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50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295BB-A12F-4BB9-9CFC-AD634E7F44AE}" type="datetimeFigureOut">
              <a:rPr lang="en-US" smtClean="0"/>
              <a:t>20/08/2019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אליפסה 4"/>
          <p:cNvSpPr/>
          <p:nvPr/>
        </p:nvSpPr>
        <p:spPr>
          <a:xfrm>
            <a:off x="3886200" y="2743200"/>
            <a:ext cx="762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" b="0" i="0" u="none">
                <a:solidFill>
                  <a:schemeClr val="tx1"/>
                </a:solidFill>
              </a:rPr>
              <a:t>أنا</a:t>
            </a:r>
            <a:endParaRPr lang="ar">
              <a:solidFill>
                <a:schemeClr val="tx1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3352800" y="2362200"/>
            <a:ext cx="1828800" cy="152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3048000" y="2057400"/>
            <a:ext cx="2438400" cy="2209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5373" y="3352800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1"/>
            <a:r>
              <a:rPr lang="ar" b="0" i="0" u="none"/>
              <a:t>الدائرة الأولى</a:t>
            </a:r>
            <a:endParaRPr lang="ar"/>
          </a:p>
        </p:txBody>
      </p:sp>
      <p:sp>
        <p:nvSpPr>
          <p:cNvPr id="17" name="TextBox 16"/>
          <p:cNvSpPr txBox="1"/>
          <p:nvPr/>
        </p:nvSpPr>
        <p:spPr>
          <a:xfrm>
            <a:off x="3733800" y="38862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1"/>
            <a:r>
              <a:rPr lang="ar" b="0" i="0" u="none"/>
              <a:t>الدائرة الثانية</a:t>
            </a:r>
            <a:endParaRPr lang="ar"/>
          </a:p>
        </p:txBody>
      </p:sp>
      <p:sp>
        <p:nvSpPr>
          <p:cNvPr id="20" name="אליפסה 19"/>
          <p:cNvSpPr/>
          <p:nvPr/>
        </p:nvSpPr>
        <p:spPr>
          <a:xfrm>
            <a:off x="2667000" y="1676400"/>
            <a:ext cx="3276600" cy="2971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4267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/>
              <a:t>الدائرة الثالثة</a:t>
            </a:r>
            <a:endParaRPr lang="ar"/>
          </a:p>
        </p:txBody>
      </p:sp>
      <p:sp>
        <p:nvSpPr>
          <p:cNvPr id="22" name="אליפסה 21"/>
          <p:cNvSpPr/>
          <p:nvPr/>
        </p:nvSpPr>
        <p:spPr>
          <a:xfrm>
            <a:off x="2362200" y="1447800"/>
            <a:ext cx="3886200" cy="3581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2133600" y="1066800"/>
            <a:ext cx="4343400" cy="434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828800" y="838200"/>
            <a:ext cx="4876800" cy="495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1524000" y="533400"/>
            <a:ext cx="5486400" cy="563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1219200" y="228600"/>
            <a:ext cx="6096000" cy="6324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73882" y="4648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/>
              <a:t>الدائرة الرابعة</a:t>
            </a:r>
            <a:endParaRPr lang="ar"/>
          </a:p>
        </p:txBody>
      </p:sp>
      <p:sp>
        <p:nvSpPr>
          <p:cNvPr id="28" name="TextBox 27"/>
          <p:cNvSpPr txBox="1"/>
          <p:nvPr/>
        </p:nvSpPr>
        <p:spPr>
          <a:xfrm>
            <a:off x="3673882" y="5029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/>
              <a:t>الدائرة الخامسة</a:t>
            </a:r>
            <a:endParaRPr lang="ar"/>
          </a:p>
        </p:txBody>
      </p:sp>
      <p:sp>
        <p:nvSpPr>
          <p:cNvPr id="29" name="TextBox 28"/>
          <p:cNvSpPr txBox="1"/>
          <p:nvPr/>
        </p:nvSpPr>
        <p:spPr>
          <a:xfrm>
            <a:off x="3673882" y="5421868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/>
              <a:t>الدائرة السادسة </a:t>
            </a:r>
            <a:endParaRPr lang="ar"/>
          </a:p>
        </p:txBody>
      </p:sp>
      <p:sp>
        <p:nvSpPr>
          <p:cNvPr id="30" name="TextBox 29"/>
          <p:cNvSpPr txBox="1"/>
          <p:nvPr/>
        </p:nvSpPr>
        <p:spPr>
          <a:xfrm>
            <a:off x="3750082" y="5802868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/>
              <a:t>الدائرة السابعة</a:t>
            </a:r>
            <a:endParaRPr lang="ar"/>
          </a:p>
        </p:txBody>
      </p:sp>
      <p:sp>
        <p:nvSpPr>
          <p:cNvPr id="31" name="TextBox 30"/>
          <p:cNvSpPr txBox="1"/>
          <p:nvPr/>
        </p:nvSpPr>
        <p:spPr>
          <a:xfrm>
            <a:off x="3733800" y="6172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" b="0" i="0" u="none"/>
              <a:t>الدائرة الثامنة</a:t>
            </a:r>
            <a:endParaRPr lang="a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‫הצגה על המסך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Julia</dc:creator>
  <cp:lastModifiedBy>אלביאן תרגומים</cp:lastModifiedBy>
  <cp:revision>1</cp:revision>
  <dcterms:created xsi:type="dcterms:W3CDTF">2019-07-31T16:28:40Z</dcterms:created>
  <dcterms:modified xsi:type="dcterms:W3CDTF">2019-08-20T09:37:21Z</dcterms:modified>
</cp:coreProperties>
</file>