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2_ED006552.xml" ContentType="application/vnd.ms-powerpoint.comments+xml"/>
  <Override PartName="/ppt/comments/modernComment_2CE_1A6CE4C7.xml" ContentType="application/vnd.ms-powerpoint.comments+xml"/>
  <Override PartName="/ppt/comments/modernComment_2CF_DC87A2D3.xml" ContentType="application/vnd.ms-powerpoint.comments+xml"/>
  <Override PartName="/ppt/notesSlides/notesSlide2.xml" ContentType="application/vnd.openxmlformats-officedocument.presentationml.notesSlide+xml"/>
  <Override PartName="/ppt/comments/modernComment_1C0_14CCD59A.xml" ContentType="application/vnd.ms-powerpoint.comments+xml"/>
  <Override PartName="/ppt/comments/modernComment_2D1_A9954019.xml" ContentType="application/vnd.ms-powerpoint.comments+xml"/>
  <Override PartName="/ppt/notesSlides/notesSlide3.xml" ContentType="application/vnd.openxmlformats-officedocument.presentationml.notesSlide+xml"/>
  <Override PartName="/ppt/comments/modernComment_2D2_7753CD7.xml" ContentType="application/vnd.ms-powerpoint.comments+xml"/>
  <Override PartName="/ppt/notesSlides/notesSlide4.xml" ContentType="application/vnd.openxmlformats-officedocument.presentationml.notesSlide+xml"/>
  <Override PartName="/ppt/comments/modernComment_2D3_925AC542.xml" ContentType="application/vnd.ms-powerpoint.comments+xml"/>
  <Override PartName="/ppt/notesSlides/notesSlide5.xml" ContentType="application/vnd.openxmlformats-officedocument.presentationml.notesSlide+xml"/>
  <Override PartName="/ppt/comments/modernComment_2D5_8A612EAB.xml" ContentType="application/vnd.ms-powerpoint.comments+xml"/>
  <Override PartName="/ppt/notesSlides/notesSlide6.xml" ContentType="application/vnd.openxmlformats-officedocument.presentationml.notesSlide+xml"/>
  <Override PartName="/ppt/comments/modernComment_2D6_BDAEA235.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2A3_F27AF9A9.xml" ContentType="application/vnd.ms-powerpoint.comments+xml"/>
  <Override PartName="/ppt/notesSlides/notesSlide10.xml" ContentType="application/vnd.openxmlformats-officedocument.presentationml.notesSlide+xml"/>
  <Override PartName="/ppt/comments/modernComment_28C_FF736708.xml" ContentType="application/vnd.ms-powerpoint.comments+xml"/>
  <Override PartName="/ppt/comments/modernComment_2E4_92D4B6BC.xml" ContentType="application/vnd.ms-powerpoint.comments+xml"/>
  <Override PartName="/ppt/comments/modernComment_2E5_6977D7B9.xml" ContentType="application/vnd.ms-powerpoint.comments+xml"/>
  <Override PartName="/ppt/comments/modernComment_2E6_F8818A36.xml" ContentType="application/vnd.ms-powerpoint.comments+xml"/>
  <Override PartName="/ppt/comments/modernComment_2ED_50D22211.xml" ContentType="application/vnd.ms-powerpoint.comments+xml"/>
  <Override PartName="/ppt/comments/modernComment_2EE_F6FB140B.xml" ContentType="application/vnd.ms-powerpoint.comments+xml"/>
  <Override PartName="/ppt/comments/modernComment_2F0_C3470D20.xml" ContentType="application/vnd.ms-powerpoint.comments+xml"/>
  <Override PartName="/ppt/comments/modernComment_2F1_907A3558.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omments/modernComment_2F2_421E2006.xml" ContentType="application/vnd.ms-powerpoint.comment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omments/modernComment_2FC_7C85726.xml" ContentType="application/vnd.ms-powerpoint.comments+xml"/>
  <Override PartName="/ppt/comments/modernComment_2FD_424C44FA.xml" ContentType="application/vnd.ms-powerpoint.comment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omments/modernComment_313_6DBD7AF2.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75"/>
  </p:notesMasterIdLst>
  <p:handoutMasterIdLst>
    <p:handoutMasterId r:id="rId76"/>
  </p:handoutMasterIdLst>
  <p:sldIdLst>
    <p:sldId id="258" r:id="rId5"/>
    <p:sldId id="718" r:id="rId6"/>
    <p:sldId id="719" r:id="rId7"/>
    <p:sldId id="448" r:id="rId8"/>
    <p:sldId id="721" r:id="rId9"/>
    <p:sldId id="722" r:id="rId10"/>
    <p:sldId id="723" r:id="rId11"/>
    <p:sldId id="725" r:id="rId12"/>
    <p:sldId id="726" r:id="rId13"/>
    <p:sldId id="727" r:id="rId14"/>
    <p:sldId id="728" r:id="rId15"/>
    <p:sldId id="729" r:id="rId16"/>
    <p:sldId id="730" r:id="rId17"/>
    <p:sldId id="731" r:id="rId18"/>
    <p:sldId id="732" r:id="rId19"/>
    <p:sldId id="733" r:id="rId20"/>
    <p:sldId id="734" r:id="rId21"/>
    <p:sldId id="735" r:id="rId22"/>
    <p:sldId id="736" r:id="rId23"/>
    <p:sldId id="675" r:id="rId24"/>
    <p:sldId id="652" r:id="rId25"/>
    <p:sldId id="739" r:id="rId26"/>
    <p:sldId id="740" r:id="rId27"/>
    <p:sldId id="741" r:id="rId28"/>
    <p:sldId id="742" r:id="rId29"/>
    <p:sldId id="743" r:id="rId30"/>
    <p:sldId id="744" r:id="rId31"/>
    <p:sldId id="745" r:id="rId32"/>
    <p:sldId id="746" r:id="rId33"/>
    <p:sldId id="747" r:id="rId34"/>
    <p:sldId id="748" r:id="rId35"/>
    <p:sldId id="749" r:id="rId36"/>
    <p:sldId id="750" r:id="rId37"/>
    <p:sldId id="751" r:id="rId38"/>
    <p:sldId id="752" r:id="rId39"/>
    <p:sldId id="753" r:id="rId40"/>
    <p:sldId id="754" r:id="rId41"/>
    <p:sldId id="755" r:id="rId42"/>
    <p:sldId id="756" r:id="rId43"/>
    <p:sldId id="757" r:id="rId44"/>
    <p:sldId id="758" r:id="rId45"/>
    <p:sldId id="759" r:id="rId46"/>
    <p:sldId id="760" r:id="rId47"/>
    <p:sldId id="761" r:id="rId48"/>
    <p:sldId id="762" r:id="rId49"/>
    <p:sldId id="763" r:id="rId50"/>
    <p:sldId id="764" r:id="rId51"/>
    <p:sldId id="765" r:id="rId52"/>
    <p:sldId id="766" r:id="rId53"/>
    <p:sldId id="767" r:id="rId54"/>
    <p:sldId id="768" r:id="rId55"/>
    <p:sldId id="769" r:id="rId56"/>
    <p:sldId id="770" r:id="rId57"/>
    <p:sldId id="771" r:id="rId58"/>
    <p:sldId id="772" r:id="rId59"/>
    <p:sldId id="773" r:id="rId60"/>
    <p:sldId id="774" r:id="rId61"/>
    <p:sldId id="775" r:id="rId62"/>
    <p:sldId id="776" r:id="rId63"/>
    <p:sldId id="777" r:id="rId64"/>
    <p:sldId id="778" r:id="rId65"/>
    <p:sldId id="779" r:id="rId66"/>
    <p:sldId id="780" r:id="rId67"/>
    <p:sldId id="781" r:id="rId68"/>
    <p:sldId id="782" r:id="rId69"/>
    <p:sldId id="783" r:id="rId70"/>
    <p:sldId id="784" r:id="rId71"/>
    <p:sldId id="785" r:id="rId72"/>
    <p:sldId id="786" r:id="rId73"/>
    <p:sldId id="787" r:id="rId74"/>
  </p:sldIdLst>
  <p:sldSz cx="12192000" cy="6858000"/>
  <p:notesSz cx="7010400" cy="92964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0CC16-C721-AECF-4C5B-3CD2860388E3}" name="Alona Tsirulnikov" initials="AT" userId="S::alonat@cet.ac.il::4bbafd77-0cd3-4d60-af1e-94ad4b8daf43" providerId="AD"/>
  <p188:author id="{D41C9C50-2AF0-0BA3-9104-1AD8B84882A6}" name="Ben Bokser" initials="BB" userId="5d4848e22c1ff224" providerId="Windows Live"/>
  <p188:author id="{C14B6895-27AD-58B3-B4A0-4CE36647677E}" name="Tasneem Masri" initials="TM" userId="S::TasneemM@cet.ac.il::c9f7b723-5d18-4e7f-880f-1f101a54cd58" providerId="AD"/>
  <p188:author id="{DD10229C-F1ED-F3C4-D39A-2FF1926A8C6A}" name="Tal Mishaan Spiegel" initials="TMS" userId="S::talm@cet.ac.il::3b49d4d9-3b89-4d06-aedf-35a2972b16e6" providerId="AD"/>
  <p188:author id="{FB3328A0-F013-F3B3-C99A-9FFA353D1EA3}" name="Tal Mishaan Spiegel" initials="TMS" userId="S::TalM@cet.ac.il::3b49d4d9-3b89-4d06-aedf-35a2972b16e6" providerId="AD"/>
  <p188:author id="{32D145CE-3CEA-5153-9B39-BF37DB1552C8}" name="Alona Tsirulnikov" initials="AT" userId="S::AlonaT@cet.ac.il::4bbafd77-0cd3-4d60-af1e-94ad4b8daf43" providerId="AD"/>
  <p188:author id="{1D7B81D6-9D3D-E923-EA06-B05BF7599A32}" name="Reoute Diamant" initials="RD" userId="S::ReouteD@cet.ac.il::be6a48ef-9416-48fa-89ef-aeff849bccf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imrit Slonim Franco" initials="SSF" lastIdx="2" clrIdx="0">
    <p:extLst>
      <p:ext uri="{19B8F6BF-5375-455C-9EA6-DF929625EA0E}">
        <p15:presenceInfo xmlns:p15="http://schemas.microsoft.com/office/powerpoint/2012/main" userId="S-1-5-21-606772748-477572614-688488514-18817" providerId="AD"/>
      </p:ext>
    </p:extLst>
  </p:cmAuthor>
  <p:cmAuthor id="2" name="Shimrit Slonim Franco" initials="SF" lastIdx="1" clrIdx="1">
    <p:extLst>
      <p:ext uri="{19B8F6BF-5375-455C-9EA6-DF929625EA0E}">
        <p15:presenceInfo xmlns:p15="http://schemas.microsoft.com/office/powerpoint/2012/main" userId="S::shimrits@cet.ac.il::9e9607ab-c139-44fc-b39b-884e37ca43d9" providerId="AD"/>
      </p:ext>
    </p:extLst>
  </p:cmAuthor>
  <p:cmAuthor id="3" name="Alona Tsirulnikov" initials="AT" lastIdx="2" clrIdx="2">
    <p:extLst>
      <p:ext uri="{19B8F6BF-5375-455C-9EA6-DF929625EA0E}">
        <p15:presenceInfo xmlns:p15="http://schemas.microsoft.com/office/powerpoint/2012/main" userId="S::alonat@cet.ac.il::4bbafd77-0cd3-4d60-af1e-94ad4b8daf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36F"/>
    <a:srgbClr val="C8E7A7"/>
    <a:srgbClr val="FFDC72"/>
    <a:srgbClr val="D9D9D9"/>
    <a:srgbClr val="7ABB33"/>
    <a:srgbClr val="A6D86E"/>
    <a:srgbClr val="B4DE86"/>
    <a:srgbClr val="9AB1B7"/>
    <a:srgbClr val="DFF1CB"/>
    <a:srgbClr val="EBF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333BDE-EBAB-41C8-8A10-52B6A2F690EF}" v="5" dt="2022-06-23T14:19:29.4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39640" autoAdjust="0"/>
  </p:normalViewPr>
  <p:slideViewPr>
    <p:cSldViewPr snapToGrid="0">
      <p:cViewPr>
        <p:scale>
          <a:sx n="33" d="100"/>
          <a:sy n="33" d="100"/>
        </p:scale>
        <p:origin x="1887" y="24"/>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handoutMaster" Target="handoutMasters/handoutMaster1.xml"/><Relationship Id="rId84"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Bokser" userId="5d4848e22c1ff224" providerId="LiveId" clId="{8C333BDE-EBAB-41C8-8A10-52B6A2F690EF}"/>
    <pc:docChg chg="undo redo custSel addSld delSld modSld">
      <pc:chgData name="Ben Bokser" userId="5d4848e22c1ff224" providerId="LiveId" clId="{8C333BDE-EBAB-41C8-8A10-52B6A2F690EF}" dt="2022-06-23T16:01:29.487" v="6580" actId="6549"/>
      <pc:docMkLst>
        <pc:docMk/>
      </pc:docMkLst>
      <pc:sldChg chg="modSp mod modCm">
        <pc:chgData name="Ben Bokser" userId="5d4848e22c1ff224" providerId="LiveId" clId="{8C333BDE-EBAB-41C8-8A10-52B6A2F690EF}" dt="2022-06-22T10:31:10.761" v="5"/>
        <pc:sldMkLst>
          <pc:docMk/>
          <pc:sldMk cId="3976226130" sldId="258"/>
        </pc:sldMkLst>
        <pc:spChg chg="mod">
          <ac:chgData name="Ben Bokser" userId="5d4848e22c1ff224" providerId="LiveId" clId="{8C333BDE-EBAB-41C8-8A10-52B6A2F690EF}" dt="2022-06-22T10:28:39.838" v="1" actId="13926"/>
          <ac:spMkLst>
            <pc:docMk/>
            <pc:sldMk cId="3976226130" sldId="258"/>
            <ac:spMk id="26" creationId="{37B36262-A99C-AD42-044C-6D73E15B3608}"/>
          </ac:spMkLst>
        </pc:spChg>
        <pc:spChg chg="mod">
          <ac:chgData name="Ben Bokser" userId="5d4848e22c1ff224" providerId="LiveId" clId="{8C333BDE-EBAB-41C8-8A10-52B6A2F690EF}" dt="2022-06-22T10:28:55.717" v="3" actId="13926"/>
          <ac:spMkLst>
            <pc:docMk/>
            <pc:sldMk cId="3976226130" sldId="258"/>
            <ac:spMk id="30" creationId="{0E2574B9-F5CA-4ACF-9D63-BA9C1916B8C6}"/>
          </ac:spMkLst>
        </pc:spChg>
      </pc:sldChg>
      <pc:sldChg chg="modSp mod modCm">
        <pc:chgData name="Ben Bokser" userId="5d4848e22c1ff224" providerId="LiveId" clId="{8C333BDE-EBAB-41C8-8A10-52B6A2F690EF}" dt="2022-06-22T10:37:35.215" v="60" actId="13926"/>
        <pc:sldMkLst>
          <pc:docMk/>
          <pc:sldMk cId="348968346" sldId="448"/>
        </pc:sldMkLst>
        <pc:spChg chg="mod">
          <ac:chgData name="Ben Bokser" userId="5d4848e22c1ff224" providerId="LiveId" clId="{8C333BDE-EBAB-41C8-8A10-52B6A2F690EF}" dt="2022-06-22T10:37:35.215" v="60" actId="13926"/>
          <ac:spMkLst>
            <pc:docMk/>
            <pc:sldMk cId="348968346" sldId="448"/>
            <ac:spMk id="6" creationId="{2BFB2428-598D-49AA-97DC-771A9DDE7F67}"/>
          </ac:spMkLst>
        </pc:spChg>
        <pc:spChg chg="mod">
          <ac:chgData name="Ben Bokser" userId="5d4848e22c1ff224" providerId="LiveId" clId="{8C333BDE-EBAB-41C8-8A10-52B6A2F690EF}" dt="2022-06-22T10:36:02.253" v="40" actId="13926"/>
          <ac:spMkLst>
            <pc:docMk/>
            <pc:sldMk cId="348968346" sldId="448"/>
            <ac:spMk id="17" creationId="{70F28F50-C7DF-59EC-24F5-EAF5A67D0112}"/>
          </ac:spMkLst>
        </pc:spChg>
        <pc:spChg chg="mod">
          <ac:chgData name="Ben Bokser" userId="5d4848e22c1ff224" providerId="LiveId" clId="{8C333BDE-EBAB-41C8-8A10-52B6A2F690EF}" dt="2022-06-22T10:34:47.356" v="19" actId="20577"/>
          <ac:spMkLst>
            <pc:docMk/>
            <pc:sldMk cId="348968346" sldId="448"/>
            <ac:spMk id="23" creationId="{17C27200-63FC-4C08-9E0E-7EC101E39F11}"/>
          </ac:spMkLst>
        </pc:spChg>
      </pc:sldChg>
      <pc:sldChg chg="modSp mod">
        <pc:chgData name="Ben Bokser" userId="5d4848e22c1ff224" providerId="LiveId" clId="{8C333BDE-EBAB-41C8-8A10-52B6A2F690EF}" dt="2022-06-22T10:32:35.950" v="9"/>
        <pc:sldMkLst>
          <pc:docMk/>
          <pc:sldMk cId="3699876563" sldId="719"/>
        </pc:sldMkLst>
        <pc:spChg chg="mod">
          <ac:chgData name="Ben Bokser" userId="5d4848e22c1ff224" providerId="LiveId" clId="{8C333BDE-EBAB-41C8-8A10-52B6A2F690EF}" dt="2022-06-22T10:32:35.950" v="9"/>
          <ac:spMkLst>
            <pc:docMk/>
            <pc:sldMk cId="3699876563" sldId="719"/>
            <ac:spMk id="8" creationId="{C273EAB8-4DCD-395C-5994-855FFD8B7913}"/>
          </ac:spMkLst>
        </pc:spChg>
      </pc:sldChg>
      <pc:sldChg chg="modSp mod addCm modCm">
        <pc:chgData name="Ben Bokser" userId="5d4848e22c1ff224" providerId="LiveId" clId="{8C333BDE-EBAB-41C8-8A10-52B6A2F690EF}" dt="2022-06-22T13:43:49.725" v="1516" actId="20577"/>
        <pc:sldMkLst>
          <pc:docMk/>
          <pc:sldMk cId="2845130777" sldId="721"/>
        </pc:sldMkLst>
        <pc:spChg chg="mod">
          <ac:chgData name="Ben Bokser" userId="5d4848e22c1ff224" providerId="LiveId" clId="{8C333BDE-EBAB-41C8-8A10-52B6A2F690EF}" dt="2022-06-22T10:38:23.471" v="105" actId="782"/>
          <ac:spMkLst>
            <pc:docMk/>
            <pc:sldMk cId="2845130777" sldId="721"/>
            <ac:spMk id="6" creationId="{20DF48BF-E162-6F4C-6A27-AA868F75FD71}"/>
          </ac:spMkLst>
        </pc:spChg>
        <pc:spChg chg="mod">
          <ac:chgData name="Ben Bokser" userId="5d4848e22c1ff224" providerId="LiveId" clId="{8C333BDE-EBAB-41C8-8A10-52B6A2F690EF}" dt="2022-06-22T13:43:49.725" v="1516" actId="20577"/>
          <ac:spMkLst>
            <pc:docMk/>
            <pc:sldMk cId="2845130777" sldId="721"/>
            <ac:spMk id="7" creationId="{ED1E8635-8E83-F27A-4709-896A55B5AA86}"/>
          </ac:spMkLst>
        </pc:spChg>
      </pc:sldChg>
      <pc:sldChg chg="modSp mod addCm modCm modNotesTx">
        <pc:chgData name="Ben Bokser" userId="5d4848e22c1ff224" providerId="LiveId" clId="{8C333BDE-EBAB-41C8-8A10-52B6A2F690EF}" dt="2022-06-23T14:08:19.320" v="4479"/>
        <pc:sldMkLst>
          <pc:docMk/>
          <pc:sldMk cId="125123799" sldId="722"/>
        </pc:sldMkLst>
        <pc:spChg chg="mod">
          <ac:chgData name="Ben Bokser" userId="5d4848e22c1ff224" providerId="LiveId" clId="{8C333BDE-EBAB-41C8-8A10-52B6A2F690EF}" dt="2022-06-22T14:24:41.603" v="2306" actId="20577"/>
          <ac:spMkLst>
            <pc:docMk/>
            <pc:sldMk cId="125123799" sldId="722"/>
            <ac:spMk id="7" creationId="{DDDB73AB-BD0B-C427-8709-8E0EAECCF2ED}"/>
          </ac:spMkLst>
        </pc:spChg>
        <pc:spChg chg="mod">
          <ac:chgData name="Ben Bokser" userId="5d4848e22c1ff224" providerId="LiveId" clId="{8C333BDE-EBAB-41C8-8A10-52B6A2F690EF}" dt="2022-06-22T14:34:43.497" v="2683" actId="20577"/>
          <ac:spMkLst>
            <pc:docMk/>
            <pc:sldMk cId="125123799" sldId="722"/>
            <ac:spMk id="12" creationId="{45EEE8F7-3954-E97C-570B-7386A0AE5129}"/>
          </ac:spMkLst>
        </pc:spChg>
        <pc:spChg chg="mod">
          <ac:chgData name="Ben Bokser" userId="5d4848e22c1ff224" providerId="LiveId" clId="{8C333BDE-EBAB-41C8-8A10-52B6A2F690EF}" dt="2022-06-22T14:28:56.380" v="2315" actId="20577"/>
          <ac:spMkLst>
            <pc:docMk/>
            <pc:sldMk cId="125123799" sldId="722"/>
            <ac:spMk id="20" creationId="{7BD35A6C-CC28-B956-5914-C7FA7D939F92}"/>
          </ac:spMkLst>
        </pc:spChg>
        <pc:graphicFrameChg chg="modGraphic">
          <ac:chgData name="Ben Bokser" userId="5d4848e22c1ff224" providerId="LiveId" clId="{8C333BDE-EBAB-41C8-8A10-52B6A2F690EF}" dt="2022-06-22T13:48:17.245" v="1526" actId="20577"/>
          <ac:graphicFrameMkLst>
            <pc:docMk/>
            <pc:sldMk cId="125123799" sldId="722"/>
            <ac:graphicFrameMk id="17" creationId="{2FCA2B94-C90C-F642-BAA3-12B95E564D7E}"/>
          </ac:graphicFrameMkLst>
        </pc:graphicFrameChg>
      </pc:sldChg>
      <pc:sldChg chg="addSp delSp modSp mod addCm modCm modNotesTx">
        <pc:chgData name="Ben Bokser" userId="5d4848e22c1ff224" providerId="LiveId" clId="{8C333BDE-EBAB-41C8-8A10-52B6A2F690EF}" dt="2022-06-23T14:18:25.763" v="5052" actId="13926"/>
        <pc:sldMkLst>
          <pc:docMk/>
          <pc:sldMk cId="2455422274" sldId="723"/>
        </pc:sldMkLst>
        <pc:spChg chg="add del mod">
          <ac:chgData name="Ben Bokser" userId="5d4848e22c1ff224" providerId="LiveId" clId="{8C333BDE-EBAB-41C8-8A10-52B6A2F690EF}" dt="2022-06-23T12:38:17.746" v="3491" actId="20577"/>
          <ac:spMkLst>
            <pc:docMk/>
            <pc:sldMk cId="2455422274" sldId="723"/>
            <ac:spMk id="6" creationId="{FAB195A3-A968-1109-579F-0913E0A76DFD}"/>
          </ac:spMkLst>
        </pc:spChg>
        <pc:spChg chg="mod">
          <ac:chgData name="Ben Bokser" userId="5d4848e22c1ff224" providerId="LiveId" clId="{8C333BDE-EBAB-41C8-8A10-52B6A2F690EF}" dt="2022-06-23T12:40:02.943" v="3678" actId="20577"/>
          <ac:spMkLst>
            <pc:docMk/>
            <pc:sldMk cId="2455422274" sldId="723"/>
            <ac:spMk id="11" creationId="{E7211FB1-EA87-D903-D8E9-A43E9514162E}"/>
          </ac:spMkLst>
        </pc:spChg>
        <pc:spChg chg="mod">
          <ac:chgData name="Ben Bokser" userId="5d4848e22c1ff224" providerId="LiveId" clId="{8C333BDE-EBAB-41C8-8A10-52B6A2F690EF}" dt="2022-06-23T14:18:25.763" v="5052" actId="13926"/>
          <ac:spMkLst>
            <pc:docMk/>
            <pc:sldMk cId="2455422274" sldId="723"/>
            <ac:spMk id="18" creationId="{D0354C7B-69C7-1098-06D9-056F36E50847}"/>
          </ac:spMkLst>
        </pc:spChg>
        <pc:spChg chg="mod">
          <ac:chgData name="Ben Bokser" userId="5d4848e22c1ff224" providerId="LiveId" clId="{8C333BDE-EBAB-41C8-8A10-52B6A2F690EF}" dt="2022-06-23T10:40:07.247" v="3486" actId="947"/>
          <ac:spMkLst>
            <pc:docMk/>
            <pc:sldMk cId="2455422274" sldId="723"/>
            <ac:spMk id="19" creationId="{95DD4920-5642-EBEB-C35F-1D3333425C79}"/>
          </ac:spMkLst>
        </pc:spChg>
        <pc:spChg chg="mod">
          <ac:chgData name="Ben Bokser" userId="5d4848e22c1ff224" providerId="LiveId" clId="{8C333BDE-EBAB-41C8-8A10-52B6A2F690EF}" dt="2022-06-23T10:40:28.079" v="3488" actId="13926"/>
          <ac:spMkLst>
            <pc:docMk/>
            <pc:sldMk cId="2455422274" sldId="723"/>
            <ac:spMk id="20" creationId="{4DF48D70-7A48-E130-8B78-2613B8801BED}"/>
          </ac:spMkLst>
        </pc:spChg>
        <pc:graphicFrameChg chg="modGraphic">
          <ac:chgData name="Ben Bokser" userId="5d4848e22c1ff224" providerId="LiveId" clId="{8C333BDE-EBAB-41C8-8A10-52B6A2F690EF}" dt="2022-06-23T10:30:37.487" v="3043" actId="947"/>
          <ac:graphicFrameMkLst>
            <pc:docMk/>
            <pc:sldMk cId="2455422274" sldId="723"/>
            <ac:graphicFrameMk id="16" creationId="{1B78677E-95FF-A48F-8D47-A70BFAA432E5}"/>
          </ac:graphicFrameMkLst>
        </pc:graphicFrameChg>
      </pc:sldChg>
      <pc:sldChg chg="modSp mod addCm modCm modNotesTx">
        <pc:chgData name="Ben Bokser" userId="5d4848e22c1ff224" providerId="LiveId" clId="{8C333BDE-EBAB-41C8-8A10-52B6A2F690EF}" dt="2022-06-23T14:19:51.697" v="5062" actId="20577"/>
        <pc:sldMkLst>
          <pc:docMk/>
          <pc:sldMk cId="2321624747" sldId="725"/>
        </pc:sldMkLst>
        <pc:spChg chg="mod">
          <ac:chgData name="Ben Bokser" userId="5d4848e22c1ff224" providerId="LiveId" clId="{8C333BDE-EBAB-41C8-8A10-52B6A2F690EF}" dt="2022-06-23T12:45:41.611" v="3716" actId="404"/>
          <ac:spMkLst>
            <pc:docMk/>
            <pc:sldMk cId="2321624747" sldId="725"/>
            <ac:spMk id="5" creationId="{80391352-DB28-2CE3-EF4A-5A482F8F0755}"/>
          </ac:spMkLst>
        </pc:spChg>
        <pc:spChg chg="mod">
          <ac:chgData name="Ben Bokser" userId="5d4848e22c1ff224" providerId="LiveId" clId="{8C333BDE-EBAB-41C8-8A10-52B6A2F690EF}" dt="2022-06-23T14:04:09.521" v="4362" actId="20577"/>
          <ac:spMkLst>
            <pc:docMk/>
            <pc:sldMk cId="2321624747" sldId="725"/>
            <ac:spMk id="6" creationId="{448CDBCD-1538-F758-DB38-226FFB43F441}"/>
          </ac:spMkLst>
        </pc:spChg>
        <pc:spChg chg="mod">
          <ac:chgData name="Ben Bokser" userId="5d4848e22c1ff224" providerId="LiveId" clId="{8C333BDE-EBAB-41C8-8A10-52B6A2F690EF}" dt="2022-06-23T14:19:51.697" v="5062" actId="20577"/>
          <ac:spMkLst>
            <pc:docMk/>
            <pc:sldMk cId="2321624747" sldId="725"/>
            <ac:spMk id="7" creationId="{B2FC802E-0145-689A-37C5-E25915CA12B4}"/>
          </ac:spMkLst>
        </pc:spChg>
        <pc:spChg chg="mod">
          <ac:chgData name="Ben Bokser" userId="5d4848e22c1ff224" providerId="LiveId" clId="{8C333BDE-EBAB-41C8-8A10-52B6A2F690EF}" dt="2022-06-23T14:04:48.746" v="4404" actId="20577"/>
          <ac:spMkLst>
            <pc:docMk/>
            <pc:sldMk cId="2321624747" sldId="725"/>
            <ac:spMk id="8" creationId="{81473D4B-DF0B-F2BD-5B11-912B6365A301}"/>
          </ac:spMkLst>
        </pc:spChg>
        <pc:spChg chg="mod">
          <ac:chgData name="Ben Bokser" userId="5d4848e22c1ff224" providerId="LiveId" clId="{8C333BDE-EBAB-41C8-8A10-52B6A2F690EF}" dt="2022-06-23T14:10:50.517" v="4626" actId="20577"/>
          <ac:spMkLst>
            <pc:docMk/>
            <pc:sldMk cId="2321624747" sldId="725"/>
            <ac:spMk id="9" creationId="{F61F6C26-B4AD-B4CD-392D-9F25BBAB2B06}"/>
          </ac:spMkLst>
        </pc:spChg>
        <pc:spChg chg="mod">
          <ac:chgData name="Ben Bokser" userId="5d4848e22c1ff224" providerId="LiveId" clId="{8C333BDE-EBAB-41C8-8A10-52B6A2F690EF}" dt="2022-06-23T14:05:51.947" v="4407" actId="947"/>
          <ac:spMkLst>
            <pc:docMk/>
            <pc:sldMk cId="2321624747" sldId="725"/>
            <ac:spMk id="17" creationId="{C99752B8-CA1C-28F4-5A64-92E8AAD63A6D}"/>
          </ac:spMkLst>
        </pc:spChg>
        <pc:spChg chg="mod">
          <ac:chgData name="Ben Bokser" userId="5d4848e22c1ff224" providerId="LiveId" clId="{8C333BDE-EBAB-41C8-8A10-52B6A2F690EF}" dt="2022-06-23T14:05:57.014" v="4408" actId="108"/>
          <ac:spMkLst>
            <pc:docMk/>
            <pc:sldMk cId="2321624747" sldId="725"/>
            <ac:spMk id="18" creationId="{998D1476-0138-BCDF-7A3D-B0621986E895}"/>
          </ac:spMkLst>
        </pc:spChg>
      </pc:sldChg>
      <pc:sldChg chg="modSp mod addCm modNotesTx">
        <pc:chgData name="Ben Bokser" userId="5d4848e22c1ff224" providerId="LiveId" clId="{8C333BDE-EBAB-41C8-8A10-52B6A2F690EF}" dt="2022-06-23T14:20:11.887" v="5094" actId="6549"/>
        <pc:sldMkLst>
          <pc:docMk/>
          <pc:sldMk cId="3182338613" sldId="726"/>
        </pc:sldMkLst>
        <pc:spChg chg="mod">
          <ac:chgData name="Ben Bokser" userId="5d4848e22c1ff224" providerId="LiveId" clId="{8C333BDE-EBAB-41C8-8A10-52B6A2F690EF}" dt="2022-06-23T14:16:56.630" v="5025" actId="20577"/>
          <ac:spMkLst>
            <pc:docMk/>
            <pc:sldMk cId="3182338613" sldId="726"/>
            <ac:spMk id="6" creationId="{19DD7A50-7A21-4478-5042-DA1E980CF75F}"/>
          </ac:spMkLst>
        </pc:spChg>
        <pc:spChg chg="mod">
          <ac:chgData name="Ben Bokser" userId="5d4848e22c1ff224" providerId="LiveId" clId="{8C333BDE-EBAB-41C8-8A10-52B6A2F690EF}" dt="2022-06-23T14:20:09.516" v="5093" actId="20577"/>
          <ac:spMkLst>
            <pc:docMk/>
            <pc:sldMk cId="3182338613" sldId="726"/>
            <ac:spMk id="7" creationId="{7F075589-CB39-0776-118D-8989D786450A}"/>
          </ac:spMkLst>
        </pc:spChg>
        <pc:spChg chg="mod">
          <ac:chgData name="Ben Bokser" userId="5d4848e22c1ff224" providerId="LiveId" clId="{8C333BDE-EBAB-41C8-8A10-52B6A2F690EF}" dt="2022-06-23T14:13:59.865" v="4691" actId="6549"/>
          <ac:spMkLst>
            <pc:docMk/>
            <pc:sldMk cId="3182338613" sldId="726"/>
            <ac:spMk id="8" creationId="{FF96F234-3317-D15F-C6F6-5E4F0D0402E3}"/>
          </ac:spMkLst>
        </pc:spChg>
        <pc:spChg chg="mod">
          <ac:chgData name="Ben Bokser" userId="5d4848e22c1ff224" providerId="LiveId" clId="{8C333BDE-EBAB-41C8-8A10-52B6A2F690EF}" dt="2022-06-23T14:11:36" v="4649" actId="6549"/>
          <ac:spMkLst>
            <pc:docMk/>
            <pc:sldMk cId="3182338613" sldId="726"/>
            <ac:spMk id="9" creationId="{21D303BB-7A66-AC68-984B-B9CA7B748683}"/>
          </ac:spMkLst>
        </pc:spChg>
        <pc:spChg chg="mod">
          <ac:chgData name="Ben Bokser" userId="5d4848e22c1ff224" providerId="LiveId" clId="{8C333BDE-EBAB-41C8-8A10-52B6A2F690EF}" dt="2022-06-23T14:12:35.406" v="4653" actId="108"/>
          <ac:spMkLst>
            <pc:docMk/>
            <pc:sldMk cId="3182338613" sldId="726"/>
            <ac:spMk id="14" creationId="{DA5AFD74-E2B2-2243-AEE2-A04BDE1D38C0}"/>
          </ac:spMkLst>
        </pc:spChg>
        <pc:spChg chg="mod">
          <ac:chgData name="Ben Bokser" userId="5d4848e22c1ff224" providerId="LiveId" clId="{8C333BDE-EBAB-41C8-8A10-52B6A2F690EF}" dt="2022-06-23T14:12:42.559" v="4657" actId="108"/>
          <ac:spMkLst>
            <pc:docMk/>
            <pc:sldMk cId="3182338613" sldId="726"/>
            <ac:spMk id="15" creationId="{22DC5E15-F3B2-56E8-1103-3F396CECA6A5}"/>
          </ac:spMkLst>
        </pc:spChg>
        <pc:picChg chg="mod">
          <ac:chgData name="Ben Bokser" userId="5d4848e22c1ff224" providerId="LiveId" clId="{8C333BDE-EBAB-41C8-8A10-52B6A2F690EF}" dt="2022-06-23T14:13:09.478" v="4660" actId="1076"/>
          <ac:picMkLst>
            <pc:docMk/>
            <pc:sldMk cId="3182338613" sldId="726"/>
            <ac:picMk id="11" creationId="{5B614E8D-6887-CC20-BBDD-87005AC93147}"/>
          </ac:picMkLst>
        </pc:picChg>
      </pc:sldChg>
      <pc:sldChg chg="modSp mod modNotesTx">
        <pc:chgData name="Ben Bokser" userId="5d4848e22c1ff224" providerId="LiveId" clId="{8C333BDE-EBAB-41C8-8A10-52B6A2F690EF}" dt="2022-06-23T15:07:25.755" v="5653" actId="20577"/>
        <pc:sldMkLst>
          <pc:docMk/>
          <pc:sldMk cId="1913229001" sldId="727"/>
        </pc:sldMkLst>
        <pc:spChg chg="mod">
          <ac:chgData name="Ben Bokser" userId="5d4848e22c1ff224" providerId="LiveId" clId="{8C333BDE-EBAB-41C8-8A10-52B6A2F690EF}" dt="2022-06-23T15:07:12.595" v="5641" actId="33524"/>
          <ac:spMkLst>
            <pc:docMk/>
            <pc:sldMk cId="1913229001" sldId="727"/>
            <ac:spMk id="7" creationId="{BD988184-EE9E-8324-C62D-78313AD980E3}"/>
          </ac:spMkLst>
        </pc:spChg>
        <pc:spChg chg="mod">
          <ac:chgData name="Ben Bokser" userId="5d4848e22c1ff224" providerId="LiveId" clId="{8C333BDE-EBAB-41C8-8A10-52B6A2F690EF}" dt="2022-06-23T15:07:25.755" v="5653" actId="20577"/>
          <ac:spMkLst>
            <pc:docMk/>
            <pc:sldMk cId="1913229001" sldId="727"/>
            <ac:spMk id="12" creationId="{E4323DF7-C8A8-34AC-E047-E0869F326CC7}"/>
          </ac:spMkLst>
        </pc:spChg>
        <pc:spChg chg="mod">
          <ac:chgData name="Ben Bokser" userId="5d4848e22c1ff224" providerId="LiveId" clId="{8C333BDE-EBAB-41C8-8A10-52B6A2F690EF}" dt="2022-06-23T14:20:44.526" v="5096" actId="108"/>
          <ac:spMkLst>
            <pc:docMk/>
            <pc:sldMk cId="1913229001" sldId="727"/>
            <ac:spMk id="20" creationId="{A69C5E56-46B5-E164-B649-C061BC5BDA4C}"/>
          </ac:spMkLst>
        </pc:spChg>
        <pc:spChg chg="mod">
          <ac:chgData name="Ben Bokser" userId="5d4848e22c1ff224" providerId="LiveId" clId="{8C333BDE-EBAB-41C8-8A10-52B6A2F690EF}" dt="2022-06-23T14:20:47.844" v="5097" actId="108"/>
          <ac:spMkLst>
            <pc:docMk/>
            <pc:sldMk cId="1913229001" sldId="727"/>
            <ac:spMk id="21" creationId="{41A73B66-78E4-246D-F31A-16DAAC7CFC2E}"/>
          </ac:spMkLst>
        </pc:spChg>
        <pc:graphicFrameChg chg="modGraphic">
          <ac:chgData name="Ben Bokser" userId="5d4848e22c1ff224" providerId="LiveId" clId="{8C333BDE-EBAB-41C8-8A10-52B6A2F690EF}" dt="2022-06-23T14:21:19.267" v="5102" actId="400"/>
          <ac:graphicFrameMkLst>
            <pc:docMk/>
            <pc:sldMk cId="1913229001" sldId="727"/>
            <ac:graphicFrameMk id="19" creationId="{E17D2672-29BC-1F38-9F56-B5E8417CDF33}"/>
          </ac:graphicFrameMkLst>
        </pc:graphicFrameChg>
      </pc:sldChg>
      <pc:sldChg chg="modSp mod modNotesTx">
        <pc:chgData name="Ben Bokser" userId="5d4848e22c1ff224" providerId="LiveId" clId="{8C333BDE-EBAB-41C8-8A10-52B6A2F690EF}" dt="2022-06-23T16:01:29.487" v="6580" actId="6549"/>
        <pc:sldMkLst>
          <pc:docMk/>
          <pc:sldMk cId="3904944772" sldId="728"/>
        </pc:sldMkLst>
        <pc:spChg chg="mod">
          <ac:chgData name="Ben Bokser" userId="5d4848e22c1ff224" providerId="LiveId" clId="{8C333BDE-EBAB-41C8-8A10-52B6A2F690EF}" dt="2022-06-23T15:21:01.480" v="6453" actId="14100"/>
          <ac:spMkLst>
            <pc:docMk/>
            <pc:sldMk cId="3904944772" sldId="728"/>
            <ac:spMk id="6" creationId="{C35D577E-2900-FF8F-9DC5-6AB9F58AD07A}"/>
          </ac:spMkLst>
        </pc:spChg>
        <pc:spChg chg="mod">
          <ac:chgData name="Ben Bokser" userId="5d4848e22c1ff224" providerId="LiveId" clId="{8C333BDE-EBAB-41C8-8A10-52B6A2F690EF}" dt="2022-06-23T15:22:37.875" v="6579" actId="20577"/>
          <ac:spMkLst>
            <pc:docMk/>
            <pc:sldMk cId="3904944772" sldId="728"/>
            <ac:spMk id="11" creationId="{AC825148-4206-D46B-E784-DB418C843E03}"/>
          </ac:spMkLst>
        </pc:spChg>
        <pc:spChg chg="mod">
          <ac:chgData name="Ben Bokser" userId="5d4848e22c1ff224" providerId="LiveId" clId="{8C333BDE-EBAB-41C8-8A10-52B6A2F690EF}" dt="2022-06-23T15:11:01.582" v="5654" actId="13926"/>
          <ac:spMkLst>
            <pc:docMk/>
            <pc:sldMk cId="3904944772" sldId="728"/>
            <ac:spMk id="18" creationId="{96D8B719-44F8-8E8F-4BD6-2841B2461AB1}"/>
          </ac:spMkLst>
        </pc:spChg>
        <pc:spChg chg="mod">
          <ac:chgData name="Ben Bokser" userId="5d4848e22c1ff224" providerId="LiveId" clId="{8C333BDE-EBAB-41C8-8A10-52B6A2F690EF}" dt="2022-06-23T15:11:04.457" v="5655" actId="13926"/>
          <ac:spMkLst>
            <pc:docMk/>
            <pc:sldMk cId="3904944772" sldId="728"/>
            <ac:spMk id="19" creationId="{6C3B3750-AE2B-1477-0C1E-BDD5D990B6BC}"/>
          </ac:spMkLst>
        </pc:spChg>
      </pc:sldChg>
      <pc:sldChg chg="new del">
        <pc:chgData name="Ben Bokser" userId="5d4848e22c1ff224" providerId="LiveId" clId="{8C333BDE-EBAB-41C8-8A10-52B6A2F690EF}" dt="2022-06-22T10:31:51.439" v="7" actId="680"/>
        <pc:sldMkLst>
          <pc:docMk/>
          <pc:sldMk cId="3544384135" sldId="788"/>
        </pc:sldMkLst>
      </pc:sldChg>
    </pc:docChg>
  </pc:docChgLst>
  <pc:docChgLst>
    <pc:chgData name="Alona Tsirulnikov" userId="4bbafd77-0cd3-4d60-af1e-94ad4b8daf43" providerId="ADAL" clId="{88FFDF4D-4FD0-48B5-9227-F43FD478BD05}"/>
    <pc:docChg chg="undo redo custSel addSld delSld modSld addMainMaster delMainMaster modMainMaster">
      <pc:chgData name="Alona Tsirulnikov" userId="4bbafd77-0cd3-4d60-af1e-94ad4b8daf43" providerId="ADAL" clId="{88FFDF4D-4FD0-48B5-9227-F43FD478BD05}" dt="2022-06-08T20:04:18.118" v="2935" actId="1076"/>
      <pc:docMkLst>
        <pc:docMk/>
      </pc:docMkLst>
      <pc:sldChg chg="addSp delSp modSp add del mod addCm">
        <pc:chgData name="Alona Tsirulnikov" userId="4bbafd77-0cd3-4d60-af1e-94ad4b8daf43" providerId="ADAL" clId="{88FFDF4D-4FD0-48B5-9227-F43FD478BD05}" dt="2022-06-08T18:12:04.346" v="579"/>
        <pc:sldMkLst>
          <pc:docMk/>
          <pc:sldMk cId="3976226130" sldId="258"/>
        </pc:sldMkLst>
        <pc:spChg chg="add del mod">
          <ac:chgData name="Alona Tsirulnikov" userId="4bbafd77-0cd3-4d60-af1e-94ad4b8daf43" providerId="ADAL" clId="{88FFDF4D-4FD0-48B5-9227-F43FD478BD05}" dt="2022-06-08T17:44:04.207" v="45" actId="1035"/>
          <ac:spMkLst>
            <pc:docMk/>
            <pc:sldMk cId="3976226130" sldId="258"/>
            <ac:spMk id="2" creationId="{00000000-0000-0000-0000-000000000000}"/>
          </ac:spMkLst>
        </pc:spChg>
        <pc:spChg chg="del">
          <ac:chgData name="Alona Tsirulnikov" userId="4bbafd77-0cd3-4d60-af1e-94ad4b8daf43" providerId="ADAL" clId="{88FFDF4D-4FD0-48B5-9227-F43FD478BD05}" dt="2022-06-08T17:41:11.063" v="2" actId="478"/>
          <ac:spMkLst>
            <pc:docMk/>
            <pc:sldMk cId="3976226130" sldId="258"/>
            <ac:spMk id="8" creationId="{00000000-0000-0000-0000-000000000000}"/>
          </ac:spMkLst>
        </pc:spChg>
        <pc:spChg chg="mod">
          <ac:chgData name="Alona Tsirulnikov" userId="4bbafd77-0cd3-4d60-af1e-94ad4b8daf43" providerId="ADAL" clId="{88FFDF4D-4FD0-48B5-9227-F43FD478BD05}" dt="2022-06-08T17:44:07.272" v="50" actId="1036"/>
          <ac:spMkLst>
            <pc:docMk/>
            <pc:sldMk cId="3976226130" sldId="258"/>
            <ac:spMk id="9" creationId="{00000000-0000-0000-0000-000000000000}"/>
          </ac:spMkLst>
        </pc:spChg>
        <pc:spChg chg="mod">
          <ac:chgData name="Alona Tsirulnikov" userId="4bbafd77-0cd3-4d60-af1e-94ad4b8daf43" providerId="ADAL" clId="{88FFDF4D-4FD0-48B5-9227-F43FD478BD05}" dt="2022-06-08T17:43:58.960" v="29" actId="1076"/>
          <ac:spMkLst>
            <pc:docMk/>
            <pc:sldMk cId="3976226130" sldId="258"/>
            <ac:spMk id="11" creationId="{00000000-0000-0000-0000-000000000000}"/>
          </ac:spMkLst>
        </pc:spChg>
        <pc:spChg chg="add mod">
          <ac:chgData name="Alona Tsirulnikov" userId="4bbafd77-0cd3-4d60-af1e-94ad4b8daf43" providerId="ADAL" clId="{88FFDF4D-4FD0-48B5-9227-F43FD478BD05}" dt="2022-06-08T17:43:52.434" v="27" actId="1076"/>
          <ac:spMkLst>
            <pc:docMk/>
            <pc:sldMk cId="3976226130" sldId="258"/>
            <ac:spMk id="26" creationId="{37B36262-A99C-AD42-044C-6D73E15B3608}"/>
          </ac:spMkLst>
        </pc:spChg>
        <pc:spChg chg="mod">
          <ac:chgData name="Alona Tsirulnikov" userId="4bbafd77-0cd3-4d60-af1e-94ad4b8daf43" providerId="ADAL" clId="{88FFDF4D-4FD0-48B5-9227-F43FD478BD05}" dt="2022-06-08T17:46:14.913" v="222" actId="1038"/>
          <ac:spMkLst>
            <pc:docMk/>
            <pc:sldMk cId="3976226130" sldId="258"/>
            <ac:spMk id="30" creationId="{0E2574B9-F5CA-4ACF-9D63-BA9C1916B8C6}"/>
          </ac:spMkLst>
        </pc:spChg>
        <pc:grpChg chg="mod ord">
          <ac:chgData name="Alona Tsirulnikov" userId="4bbafd77-0cd3-4d60-af1e-94ad4b8daf43" providerId="ADAL" clId="{88FFDF4D-4FD0-48B5-9227-F43FD478BD05}" dt="2022-06-08T17:46:10.308" v="213" actId="1037"/>
          <ac:grpSpMkLst>
            <pc:docMk/>
            <pc:sldMk cId="3976226130" sldId="258"/>
            <ac:grpSpMk id="27" creationId="{84D03AFD-BA4B-47BD-9358-C1102574F075}"/>
          </ac:grpSpMkLst>
        </pc:grpChg>
      </pc:sldChg>
      <pc:sldChg chg="addSp delSp modSp del mod">
        <pc:chgData name="Alona Tsirulnikov" userId="4bbafd77-0cd3-4d60-af1e-94ad4b8daf43" providerId="ADAL" clId="{88FFDF4D-4FD0-48B5-9227-F43FD478BD05}" dt="2022-06-08T17:50:20.814" v="235" actId="47"/>
        <pc:sldMkLst>
          <pc:docMk/>
          <pc:sldMk cId="1206754402" sldId="320"/>
        </pc:sldMkLst>
        <pc:spChg chg="mod">
          <ac:chgData name="Alona Tsirulnikov" userId="4bbafd77-0cd3-4d60-af1e-94ad4b8daf43" providerId="ADAL" clId="{88FFDF4D-4FD0-48B5-9227-F43FD478BD05}" dt="2022-06-08T17:46:51.372" v="227" actId="1076"/>
          <ac:spMkLst>
            <pc:docMk/>
            <pc:sldMk cId="1206754402" sldId="320"/>
            <ac:spMk id="2" creationId="{BBA704F2-AD65-457D-B2ED-E358499ECC68}"/>
          </ac:spMkLst>
        </pc:spChg>
        <pc:spChg chg="del">
          <ac:chgData name="Alona Tsirulnikov" userId="4bbafd77-0cd3-4d60-af1e-94ad4b8daf43" providerId="ADAL" clId="{88FFDF4D-4FD0-48B5-9227-F43FD478BD05}" dt="2022-06-08T17:46:26.952" v="223" actId="478"/>
          <ac:spMkLst>
            <pc:docMk/>
            <pc:sldMk cId="1206754402" sldId="320"/>
            <ac:spMk id="6" creationId="{3D12A121-6EC3-4D5E-BE8F-0CF89238959E}"/>
          </ac:spMkLst>
        </pc:spChg>
        <pc:spChg chg="add mod">
          <ac:chgData name="Alona Tsirulnikov" userId="4bbafd77-0cd3-4d60-af1e-94ad4b8daf43" providerId="ADAL" clId="{88FFDF4D-4FD0-48B5-9227-F43FD478BD05}" dt="2022-06-08T17:46:37.595" v="226" actId="14100"/>
          <ac:spMkLst>
            <pc:docMk/>
            <pc:sldMk cId="1206754402" sldId="320"/>
            <ac:spMk id="23" creationId="{458D5135-7692-2D2A-F2F6-3BB44BA02509}"/>
          </ac:spMkLst>
        </pc:spChg>
      </pc:sldChg>
      <pc:sldChg chg="delSp del mod">
        <pc:chgData name="Alona Tsirulnikov" userId="4bbafd77-0cd3-4d60-af1e-94ad4b8daf43" providerId="ADAL" clId="{88FFDF4D-4FD0-48B5-9227-F43FD478BD05}" dt="2022-06-08T17:50:48.810" v="240" actId="47"/>
        <pc:sldMkLst>
          <pc:docMk/>
          <pc:sldMk cId="3659625930" sldId="390"/>
        </pc:sldMkLst>
        <pc:spChg chg="del">
          <ac:chgData name="Alona Tsirulnikov" userId="4bbafd77-0cd3-4d60-af1e-94ad4b8daf43" providerId="ADAL" clId="{88FFDF4D-4FD0-48B5-9227-F43FD478BD05}" dt="2022-06-08T17:50:45.843" v="239" actId="478"/>
          <ac:spMkLst>
            <pc:docMk/>
            <pc:sldMk cId="3659625930" sldId="390"/>
            <ac:spMk id="2" creationId="{00000000-0000-0000-0000-000000000000}"/>
          </ac:spMkLst>
        </pc:spChg>
        <pc:spChg chg="del">
          <ac:chgData name="Alona Tsirulnikov" userId="4bbafd77-0cd3-4d60-af1e-94ad4b8daf43" providerId="ADAL" clId="{88FFDF4D-4FD0-48B5-9227-F43FD478BD05}" dt="2022-06-08T17:50:45.843" v="239" actId="478"/>
          <ac:spMkLst>
            <pc:docMk/>
            <pc:sldMk cId="3659625930" sldId="390"/>
            <ac:spMk id="3" creationId="{00000000-0000-0000-0000-000000000000}"/>
          </ac:spMkLst>
        </pc:spChg>
        <pc:spChg chg="del">
          <ac:chgData name="Alona Tsirulnikov" userId="4bbafd77-0cd3-4d60-af1e-94ad4b8daf43" providerId="ADAL" clId="{88FFDF4D-4FD0-48B5-9227-F43FD478BD05}" dt="2022-06-08T17:50:45.843" v="239" actId="478"/>
          <ac:spMkLst>
            <pc:docMk/>
            <pc:sldMk cId="3659625930" sldId="390"/>
            <ac:spMk id="17" creationId="{00000000-0000-0000-0000-000000000000}"/>
          </ac:spMkLst>
        </pc:spChg>
        <pc:grpChg chg="del">
          <ac:chgData name="Alona Tsirulnikov" userId="4bbafd77-0cd3-4d60-af1e-94ad4b8daf43" providerId="ADAL" clId="{88FFDF4D-4FD0-48B5-9227-F43FD478BD05}" dt="2022-06-08T17:50:45.843" v="239" actId="478"/>
          <ac:grpSpMkLst>
            <pc:docMk/>
            <pc:sldMk cId="3659625930" sldId="390"/>
            <ac:grpSpMk id="10" creationId="{B37DDB21-E28F-4173-917E-9CF7CE78A600}"/>
          </ac:grpSpMkLst>
        </pc:grpChg>
      </pc:sldChg>
      <pc:sldChg chg="del">
        <pc:chgData name="Alona Tsirulnikov" userId="4bbafd77-0cd3-4d60-af1e-94ad4b8daf43" providerId="ADAL" clId="{88FFDF4D-4FD0-48B5-9227-F43FD478BD05}" dt="2022-06-08T17:57:50.324" v="334" actId="47"/>
        <pc:sldMkLst>
          <pc:docMk/>
          <pc:sldMk cId="26869723" sldId="447"/>
        </pc:sldMkLst>
      </pc:sldChg>
      <pc:sldChg chg="addSp delSp modSp add del mod addCm">
        <pc:chgData name="Alona Tsirulnikov" userId="4bbafd77-0cd3-4d60-af1e-94ad4b8daf43" providerId="ADAL" clId="{88FFDF4D-4FD0-48B5-9227-F43FD478BD05}" dt="2022-06-08T18:26:56.491" v="1189"/>
        <pc:sldMkLst>
          <pc:docMk/>
          <pc:sldMk cId="348968346" sldId="448"/>
        </pc:sldMkLst>
        <pc:spChg chg="del">
          <ac:chgData name="Alona Tsirulnikov" userId="4bbafd77-0cd3-4d60-af1e-94ad4b8daf43" providerId="ADAL" clId="{88FFDF4D-4FD0-48B5-9227-F43FD478BD05}" dt="2022-06-08T18:25:31.620" v="1159" actId="21"/>
          <ac:spMkLst>
            <pc:docMk/>
            <pc:sldMk cId="348968346" sldId="448"/>
            <ac:spMk id="2" creationId="{D6215C54-F6F8-4367-A0D2-BFC7E59BE1D1}"/>
          </ac:spMkLst>
        </pc:spChg>
        <pc:spChg chg="del">
          <ac:chgData name="Alona Tsirulnikov" userId="4bbafd77-0cd3-4d60-af1e-94ad4b8daf43" providerId="ADAL" clId="{88FFDF4D-4FD0-48B5-9227-F43FD478BD05}" dt="2022-06-08T18:25:31.620" v="1159" actId="21"/>
          <ac:spMkLst>
            <pc:docMk/>
            <pc:sldMk cId="348968346" sldId="448"/>
            <ac:spMk id="3" creationId="{D8CD1724-BFA4-4E39-A454-4A44F953B874}"/>
          </ac:spMkLst>
        </pc:spChg>
        <pc:spChg chg="mod">
          <ac:chgData name="Alona Tsirulnikov" userId="4bbafd77-0cd3-4d60-af1e-94ad4b8daf43" providerId="ADAL" clId="{88FFDF4D-4FD0-48B5-9227-F43FD478BD05}" dt="2022-06-08T18:26:44.835" v="1187" actId="20577"/>
          <ac:spMkLst>
            <pc:docMk/>
            <pc:sldMk cId="348968346" sldId="448"/>
            <ac:spMk id="6" creationId="{2BFB2428-598D-49AA-97DC-771A9DDE7F67}"/>
          </ac:spMkLst>
        </pc:spChg>
        <pc:spChg chg="add mod">
          <ac:chgData name="Alona Tsirulnikov" userId="4bbafd77-0cd3-4d60-af1e-94ad4b8daf43" providerId="ADAL" clId="{88FFDF4D-4FD0-48B5-9227-F43FD478BD05}" dt="2022-06-08T18:26:12.376" v="1169" actId="1076"/>
          <ac:spMkLst>
            <pc:docMk/>
            <pc:sldMk cId="348968346" sldId="448"/>
            <ac:spMk id="16" creationId="{A8EFD40B-CDD3-6B0B-9D3C-BE0B1744481D}"/>
          </ac:spMkLst>
        </pc:spChg>
        <pc:spChg chg="add mod">
          <ac:chgData name="Alona Tsirulnikov" userId="4bbafd77-0cd3-4d60-af1e-94ad4b8daf43" providerId="ADAL" clId="{88FFDF4D-4FD0-48B5-9227-F43FD478BD05}" dt="2022-06-08T18:26:12.376" v="1169" actId="1076"/>
          <ac:spMkLst>
            <pc:docMk/>
            <pc:sldMk cId="348968346" sldId="448"/>
            <ac:spMk id="17" creationId="{70F28F50-C7DF-59EC-24F5-EAF5A67D0112}"/>
          </ac:spMkLst>
        </pc:spChg>
        <pc:spChg chg="mod">
          <ac:chgData name="Alona Tsirulnikov" userId="4bbafd77-0cd3-4d60-af1e-94ad4b8daf43" providerId="ADAL" clId="{88FFDF4D-4FD0-48B5-9227-F43FD478BD05}" dt="2022-06-08T18:26:17.655" v="1170" actId="1076"/>
          <ac:spMkLst>
            <pc:docMk/>
            <pc:sldMk cId="348968346" sldId="448"/>
            <ac:spMk id="23" creationId="{17C27200-63FC-4C08-9E0E-7EC101E39F11}"/>
          </ac:spMkLst>
        </pc:spChg>
      </pc:sldChg>
      <pc:sldChg chg="del">
        <pc:chgData name="Alona Tsirulnikov" userId="4bbafd77-0cd3-4d60-af1e-94ad4b8daf43" providerId="ADAL" clId="{88FFDF4D-4FD0-48B5-9227-F43FD478BD05}" dt="2022-06-08T17:56:16.296" v="310" actId="47"/>
        <pc:sldMkLst>
          <pc:docMk/>
          <pc:sldMk cId="1791046906" sldId="459"/>
        </pc:sldMkLst>
      </pc:sldChg>
      <pc:sldChg chg="del">
        <pc:chgData name="Alona Tsirulnikov" userId="4bbafd77-0cd3-4d60-af1e-94ad4b8daf43" providerId="ADAL" clId="{88FFDF4D-4FD0-48B5-9227-F43FD478BD05}" dt="2022-06-08T17:55:13.054" v="294" actId="47"/>
        <pc:sldMkLst>
          <pc:docMk/>
          <pc:sldMk cId="2396894212" sldId="461"/>
        </pc:sldMkLst>
      </pc:sldChg>
      <pc:sldChg chg="add del">
        <pc:chgData name="Alona Tsirulnikov" userId="4bbafd77-0cd3-4d60-af1e-94ad4b8daf43" providerId="ADAL" clId="{88FFDF4D-4FD0-48B5-9227-F43FD478BD05}" dt="2022-06-08T18:00:15.951" v="376" actId="47"/>
        <pc:sldMkLst>
          <pc:docMk/>
          <pc:sldMk cId="2010197091" sldId="469"/>
        </pc:sldMkLst>
      </pc:sldChg>
      <pc:sldChg chg="add del">
        <pc:chgData name="Alona Tsirulnikov" userId="4bbafd77-0cd3-4d60-af1e-94ad4b8daf43" providerId="ADAL" clId="{88FFDF4D-4FD0-48B5-9227-F43FD478BD05}" dt="2022-06-08T18:02:59.414" v="418" actId="47"/>
        <pc:sldMkLst>
          <pc:docMk/>
          <pc:sldMk cId="96289415" sldId="478"/>
        </pc:sldMkLst>
      </pc:sldChg>
      <pc:sldChg chg="add del">
        <pc:chgData name="Alona Tsirulnikov" userId="4bbafd77-0cd3-4d60-af1e-94ad4b8daf43" providerId="ADAL" clId="{88FFDF4D-4FD0-48B5-9227-F43FD478BD05}" dt="2022-06-08T18:02:33.104" v="410" actId="47"/>
        <pc:sldMkLst>
          <pc:docMk/>
          <pc:sldMk cId="1038579542" sldId="482"/>
        </pc:sldMkLst>
      </pc:sldChg>
      <pc:sldChg chg="add del">
        <pc:chgData name="Alona Tsirulnikov" userId="4bbafd77-0cd3-4d60-af1e-94ad4b8daf43" providerId="ADAL" clId="{88FFDF4D-4FD0-48B5-9227-F43FD478BD05}" dt="2022-06-08T18:01:48.150" v="399" actId="47"/>
        <pc:sldMkLst>
          <pc:docMk/>
          <pc:sldMk cId="4263513987" sldId="488"/>
        </pc:sldMkLst>
      </pc:sldChg>
      <pc:sldChg chg="add del">
        <pc:chgData name="Alona Tsirulnikov" userId="4bbafd77-0cd3-4d60-af1e-94ad4b8daf43" providerId="ADAL" clId="{88FFDF4D-4FD0-48B5-9227-F43FD478BD05}" dt="2022-06-08T18:01:59.829" v="403" actId="47"/>
        <pc:sldMkLst>
          <pc:docMk/>
          <pc:sldMk cId="2990365117" sldId="494"/>
        </pc:sldMkLst>
      </pc:sldChg>
      <pc:sldChg chg="add del">
        <pc:chgData name="Alona Tsirulnikov" userId="4bbafd77-0cd3-4d60-af1e-94ad4b8daf43" providerId="ADAL" clId="{88FFDF4D-4FD0-48B5-9227-F43FD478BD05}" dt="2022-06-08T18:02:45.730" v="414" actId="47"/>
        <pc:sldMkLst>
          <pc:docMk/>
          <pc:sldMk cId="2625029771" sldId="497"/>
        </pc:sldMkLst>
      </pc:sldChg>
      <pc:sldChg chg="add del">
        <pc:chgData name="Alona Tsirulnikov" userId="4bbafd77-0cd3-4d60-af1e-94ad4b8daf43" providerId="ADAL" clId="{88FFDF4D-4FD0-48B5-9227-F43FD478BD05}" dt="2022-06-08T18:05:36.245" v="459" actId="47"/>
        <pc:sldMkLst>
          <pc:docMk/>
          <pc:sldMk cId="802594656" sldId="506"/>
        </pc:sldMkLst>
      </pc:sldChg>
      <pc:sldChg chg="del">
        <pc:chgData name="Alona Tsirulnikov" userId="4bbafd77-0cd3-4d60-af1e-94ad4b8daf43" providerId="ADAL" clId="{88FFDF4D-4FD0-48B5-9227-F43FD478BD05}" dt="2022-06-08T17:56:34.389" v="314" actId="47"/>
        <pc:sldMkLst>
          <pc:docMk/>
          <pc:sldMk cId="4267465355" sldId="624"/>
        </pc:sldMkLst>
      </pc:sldChg>
      <pc:sldChg chg="del">
        <pc:chgData name="Alona Tsirulnikov" userId="4bbafd77-0cd3-4d60-af1e-94ad4b8daf43" providerId="ADAL" clId="{88FFDF4D-4FD0-48B5-9227-F43FD478BD05}" dt="2022-06-08T17:52:36.045" v="255" actId="47"/>
        <pc:sldMkLst>
          <pc:docMk/>
          <pc:sldMk cId="3839427659" sldId="637"/>
        </pc:sldMkLst>
      </pc:sldChg>
      <pc:sldChg chg="modSp add del mod">
        <pc:chgData name="Alona Tsirulnikov" userId="4bbafd77-0cd3-4d60-af1e-94ad4b8daf43" providerId="ADAL" clId="{88FFDF4D-4FD0-48B5-9227-F43FD478BD05}" dt="2022-06-08T18:31:18.674" v="1254" actId="47"/>
        <pc:sldMkLst>
          <pc:docMk/>
          <pc:sldMk cId="922949351" sldId="639"/>
        </pc:sldMkLst>
        <pc:spChg chg="mod">
          <ac:chgData name="Alona Tsirulnikov" userId="4bbafd77-0cd3-4d60-af1e-94ad4b8daf43" providerId="ADAL" clId="{88FFDF4D-4FD0-48B5-9227-F43FD478BD05}" dt="2022-06-08T18:30:03.385" v="1244" actId="20577"/>
          <ac:spMkLst>
            <pc:docMk/>
            <pc:sldMk cId="922949351" sldId="639"/>
            <ac:spMk id="19" creationId="{DF746BDB-891F-453C-A966-2ED22BD0257B}"/>
          </ac:spMkLst>
        </pc:spChg>
      </pc:sldChg>
      <pc:sldChg chg="addSp modSp add del">
        <pc:chgData name="Alona Tsirulnikov" userId="4bbafd77-0cd3-4d60-af1e-94ad4b8daf43" providerId="ADAL" clId="{88FFDF4D-4FD0-48B5-9227-F43FD478BD05}" dt="2022-06-08T18:43:02.635" v="1645" actId="47"/>
        <pc:sldMkLst>
          <pc:docMk/>
          <pc:sldMk cId="1862831885" sldId="640"/>
        </pc:sldMkLst>
        <pc:spChg chg="add mod">
          <ac:chgData name="Alona Tsirulnikov" userId="4bbafd77-0cd3-4d60-af1e-94ad4b8daf43" providerId="ADAL" clId="{88FFDF4D-4FD0-48B5-9227-F43FD478BD05}" dt="2022-06-08T18:41:54.399" v="1620" actId="571"/>
          <ac:spMkLst>
            <pc:docMk/>
            <pc:sldMk cId="1862831885" sldId="640"/>
            <ac:spMk id="28" creationId="{B251C8D6-C42A-15C3-FA43-319E4492A7E2}"/>
          </ac:spMkLst>
        </pc:spChg>
        <pc:spChg chg="add mod">
          <ac:chgData name="Alona Tsirulnikov" userId="4bbafd77-0cd3-4d60-af1e-94ad4b8daf43" providerId="ADAL" clId="{88FFDF4D-4FD0-48B5-9227-F43FD478BD05}" dt="2022-06-08T18:41:54.399" v="1620" actId="571"/>
          <ac:spMkLst>
            <pc:docMk/>
            <pc:sldMk cId="1862831885" sldId="640"/>
            <ac:spMk id="29" creationId="{999B6516-E23C-58CF-9AC1-E55681EA08B8}"/>
          </ac:spMkLst>
        </pc:spChg>
        <pc:graphicFrameChg chg="add mod">
          <ac:chgData name="Alona Tsirulnikov" userId="4bbafd77-0cd3-4d60-af1e-94ad4b8daf43" providerId="ADAL" clId="{88FFDF4D-4FD0-48B5-9227-F43FD478BD05}" dt="2022-06-08T18:41:54.399" v="1620" actId="571"/>
          <ac:graphicFrameMkLst>
            <pc:docMk/>
            <pc:sldMk cId="1862831885" sldId="640"/>
            <ac:graphicFrameMk id="30" creationId="{98911D93-FC7C-F47C-DF4F-DECD69BA275C}"/>
          </ac:graphicFrameMkLst>
        </pc:graphicFrameChg>
      </pc:sldChg>
      <pc:sldChg chg="addSp modSp add del">
        <pc:chgData name="Alona Tsirulnikov" userId="4bbafd77-0cd3-4d60-af1e-94ad4b8daf43" providerId="ADAL" clId="{88FFDF4D-4FD0-48B5-9227-F43FD478BD05}" dt="2022-06-08T18:39:01.630" v="1551" actId="47"/>
        <pc:sldMkLst>
          <pc:docMk/>
          <pc:sldMk cId="2695383300" sldId="642"/>
        </pc:sldMkLst>
        <pc:spChg chg="add mod">
          <ac:chgData name="Alona Tsirulnikov" userId="4bbafd77-0cd3-4d60-af1e-94ad4b8daf43" providerId="ADAL" clId="{88FFDF4D-4FD0-48B5-9227-F43FD478BD05}" dt="2022-06-08T17:53:58.503" v="276" actId="571"/>
          <ac:spMkLst>
            <pc:docMk/>
            <pc:sldMk cId="2695383300" sldId="642"/>
            <ac:spMk id="18" creationId="{5A701BB6-5F2F-819B-B766-9809A3665A39}"/>
          </ac:spMkLst>
        </pc:spChg>
        <pc:spChg chg="add mod">
          <ac:chgData name="Alona Tsirulnikov" userId="4bbafd77-0cd3-4d60-af1e-94ad4b8daf43" providerId="ADAL" clId="{88FFDF4D-4FD0-48B5-9227-F43FD478BD05}" dt="2022-06-08T17:53:58.503" v="276" actId="571"/>
          <ac:spMkLst>
            <pc:docMk/>
            <pc:sldMk cId="2695383300" sldId="642"/>
            <ac:spMk id="20" creationId="{5B8EF169-795F-5909-2C18-C0D0D44658D4}"/>
          </ac:spMkLst>
        </pc:spChg>
        <pc:spChg chg="add mod">
          <ac:chgData name="Alona Tsirulnikov" userId="4bbafd77-0cd3-4d60-af1e-94ad4b8daf43" providerId="ADAL" clId="{88FFDF4D-4FD0-48B5-9227-F43FD478BD05}" dt="2022-06-08T17:53:58.503" v="276" actId="571"/>
          <ac:spMkLst>
            <pc:docMk/>
            <pc:sldMk cId="2695383300" sldId="642"/>
            <ac:spMk id="23" creationId="{98E05866-8731-302E-8628-E1D44FDEC536}"/>
          </ac:spMkLst>
        </pc:spChg>
        <pc:spChg chg="add mod">
          <ac:chgData name="Alona Tsirulnikov" userId="4bbafd77-0cd3-4d60-af1e-94ad4b8daf43" providerId="ADAL" clId="{88FFDF4D-4FD0-48B5-9227-F43FD478BD05}" dt="2022-06-08T17:53:58.503" v="276" actId="571"/>
          <ac:spMkLst>
            <pc:docMk/>
            <pc:sldMk cId="2695383300" sldId="642"/>
            <ac:spMk id="26" creationId="{6CE2759A-0117-A58B-9E3D-8C19E4E02216}"/>
          </ac:spMkLst>
        </pc:spChg>
        <pc:spChg chg="add mod">
          <ac:chgData name="Alona Tsirulnikov" userId="4bbafd77-0cd3-4d60-af1e-94ad4b8daf43" providerId="ADAL" clId="{88FFDF4D-4FD0-48B5-9227-F43FD478BD05}" dt="2022-06-08T17:53:58.503" v="276" actId="571"/>
          <ac:spMkLst>
            <pc:docMk/>
            <pc:sldMk cId="2695383300" sldId="642"/>
            <ac:spMk id="27" creationId="{22A7B76A-6C92-69AE-BC34-4DE588C6383B}"/>
          </ac:spMkLst>
        </pc:spChg>
        <pc:spChg chg="add mod">
          <ac:chgData name="Alona Tsirulnikov" userId="4bbafd77-0cd3-4d60-af1e-94ad4b8daf43" providerId="ADAL" clId="{88FFDF4D-4FD0-48B5-9227-F43FD478BD05}" dt="2022-06-08T17:53:58.503" v="276" actId="571"/>
          <ac:spMkLst>
            <pc:docMk/>
            <pc:sldMk cId="2695383300" sldId="642"/>
            <ac:spMk id="32" creationId="{680BA68A-F164-62BE-9AE8-7AE016D350A6}"/>
          </ac:spMkLst>
        </pc:spChg>
        <pc:spChg chg="add mod">
          <ac:chgData name="Alona Tsirulnikov" userId="4bbafd77-0cd3-4d60-af1e-94ad4b8daf43" providerId="ADAL" clId="{88FFDF4D-4FD0-48B5-9227-F43FD478BD05}" dt="2022-06-08T17:53:58.503" v="276" actId="571"/>
          <ac:spMkLst>
            <pc:docMk/>
            <pc:sldMk cId="2695383300" sldId="642"/>
            <ac:spMk id="33" creationId="{6C1F17E2-9C6D-64C9-0A0D-1C77BF1DEBD9}"/>
          </ac:spMkLst>
        </pc:spChg>
        <pc:picChg chg="add mod">
          <ac:chgData name="Alona Tsirulnikov" userId="4bbafd77-0cd3-4d60-af1e-94ad4b8daf43" providerId="ADAL" clId="{88FFDF4D-4FD0-48B5-9227-F43FD478BD05}" dt="2022-06-08T17:53:58.503" v="276" actId="571"/>
          <ac:picMkLst>
            <pc:docMk/>
            <pc:sldMk cId="2695383300" sldId="642"/>
            <ac:picMk id="24" creationId="{458FFB0D-D177-2C47-1827-6FE79662D8D4}"/>
          </ac:picMkLst>
        </pc:picChg>
        <pc:picChg chg="add mod">
          <ac:chgData name="Alona Tsirulnikov" userId="4bbafd77-0cd3-4d60-af1e-94ad4b8daf43" providerId="ADAL" clId="{88FFDF4D-4FD0-48B5-9227-F43FD478BD05}" dt="2022-06-08T17:53:58.503" v="276" actId="571"/>
          <ac:picMkLst>
            <pc:docMk/>
            <pc:sldMk cId="2695383300" sldId="642"/>
            <ac:picMk id="25" creationId="{7A5885FD-275D-93AD-F57E-C9BE67373A0B}"/>
          </ac:picMkLst>
        </pc:picChg>
      </pc:sldChg>
      <pc:sldChg chg="add del">
        <pc:chgData name="Alona Tsirulnikov" userId="4bbafd77-0cd3-4d60-af1e-94ad4b8daf43" providerId="ADAL" clId="{88FFDF4D-4FD0-48B5-9227-F43FD478BD05}" dt="2022-06-08T18:44:05.804" v="1647" actId="47"/>
        <pc:sldMkLst>
          <pc:docMk/>
          <pc:sldMk cId="2770109182" sldId="646"/>
        </pc:sldMkLst>
      </pc:sldChg>
      <pc:sldChg chg="del">
        <pc:chgData name="Alona Tsirulnikov" userId="4bbafd77-0cd3-4d60-af1e-94ad4b8daf43" providerId="ADAL" clId="{88FFDF4D-4FD0-48B5-9227-F43FD478BD05}" dt="2022-06-08T17:55:46.916" v="302" actId="47"/>
        <pc:sldMkLst>
          <pc:docMk/>
          <pc:sldMk cId="2892357113" sldId="647"/>
        </pc:sldMkLst>
      </pc:sldChg>
      <pc:sldChg chg="modSp add del mod addCm">
        <pc:chgData name="Alona Tsirulnikov" userId="4bbafd77-0cd3-4d60-af1e-94ad4b8daf43" providerId="ADAL" clId="{88FFDF4D-4FD0-48B5-9227-F43FD478BD05}" dt="2022-06-08T18:53:03.372" v="1963"/>
        <pc:sldMkLst>
          <pc:docMk/>
          <pc:sldMk cId="4285753096" sldId="652"/>
        </pc:sldMkLst>
        <pc:spChg chg="mod">
          <ac:chgData name="Alona Tsirulnikov" userId="4bbafd77-0cd3-4d60-af1e-94ad4b8daf43" providerId="ADAL" clId="{88FFDF4D-4FD0-48B5-9227-F43FD478BD05}" dt="2022-06-08T18:50:23.892" v="1817" actId="108"/>
          <ac:spMkLst>
            <pc:docMk/>
            <pc:sldMk cId="4285753096" sldId="652"/>
            <ac:spMk id="24" creationId="{0DE3E50A-BC70-4F47-9853-077B74E195DD}"/>
          </ac:spMkLst>
        </pc:spChg>
        <pc:spChg chg="mod">
          <ac:chgData name="Alona Tsirulnikov" userId="4bbafd77-0cd3-4d60-af1e-94ad4b8daf43" providerId="ADAL" clId="{88FFDF4D-4FD0-48B5-9227-F43FD478BD05}" dt="2022-06-08T18:51:14.984" v="1862" actId="313"/>
          <ac:spMkLst>
            <pc:docMk/>
            <pc:sldMk cId="4285753096" sldId="652"/>
            <ac:spMk id="25" creationId="{B7A369F8-0526-44B1-BA90-5A91BA7E78C5}"/>
          </ac:spMkLst>
        </pc:spChg>
        <pc:spChg chg="mod">
          <ac:chgData name="Alona Tsirulnikov" userId="4bbafd77-0cd3-4d60-af1e-94ad4b8daf43" providerId="ADAL" clId="{88FFDF4D-4FD0-48B5-9227-F43FD478BD05}" dt="2022-06-08T18:52:44.190" v="1961" actId="20577"/>
          <ac:spMkLst>
            <pc:docMk/>
            <pc:sldMk cId="4285753096" sldId="652"/>
            <ac:spMk id="27" creationId="{030F2AC4-BC4C-4E68-A942-4344EA775CE5}"/>
          </ac:spMkLst>
        </pc:spChg>
        <pc:spChg chg="mod">
          <ac:chgData name="Alona Tsirulnikov" userId="4bbafd77-0cd3-4d60-af1e-94ad4b8daf43" providerId="ADAL" clId="{88FFDF4D-4FD0-48B5-9227-F43FD478BD05}" dt="2022-06-08T18:51:04.888" v="1859" actId="20577"/>
          <ac:spMkLst>
            <pc:docMk/>
            <pc:sldMk cId="4285753096" sldId="652"/>
            <ac:spMk id="28" creationId="{E382AF5E-C31D-44CF-B8B1-3E623186D0A8}"/>
          </ac:spMkLst>
        </pc:spChg>
        <pc:spChg chg="mod">
          <ac:chgData name="Alona Tsirulnikov" userId="4bbafd77-0cd3-4d60-af1e-94ad4b8daf43" providerId="ADAL" clId="{88FFDF4D-4FD0-48B5-9227-F43FD478BD05}" dt="2022-06-08T18:49:13.160" v="1777" actId="20577"/>
          <ac:spMkLst>
            <pc:docMk/>
            <pc:sldMk cId="4285753096" sldId="652"/>
            <ac:spMk id="30" creationId="{33BEAE9F-90F0-4D00-8393-343DAE7DB8A5}"/>
          </ac:spMkLst>
        </pc:spChg>
      </pc:sldChg>
      <pc:sldChg chg="del">
        <pc:chgData name="Alona Tsirulnikov" userId="4bbafd77-0cd3-4d60-af1e-94ad4b8daf43" providerId="ADAL" clId="{88FFDF4D-4FD0-48B5-9227-F43FD478BD05}" dt="2022-06-08T17:57:21.035" v="326" actId="47"/>
        <pc:sldMkLst>
          <pc:docMk/>
          <pc:sldMk cId="1010332547" sldId="653"/>
        </pc:sldMkLst>
      </pc:sldChg>
      <pc:sldChg chg="del">
        <pc:chgData name="Alona Tsirulnikov" userId="4bbafd77-0cd3-4d60-af1e-94ad4b8daf43" providerId="ADAL" clId="{88FFDF4D-4FD0-48B5-9227-F43FD478BD05}" dt="2022-06-08T17:57:36.909" v="330" actId="47"/>
        <pc:sldMkLst>
          <pc:docMk/>
          <pc:sldMk cId="2520721713" sldId="654"/>
        </pc:sldMkLst>
      </pc:sldChg>
      <pc:sldChg chg="del">
        <pc:chgData name="Alona Tsirulnikov" userId="4bbafd77-0cd3-4d60-af1e-94ad4b8daf43" providerId="ADAL" clId="{88FFDF4D-4FD0-48B5-9227-F43FD478BD05}" dt="2022-06-08T17:58:03.902" v="338" actId="47"/>
        <pc:sldMkLst>
          <pc:docMk/>
          <pc:sldMk cId="1183524737" sldId="655"/>
        </pc:sldMkLst>
      </pc:sldChg>
      <pc:sldChg chg="del">
        <pc:chgData name="Alona Tsirulnikov" userId="4bbafd77-0cd3-4d60-af1e-94ad4b8daf43" providerId="ADAL" clId="{88FFDF4D-4FD0-48B5-9227-F43FD478BD05}" dt="2022-06-08T17:58:18.139" v="342" actId="47"/>
        <pc:sldMkLst>
          <pc:docMk/>
          <pc:sldMk cId="3144515301" sldId="657"/>
        </pc:sldMkLst>
      </pc:sldChg>
      <pc:sldChg chg="del">
        <pc:chgData name="Alona Tsirulnikov" userId="4bbafd77-0cd3-4d60-af1e-94ad4b8daf43" providerId="ADAL" clId="{88FFDF4D-4FD0-48B5-9227-F43FD478BD05}" dt="2022-06-08T17:58:31.568" v="346" actId="47"/>
        <pc:sldMkLst>
          <pc:docMk/>
          <pc:sldMk cId="242138823" sldId="658"/>
        </pc:sldMkLst>
      </pc:sldChg>
      <pc:sldChg chg="del">
        <pc:chgData name="Alona Tsirulnikov" userId="4bbafd77-0cd3-4d60-af1e-94ad4b8daf43" providerId="ADAL" clId="{88FFDF4D-4FD0-48B5-9227-F43FD478BD05}" dt="2022-06-08T17:58:43.592" v="350" actId="47"/>
        <pc:sldMkLst>
          <pc:docMk/>
          <pc:sldMk cId="954210957" sldId="659"/>
        </pc:sldMkLst>
      </pc:sldChg>
      <pc:sldChg chg="del">
        <pc:chgData name="Alona Tsirulnikov" userId="4bbafd77-0cd3-4d60-af1e-94ad4b8daf43" providerId="ADAL" clId="{88FFDF4D-4FD0-48B5-9227-F43FD478BD05}" dt="2022-06-08T17:58:56.978" v="354" actId="47"/>
        <pc:sldMkLst>
          <pc:docMk/>
          <pc:sldMk cId="1211022898" sldId="660"/>
        </pc:sldMkLst>
      </pc:sldChg>
      <pc:sldChg chg="del">
        <pc:chgData name="Alona Tsirulnikov" userId="4bbafd77-0cd3-4d60-af1e-94ad4b8daf43" providerId="ADAL" clId="{88FFDF4D-4FD0-48B5-9227-F43FD478BD05}" dt="2022-06-08T17:59:06.897" v="358" actId="47"/>
        <pc:sldMkLst>
          <pc:docMk/>
          <pc:sldMk cId="2909890768" sldId="661"/>
        </pc:sldMkLst>
      </pc:sldChg>
      <pc:sldChg chg="add del">
        <pc:chgData name="Alona Tsirulnikov" userId="4bbafd77-0cd3-4d60-af1e-94ad4b8daf43" providerId="ADAL" clId="{88FFDF4D-4FD0-48B5-9227-F43FD478BD05}" dt="2022-06-08T17:59:34.265" v="364" actId="47"/>
        <pc:sldMkLst>
          <pc:docMk/>
          <pc:sldMk cId="4055182300" sldId="662"/>
        </pc:sldMkLst>
      </pc:sldChg>
      <pc:sldChg chg="add del">
        <pc:chgData name="Alona Tsirulnikov" userId="4bbafd77-0cd3-4d60-af1e-94ad4b8daf43" providerId="ADAL" clId="{88FFDF4D-4FD0-48B5-9227-F43FD478BD05}" dt="2022-06-08T18:00:04.895" v="372" actId="47"/>
        <pc:sldMkLst>
          <pc:docMk/>
          <pc:sldMk cId="3091669139" sldId="663"/>
        </pc:sldMkLst>
      </pc:sldChg>
      <pc:sldChg chg="add del">
        <pc:chgData name="Alona Tsirulnikov" userId="4bbafd77-0cd3-4d60-af1e-94ad4b8daf43" providerId="ADAL" clId="{88FFDF4D-4FD0-48B5-9227-F43FD478BD05}" dt="2022-06-08T18:00:40.714" v="384" actId="47"/>
        <pc:sldMkLst>
          <pc:docMk/>
          <pc:sldMk cId="774432808" sldId="664"/>
        </pc:sldMkLst>
      </pc:sldChg>
      <pc:sldChg chg="add del">
        <pc:chgData name="Alona Tsirulnikov" userId="4bbafd77-0cd3-4d60-af1e-94ad4b8daf43" providerId="ADAL" clId="{88FFDF4D-4FD0-48B5-9227-F43FD478BD05}" dt="2022-06-08T18:00:27.490" v="380" actId="47"/>
        <pc:sldMkLst>
          <pc:docMk/>
          <pc:sldMk cId="3964817865" sldId="665"/>
        </pc:sldMkLst>
      </pc:sldChg>
      <pc:sldChg chg="add del">
        <pc:chgData name="Alona Tsirulnikov" userId="4bbafd77-0cd3-4d60-af1e-94ad4b8daf43" providerId="ADAL" clId="{88FFDF4D-4FD0-48B5-9227-F43FD478BD05}" dt="2022-06-08T18:01:06.091" v="391" actId="47"/>
        <pc:sldMkLst>
          <pc:docMk/>
          <pc:sldMk cId="86611387" sldId="666"/>
        </pc:sldMkLst>
      </pc:sldChg>
      <pc:sldChg chg="addSp modSp add del">
        <pc:chgData name="Alona Tsirulnikov" userId="4bbafd77-0cd3-4d60-af1e-94ad4b8daf43" providerId="ADAL" clId="{88FFDF4D-4FD0-48B5-9227-F43FD478BD05}" dt="2022-06-08T18:04:49.977" v="446" actId="47"/>
        <pc:sldMkLst>
          <pc:docMk/>
          <pc:sldMk cId="4217744445" sldId="670"/>
        </pc:sldMkLst>
        <pc:spChg chg="add mod">
          <ac:chgData name="Alona Tsirulnikov" userId="4bbafd77-0cd3-4d60-af1e-94ad4b8daf43" providerId="ADAL" clId="{88FFDF4D-4FD0-48B5-9227-F43FD478BD05}" dt="2022-06-08T18:04:44.213" v="444" actId="571"/>
          <ac:spMkLst>
            <pc:docMk/>
            <pc:sldMk cId="4217744445" sldId="670"/>
            <ac:spMk id="13" creationId="{E92C7FD3-21F6-9AEF-CA9D-72FADE877EF6}"/>
          </ac:spMkLst>
        </pc:spChg>
        <pc:spChg chg="add mod">
          <ac:chgData name="Alona Tsirulnikov" userId="4bbafd77-0cd3-4d60-af1e-94ad4b8daf43" providerId="ADAL" clId="{88FFDF4D-4FD0-48B5-9227-F43FD478BD05}" dt="2022-06-08T18:04:44.213" v="444" actId="571"/>
          <ac:spMkLst>
            <pc:docMk/>
            <pc:sldMk cId="4217744445" sldId="670"/>
            <ac:spMk id="16" creationId="{E2F51B71-D3FA-1AED-E9D6-DFFB95E42A7B}"/>
          </ac:spMkLst>
        </pc:spChg>
        <pc:graphicFrameChg chg="add mod">
          <ac:chgData name="Alona Tsirulnikov" userId="4bbafd77-0cd3-4d60-af1e-94ad4b8daf43" providerId="ADAL" clId="{88FFDF4D-4FD0-48B5-9227-F43FD478BD05}" dt="2022-06-08T18:04:44.213" v="444" actId="571"/>
          <ac:graphicFrameMkLst>
            <pc:docMk/>
            <pc:sldMk cId="4217744445" sldId="670"/>
            <ac:graphicFrameMk id="17" creationId="{E52AC633-FBCD-34E6-C695-BDEF753D5771}"/>
          </ac:graphicFrameMkLst>
        </pc:graphicFrameChg>
      </pc:sldChg>
      <pc:sldChg chg="add del">
        <pc:chgData name="Alona Tsirulnikov" userId="4bbafd77-0cd3-4d60-af1e-94ad4b8daf43" providerId="ADAL" clId="{88FFDF4D-4FD0-48B5-9227-F43FD478BD05}" dt="2022-06-08T18:05:02.126" v="450" actId="47"/>
        <pc:sldMkLst>
          <pc:docMk/>
          <pc:sldMk cId="2315422972" sldId="671"/>
        </pc:sldMkLst>
      </pc:sldChg>
      <pc:sldChg chg="add del">
        <pc:chgData name="Alona Tsirulnikov" userId="4bbafd77-0cd3-4d60-af1e-94ad4b8daf43" providerId="ADAL" clId="{88FFDF4D-4FD0-48B5-9227-F43FD478BD05}" dt="2022-06-08T18:05:14.340" v="454" actId="47"/>
        <pc:sldMkLst>
          <pc:docMk/>
          <pc:sldMk cId="4090456736" sldId="672"/>
        </pc:sldMkLst>
      </pc:sldChg>
      <pc:sldChg chg="delSp modSp add del mod addCm">
        <pc:chgData name="Alona Tsirulnikov" userId="4bbafd77-0cd3-4d60-af1e-94ad4b8daf43" providerId="ADAL" clId="{88FFDF4D-4FD0-48B5-9227-F43FD478BD05}" dt="2022-06-08T18:48:40.983" v="1746"/>
        <pc:sldMkLst>
          <pc:docMk/>
          <pc:sldMk cId="4068145577" sldId="675"/>
        </pc:sldMkLst>
        <pc:spChg chg="mod">
          <ac:chgData name="Alona Tsirulnikov" userId="4bbafd77-0cd3-4d60-af1e-94ad4b8daf43" providerId="ADAL" clId="{88FFDF4D-4FD0-48B5-9227-F43FD478BD05}" dt="2022-06-08T18:46:22.448" v="1664" actId="20577"/>
          <ac:spMkLst>
            <pc:docMk/>
            <pc:sldMk cId="4068145577" sldId="675"/>
            <ac:spMk id="8" creationId="{00000000-0000-0000-0000-000000000000}"/>
          </ac:spMkLst>
        </pc:spChg>
        <pc:spChg chg="mod">
          <ac:chgData name="Alona Tsirulnikov" userId="4bbafd77-0cd3-4d60-af1e-94ad4b8daf43" providerId="ADAL" clId="{88FFDF4D-4FD0-48B5-9227-F43FD478BD05}" dt="2022-06-08T18:48:11.790" v="1745" actId="20577"/>
          <ac:spMkLst>
            <pc:docMk/>
            <pc:sldMk cId="4068145577" sldId="675"/>
            <ac:spMk id="26" creationId="{0A8ADD37-10A5-4F62-996D-D3D080783177}"/>
          </ac:spMkLst>
        </pc:spChg>
        <pc:grpChg chg="del">
          <ac:chgData name="Alona Tsirulnikov" userId="4bbafd77-0cd3-4d60-af1e-94ad4b8daf43" providerId="ADAL" clId="{88FFDF4D-4FD0-48B5-9227-F43FD478BD05}" dt="2022-06-08T18:45:55.867" v="1650" actId="478"/>
          <ac:grpSpMkLst>
            <pc:docMk/>
            <pc:sldMk cId="4068145577" sldId="675"/>
            <ac:grpSpMk id="14" creationId="{0AF1D83C-1FB0-4509-BC36-3B8504016276}"/>
          </ac:grpSpMkLst>
        </pc:grpChg>
      </pc:sldChg>
      <pc:sldChg chg="add del">
        <pc:chgData name="Alona Tsirulnikov" userId="4bbafd77-0cd3-4d60-af1e-94ad4b8daf43" providerId="ADAL" clId="{88FFDF4D-4FD0-48B5-9227-F43FD478BD05}" dt="2022-06-08T17:59:51.455" v="368" actId="47"/>
        <pc:sldMkLst>
          <pc:docMk/>
          <pc:sldMk cId="2642237724" sldId="676"/>
        </pc:sldMkLst>
      </pc:sldChg>
      <pc:sldChg chg="add del">
        <pc:chgData name="Alona Tsirulnikov" userId="4bbafd77-0cd3-4d60-af1e-94ad4b8daf43" providerId="ADAL" clId="{88FFDF4D-4FD0-48B5-9227-F43FD478BD05}" dt="2022-06-08T18:03:50.128" v="430" actId="47"/>
        <pc:sldMkLst>
          <pc:docMk/>
          <pc:sldMk cId="2317243271" sldId="677"/>
        </pc:sldMkLst>
      </pc:sldChg>
      <pc:sldChg chg="add del">
        <pc:chgData name="Alona Tsirulnikov" userId="4bbafd77-0cd3-4d60-af1e-94ad4b8daf43" providerId="ADAL" clId="{88FFDF4D-4FD0-48B5-9227-F43FD478BD05}" dt="2022-06-08T18:04:10.506" v="434" actId="47"/>
        <pc:sldMkLst>
          <pc:docMk/>
          <pc:sldMk cId="590159469" sldId="678"/>
        </pc:sldMkLst>
      </pc:sldChg>
      <pc:sldChg chg="addSp modSp add del">
        <pc:chgData name="Alona Tsirulnikov" userId="4bbafd77-0cd3-4d60-af1e-94ad4b8daf43" providerId="ADAL" clId="{88FFDF4D-4FD0-48B5-9227-F43FD478BD05}" dt="2022-06-08T18:08:02.314" v="492" actId="47"/>
        <pc:sldMkLst>
          <pc:docMk/>
          <pc:sldMk cId="538085350" sldId="679"/>
        </pc:sldMkLst>
        <pc:spChg chg="add mod">
          <ac:chgData name="Alona Tsirulnikov" userId="4bbafd77-0cd3-4d60-af1e-94ad4b8daf43" providerId="ADAL" clId="{88FFDF4D-4FD0-48B5-9227-F43FD478BD05}" dt="2022-06-08T18:07:57.285" v="490" actId="571"/>
          <ac:spMkLst>
            <pc:docMk/>
            <pc:sldMk cId="538085350" sldId="679"/>
            <ac:spMk id="10" creationId="{75F501D0-787A-35EA-32F9-5B062227185E}"/>
          </ac:spMkLst>
        </pc:spChg>
        <pc:spChg chg="add mod">
          <ac:chgData name="Alona Tsirulnikov" userId="4bbafd77-0cd3-4d60-af1e-94ad4b8daf43" providerId="ADAL" clId="{88FFDF4D-4FD0-48B5-9227-F43FD478BD05}" dt="2022-06-08T18:07:57.285" v="490" actId="571"/>
          <ac:spMkLst>
            <pc:docMk/>
            <pc:sldMk cId="538085350" sldId="679"/>
            <ac:spMk id="11" creationId="{6A0FE60E-54FB-A5E5-3ADC-9B4568D64621}"/>
          </ac:spMkLst>
        </pc:spChg>
      </pc:sldChg>
      <pc:sldChg chg="addSp modSp add del">
        <pc:chgData name="Alona Tsirulnikov" userId="4bbafd77-0cd3-4d60-af1e-94ad4b8daf43" providerId="ADAL" clId="{88FFDF4D-4FD0-48B5-9227-F43FD478BD05}" dt="2022-06-08T18:11:18.305" v="550" actId="47"/>
        <pc:sldMkLst>
          <pc:docMk/>
          <pc:sldMk cId="2000894645" sldId="680"/>
        </pc:sldMkLst>
        <pc:picChg chg="add mod">
          <ac:chgData name="Alona Tsirulnikov" userId="4bbafd77-0cd3-4d60-af1e-94ad4b8daf43" providerId="ADAL" clId="{88FFDF4D-4FD0-48B5-9227-F43FD478BD05}" dt="2022-06-08T18:11:07.769" v="548" actId="571"/>
          <ac:picMkLst>
            <pc:docMk/>
            <pc:sldMk cId="2000894645" sldId="680"/>
            <ac:picMk id="12" creationId="{F6A95581-5855-8CC9-3603-98472D148EA6}"/>
          </ac:picMkLst>
        </pc:picChg>
      </pc:sldChg>
      <pc:sldChg chg="add del">
        <pc:chgData name="Alona Tsirulnikov" userId="4bbafd77-0cd3-4d60-af1e-94ad4b8daf43" providerId="ADAL" clId="{88FFDF4D-4FD0-48B5-9227-F43FD478BD05}" dt="2022-06-08T18:09:09.787" v="514" actId="47"/>
        <pc:sldMkLst>
          <pc:docMk/>
          <pc:sldMk cId="275120190" sldId="684"/>
        </pc:sldMkLst>
      </pc:sldChg>
      <pc:sldChg chg="add del">
        <pc:chgData name="Alona Tsirulnikov" userId="4bbafd77-0cd3-4d60-af1e-94ad4b8daf43" providerId="ADAL" clId="{88FFDF4D-4FD0-48B5-9227-F43FD478BD05}" dt="2022-06-08T18:09:24.260" v="518" actId="47"/>
        <pc:sldMkLst>
          <pc:docMk/>
          <pc:sldMk cId="3216343583" sldId="685"/>
        </pc:sldMkLst>
      </pc:sldChg>
      <pc:sldChg chg="add del">
        <pc:chgData name="Alona Tsirulnikov" userId="4bbafd77-0cd3-4d60-af1e-94ad4b8daf43" providerId="ADAL" clId="{88FFDF4D-4FD0-48B5-9227-F43FD478BD05}" dt="2022-06-08T18:09:37.801" v="522" actId="47"/>
        <pc:sldMkLst>
          <pc:docMk/>
          <pc:sldMk cId="816820305" sldId="686"/>
        </pc:sldMkLst>
      </pc:sldChg>
      <pc:sldChg chg="add del">
        <pc:chgData name="Alona Tsirulnikov" userId="4bbafd77-0cd3-4d60-af1e-94ad4b8daf43" providerId="ADAL" clId="{88FFDF4D-4FD0-48B5-9227-F43FD478BD05}" dt="2022-06-08T18:10:24.536" v="536" actId="47"/>
        <pc:sldMkLst>
          <pc:docMk/>
          <pc:sldMk cId="789348948" sldId="688"/>
        </pc:sldMkLst>
      </pc:sldChg>
      <pc:sldChg chg="add del">
        <pc:chgData name="Alona Tsirulnikov" userId="4bbafd77-0cd3-4d60-af1e-94ad4b8daf43" providerId="ADAL" clId="{88FFDF4D-4FD0-48B5-9227-F43FD478BD05}" dt="2022-06-08T18:10:39.527" v="540" actId="47"/>
        <pc:sldMkLst>
          <pc:docMk/>
          <pc:sldMk cId="2759556756" sldId="689"/>
        </pc:sldMkLst>
      </pc:sldChg>
      <pc:sldChg chg="add del">
        <pc:chgData name="Alona Tsirulnikov" userId="4bbafd77-0cd3-4d60-af1e-94ad4b8daf43" providerId="ADAL" clId="{88FFDF4D-4FD0-48B5-9227-F43FD478BD05}" dt="2022-06-08T18:10:53.878" v="544" actId="47"/>
        <pc:sldMkLst>
          <pc:docMk/>
          <pc:sldMk cId="4280078363" sldId="690"/>
        </pc:sldMkLst>
      </pc:sldChg>
      <pc:sldChg chg="add del">
        <pc:chgData name="Alona Tsirulnikov" userId="4bbafd77-0cd3-4d60-af1e-94ad4b8daf43" providerId="ADAL" clId="{88FFDF4D-4FD0-48B5-9227-F43FD478BD05}" dt="2022-06-08T18:04:22.713" v="438" actId="47"/>
        <pc:sldMkLst>
          <pc:docMk/>
          <pc:sldMk cId="3998369214" sldId="693"/>
        </pc:sldMkLst>
      </pc:sldChg>
      <pc:sldChg chg="del">
        <pc:chgData name="Alona Tsirulnikov" userId="4bbafd77-0cd3-4d60-af1e-94ad4b8daf43" providerId="ADAL" clId="{88FFDF4D-4FD0-48B5-9227-F43FD478BD05}" dt="2022-06-08T17:53:09.031" v="262" actId="47"/>
        <pc:sldMkLst>
          <pc:docMk/>
          <pc:sldMk cId="1910214394" sldId="694"/>
        </pc:sldMkLst>
      </pc:sldChg>
      <pc:sldChg chg="del">
        <pc:chgData name="Alona Tsirulnikov" userId="4bbafd77-0cd3-4d60-af1e-94ad4b8daf43" providerId="ADAL" clId="{88FFDF4D-4FD0-48B5-9227-F43FD478BD05}" dt="2022-06-08T17:53:50.830" v="274" actId="47"/>
        <pc:sldMkLst>
          <pc:docMk/>
          <pc:sldMk cId="2275874392" sldId="695"/>
        </pc:sldMkLst>
      </pc:sldChg>
      <pc:sldChg chg="del">
        <pc:chgData name="Alona Tsirulnikov" userId="4bbafd77-0cd3-4d60-af1e-94ad4b8daf43" providerId="ADAL" clId="{88FFDF4D-4FD0-48B5-9227-F43FD478BD05}" dt="2022-06-08T17:54:55.211" v="290" actId="47"/>
        <pc:sldMkLst>
          <pc:docMk/>
          <pc:sldMk cId="3984885519" sldId="696"/>
        </pc:sldMkLst>
      </pc:sldChg>
      <pc:sldChg chg="del">
        <pc:chgData name="Alona Tsirulnikov" userId="4bbafd77-0cd3-4d60-af1e-94ad4b8daf43" providerId="ADAL" clId="{88FFDF4D-4FD0-48B5-9227-F43FD478BD05}" dt="2022-06-08T17:55:32.644" v="298" actId="47"/>
        <pc:sldMkLst>
          <pc:docMk/>
          <pc:sldMk cId="1865463414" sldId="697"/>
        </pc:sldMkLst>
      </pc:sldChg>
      <pc:sldChg chg="del">
        <pc:chgData name="Alona Tsirulnikov" userId="4bbafd77-0cd3-4d60-af1e-94ad4b8daf43" providerId="ADAL" clId="{88FFDF4D-4FD0-48B5-9227-F43FD478BD05}" dt="2022-06-08T17:52:07.126" v="250" actId="47"/>
        <pc:sldMkLst>
          <pc:docMk/>
          <pc:sldMk cId="993740781" sldId="698"/>
        </pc:sldMkLst>
      </pc:sldChg>
      <pc:sldChg chg="del">
        <pc:chgData name="Alona Tsirulnikov" userId="4bbafd77-0cd3-4d60-af1e-94ad4b8daf43" providerId="ADAL" clId="{88FFDF4D-4FD0-48B5-9227-F43FD478BD05}" dt="2022-06-08T17:56:00.219" v="306" actId="47"/>
        <pc:sldMkLst>
          <pc:docMk/>
          <pc:sldMk cId="4154434472" sldId="699"/>
        </pc:sldMkLst>
      </pc:sldChg>
      <pc:sldChg chg="add del">
        <pc:chgData name="Alona Tsirulnikov" userId="4bbafd77-0cd3-4d60-af1e-94ad4b8daf43" providerId="ADAL" clId="{88FFDF4D-4FD0-48B5-9227-F43FD478BD05}" dt="2022-06-08T18:03:38.423" v="426" actId="47"/>
        <pc:sldMkLst>
          <pc:docMk/>
          <pc:sldMk cId="2485823474" sldId="704"/>
        </pc:sldMkLst>
      </pc:sldChg>
      <pc:sldChg chg="modSp add del mod">
        <pc:chgData name="Alona Tsirulnikov" userId="4bbafd77-0cd3-4d60-af1e-94ad4b8daf43" providerId="ADAL" clId="{88FFDF4D-4FD0-48B5-9227-F43FD478BD05}" dt="2022-06-08T18:07:10.397" v="477" actId="47"/>
        <pc:sldMkLst>
          <pc:docMk/>
          <pc:sldMk cId="4228030454" sldId="706"/>
        </pc:sldMkLst>
        <pc:spChg chg="mod">
          <ac:chgData name="Alona Tsirulnikov" userId="4bbafd77-0cd3-4d60-af1e-94ad4b8daf43" providerId="ADAL" clId="{88FFDF4D-4FD0-48B5-9227-F43FD478BD05}" dt="2022-06-08T18:06:57.013" v="474" actId="14100"/>
          <ac:spMkLst>
            <pc:docMk/>
            <pc:sldMk cId="4228030454" sldId="706"/>
            <ac:spMk id="12" creationId="{67A03433-C32B-461E-8503-2245D6139909}"/>
          </ac:spMkLst>
        </pc:spChg>
      </pc:sldChg>
      <pc:sldChg chg="add del">
        <pc:chgData name="Alona Tsirulnikov" userId="4bbafd77-0cd3-4d60-af1e-94ad4b8daf43" providerId="ADAL" clId="{88FFDF4D-4FD0-48B5-9227-F43FD478BD05}" dt="2022-06-08T18:07:31.970" v="482" actId="47"/>
        <pc:sldMkLst>
          <pc:docMk/>
          <pc:sldMk cId="4172661281" sldId="707"/>
        </pc:sldMkLst>
      </pc:sldChg>
      <pc:sldChg chg="add del">
        <pc:chgData name="Alona Tsirulnikov" userId="4bbafd77-0cd3-4d60-af1e-94ad4b8daf43" providerId="ADAL" clId="{88FFDF4D-4FD0-48B5-9227-F43FD478BD05}" dt="2022-06-08T18:06:48.126" v="470" actId="47"/>
        <pc:sldMkLst>
          <pc:docMk/>
          <pc:sldMk cId="4129189845" sldId="708"/>
        </pc:sldMkLst>
      </pc:sldChg>
      <pc:sldChg chg="add del">
        <pc:chgData name="Alona Tsirulnikov" userId="4bbafd77-0cd3-4d60-af1e-94ad4b8daf43" providerId="ADAL" clId="{88FFDF4D-4FD0-48B5-9227-F43FD478BD05}" dt="2022-06-08T18:06:00.976" v="463" actId="47"/>
        <pc:sldMkLst>
          <pc:docMk/>
          <pc:sldMk cId="625660539" sldId="709"/>
        </pc:sldMkLst>
      </pc:sldChg>
      <pc:sldChg chg="add del">
        <pc:chgData name="Alona Tsirulnikov" userId="4bbafd77-0cd3-4d60-af1e-94ad4b8daf43" providerId="ADAL" clId="{88FFDF4D-4FD0-48B5-9227-F43FD478BD05}" dt="2022-06-08T18:03:21.507" v="422" actId="47"/>
        <pc:sldMkLst>
          <pc:docMk/>
          <pc:sldMk cId="2296574970" sldId="710"/>
        </pc:sldMkLst>
      </pc:sldChg>
      <pc:sldChg chg="add del">
        <pc:chgData name="Alona Tsirulnikov" userId="4bbafd77-0cd3-4d60-af1e-94ad4b8daf43" providerId="ADAL" clId="{88FFDF4D-4FD0-48B5-9227-F43FD478BD05}" dt="2022-06-08T18:07:45.842" v="486" actId="47"/>
        <pc:sldMkLst>
          <pc:docMk/>
          <pc:sldMk cId="1157456162" sldId="711"/>
        </pc:sldMkLst>
      </pc:sldChg>
      <pc:sldChg chg="add del">
        <pc:chgData name="Alona Tsirulnikov" userId="4bbafd77-0cd3-4d60-af1e-94ad4b8daf43" providerId="ADAL" clId="{88FFDF4D-4FD0-48B5-9227-F43FD478BD05}" dt="2022-06-08T18:08:14.547" v="496" actId="47"/>
        <pc:sldMkLst>
          <pc:docMk/>
          <pc:sldMk cId="1317894258" sldId="712"/>
        </pc:sldMkLst>
      </pc:sldChg>
      <pc:sldChg chg="addSp modSp add del">
        <pc:chgData name="Alona Tsirulnikov" userId="4bbafd77-0cd3-4d60-af1e-94ad4b8daf43" providerId="ADAL" clId="{88FFDF4D-4FD0-48B5-9227-F43FD478BD05}" dt="2022-06-08T18:08:29.117" v="502" actId="47"/>
        <pc:sldMkLst>
          <pc:docMk/>
          <pc:sldMk cId="2082770029" sldId="713"/>
        </pc:sldMkLst>
        <pc:spChg chg="add mod">
          <ac:chgData name="Alona Tsirulnikov" userId="4bbafd77-0cd3-4d60-af1e-94ad4b8daf43" providerId="ADAL" clId="{88FFDF4D-4FD0-48B5-9227-F43FD478BD05}" dt="2022-06-08T18:08:23.992" v="500" actId="571"/>
          <ac:spMkLst>
            <pc:docMk/>
            <pc:sldMk cId="2082770029" sldId="713"/>
            <ac:spMk id="10" creationId="{23BA08A1-EB31-A1B5-C943-632A8F18A5B0}"/>
          </ac:spMkLst>
        </pc:spChg>
        <pc:spChg chg="add mod">
          <ac:chgData name="Alona Tsirulnikov" userId="4bbafd77-0cd3-4d60-af1e-94ad4b8daf43" providerId="ADAL" clId="{88FFDF4D-4FD0-48B5-9227-F43FD478BD05}" dt="2022-06-08T18:08:23.992" v="500" actId="571"/>
          <ac:spMkLst>
            <pc:docMk/>
            <pc:sldMk cId="2082770029" sldId="713"/>
            <ac:spMk id="13" creationId="{1BC56713-BA14-D069-A29C-B7790C4ACB0F}"/>
          </ac:spMkLst>
        </pc:spChg>
      </pc:sldChg>
      <pc:sldChg chg="add del">
        <pc:chgData name="Alona Tsirulnikov" userId="4bbafd77-0cd3-4d60-af1e-94ad4b8daf43" providerId="ADAL" clId="{88FFDF4D-4FD0-48B5-9227-F43FD478BD05}" dt="2022-06-08T18:08:40.961" v="506" actId="47"/>
        <pc:sldMkLst>
          <pc:docMk/>
          <pc:sldMk cId="835254574" sldId="714"/>
        </pc:sldMkLst>
      </pc:sldChg>
      <pc:sldChg chg="add del">
        <pc:chgData name="Alona Tsirulnikov" userId="4bbafd77-0cd3-4d60-af1e-94ad4b8daf43" providerId="ADAL" clId="{88FFDF4D-4FD0-48B5-9227-F43FD478BD05}" dt="2022-06-08T18:08:56.378" v="510" actId="47"/>
        <pc:sldMkLst>
          <pc:docMk/>
          <pc:sldMk cId="3063771544" sldId="715"/>
        </pc:sldMkLst>
      </pc:sldChg>
      <pc:sldChg chg="add del">
        <pc:chgData name="Alona Tsirulnikov" userId="4bbafd77-0cd3-4d60-af1e-94ad4b8daf43" providerId="ADAL" clId="{88FFDF4D-4FD0-48B5-9227-F43FD478BD05}" dt="2022-06-08T18:09:49.054" v="526" actId="47"/>
        <pc:sldMkLst>
          <pc:docMk/>
          <pc:sldMk cId="3483698579" sldId="716"/>
        </pc:sldMkLst>
      </pc:sldChg>
      <pc:sldChg chg="add del">
        <pc:chgData name="Alona Tsirulnikov" userId="4bbafd77-0cd3-4d60-af1e-94ad4b8daf43" providerId="ADAL" clId="{88FFDF4D-4FD0-48B5-9227-F43FD478BD05}" dt="2022-06-08T18:10:07.425" v="532" actId="47"/>
        <pc:sldMkLst>
          <pc:docMk/>
          <pc:sldMk cId="3172849037" sldId="717"/>
        </pc:sldMkLst>
      </pc:sldChg>
      <pc:sldChg chg="addSp delSp modSp new add del mod addCm">
        <pc:chgData name="Alona Tsirulnikov" userId="4bbafd77-0cd3-4d60-af1e-94ad4b8daf43" providerId="ADAL" clId="{88FFDF4D-4FD0-48B5-9227-F43FD478BD05}" dt="2022-06-08T18:18:12.739" v="765" actId="20577"/>
        <pc:sldMkLst>
          <pc:docMk/>
          <pc:sldMk cId="443344071" sldId="718"/>
        </pc:sldMkLst>
        <pc:spChg chg="del">
          <ac:chgData name="Alona Tsirulnikov" userId="4bbafd77-0cd3-4d60-af1e-94ad4b8daf43" providerId="ADAL" clId="{88FFDF4D-4FD0-48B5-9227-F43FD478BD05}" dt="2022-06-08T17:50:16.275" v="233" actId="478"/>
          <ac:spMkLst>
            <pc:docMk/>
            <pc:sldMk cId="443344071" sldId="718"/>
            <ac:spMk id="2" creationId="{8ED98767-69A0-54DD-553B-768AE9D80FFA}"/>
          </ac:spMkLst>
        </pc:spChg>
        <pc:spChg chg="del">
          <ac:chgData name="Alona Tsirulnikov" userId="4bbafd77-0cd3-4d60-af1e-94ad4b8daf43" providerId="ADAL" clId="{88FFDF4D-4FD0-48B5-9227-F43FD478BD05}" dt="2022-06-08T17:50:16.275" v="233" actId="478"/>
          <ac:spMkLst>
            <pc:docMk/>
            <pc:sldMk cId="443344071" sldId="718"/>
            <ac:spMk id="3" creationId="{671AA7A8-A2BB-DEF1-5C09-D4183EB2C724}"/>
          </ac:spMkLst>
        </pc:spChg>
        <pc:spChg chg="add del mod">
          <ac:chgData name="Alona Tsirulnikov" userId="4bbafd77-0cd3-4d60-af1e-94ad4b8daf43" providerId="ADAL" clId="{88FFDF4D-4FD0-48B5-9227-F43FD478BD05}" dt="2022-06-08T18:12:47.536" v="581" actId="478"/>
          <ac:spMkLst>
            <pc:docMk/>
            <pc:sldMk cId="443344071" sldId="718"/>
            <ac:spMk id="5" creationId="{F0751B79-1458-54C6-D49D-509EC24F09D5}"/>
          </ac:spMkLst>
        </pc:spChg>
        <pc:spChg chg="add del mod">
          <ac:chgData name="Alona Tsirulnikov" userId="4bbafd77-0cd3-4d60-af1e-94ad4b8daf43" providerId="ADAL" clId="{88FFDF4D-4FD0-48B5-9227-F43FD478BD05}" dt="2022-06-08T18:13:09.331" v="585" actId="478"/>
          <ac:spMkLst>
            <pc:docMk/>
            <pc:sldMk cId="443344071" sldId="718"/>
            <ac:spMk id="6" creationId="{6392B015-9153-3498-3931-5D45EBF27A3F}"/>
          </ac:spMkLst>
        </pc:spChg>
        <pc:spChg chg="add del mod">
          <ac:chgData name="Alona Tsirulnikov" userId="4bbafd77-0cd3-4d60-af1e-94ad4b8daf43" providerId="ADAL" clId="{88FFDF4D-4FD0-48B5-9227-F43FD478BD05}" dt="2022-06-08T18:12:56.571" v="583" actId="478"/>
          <ac:spMkLst>
            <pc:docMk/>
            <pc:sldMk cId="443344071" sldId="718"/>
            <ac:spMk id="8" creationId="{1D21D4FE-CE3B-F7D8-14E8-BADA0C1F6378}"/>
          </ac:spMkLst>
        </pc:spChg>
        <pc:spChg chg="add mod">
          <ac:chgData name="Alona Tsirulnikov" userId="4bbafd77-0cd3-4d60-af1e-94ad4b8daf43" providerId="ADAL" clId="{88FFDF4D-4FD0-48B5-9227-F43FD478BD05}" dt="2022-06-08T18:18:12.739" v="765" actId="20577"/>
          <ac:spMkLst>
            <pc:docMk/>
            <pc:sldMk cId="443344071" sldId="718"/>
            <ac:spMk id="10" creationId="{CEDE24A8-272D-9C44-6EC2-3F17E6AE19C0}"/>
          </ac:spMkLst>
        </pc:spChg>
        <pc:spChg chg="add del mod">
          <ac:chgData name="Alona Tsirulnikov" userId="4bbafd77-0cd3-4d60-af1e-94ad4b8daf43" providerId="ADAL" clId="{88FFDF4D-4FD0-48B5-9227-F43FD478BD05}" dt="2022-06-08T18:14:23.630" v="616" actId="478"/>
          <ac:spMkLst>
            <pc:docMk/>
            <pc:sldMk cId="443344071" sldId="718"/>
            <ac:spMk id="12" creationId="{FF0FCAD6-FC75-29EA-15EC-6D5EBC085123}"/>
          </ac:spMkLst>
        </pc:spChg>
        <pc:spChg chg="add del mod">
          <ac:chgData name="Alona Tsirulnikov" userId="4bbafd77-0cd3-4d60-af1e-94ad4b8daf43" providerId="ADAL" clId="{88FFDF4D-4FD0-48B5-9227-F43FD478BD05}" dt="2022-06-08T18:12:51.919" v="582" actId="478"/>
          <ac:spMkLst>
            <pc:docMk/>
            <pc:sldMk cId="443344071" sldId="718"/>
            <ac:spMk id="14" creationId="{3D6F2AEF-F34A-E635-40FF-D9A905D9AB48}"/>
          </ac:spMkLst>
        </pc:spChg>
        <pc:spChg chg="add del mod">
          <ac:chgData name="Alona Tsirulnikov" userId="4bbafd77-0cd3-4d60-af1e-94ad4b8daf43" providerId="ADAL" clId="{88FFDF4D-4FD0-48B5-9227-F43FD478BD05}" dt="2022-06-08T18:12:51.919" v="582" actId="478"/>
          <ac:spMkLst>
            <pc:docMk/>
            <pc:sldMk cId="443344071" sldId="718"/>
            <ac:spMk id="17" creationId="{3506B4C7-6F2B-0197-2E6C-1862DA675459}"/>
          </ac:spMkLst>
        </pc:spChg>
        <pc:spChg chg="add del mod">
          <ac:chgData name="Alona Tsirulnikov" userId="4bbafd77-0cd3-4d60-af1e-94ad4b8daf43" providerId="ADAL" clId="{88FFDF4D-4FD0-48B5-9227-F43FD478BD05}" dt="2022-06-08T18:14:27.922" v="617" actId="21"/>
          <ac:spMkLst>
            <pc:docMk/>
            <pc:sldMk cId="443344071" sldId="718"/>
            <ac:spMk id="19" creationId="{AC231B95-6B1C-0A0F-5344-C67A783CD4D9}"/>
          </ac:spMkLst>
        </pc:spChg>
        <pc:spChg chg="add mod">
          <ac:chgData name="Alona Tsirulnikov" userId="4bbafd77-0cd3-4d60-af1e-94ad4b8daf43" providerId="ADAL" clId="{88FFDF4D-4FD0-48B5-9227-F43FD478BD05}" dt="2022-06-08T18:17:59.550" v="751" actId="1076"/>
          <ac:spMkLst>
            <pc:docMk/>
            <pc:sldMk cId="443344071" sldId="718"/>
            <ac:spMk id="20" creationId="{FE33CEC9-A8A2-F4C1-6BDB-A1989DC53491}"/>
          </ac:spMkLst>
        </pc:spChg>
        <pc:spChg chg="add del mod">
          <ac:chgData name="Alona Tsirulnikov" userId="4bbafd77-0cd3-4d60-af1e-94ad4b8daf43" providerId="ADAL" clId="{88FFDF4D-4FD0-48B5-9227-F43FD478BD05}" dt="2022-06-08T18:13:09.331" v="585" actId="478"/>
          <ac:spMkLst>
            <pc:docMk/>
            <pc:sldMk cId="443344071" sldId="718"/>
            <ac:spMk id="21" creationId="{3A5C3BDC-21AE-DA90-B648-CF36CF150847}"/>
          </ac:spMkLst>
        </pc:spChg>
        <pc:spChg chg="add del mod">
          <ac:chgData name="Alona Tsirulnikov" userId="4bbafd77-0cd3-4d60-af1e-94ad4b8daf43" providerId="ADAL" clId="{88FFDF4D-4FD0-48B5-9227-F43FD478BD05}" dt="2022-06-08T18:13:09.331" v="585" actId="478"/>
          <ac:spMkLst>
            <pc:docMk/>
            <pc:sldMk cId="443344071" sldId="718"/>
            <ac:spMk id="22" creationId="{814B4196-B263-190D-6628-4CA6E7056811}"/>
          </ac:spMkLst>
        </pc:spChg>
        <pc:spChg chg="add mod">
          <ac:chgData name="Alona Tsirulnikov" userId="4bbafd77-0cd3-4d60-af1e-94ad4b8daf43" providerId="ADAL" clId="{88FFDF4D-4FD0-48B5-9227-F43FD478BD05}" dt="2022-06-08T18:17:59.550" v="751" actId="1076"/>
          <ac:spMkLst>
            <pc:docMk/>
            <pc:sldMk cId="443344071" sldId="718"/>
            <ac:spMk id="27" creationId="{0F303D8A-2274-6645-6E72-16DA70907CD3}"/>
          </ac:spMkLst>
        </pc:spChg>
        <pc:spChg chg="add mod">
          <ac:chgData name="Alona Tsirulnikov" userId="4bbafd77-0cd3-4d60-af1e-94ad4b8daf43" providerId="ADAL" clId="{88FFDF4D-4FD0-48B5-9227-F43FD478BD05}" dt="2022-06-08T18:17:59.550" v="751" actId="1076"/>
          <ac:spMkLst>
            <pc:docMk/>
            <pc:sldMk cId="443344071" sldId="718"/>
            <ac:spMk id="28" creationId="{E275DE00-1229-104F-9FBA-30EE0C3846B3}"/>
          </ac:spMkLst>
        </pc:spChg>
        <pc:spChg chg="add mod">
          <ac:chgData name="Alona Tsirulnikov" userId="4bbafd77-0cd3-4d60-af1e-94ad4b8daf43" providerId="ADAL" clId="{88FFDF4D-4FD0-48B5-9227-F43FD478BD05}" dt="2022-06-08T18:17:59.550" v="751" actId="1076"/>
          <ac:spMkLst>
            <pc:docMk/>
            <pc:sldMk cId="443344071" sldId="718"/>
            <ac:spMk id="30" creationId="{65FE689E-758F-803A-E0D9-CF04C47E387C}"/>
          </ac:spMkLst>
        </pc:spChg>
        <pc:spChg chg="add mod">
          <ac:chgData name="Alona Tsirulnikov" userId="4bbafd77-0cd3-4d60-af1e-94ad4b8daf43" providerId="ADAL" clId="{88FFDF4D-4FD0-48B5-9227-F43FD478BD05}" dt="2022-06-08T18:17:59.550" v="751" actId="1076"/>
          <ac:spMkLst>
            <pc:docMk/>
            <pc:sldMk cId="443344071" sldId="718"/>
            <ac:spMk id="31" creationId="{96450052-4FB5-E5D5-B3D6-406FEE0E4A88}"/>
          </ac:spMkLst>
        </pc:spChg>
        <pc:spChg chg="add mod">
          <ac:chgData name="Alona Tsirulnikov" userId="4bbafd77-0cd3-4d60-af1e-94ad4b8daf43" providerId="ADAL" clId="{88FFDF4D-4FD0-48B5-9227-F43FD478BD05}" dt="2022-06-08T18:17:59.550" v="751" actId="1076"/>
          <ac:spMkLst>
            <pc:docMk/>
            <pc:sldMk cId="443344071" sldId="718"/>
            <ac:spMk id="33" creationId="{29584E9A-426E-A915-DE21-5420840B9573}"/>
          </ac:spMkLst>
        </pc:spChg>
        <pc:picChg chg="add del mod">
          <ac:chgData name="Alona Tsirulnikov" userId="4bbafd77-0cd3-4d60-af1e-94ad4b8daf43" providerId="ADAL" clId="{88FFDF4D-4FD0-48B5-9227-F43FD478BD05}" dt="2022-06-08T18:12:47.536" v="581" actId="478"/>
          <ac:picMkLst>
            <pc:docMk/>
            <pc:sldMk cId="443344071" sldId="718"/>
            <ac:picMk id="7" creationId="{566D5404-095A-7138-57F4-0BD3A56DA44A}"/>
          </ac:picMkLst>
        </pc:picChg>
        <pc:picChg chg="add del mod">
          <ac:chgData name="Alona Tsirulnikov" userId="4bbafd77-0cd3-4d60-af1e-94ad4b8daf43" providerId="ADAL" clId="{88FFDF4D-4FD0-48B5-9227-F43FD478BD05}" dt="2022-06-08T18:12:56.571" v="583" actId="478"/>
          <ac:picMkLst>
            <pc:docMk/>
            <pc:sldMk cId="443344071" sldId="718"/>
            <ac:picMk id="9" creationId="{489996DB-4D53-80E4-77B1-A8B1F9D7FC8F}"/>
          </ac:picMkLst>
        </pc:picChg>
        <pc:picChg chg="add mod">
          <ac:chgData name="Alona Tsirulnikov" userId="4bbafd77-0cd3-4d60-af1e-94ad4b8daf43" providerId="ADAL" clId="{88FFDF4D-4FD0-48B5-9227-F43FD478BD05}" dt="2022-06-08T18:17:59.550" v="751" actId="1076"/>
          <ac:picMkLst>
            <pc:docMk/>
            <pc:sldMk cId="443344071" sldId="718"/>
            <ac:picMk id="11" creationId="{18A01AA4-2034-8C16-3836-62EA1BD0B3F4}"/>
          </ac:picMkLst>
        </pc:picChg>
        <pc:picChg chg="add mod">
          <ac:chgData name="Alona Tsirulnikov" userId="4bbafd77-0cd3-4d60-af1e-94ad4b8daf43" providerId="ADAL" clId="{88FFDF4D-4FD0-48B5-9227-F43FD478BD05}" dt="2022-06-08T18:17:59.550" v="751" actId="1076"/>
          <ac:picMkLst>
            <pc:docMk/>
            <pc:sldMk cId="443344071" sldId="718"/>
            <ac:picMk id="13" creationId="{E3F56686-7AC4-C28C-79BE-1F2B61B19F46}"/>
          </ac:picMkLst>
        </pc:picChg>
        <pc:picChg chg="add del mod">
          <ac:chgData name="Alona Tsirulnikov" userId="4bbafd77-0cd3-4d60-af1e-94ad4b8daf43" providerId="ADAL" clId="{88FFDF4D-4FD0-48B5-9227-F43FD478BD05}" dt="2022-06-08T18:12:56.571" v="583" actId="478"/>
          <ac:picMkLst>
            <pc:docMk/>
            <pc:sldMk cId="443344071" sldId="718"/>
            <ac:picMk id="15" creationId="{CC82B019-7A21-3DD2-12DD-24E95C27104E}"/>
          </ac:picMkLst>
        </pc:picChg>
        <pc:picChg chg="add del mod">
          <ac:chgData name="Alona Tsirulnikov" userId="4bbafd77-0cd3-4d60-af1e-94ad4b8daf43" providerId="ADAL" clId="{88FFDF4D-4FD0-48B5-9227-F43FD478BD05}" dt="2022-06-08T18:12:56.571" v="583" actId="478"/>
          <ac:picMkLst>
            <pc:docMk/>
            <pc:sldMk cId="443344071" sldId="718"/>
            <ac:picMk id="16" creationId="{A0F21266-2A71-7C8D-4772-0BB394EC514C}"/>
          </ac:picMkLst>
        </pc:picChg>
        <pc:picChg chg="add del mod">
          <ac:chgData name="Alona Tsirulnikov" userId="4bbafd77-0cd3-4d60-af1e-94ad4b8daf43" providerId="ADAL" clId="{88FFDF4D-4FD0-48B5-9227-F43FD478BD05}" dt="2022-06-08T18:13:09.331" v="585" actId="478"/>
          <ac:picMkLst>
            <pc:docMk/>
            <pc:sldMk cId="443344071" sldId="718"/>
            <ac:picMk id="18" creationId="{2472C3D5-43B5-9A16-569B-ADED39C6DCE3}"/>
          </ac:picMkLst>
        </pc:picChg>
        <pc:picChg chg="add del mod">
          <ac:chgData name="Alona Tsirulnikov" userId="4bbafd77-0cd3-4d60-af1e-94ad4b8daf43" providerId="ADAL" clId="{88FFDF4D-4FD0-48B5-9227-F43FD478BD05}" dt="2022-06-08T18:14:27.922" v="617" actId="21"/>
          <ac:picMkLst>
            <pc:docMk/>
            <pc:sldMk cId="443344071" sldId="718"/>
            <ac:picMk id="23" creationId="{DFE10830-4167-45D3-9F7F-67B7D2AA7D9C}"/>
          </ac:picMkLst>
        </pc:picChg>
        <pc:picChg chg="add mod">
          <ac:chgData name="Alona Tsirulnikov" userId="4bbafd77-0cd3-4d60-af1e-94ad4b8daf43" providerId="ADAL" clId="{88FFDF4D-4FD0-48B5-9227-F43FD478BD05}" dt="2022-06-08T18:17:59.550" v="751" actId="1076"/>
          <ac:picMkLst>
            <pc:docMk/>
            <pc:sldMk cId="443344071" sldId="718"/>
            <ac:picMk id="24" creationId="{A80C37E2-BA2B-5E74-A69E-8C5827B84166}"/>
          </ac:picMkLst>
        </pc:picChg>
        <pc:picChg chg="add del mod">
          <ac:chgData name="Alona Tsirulnikov" userId="4bbafd77-0cd3-4d60-af1e-94ad4b8daf43" providerId="ADAL" clId="{88FFDF4D-4FD0-48B5-9227-F43FD478BD05}" dt="2022-06-08T18:13:09.331" v="585" actId="478"/>
          <ac:picMkLst>
            <pc:docMk/>
            <pc:sldMk cId="443344071" sldId="718"/>
            <ac:picMk id="25" creationId="{E3CFE605-B31D-7872-A99E-FBC5BEAA7A4D}"/>
          </ac:picMkLst>
        </pc:picChg>
        <pc:picChg chg="add mod">
          <ac:chgData name="Alona Tsirulnikov" userId="4bbafd77-0cd3-4d60-af1e-94ad4b8daf43" providerId="ADAL" clId="{88FFDF4D-4FD0-48B5-9227-F43FD478BD05}" dt="2022-06-08T18:17:59.550" v="751" actId="1076"/>
          <ac:picMkLst>
            <pc:docMk/>
            <pc:sldMk cId="443344071" sldId="718"/>
            <ac:picMk id="26" creationId="{5D511F77-EC6D-0516-B688-2E000CDE8EDD}"/>
          </ac:picMkLst>
        </pc:picChg>
        <pc:picChg chg="add mod">
          <ac:chgData name="Alona Tsirulnikov" userId="4bbafd77-0cd3-4d60-af1e-94ad4b8daf43" providerId="ADAL" clId="{88FFDF4D-4FD0-48B5-9227-F43FD478BD05}" dt="2022-06-08T18:17:59.550" v="751" actId="1076"/>
          <ac:picMkLst>
            <pc:docMk/>
            <pc:sldMk cId="443344071" sldId="718"/>
            <ac:picMk id="29" creationId="{4449F7D8-A97C-9B7C-A291-52D71AB96C4F}"/>
          </ac:picMkLst>
        </pc:picChg>
        <pc:picChg chg="add mod">
          <ac:chgData name="Alona Tsirulnikov" userId="4bbafd77-0cd3-4d60-af1e-94ad4b8daf43" providerId="ADAL" clId="{88FFDF4D-4FD0-48B5-9227-F43FD478BD05}" dt="2022-06-08T18:17:59.550" v="751" actId="1076"/>
          <ac:picMkLst>
            <pc:docMk/>
            <pc:sldMk cId="443344071" sldId="718"/>
            <ac:picMk id="32" creationId="{91D58A5E-0499-E8DC-8721-113E9C5DED54}"/>
          </ac:picMkLst>
        </pc:picChg>
      </pc:sldChg>
      <pc:sldChg chg="addSp delSp modSp new add del mod addCm modCm">
        <pc:chgData name="Alona Tsirulnikov" userId="4bbafd77-0cd3-4d60-af1e-94ad4b8daf43" providerId="ADAL" clId="{88FFDF4D-4FD0-48B5-9227-F43FD478BD05}" dt="2022-06-08T18:24:49.429" v="1155" actId="2056"/>
        <pc:sldMkLst>
          <pc:docMk/>
          <pc:sldMk cId="3699876563" sldId="719"/>
        </pc:sldMkLst>
        <pc:spChg chg="del">
          <ac:chgData name="Alona Tsirulnikov" userId="4bbafd77-0cd3-4d60-af1e-94ad4b8daf43" providerId="ADAL" clId="{88FFDF4D-4FD0-48B5-9227-F43FD478BD05}" dt="2022-06-08T17:50:28.794" v="237" actId="478"/>
          <ac:spMkLst>
            <pc:docMk/>
            <pc:sldMk cId="3699876563" sldId="719"/>
            <ac:spMk id="2" creationId="{C3D2533E-8DDF-00C6-B287-4A5AB2A3A6CA}"/>
          </ac:spMkLst>
        </pc:spChg>
        <pc:spChg chg="del">
          <ac:chgData name="Alona Tsirulnikov" userId="4bbafd77-0cd3-4d60-af1e-94ad4b8daf43" providerId="ADAL" clId="{88FFDF4D-4FD0-48B5-9227-F43FD478BD05}" dt="2022-06-08T17:50:28.794" v="237" actId="478"/>
          <ac:spMkLst>
            <pc:docMk/>
            <pc:sldMk cId="3699876563" sldId="719"/>
            <ac:spMk id="3" creationId="{04A797B1-91D0-B0A6-FB5A-72A2ABFB593B}"/>
          </ac:spMkLst>
        </pc:spChg>
        <pc:spChg chg="add del">
          <ac:chgData name="Alona Tsirulnikov" userId="4bbafd77-0cd3-4d60-af1e-94ad4b8daf43" providerId="ADAL" clId="{88FFDF4D-4FD0-48B5-9227-F43FD478BD05}" dt="2022-06-08T17:51:05.612" v="242" actId="478"/>
          <ac:spMkLst>
            <pc:docMk/>
            <pc:sldMk cId="3699876563" sldId="719"/>
            <ac:spMk id="4" creationId="{223C14C5-7F96-5860-FA04-F5DA1FB4CCC6}"/>
          </ac:spMkLst>
        </pc:spChg>
        <pc:spChg chg="add del mod">
          <ac:chgData name="Alona Tsirulnikov" userId="4bbafd77-0cd3-4d60-af1e-94ad4b8daf43" providerId="ADAL" clId="{88FFDF4D-4FD0-48B5-9227-F43FD478BD05}" dt="2022-06-08T18:18:50.196" v="768" actId="478"/>
          <ac:spMkLst>
            <pc:docMk/>
            <pc:sldMk cId="3699876563" sldId="719"/>
            <ac:spMk id="5" creationId="{57A2F074-15F2-3784-97B6-ABA3D4EF875B}"/>
          </ac:spMkLst>
        </pc:spChg>
        <pc:spChg chg="add del mod">
          <ac:chgData name="Alona Tsirulnikov" userId="4bbafd77-0cd3-4d60-af1e-94ad4b8daf43" providerId="ADAL" clId="{88FFDF4D-4FD0-48B5-9227-F43FD478BD05}" dt="2022-06-08T18:24:49.407" v="1154" actId="478"/>
          <ac:spMkLst>
            <pc:docMk/>
            <pc:sldMk cId="3699876563" sldId="719"/>
            <ac:spMk id="6" creationId="{183863B7-AF03-886A-A862-55BFBEFF6DB7}"/>
          </ac:spMkLst>
        </pc:spChg>
        <pc:spChg chg="add mod">
          <ac:chgData name="Alona Tsirulnikov" userId="4bbafd77-0cd3-4d60-af1e-94ad4b8daf43" providerId="ADAL" clId="{88FFDF4D-4FD0-48B5-9227-F43FD478BD05}" dt="2022-06-08T18:18:50.905" v="769"/>
          <ac:spMkLst>
            <pc:docMk/>
            <pc:sldMk cId="3699876563" sldId="719"/>
            <ac:spMk id="7" creationId="{EB40D546-5C4A-B70B-4CE3-BFC94FC3FCB6}"/>
          </ac:spMkLst>
        </pc:spChg>
        <pc:spChg chg="add mod">
          <ac:chgData name="Alona Tsirulnikov" userId="4bbafd77-0cd3-4d60-af1e-94ad4b8daf43" providerId="ADAL" clId="{88FFDF4D-4FD0-48B5-9227-F43FD478BD05}" dt="2022-06-08T18:24:46.243" v="1153" actId="6549"/>
          <ac:spMkLst>
            <pc:docMk/>
            <pc:sldMk cId="3699876563" sldId="719"/>
            <ac:spMk id="8" creationId="{C273EAB8-4DCD-395C-5994-855FFD8B7913}"/>
          </ac:spMkLst>
        </pc:spChg>
      </pc:sldChg>
      <pc:sldChg chg="addSp delSp modSp new add del mod">
        <pc:chgData name="Alona Tsirulnikov" userId="4bbafd77-0cd3-4d60-af1e-94ad4b8daf43" providerId="ADAL" clId="{88FFDF4D-4FD0-48B5-9227-F43FD478BD05}" dt="2022-06-08T18:26:47.901" v="1188" actId="47"/>
        <pc:sldMkLst>
          <pc:docMk/>
          <pc:sldMk cId="2487057578" sldId="720"/>
        </pc:sldMkLst>
        <pc:spChg chg="del">
          <ac:chgData name="Alona Tsirulnikov" userId="4bbafd77-0cd3-4d60-af1e-94ad4b8daf43" providerId="ADAL" clId="{88FFDF4D-4FD0-48B5-9227-F43FD478BD05}" dt="2022-06-08T17:51:19.970" v="244" actId="478"/>
          <ac:spMkLst>
            <pc:docMk/>
            <pc:sldMk cId="2487057578" sldId="720"/>
            <ac:spMk id="2" creationId="{7A55973B-A799-E181-431C-881AD41AA5EE}"/>
          </ac:spMkLst>
        </pc:spChg>
        <pc:spChg chg="del">
          <ac:chgData name="Alona Tsirulnikov" userId="4bbafd77-0cd3-4d60-af1e-94ad4b8daf43" providerId="ADAL" clId="{88FFDF4D-4FD0-48B5-9227-F43FD478BD05}" dt="2022-06-08T17:51:19.970" v="244" actId="478"/>
          <ac:spMkLst>
            <pc:docMk/>
            <pc:sldMk cId="2487057578" sldId="720"/>
            <ac:spMk id="3" creationId="{91215E5C-45B8-0925-4815-412A3F977D9E}"/>
          </ac:spMkLst>
        </pc:spChg>
        <pc:spChg chg="del">
          <ac:chgData name="Alona Tsirulnikov" userId="4bbafd77-0cd3-4d60-af1e-94ad4b8daf43" providerId="ADAL" clId="{88FFDF4D-4FD0-48B5-9227-F43FD478BD05}" dt="2022-06-08T17:51:19.970" v="244" actId="478"/>
          <ac:spMkLst>
            <pc:docMk/>
            <pc:sldMk cId="2487057578" sldId="720"/>
            <ac:spMk id="4" creationId="{3F6CF03B-5522-A304-C0B1-DEE8CA87FE21}"/>
          </ac:spMkLst>
        </pc:spChg>
        <pc:spChg chg="add mod">
          <ac:chgData name="Alona Tsirulnikov" userId="4bbafd77-0cd3-4d60-af1e-94ad4b8daf43" providerId="ADAL" clId="{88FFDF4D-4FD0-48B5-9227-F43FD478BD05}" dt="2022-06-08T17:51:42.365" v="245"/>
          <ac:spMkLst>
            <pc:docMk/>
            <pc:sldMk cId="2487057578" sldId="720"/>
            <ac:spMk id="5" creationId="{1F58EA36-8158-FC7F-13D7-5DA8813E2A74}"/>
          </ac:spMkLst>
        </pc:spChg>
        <pc:spChg chg="add mod">
          <ac:chgData name="Alona Tsirulnikov" userId="4bbafd77-0cd3-4d60-af1e-94ad4b8daf43" providerId="ADAL" clId="{88FFDF4D-4FD0-48B5-9227-F43FD478BD05}" dt="2022-06-08T17:51:42.365" v="245"/>
          <ac:spMkLst>
            <pc:docMk/>
            <pc:sldMk cId="2487057578" sldId="720"/>
            <ac:spMk id="6" creationId="{C6B3986A-7B2C-03E4-4358-6A65363CC881}"/>
          </ac:spMkLst>
        </pc:spChg>
        <pc:spChg chg="add mod">
          <ac:chgData name="Alona Tsirulnikov" userId="4bbafd77-0cd3-4d60-af1e-94ad4b8daf43" providerId="ADAL" clId="{88FFDF4D-4FD0-48B5-9227-F43FD478BD05}" dt="2022-06-08T17:51:42.365" v="245"/>
          <ac:spMkLst>
            <pc:docMk/>
            <pc:sldMk cId="2487057578" sldId="720"/>
            <ac:spMk id="7" creationId="{0C9C4EEE-3CDA-8939-F317-DFAE733173C4}"/>
          </ac:spMkLst>
        </pc:spChg>
        <pc:spChg chg="add mod">
          <ac:chgData name="Alona Tsirulnikov" userId="4bbafd77-0cd3-4d60-af1e-94ad4b8daf43" providerId="ADAL" clId="{88FFDF4D-4FD0-48B5-9227-F43FD478BD05}" dt="2022-06-08T17:51:42.365" v="245"/>
          <ac:spMkLst>
            <pc:docMk/>
            <pc:sldMk cId="2487057578" sldId="720"/>
            <ac:spMk id="8" creationId="{6E72C015-61AB-78EE-48B5-4E95045F8941}"/>
          </ac:spMkLst>
        </pc:spChg>
        <pc:spChg chg="add mod">
          <ac:chgData name="Alona Tsirulnikov" userId="4bbafd77-0cd3-4d60-af1e-94ad4b8daf43" providerId="ADAL" clId="{88FFDF4D-4FD0-48B5-9227-F43FD478BD05}" dt="2022-06-08T17:51:42.365" v="245"/>
          <ac:spMkLst>
            <pc:docMk/>
            <pc:sldMk cId="2487057578" sldId="720"/>
            <ac:spMk id="9" creationId="{79CD2D90-05CF-0442-CB2E-B571BA5EF601}"/>
          </ac:spMkLst>
        </pc:spChg>
      </pc:sldChg>
      <pc:sldChg chg="addSp delSp modSp new add del mod">
        <pc:chgData name="Alona Tsirulnikov" userId="4bbafd77-0cd3-4d60-af1e-94ad4b8daf43" providerId="ADAL" clId="{88FFDF4D-4FD0-48B5-9227-F43FD478BD05}" dt="2022-06-08T18:04:26.708" v="441" actId="47"/>
        <pc:sldMkLst>
          <pc:docMk/>
          <pc:sldMk cId="2845130777" sldId="721"/>
        </pc:sldMkLst>
        <pc:spChg chg="del">
          <ac:chgData name="Alona Tsirulnikov" userId="4bbafd77-0cd3-4d60-af1e-94ad4b8daf43" providerId="ADAL" clId="{88FFDF4D-4FD0-48B5-9227-F43FD478BD05}" dt="2022-06-08T17:51:50.261" v="248" actId="478"/>
          <ac:spMkLst>
            <pc:docMk/>
            <pc:sldMk cId="2845130777" sldId="721"/>
            <ac:spMk id="2" creationId="{36545ED3-D021-F7F3-842C-949A0EDCD78F}"/>
          </ac:spMkLst>
        </pc:spChg>
        <pc:spChg chg="del">
          <ac:chgData name="Alona Tsirulnikov" userId="4bbafd77-0cd3-4d60-af1e-94ad4b8daf43" providerId="ADAL" clId="{88FFDF4D-4FD0-48B5-9227-F43FD478BD05}" dt="2022-06-08T17:51:50.261" v="248" actId="478"/>
          <ac:spMkLst>
            <pc:docMk/>
            <pc:sldMk cId="2845130777" sldId="721"/>
            <ac:spMk id="3" creationId="{229150BC-04A4-D99D-C8BB-49843F654BC5}"/>
          </ac:spMkLst>
        </pc:spChg>
        <pc:spChg chg="del">
          <ac:chgData name="Alona Tsirulnikov" userId="4bbafd77-0cd3-4d60-af1e-94ad4b8daf43" providerId="ADAL" clId="{88FFDF4D-4FD0-48B5-9227-F43FD478BD05}" dt="2022-06-08T17:51:50.261" v="248" actId="478"/>
          <ac:spMkLst>
            <pc:docMk/>
            <pc:sldMk cId="2845130777" sldId="721"/>
            <ac:spMk id="4" creationId="{98F8DC7A-B485-3E60-90F9-8D7DC48CF63E}"/>
          </ac:spMkLst>
        </pc:spChg>
        <pc:spChg chg="add mod">
          <ac:chgData name="Alona Tsirulnikov" userId="4bbafd77-0cd3-4d60-af1e-94ad4b8daf43" providerId="ADAL" clId="{88FFDF4D-4FD0-48B5-9227-F43FD478BD05}" dt="2022-06-08T17:52:04.008" v="249"/>
          <ac:spMkLst>
            <pc:docMk/>
            <pc:sldMk cId="2845130777" sldId="721"/>
            <ac:spMk id="5" creationId="{ABC48D0A-CB0F-B768-E310-A98C41E0FA26}"/>
          </ac:spMkLst>
        </pc:spChg>
        <pc:spChg chg="add mod">
          <ac:chgData name="Alona Tsirulnikov" userId="4bbafd77-0cd3-4d60-af1e-94ad4b8daf43" providerId="ADAL" clId="{88FFDF4D-4FD0-48B5-9227-F43FD478BD05}" dt="2022-06-08T17:52:04.008" v="249"/>
          <ac:spMkLst>
            <pc:docMk/>
            <pc:sldMk cId="2845130777" sldId="721"/>
            <ac:spMk id="6" creationId="{20DF48BF-E162-6F4C-6A27-AA868F75FD71}"/>
          </ac:spMkLst>
        </pc:spChg>
        <pc:spChg chg="add mod">
          <ac:chgData name="Alona Tsirulnikov" userId="4bbafd77-0cd3-4d60-af1e-94ad4b8daf43" providerId="ADAL" clId="{88FFDF4D-4FD0-48B5-9227-F43FD478BD05}" dt="2022-06-08T17:52:04.008" v="249"/>
          <ac:spMkLst>
            <pc:docMk/>
            <pc:sldMk cId="2845130777" sldId="721"/>
            <ac:spMk id="7" creationId="{ED1E8635-8E83-F27A-4709-896A55B5AA86}"/>
          </ac:spMkLst>
        </pc:spChg>
        <pc:picChg chg="add mod">
          <ac:chgData name="Alona Tsirulnikov" userId="4bbafd77-0cd3-4d60-af1e-94ad4b8daf43" providerId="ADAL" clId="{88FFDF4D-4FD0-48B5-9227-F43FD478BD05}" dt="2022-06-08T17:52:04.008" v="249"/>
          <ac:picMkLst>
            <pc:docMk/>
            <pc:sldMk cId="2845130777" sldId="721"/>
            <ac:picMk id="8" creationId="{7B8723E9-774B-E5DF-BB36-215EF9891507}"/>
          </ac:picMkLst>
        </pc:picChg>
      </pc:sldChg>
      <pc:sldChg chg="addSp delSp modSp new add del mod">
        <pc:chgData name="Alona Tsirulnikov" userId="4bbafd77-0cd3-4d60-af1e-94ad4b8daf43" providerId="ADAL" clId="{88FFDF4D-4FD0-48B5-9227-F43FD478BD05}" dt="2022-06-08T18:29:07.930" v="1223" actId="14100"/>
        <pc:sldMkLst>
          <pc:docMk/>
          <pc:sldMk cId="125123799" sldId="722"/>
        </pc:sldMkLst>
        <pc:spChg chg="del">
          <ac:chgData name="Alona Tsirulnikov" userId="4bbafd77-0cd3-4d60-af1e-94ad4b8daf43" providerId="ADAL" clId="{88FFDF4D-4FD0-48B5-9227-F43FD478BD05}" dt="2022-06-08T17:52:15.421" v="252" actId="478"/>
          <ac:spMkLst>
            <pc:docMk/>
            <pc:sldMk cId="125123799" sldId="722"/>
            <ac:spMk id="2" creationId="{26E8C586-0C00-EA01-6E06-E3F00DA3D0AE}"/>
          </ac:spMkLst>
        </pc:spChg>
        <pc:spChg chg="del">
          <ac:chgData name="Alona Tsirulnikov" userId="4bbafd77-0cd3-4d60-af1e-94ad4b8daf43" providerId="ADAL" clId="{88FFDF4D-4FD0-48B5-9227-F43FD478BD05}" dt="2022-06-08T17:52:15.421" v="252" actId="478"/>
          <ac:spMkLst>
            <pc:docMk/>
            <pc:sldMk cId="125123799" sldId="722"/>
            <ac:spMk id="3" creationId="{C5409E18-D5D4-0F96-8090-410614C045B0}"/>
          </ac:spMkLst>
        </pc:spChg>
        <pc:spChg chg="del">
          <ac:chgData name="Alona Tsirulnikov" userId="4bbafd77-0cd3-4d60-af1e-94ad4b8daf43" providerId="ADAL" clId="{88FFDF4D-4FD0-48B5-9227-F43FD478BD05}" dt="2022-06-08T17:52:15.421" v="252" actId="478"/>
          <ac:spMkLst>
            <pc:docMk/>
            <pc:sldMk cId="125123799" sldId="722"/>
            <ac:spMk id="4" creationId="{D65344D5-E9E5-6496-FB88-3AA18A23EB9F}"/>
          </ac:spMkLst>
        </pc:spChg>
        <pc:spChg chg="add del mod">
          <ac:chgData name="Alona Tsirulnikov" userId="4bbafd77-0cd3-4d60-af1e-94ad4b8daf43" providerId="ADAL" clId="{88FFDF4D-4FD0-48B5-9227-F43FD478BD05}" dt="2022-06-08T18:28:44.153" v="1220" actId="478"/>
          <ac:spMkLst>
            <pc:docMk/>
            <pc:sldMk cId="125123799" sldId="722"/>
            <ac:spMk id="5" creationId="{D534CE5E-7E52-2EF9-79A1-E360ACE355BB}"/>
          </ac:spMkLst>
        </pc:spChg>
        <pc:spChg chg="add del mod">
          <ac:chgData name="Alona Tsirulnikov" userId="4bbafd77-0cd3-4d60-af1e-94ad4b8daf43" providerId="ADAL" clId="{88FFDF4D-4FD0-48B5-9227-F43FD478BD05}" dt="2022-06-08T18:27:28.520" v="1190" actId="478"/>
          <ac:spMkLst>
            <pc:docMk/>
            <pc:sldMk cId="125123799" sldId="722"/>
            <ac:spMk id="6" creationId="{06AFB8CF-6897-C414-5FA8-9839863A0C55}"/>
          </ac:spMkLst>
        </pc:spChg>
        <pc:spChg chg="add mod">
          <ac:chgData name="Alona Tsirulnikov" userId="4bbafd77-0cd3-4d60-af1e-94ad4b8daf43" providerId="ADAL" clId="{88FFDF4D-4FD0-48B5-9227-F43FD478BD05}" dt="2022-06-08T18:29:07.930" v="1223" actId="14100"/>
          <ac:spMkLst>
            <pc:docMk/>
            <pc:sldMk cId="125123799" sldId="722"/>
            <ac:spMk id="7" creationId="{DDDB73AB-BD0B-C427-8709-8E0EAECCF2ED}"/>
          </ac:spMkLst>
        </pc:spChg>
        <pc:spChg chg="add del mod">
          <ac:chgData name="Alona Tsirulnikov" userId="4bbafd77-0cd3-4d60-af1e-94ad4b8daf43" providerId="ADAL" clId="{88FFDF4D-4FD0-48B5-9227-F43FD478BD05}" dt="2022-06-08T18:28:04.127" v="1216" actId="478"/>
          <ac:spMkLst>
            <pc:docMk/>
            <pc:sldMk cId="125123799" sldId="722"/>
            <ac:spMk id="10" creationId="{2004AFFE-8AD3-36CB-ECBC-C4C269BFE32F}"/>
          </ac:spMkLst>
        </pc:spChg>
        <pc:spChg chg="add del mod">
          <ac:chgData name="Alona Tsirulnikov" userId="4bbafd77-0cd3-4d60-af1e-94ad4b8daf43" providerId="ADAL" clId="{88FFDF4D-4FD0-48B5-9227-F43FD478BD05}" dt="2022-06-08T18:28:42.522" v="1219" actId="478"/>
          <ac:spMkLst>
            <pc:docMk/>
            <pc:sldMk cId="125123799" sldId="722"/>
            <ac:spMk id="11" creationId="{FB78F9AE-CCAD-A1E9-1AD8-62E8D5DD0FC5}"/>
          </ac:spMkLst>
        </pc:spChg>
        <pc:spChg chg="add mod">
          <ac:chgData name="Alona Tsirulnikov" userId="4bbafd77-0cd3-4d60-af1e-94ad4b8daf43" providerId="ADAL" clId="{88FFDF4D-4FD0-48B5-9227-F43FD478BD05}" dt="2022-06-08T17:52:28.657" v="253"/>
          <ac:spMkLst>
            <pc:docMk/>
            <pc:sldMk cId="125123799" sldId="722"/>
            <ac:spMk id="12" creationId="{45EEE8F7-3954-E97C-570B-7386A0AE5129}"/>
          </ac:spMkLst>
        </pc:spChg>
        <pc:spChg chg="add mod">
          <ac:chgData name="Alona Tsirulnikov" userId="4bbafd77-0cd3-4d60-af1e-94ad4b8daf43" providerId="ADAL" clId="{88FFDF4D-4FD0-48B5-9227-F43FD478BD05}" dt="2022-06-08T18:27:38.032" v="1211" actId="20577"/>
          <ac:spMkLst>
            <pc:docMk/>
            <pc:sldMk cId="125123799" sldId="722"/>
            <ac:spMk id="13" creationId="{13A14D82-6D4E-3DB6-BE98-0AC4F770AD1C}"/>
          </ac:spMkLst>
        </pc:spChg>
        <pc:spChg chg="add del mod">
          <ac:chgData name="Alona Tsirulnikov" userId="4bbafd77-0cd3-4d60-af1e-94ad4b8daf43" providerId="ADAL" clId="{88FFDF4D-4FD0-48B5-9227-F43FD478BD05}" dt="2022-06-08T18:28:00.803" v="1215"/>
          <ac:spMkLst>
            <pc:docMk/>
            <pc:sldMk cId="125123799" sldId="722"/>
            <ac:spMk id="14" creationId="{C40989DB-FB7C-B07C-ABD5-D999B689FC2D}"/>
          </ac:spMkLst>
        </pc:spChg>
        <pc:spChg chg="add mod">
          <ac:chgData name="Alona Tsirulnikov" userId="4bbafd77-0cd3-4d60-af1e-94ad4b8daf43" providerId="ADAL" clId="{88FFDF4D-4FD0-48B5-9227-F43FD478BD05}" dt="2022-06-08T18:28:14.053" v="1218" actId="1076"/>
          <ac:spMkLst>
            <pc:docMk/>
            <pc:sldMk cId="125123799" sldId="722"/>
            <ac:spMk id="16" creationId="{1AC6BD94-701B-F42D-877A-43199FFE93C0}"/>
          </ac:spMkLst>
        </pc:spChg>
        <pc:spChg chg="add mod">
          <ac:chgData name="Alona Tsirulnikov" userId="4bbafd77-0cd3-4d60-af1e-94ad4b8daf43" providerId="ADAL" clId="{88FFDF4D-4FD0-48B5-9227-F43FD478BD05}" dt="2022-06-08T18:28:44.550" v="1221"/>
          <ac:spMkLst>
            <pc:docMk/>
            <pc:sldMk cId="125123799" sldId="722"/>
            <ac:spMk id="18" creationId="{5F3F3E5D-CD42-5BE7-8D6A-69B253BB71E4}"/>
          </ac:spMkLst>
        </pc:spChg>
        <pc:spChg chg="add mod">
          <ac:chgData name="Alona Tsirulnikov" userId="4bbafd77-0cd3-4d60-af1e-94ad4b8daf43" providerId="ADAL" clId="{88FFDF4D-4FD0-48B5-9227-F43FD478BD05}" dt="2022-06-08T18:28:58.678" v="1222" actId="1076"/>
          <ac:spMkLst>
            <pc:docMk/>
            <pc:sldMk cId="125123799" sldId="722"/>
            <ac:spMk id="20" creationId="{7BD35A6C-CC28-B956-5914-C7FA7D939F92}"/>
          </ac:spMkLst>
        </pc:spChg>
        <pc:spChg chg="add mod">
          <ac:chgData name="Alona Tsirulnikov" userId="4bbafd77-0cd3-4d60-af1e-94ad4b8daf43" providerId="ADAL" clId="{88FFDF4D-4FD0-48B5-9227-F43FD478BD05}" dt="2022-06-08T18:28:58.678" v="1222" actId="1076"/>
          <ac:spMkLst>
            <pc:docMk/>
            <pc:sldMk cId="125123799" sldId="722"/>
            <ac:spMk id="21" creationId="{DE17A652-0951-2D9E-0443-74B9CFF4D665}"/>
          </ac:spMkLst>
        </pc:spChg>
        <pc:spChg chg="add mod">
          <ac:chgData name="Alona Tsirulnikov" userId="4bbafd77-0cd3-4d60-af1e-94ad4b8daf43" providerId="ADAL" clId="{88FFDF4D-4FD0-48B5-9227-F43FD478BD05}" dt="2022-06-08T18:28:58.678" v="1222" actId="1076"/>
          <ac:spMkLst>
            <pc:docMk/>
            <pc:sldMk cId="125123799" sldId="722"/>
            <ac:spMk id="22" creationId="{2284A297-3E2E-73B5-0017-01144D9F9CC4}"/>
          </ac:spMkLst>
        </pc:spChg>
        <pc:spChg chg="add mod">
          <ac:chgData name="Alona Tsirulnikov" userId="4bbafd77-0cd3-4d60-af1e-94ad4b8daf43" providerId="ADAL" clId="{88FFDF4D-4FD0-48B5-9227-F43FD478BD05}" dt="2022-06-08T18:28:58.678" v="1222" actId="1076"/>
          <ac:spMkLst>
            <pc:docMk/>
            <pc:sldMk cId="125123799" sldId="722"/>
            <ac:spMk id="23" creationId="{2D796E8C-982D-7A08-B701-9EDDE764C29D}"/>
          </ac:spMkLst>
        </pc:spChg>
        <pc:graphicFrameChg chg="add del mod">
          <ac:chgData name="Alona Tsirulnikov" userId="4bbafd77-0cd3-4d60-af1e-94ad4b8daf43" providerId="ADAL" clId="{88FFDF4D-4FD0-48B5-9227-F43FD478BD05}" dt="2022-06-08T18:28:00.803" v="1215"/>
          <ac:graphicFrameMkLst>
            <pc:docMk/>
            <pc:sldMk cId="125123799" sldId="722"/>
            <ac:graphicFrameMk id="15" creationId="{24B7D908-BA4C-CFED-90A9-2DD664C221CA}"/>
          </ac:graphicFrameMkLst>
        </pc:graphicFrameChg>
        <pc:graphicFrameChg chg="add mod">
          <ac:chgData name="Alona Tsirulnikov" userId="4bbafd77-0cd3-4d60-af1e-94ad4b8daf43" providerId="ADAL" clId="{88FFDF4D-4FD0-48B5-9227-F43FD478BD05}" dt="2022-06-08T18:28:14.053" v="1218" actId="1076"/>
          <ac:graphicFrameMkLst>
            <pc:docMk/>
            <pc:sldMk cId="125123799" sldId="722"/>
            <ac:graphicFrameMk id="17" creationId="{2FCA2B94-C90C-F642-BAA3-12B95E564D7E}"/>
          </ac:graphicFrameMkLst>
        </pc:graphicFrameChg>
        <pc:picChg chg="add del mod">
          <ac:chgData name="Alona Tsirulnikov" userId="4bbafd77-0cd3-4d60-af1e-94ad4b8daf43" providerId="ADAL" clId="{88FFDF4D-4FD0-48B5-9227-F43FD478BD05}" dt="2022-06-08T18:28:04.127" v="1216" actId="478"/>
          <ac:picMkLst>
            <pc:docMk/>
            <pc:sldMk cId="125123799" sldId="722"/>
            <ac:picMk id="8" creationId="{A60893BB-A416-F681-3753-B61339615ECA}"/>
          </ac:picMkLst>
        </pc:picChg>
        <pc:picChg chg="add del mod">
          <ac:chgData name="Alona Tsirulnikov" userId="4bbafd77-0cd3-4d60-af1e-94ad4b8daf43" providerId="ADAL" clId="{88FFDF4D-4FD0-48B5-9227-F43FD478BD05}" dt="2022-06-08T18:28:42.522" v="1219" actId="478"/>
          <ac:picMkLst>
            <pc:docMk/>
            <pc:sldMk cId="125123799" sldId="722"/>
            <ac:picMk id="9" creationId="{399F3975-10B5-8174-3044-944C5C425747}"/>
          </ac:picMkLst>
        </pc:picChg>
        <pc:picChg chg="add mod">
          <ac:chgData name="Alona Tsirulnikov" userId="4bbafd77-0cd3-4d60-af1e-94ad4b8daf43" providerId="ADAL" clId="{88FFDF4D-4FD0-48B5-9227-F43FD478BD05}" dt="2022-06-08T18:28:58.678" v="1222" actId="1076"/>
          <ac:picMkLst>
            <pc:docMk/>
            <pc:sldMk cId="125123799" sldId="722"/>
            <ac:picMk id="19" creationId="{FA1BB520-A68B-96B4-F6A6-572BECC3902E}"/>
          </ac:picMkLst>
        </pc:picChg>
      </pc:sldChg>
      <pc:sldChg chg="addSp delSp modSp new add del mod">
        <pc:chgData name="Alona Tsirulnikov" userId="4bbafd77-0cd3-4d60-af1e-94ad4b8daf43" providerId="ADAL" clId="{88FFDF4D-4FD0-48B5-9227-F43FD478BD05}" dt="2022-06-08T18:31:14.413" v="1253" actId="1076"/>
        <pc:sldMkLst>
          <pc:docMk/>
          <pc:sldMk cId="2455422274" sldId="723"/>
        </pc:sldMkLst>
        <pc:spChg chg="del">
          <ac:chgData name="Alona Tsirulnikov" userId="4bbafd77-0cd3-4d60-af1e-94ad4b8daf43" providerId="ADAL" clId="{88FFDF4D-4FD0-48B5-9227-F43FD478BD05}" dt="2022-06-08T17:52:47.499" v="256" actId="478"/>
          <ac:spMkLst>
            <pc:docMk/>
            <pc:sldMk cId="2455422274" sldId="723"/>
            <ac:spMk id="2" creationId="{617BC580-B27F-8053-B982-A600EE3688A4}"/>
          </ac:spMkLst>
        </pc:spChg>
        <pc:spChg chg="del">
          <ac:chgData name="Alona Tsirulnikov" userId="4bbafd77-0cd3-4d60-af1e-94ad4b8daf43" providerId="ADAL" clId="{88FFDF4D-4FD0-48B5-9227-F43FD478BD05}" dt="2022-06-08T17:52:47.499" v="256" actId="478"/>
          <ac:spMkLst>
            <pc:docMk/>
            <pc:sldMk cId="2455422274" sldId="723"/>
            <ac:spMk id="3" creationId="{298CA0CC-4A19-5592-06B7-8F21A598749A}"/>
          </ac:spMkLst>
        </pc:spChg>
        <pc:spChg chg="del">
          <ac:chgData name="Alona Tsirulnikov" userId="4bbafd77-0cd3-4d60-af1e-94ad4b8daf43" providerId="ADAL" clId="{88FFDF4D-4FD0-48B5-9227-F43FD478BD05}" dt="2022-06-08T17:52:47.499" v="256" actId="478"/>
          <ac:spMkLst>
            <pc:docMk/>
            <pc:sldMk cId="2455422274" sldId="723"/>
            <ac:spMk id="4" creationId="{5BECD417-BBA3-6488-0A36-EE5ADF8D521E}"/>
          </ac:spMkLst>
        </pc:spChg>
        <pc:spChg chg="add del mod">
          <ac:chgData name="Alona Tsirulnikov" userId="4bbafd77-0cd3-4d60-af1e-94ad4b8daf43" providerId="ADAL" clId="{88FFDF4D-4FD0-48B5-9227-F43FD478BD05}" dt="2022-06-08T18:30:18.398" v="1245" actId="478"/>
          <ac:spMkLst>
            <pc:docMk/>
            <pc:sldMk cId="2455422274" sldId="723"/>
            <ac:spMk id="5" creationId="{70801B24-26D1-6B95-8A1F-3E16EBBE4011}"/>
          </ac:spMkLst>
        </pc:spChg>
        <pc:spChg chg="add mod">
          <ac:chgData name="Alona Tsirulnikov" userId="4bbafd77-0cd3-4d60-af1e-94ad4b8daf43" providerId="ADAL" clId="{88FFDF4D-4FD0-48B5-9227-F43FD478BD05}" dt="2022-06-08T18:31:14.413" v="1253" actId="1076"/>
          <ac:spMkLst>
            <pc:docMk/>
            <pc:sldMk cId="2455422274" sldId="723"/>
            <ac:spMk id="6" creationId="{FAB195A3-A968-1109-579F-0913E0A76DFD}"/>
          </ac:spMkLst>
        </pc:spChg>
        <pc:spChg chg="add del mod">
          <ac:chgData name="Alona Tsirulnikov" userId="4bbafd77-0cd3-4d60-af1e-94ad4b8daf43" providerId="ADAL" clId="{88FFDF4D-4FD0-48B5-9227-F43FD478BD05}" dt="2022-06-08T18:30:51.768" v="1250" actId="478"/>
          <ac:spMkLst>
            <pc:docMk/>
            <pc:sldMk cId="2455422274" sldId="723"/>
            <ac:spMk id="9" creationId="{9E3A1AF7-68C3-3414-F8F3-ADE4899463EB}"/>
          </ac:spMkLst>
        </pc:spChg>
        <pc:spChg chg="add del mod">
          <ac:chgData name="Alona Tsirulnikov" userId="4bbafd77-0cd3-4d60-af1e-94ad4b8daf43" providerId="ADAL" clId="{88FFDF4D-4FD0-48B5-9227-F43FD478BD05}" dt="2022-06-08T18:30:34.277" v="1248" actId="478"/>
          <ac:spMkLst>
            <pc:docMk/>
            <pc:sldMk cId="2455422274" sldId="723"/>
            <ac:spMk id="10" creationId="{B2837D7C-D736-334E-A40B-5F74362D04DC}"/>
          </ac:spMkLst>
        </pc:spChg>
        <pc:spChg chg="add mod">
          <ac:chgData name="Alona Tsirulnikov" userId="4bbafd77-0cd3-4d60-af1e-94ad4b8daf43" providerId="ADAL" clId="{88FFDF4D-4FD0-48B5-9227-F43FD478BD05}" dt="2022-06-08T17:52:48.166" v="257"/>
          <ac:spMkLst>
            <pc:docMk/>
            <pc:sldMk cId="2455422274" sldId="723"/>
            <ac:spMk id="11" creationId="{E7211FB1-EA87-D903-D8E9-A43E9514162E}"/>
          </ac:spMkLst>
        </pc:spChg>
        <pc:spChg chg="add del mod">
          <ac:chgData name="Alona Tsirulnikov" userId="4bbafd77-0cd3-4d60-af1e-94ad4b8daf43" providerId="ADAL" clId="{88FFDF4D-4FD0-48B5-9227-F43FD478BD05}" dt="2022-06-08T18:30:22.356" v="1246" actId="478"/>
          <ac:spMkLst>
            <pc:docMk/>
            <pc:sldMk cId="2455422274" sldId="723"/>
            <ac:spMk id="12" creationId="{6509D91D-4A2B-19FC-6D22-0EBB75D0F98F}"/>
          </ac:spMkLst>
        </pc:spChg>
        <pc:spChg chg="add mod">
          <ac:chgData name="Alona Tsirulnikov" userId="4bbafd77-0cd3-4d60-af1e-94ad4b8daf43" providerId="ADAL" clId="{88FFDF4D-4FD0-48B5-9227-F43FD478BD05}" dt="2022-06-08T18:30:23.106" v="1247"/>
          <ac:spMkLst>
            <pc:docMk/>
            <pc:sldMk cId="2455422274" sldId="723"/>
            <ac:spMk id="13" creationId="{C9663294-ABF8-474D-E248-E97BB4EC659C}"/>
          </ac:spMkLst>
        </pc:spChg>
        <pc:spChg chg="add mod">
          <ac:chgData name="Alona Tsirulnikov" userId="4bbafd77-0cd3-4d60-af1e-94ad4b8daf43" providerId="ADAL" clId="{88FFDF4D-4FD0-48B5-9227-F43FD478BD05}" dt="2022-06-08T18:30:23.106" v="1247"/>
          <ac:spMkLst>
            <pc:docMk/>
            <pc:sldMk cId="2455422274" sldId="723"/>
            <ac:spMk id="14" creationId="{E1844004-C953-F574-764E-68A854904E21}"/>
          </ac:spMkLst>
        </pc:spChg>
        <pc:spChg chg="add mod">
          <ac:chgData name="Alona Tsirulnikov" userId="4bbafd77-0cd3-4d60-af1e-94ad4b8daf43" providerId="ADAL" clId="{88FFDF4D-4FD0-48B5-9227-F43FD478BD05}" dt="2022-06-08T18:30:35.313" v="1249"/>
          <ac:spMkLst>
            <pc:docMk/>
            <pc:sldMk cId="2455422274" sldId="723"/>
            <ac:spMk id="15" creationId="{6D812A1C-347E-5C08-79C1-4CD5A443460D}"/>
          </ac:spMkLst>
        </pc:spChg>
        <pc:spChg chg="add mod">
          <ac:chgData name="Alona Tsirulnikov" userId="4bbafd77-0cd3-4d60-af1e-94ad4b8daf43" providerId="ADAL" clId="{88FFDF4D-4FD0-48B5-9227-F43FD478BD05}" dt="2022-06-08T18:31:10.363" v="1252" actId="1076"/>
          <ac:spMkLst>
            <pc:docMk/>
            <pc:sldMk cId="2455422274" sldId="723"/>
            <ac:spMk id="18" creationId="{D0354C7B-69C7-1098-06D9-056F36E50847}"/>
          </ac:spMkLst>
        </pc:spChg>
        <pc:spChg chg="add mod">
          <ac:chgData name="Alona Tsirulnikov" userId="4bbafd77-0cd3-4d60-af1e-94ad4b8daf43" providerId="ADAL" clId="{88FFDF4D-4FD0-48B5-9227-F43FD478BD05}" dt="2022-06-08T18:31:10.363" v="1252" actId="1076"/>
          <ac:spMkLst>
            <pc:docMk/>
            <pc:sldMk cId="2455422274" sldId="723"/>
            <ac:spMk id="19" creationId="{95DD4920-5642-EBEB-C35F-1D3333425C79}"/>
          </ac:spMkLst>
        </pc:spChg>
        <pc:spChg chg="add mod">
          <ac:chgData name="Alona Tsirulnikov" userId="4bbafd77-0cd3-4d60-af1e-94ad4b8daf43" providerId="ADAL" clId="{88FFDF4D-4FD0-48B5-9227-F43FD478BD05}" dt="2022-06-08T18:31:10.363" v="1252" actId="1076"/>
          <ac:spMkLst>
            <pc:docMk/>
            <pc:sldMk cId="2455422274" sldId="723"/>
            <ac:spMk id="20" creationId="{4DF48D70-7A48-E130-8B78-2613B8801BED}"/>
          </ac:spMkLst>
        </pc:spChg>
        <pc:spChg chg="add mod">
          <ac:chgData name="Alona Tsirulnikov" userId="4bbafd77-0cd3-4d60-af1e-94ad4b8daf43" providerId="ADAL" clId="{88FFDF4D-4FD0-48B5-9227-F43FD478BD05}" dt="2022-06-08T18:31:10.363" v="1252" actId="1076"/>
          <ac:spMkLst>
            <pc:docMk/>
            <pc:sldMk cId="2455422274" sldId="723"/>
            <ac:spMk id="21" creationId="{27CCA43D-151C-D823-76BE-9F01EA164928}"/>
          </ac:spMkLst>
        </pc:spChg>
        <pc:graphicFrameChg chg="add mod">
          <ac:chgData name="Alona Tsirulnikov" userId="4bbafd77-0cd3-4d60-af1e-94ad4b8daf43" providerId="ADAL" clId="{88FFDF4D-4FD0-48B5-9227-F43FD478BD05}" dt="2022-06-08T18:30:35.313" v="1249"/>
          <ac:graphicFrameMkLst>
            <pc:docMk/>
            <pc:sldMk cId="2455422274" sldId="723"/>
            <ac:graphicFrameMk id="16" creationId="{1B78677E-95FF-A48F-8D47-A70BFAA432E5}"/>
          </ac:graphicFrameMkLst>
        </pc:graphicFrameChg>
        <pc:picChg chg="add del mod">
          <ac:chgData name="Alona Tsirulnikov" userId="4bbafd77-0cd3-4d60-af1e-94ad4b8daf43" providerId="ADAL" clId="{88FFDF4D-4FD0-48B5-9227-F43FD478BD05}" dt="2022-06-08T18:30:34.277" v="1248" actId="478"/>
          <ac:picMkLst>
            <pc:docMk/>
            <pc:sldMk cId="2455422274" sldId="723"/>
            <ac:picMk id="7" creationId="{9F4E5126-1D12-A9FD-9C1F-254F4DAE5238}"/>
          </ac:picMkLst>
        </pc:picChg>
        <pc:picChg chg="add del mod">
          <ac:chgData name="Alona Tsirulnikov" userId="4bbafd77-0cd3-4d60-af1e-94ad4b8daf43" providerId="ADAL" clId="{88FFDF4D-4FD0-48B5-9227-F43FD478BD05}" dt="2022-06-08T18:30:51.768" v="1250" actId="478"/>
          <ac:picMkLst>
            <pc:docMk/>
            <pc:sldMk cId="2455422274" sldId="723"/>
            <ac:picMk id="8" creationId="{EF6B0435-C614-773B-2CED-3339F8808A10}"/>
          </ac:picMkLst>
        </pc:picChg>
        <pc:picChg chg="add mod">
          <ac:chgData name="Alona Tsirulnikov" userId="4bbafd77-0cd3-4d60-af1e-94ad4b8daf43" providerId="ADAL" clId="{88FFDF4D-4FD0-48B5-9227-F43FD478BD05}" dt="2022-06-08T18:31:10.363" v="1252" actId="1076"/>
          <ac:picMkLst>
            <pc:docMk/>
            <pc:sldMk cId="2455422274" sldId="723"/>
            <ac:picMk id="17" creationId="{E30230D0-C6DD-9E50-5714-F0C42237DC77}"/>
          </ac:picMkLst>
        </pc:picChg>
      </pc:sldChg>
      <pc:sldChg chg="addSp delSp modSp new del mod">
        <pc:chgData name="Alona Tsirulnikov" userId="4bbafd77-0cd3-4d60-af1e-94ad4b8daf43" providerId="ADAL" clId="{88FFDF4D-4FD0-48B5-9227-F43FD478BD05}" dt="2022-06-08T17:53:26.445" v="268" actId="47"/>
        <pc:sldMkLst>
          <pc:docMk/>
          <pc:sldMk cId="822070168" sldId="724"/>
        </pc:sldMkLst>
        <pc:spChg chg="del">
          <ac:chgData name="Alona Tsirulnikov" userId="4bbafd77-0cd3-4d60-af1e-94ad4b8daf43" providerId="ADAL" clId="{88FFDF4D-4FD0-48B5-9227-F43FD478BD05}" dt="2022-06-08T17:52:54.912" v="260" actId="478"/>
          <ac:spMkLst>
            <pc:docMk/>
            <pc:sldMk cId="822070168" sldId="724"/>
            <ac:spMk id="2" creationId="{11886FA0-4CDA-CD6F-F56A-B0F8A3141D89}"/>
          </ac:spMkLst>
        </pc:spChg>
        <pc:spChg chg="del">
          <ac:chgData name="Alona Tsirulnikov" userId="4bbafd77-0cd3-4d60-af1e-94ad4b8daf43" providerId="ADAL" clId="{88FFDF4D-4FD0-48B5-9227-F43FD478BD05}" dt="2022-06-08T17:52:54.912" v="260" actId="478"/>
          <ac:spMkLst>
            <pc:docMk/>
            <pc:sldMk cId="822070168" sldId="724"/>
            <ac:spMk id="3" creationId="{55D546FB-5798-9359-FB54-493DF4B500AD}"/>
          </ac:spMkLst>
        </pc:spChg>
        <pc:spChg chg="del">
          <ac:chgData name="Alona Tsirulnikov" userId="4bbafd77-0cd3-4d60-af1e-94ad4b8daf43" providerId="ADAL" clId="{88FFDF4D-4FD0-48B5-9227-F43FD478BD05}" dt="2022-06-08T17:52:54.912" v="260" actId="478"/>
          <ac:spMkLst>
            <pc:docMk/>
            <pc:sldMk cId="822070168" sldId="724"/>
            <ac:spMk id="4" creationId="{D6FE38A2-E4B9-CDF8-EF36-64D0E5BAFE56}"/>
          </ac:spMkLst>
        </pc:spChg>
        <pc:spChg chg="add mod">
          <ac:chgData name="Alona Tsirulnikov" userId="4bbafd77-0cd3-4d60-af1e-94ad4b8daf43" providerId="ADAL" clId="{88FFDF4D-4FD0-48B5-9227-F43FD478BD05}" dt="2022-06-08T17:53:04.150" v="261"/>
          <ac:spMkLst>
            <pc:docMk/>
            <pc:sldMk cId="822070168" sldId="724"/>
            <ac:spMk id="5" creationId="{0A0DA025-615F-6D7F-4B02-C9C326319D40}"/>
          </ac:spMkLst>
        </pc:spChg>
        <pc:spChg chg="add mod">
          <ac:chgData name="Alona Tsirulnikov" userId="4bbafd77-0cd3-4d60-af1e-94ad4b8daf43" providerId="ADAL" clId="{88FFDF4D-4FD0-48B5-9227-F43FD478BD05}" dt="2022-06-08T17:53:04.150" v="261"/>
          <ac:spMkLst>
            <pc:docMk/>
            <pc:sldMk cId="822070168" sldId="724"/>
            <ac:spMk id="6" creationId="{A0D7736F-6C9B-3686-C067-7FF0F3C73269}"/>
          </ac:spMkLst>
        </pc:spChg>
        <pc:spChg chg="add mod">
          <ac:chgData name="Alona Tsirulnikov" userId="4bbafd77-0cd3-4d60-af1e-94ad4b8daf43" providerId="ADAL" clId="{88FFDF4D-4FD0-48B5-9227-F43FD478BD05}" dt="2022-06-08T17:53:04.150" v="261"/>
          <ac:spMkLst>
            <pc:docMk/>
            <pc:sldMk cId="822070168" sldId="724"/>
            <ac:spMk id="7" creationId="{5850A328-0BE6-91D1-8666-516E9AFE044E}"/>
          </ac:spMkLst>
        </pc:spChg>
        <pc:spChg chg="add mod">
          <ac:chgData name="Alona Tsirulnikov" userId="4bbafd77-0cd3-4d60-af1e-94ad4b8daf43" providerId="ADAL" clId="{88FFDF4D-4FD0-48B5-9227-F43FD478BD05}" dt="2022-06-08T17:53:04.150" v="261"/>
          <ac:spMkLst>
            <pc:docMk/>
            <pc:sldMk cId="822070168" sldId="724"/>
            <ac:spMk id="8" creationId="{295B6BD6-CCE7-A058-7900-5018F8120CBD}"/>
          </ac:spMkLst>
        </pc:spChg>
        <pc:spChg chg="add mod">
          <ac:chgData name="Alona Tsirulnikov" userId="4bbafd77-0cd3-4d60-af1e-94ad4b8daf43" providerId="ADAL" clId="{88FFDF4D-4FD0-48B5-9227-F43FD478BD05}" dt="2022-06-08T17:53:04.150" v="261"/>
          <ac:spMkLst>
            <pc:docMk/>
            <pc:sldMk cId="822070168" sldId="724"/>
            <ac:spMk id="9" creationId="{569EDBA6-E041-3D3B-61E9-DB65D4B0A5F7}"/>
          </ac:spMkLst>
        </pc:spChg>
        <pc:spChg chg="add mod">
          <ac:chgData name="Alona Tsirulnikov" userId="4bbafd77-0cd3-4d60-af1e-94ad4b8daf43" providerId="ADAL" clId="{88FFDF4D-4FD0-48B5-9227-F43FD478BD05}" dt="2022-06-08T17:53:04.150" v="261"/>
          <ac:spMkLst>
            <pc:docMk/>
            <pc:sldMk cId="822070168" sldId="724"/>
            <ac:spMk id="10" creationId="{E23648BA-292C-D689-41C0-C9B09BA18646}"/>
          </ac:spMkLst>
        </pc:spChg>
        <pc:spChg chg="add mod">
          <ac:chgData name="Alona Tsirulnikov" userId="4bbafd77-0cd3-4d60-af1e-94ad4b8daf43" providerId="ADAL" clId="{88FFDF4D-4FD0-48B5-9227-F43FD478BD05}" dt="2022-06-08T17:53:20.920" v="266" actId="571"/>
          <ac:spMkLst>
            <pc:docMk/>
            <pc:sldMk cId="822070168" sldId="724"/>
            <ac:spMk id="13" creationId="{5D407B0D-9C56-0FF6-FA3E-414B1C752868}"/>
          </ac:spMkLst>
        </pc:spChg>
        <pc:spChg chg="add mod">
          <ac:chgData name="Alona Tsirulnikov" userId="4bbafd77-0cd3-4d60-af1e-94ad4b8daf43" providerId="ADAL" clId="{88FFDF4D-4FD0-48B5-9227-F43FD478BD05}" dt="2022-06-08T17:53:20.920" v="266" actId="571"/>
          <ac:spMkLst>
            <pc:docMk/>
            <pc:sldMk cId="822070168" sldId="724"/>
            <ac:spMk id="14" creationId="{1D6F740A-2D96-8395-3772-3AC545F50B6C}"/>
          </ac:spMkLst>
        </pc:spChg>
        <pc:spChg chg="add mod">
          <ac:chgData name="Alona Tsirulnikov" userId="4bbafd77-0cd3-4d60-af1e-94ad4b8daf43" providerId="ADAL" clId="{88FFDF4D-4FD0-48B5-9227-F43FD478BD05}" dt="2022-06-08T17:53:20.920" v="266" actId="571"/>
          <ac:spMkLst>
            <pc:docMk/>
            <pc:sldMk cId="822070168" sldId="724"/>
            <ac:spMk id="15" creationId="{DE02F82F-84B5-0EE7-4C87-C8F6EA1F8010}"/>
          </ac:spMkLst>
        </pc:spChg>
        <pc:spChg chg="add mod">
          <ac:chgData name="Alona Tsirulnikov" userId="4bbafd77-0cd3-4d60-af1e-94ad4b8daf43" providerId="ADAL" clId="{88FFDF4D-4FD0-48B5-9227-F43FD478BD05}" dt="2022-06-08T17:53:20.920" v="266" actId="571"/>
          <ac:spMkLst>
            <pc:docMk/>
            <pc:sldMk cId="822070168" sldId="724"/>
            <ac:spMk id="16" creationId="{7085C2D0-2432-F103-EC13-5F3D2BCD09CB}"/>
          </ac:spMkLst>
        </pc:spChg>
        <pc:spChg chg="add mod">
          <ac:chgData name="Alona Tsirulnikov" userId="4bbafd77-0cd3-4d60-af1e-94ad4b8daf43" providerId="ADAL" clId="{88FFDF4D-4FD0-48B5-9227-F43FD478BD05}" dt="2022-06-08T17:53:20.920" v="266" actId="571"/>
          <ac:spMkLst>
            <pc:docMk/>
            <pc:sldMk cId="822070168" sldId="724"/>
            <ac:spMk id="17" creationId="{A0D44DF9-5E3E-F636-1D6F-8BFE72293BC5}"/>
          </ac:spMkLst>
        </pc:spChg>
        <pc:spChg chg="add mod">
          <ac:chgData name="Alona Tsirulnikov" userId="4bbafd77-0cd3-4d60-af1e-94ad4b8daf43" providerId="ADAL" clId="{88FFDF4D-4FD0-48B5-9227-F43FD478BD05}" dt="2022-06-08T17:53:20.920" v="266" actId="571"/>
          <ac:spMkLst>
            <pc:docMk/>
            <pc:sldMk cId="822070168" sldId="724"/>
            <ac:spMk id="18" creationId="{4BB40DCE-B08F-7F16-8175-71AB0C586297}"/>
          </ac:spMkLst>
        </pc:spChg>
        <pc:picChg chg="add mod">
          <ac:chgData name="Alona Tsirulnikov" userId="4bbafd77-0cd3-4d60-af1e-94ad4b8daf43" providerId="ADAL" clId="{88FFDF4D-4FD0-48B5-9227-F43FD478BD05}" dt="2022-06-08T17:53:04.150" v="261"/>
          <ac:picMkLst>
            <pc:docMk/>
            <pc:sldMk cId="822070168" sldId="724"/>
            <ac:picMk id="11" creationId="{C829BA22-C7F8-2DFE-8164-E0860C6D5A65}"/>
          </ac:picMkLst>
        </pc:picChg>
        <pc:picChg chg="add mod">
          <ac:chgData name="Alona Tsirulnikov" userId="4bbafd77-0cd3-4d60-af1e-94ad4b8daf43" providerId="ADAL" clId="{88FFDF4D-4FD0-48B5-9227-F43FD478BD05}" dt="2022-06-08T17:53:04.150" v="261"/>
          <ac:picMkLst>
            <pc:docMk/>
            <pc:sldMk cId="822070168" sldId="724"/>
            <ac:picMk id="12" creationId="{71420602-737E-DDF4-C4A2-B8155F80DC2F}"/>
          </ac:picMkLst>
        </pc:picChg>
        <pc:picChg chg="add mod">
          <ac:chgData name="Alona Tsirulnikov" userId="4bbafd77-0cd3-4d60-af1e-94ad4b8daf43" providerId="ADAL" clId="{88FFDF4D-4FD0-48B5-9227-F43FD478BD05}" dt="2022-06-08T17:53:20.920" v="266" actId="571"/>
          <ac:picMkLst>
            <pc:docMk/>
            <pc:sldMk cId="822070168" sldId="724"/>
            <ac:picMk id="19" creationId="{F77B0C6C-392C-8450-10C5-AC51A6B2F3CD}"/>
          </ac:picMkLst>
        </pc:picChg>
        <pc:picChg chg="add mod">
          <ac:chgData name="Alona Tsirulnikov" userId="4bbafd77-0cd3-4d60-af1e-94ad4b8daf43" providerId="ADAL" clId="{88FFDF4D-4FD0-48B5-9227-F43FD478BD05}" dt="2022-06-08T17:53:20.920" v="266" actId="571"/>
          <ac:picMkLst>
            <pc:docMk/>
            <pc:sldMk cId="822070168" sldId="724"/>
            <ac:picMk id="20" creationId="{462CAB8D-DC7E-FEEF-713A-986311FCE431}"/>
          </ac:picMkLst>
        </pc:picChg>
      </pc:sldChg>
      <pc:sldChg chg="addSp delSp modSp new add del mod">
        <pc:chgData name="Alona Tsirulnikov" userId="4bbafd77-0cd3-4d60-af1e-94ad4b8daf43" providerId="ADAL" clId="{88FFDF4D-4FD0-48B5-9227-F43FD478BD05}" dt="2022-06-08T18:35:29.855" v="1380" actId="1076"/>
        <pc:sldMkLst>
          <pc:docMk/>
          <pc:sldMk cId="2321624747" sldId="725"/>
        </pc:sldMkLst>
        <pc:spChg chg="del">
          <ac:chgData name="Alona Tsirulnikov" userId="4bbafd77-0cd3-4d60-af1e-94ad4b8daf43" providerId="ADAL" clId="{88FFDF4D-4FD0-48B5-9227-F43FD478BD05}" dt="2022-06-08T17:53:12.999" v="264" actId="478"/>
          <ac:spMkLst>
            <pc:docMk/>
            <pc:sldMk cId="2321624747" sldId="725"/>
            <ac:spMk id="2" creationId="{9B734AB4-4487-B51F-6E27-B87470ECE707}"/>
          </ac:spMkLst>
        </pc:spChg>
        <pc:spChg chg="del">
          <ac:chgData name="Alona Tsirulnikov" userId="4bbafd77-0cd3-4d60-af1e-94ad4b8daf43" providerId="ADAL" clId="{88FFDF4D-4FD0-48B5-9227-F43FD478BD05}" dt="2022-06-08T17:53:12.999" v="264" actId="478"/>
          <ac:spMkLst>
            <pc:docMk/>
            <pc:sldMk cId="2321624747" sldId="725"/>
            <ac:spMk id="3" creationId="{F3FC1E98-1FAB-3E72-782E-FB8952C0541F}"/>
          </ac:spMkLst>
        </pc:spChg>
        <pc:spChg chg="del">
          <ac:chgData name="Alona Tsirulnikov" userId="4bbafd77-0cd3-4d60-af1e-94ad4b8daf43" providerId="ADAL" clId="{88FFDF4D-4FD0-48B5-9227-F43FD478BD05}" dt="2022-06-08T17:53:12.999" v="264" actId="478"/>
          <ac:spMkLst>
            <pc:docMk/>
            <pc:sldMk cId="2321624747" sldId="725"/>
            <ac:spMk id="4" creationId="{59003A98-10ED-309B-E82F-975683B0B121}"/>
          </ac:spMkLst>
        </pc:spChg>
        <pc:spChg chg="add mod">
          <ac:chgData name="Alona Tsirulnikov" userId="4bbafd77-0cd3-4d60-af1e-94ad4b8daf43" providerId="ADAL" clId="{88FFDF4D-4FD0-48B5-9227-F43FD478BD05}" dt="2022-06-08T17:53:23.780" v="267"/>
          <ac:spMkLst>
            <pc:docMk/>
            <pc:sldMk cId="2321624747" sldId="725"/>
            <ac:spMk id="5" creationId="{80391352-DB28-2CE3-EF4A-5A482F8F0755}"/>
          </ac:spMkLst>
        </pc:spChg>
        <pc:spChg chg="add mod">
          <ac:chgData name="Alona Tsirulnikov" userId="4bbafd77-0cd3-4d60-af1e-94ad4b8daf43" providerId="ADAL" clId="{88FFDF4D-4FD0-48B5-9227-F43FD478BD05}" dt="2022-06-08T18:33:33.775" v="1268" actId="1076"/>
          <ac:spMkLst>
            <pc:docMk/>
            <pc:sldMk cId="2321624747" sldId="725"/>
            <ac:spMk id="6" creationId="{448CDBCD-1538-F758-DB38-226FFB43F441}"/>
          </ac:spMkLst>
        </pc:spChg>
        <pc:spChg chg="add mod">
          <ac:chgData name="Alona Tsirulnikov" userId="4bbafd77-0cd3-4d60-af1e-94ad4b8daf43" providerId="ADAL" clId="{88FFDF4D-4FD0-48B5-9227-F43FD478BD05}" dt="2022-06-08T18:34:03.205" v="1281" actId="1076"/>
          <ac:spMkLst>
            <pc:docMk/>
            <pc:sldMk cId="2321624747" sldId="725"/>
            <ac:spMk id="7" creationId="{B2FC802E-0145-689A-37C5-E25915CA12B4}"/>
          </ac:spMkLst>
        </pc:spChg>
        <pc:spChg chg="add mod">
          <ac:chgData name="Alona Tsirulnikov" userId="4bbafd77-0cd3-4d60-af1e-94ad4b8daf43" providerId="ADAL" clId="{88FFDF4D-4FD0-48B5-9227-F43FD478BD05}" dt="2022-06-08T17:53:23.780" v="267"/>
          <ac:spMkLst>
            <pc:docMk/>
            <pc:sldMk cId="2321624747" sldId="725"/>
            <ac:spMk id="8" creationId="{81473D4B-DF0B-F2BD-5B11-912B6365A301}"/>
          </ac:spMkLst>
        </pc:spChg>
        <pc:spChg chg="add mod">
          <ac:chgData name="Alona Tsirulnikov" userId="4bbafd77-0cd3-4d60-af1e-94ad4b8daf43" providerId="ADAL" clId="{88FFDF4D-4FD0-48B5-9227-F43FD478BD05}" dt="2022-06-08T17:53:23.780" v="267"/>
          <ac:spMkLst>
            <pc:docMk/>
            <pc:sldMk cId="2321624747" sldId="725"/>
            <ac:spMk id="9" creationId="{F61F6C26-B4AD-B4CD-392D-9F25BBAB2B06}"/>
          </ac:spMkLst>
        </pc:spChg>
        <pc:spChg chg="add del mod">
          <ac:chgData name="Alona Tsirulnikov" userId="4bbafd77-0cd3-4d60-af1e-94ad4b8daf43" providerId="ADAL" clId="{88FFDF4D-4FD0-48B5-9227-F43FD478BD05}" dt="2022-06-08T18:32:48.755" v="1255" actId="478"/>
          <ac:spMkLst>
            <pc:docMk/>
            <pc:sldMk cId="2321624747" sldId="725"/>
            <ac:spMk id="10" creationId="{BB31C4B4-CA22-5C66-7B17-877F8D812ED5}"/>
          </ac:spMkLst>
        </pc:spChg>
        <pc:spChg chg="add mod">
          <ac:chgData name="Alona Tsirulnikov" userId="4bbafd77-0cd3-4d60-af1e-94ad4b8daf43" providerId="ADAL" clId="{88FFDF4D-4FD0-48B5-9227-F43FD478BD05}" dt="2022-06-08T18:32:49.606" v="1256"/>
          <ac:spMkLst>
            <pc:docMk/>
            <pc:sldMk cId="2321624747" sldId="725"/>
            <ac:spMk id="13" creationId="{05D7D694-1073-FEA8-7FA7-4C78B737680F}"/>
          </ac:spMkLst>
        </pc:spChg>
        <pc:spChg chg="add del mod">
          <ac:chgData name="Alona Tsirulnikov" userId="4bbafd77-0cd3-4d60-af1e-94ad4b8daf43" providerId="ADAL" clId="{88FFDF4D-4FD0-48B5-9227-F43FD478BD05}" dt="2022-06-08T18:34:24.521" v="1369" actId="478"/>
          <ac:spMkLst>
            <pc:docMk/>
            <pc:sldMk cId="2321624747" sldId="725"/>
            <ac:spMk id="14" creationId="{6C083E6C-C48D-B463-3481-65B26A5AD2BD}"/>
          </ac:spMkLst>
        </pc:spChg>
        <pc:spChg chg="add del mod">
          <ac:chgData name="Alona Tsirulnikov" userId="4bbafd77-0cd3-4d60-af1e-94ad4b8daf43" providerId="ADAL" clId="{88FFDF4D-4FD0-48B5-9227-F43FD478BD05}" dt="2022-06-08T18:34:24.521" v="1369" actId="478"/>
          <ac:spMkLst>
            <pc:docMk/>
            <pc:sldMk cId="2321624747" sldId="725"/>
            <ac:spMk id="15" creationId="{31310886-D97A-1FDB-19D7-F7488657516F}"/>
          </ac:spMkLst>
        </pc:spChg>
        <pc:spChg chg="add del mod">
          <ac:chgData name="Alona Tsirulnikov" userId="4bbafd77-0cd3-4d60-af1e-94ad4b8daf43" providerId="ADAL" clId="{88FFDF4D-4FD0-48B5-9227-F43FD478BD05}" dt="2022-06-08T18:34:26.259" v="1370" actId="478"/>
          <ac:spMkLst>
            <pc:docMk/>
            <pc:sldMk cId="2321624747" sldId="725"/>
            <ac:spMk id="16" creationId="{3A29C67F-9530-6350-29A3-81B9B3FE205B}"/>
          </ac:spMkLst>
        </pc:spChg>
        <pc:spChg chg="add mod">
          <ac:chgData name="Alona Tsirulnikov" userId="4bbafd77-0cd3-4d60-af1e-94ad4b8daf43" providerId="ADAL" clId="{88FFDF4D-4FD0-48B5-9227-F43FD478BD05}" dt="2022-06-08T18:35:23.856" v="1379" actId="1076"/>
          <ac:spMkLst>
            <pc:docMk/>
            <pc:sldMk cId="2321624747" sldId="725"/>
            <ac:spMk id="17" creationId="{C99752B8-CA1C-28F4-5A64-92E8AAD63A6D}"/>
          </ac:spMkLst>
        </pc:spChg>
        <pc:spChg chg="add mod">
          <ac:chgData name="Alona Tsirulnikov" userId="4bbafd77-0cd3-4d60-af1e-94ad4b8daf43" providerId="ADAL" clId="{88FFDF4D-4FD0-48B5-9227-F43FD478BD05}" dt="2022-06-08T18:35:29.855" v="1380" actId="1076"/>
          <ac:spMkLst>
            <pc:docMk/>
            <pc:sldMk cId="2321624747" sldId="725"/>
            <ac:spMk id="18" creationId="{998D1476-0138-BCDF-7A3D-B0621986E895}"/>
          </ac:spMkLst>
        </pc:spChg>
        <pc:spChg chg="add mod">
          <ac:chgData name="Alona Tsirulnikov" userId="4bbafd77-0cd3-4d60-af1e-94ad4b8daf43" providerId="ADAL" clId="{88FFDF4D-4FD0-48B5-9227-F43FD478BD05}" dt="2022-06-08T18:35:05.595" v="1378" actId="1076"/>
          <ac:spMkLst>
            <pc:docMk/>
            <pc:sldMk cId="2321624747" sldId="725"/>
            <ac:spMk id="19" creationId="{A1111C58-F261-DFE9-3233-1C6D0C3341B3}"/>
          </ac:spMkLst>
        </pc:spChg>
        <pc:picChg chg="add mod">
          <ac:chgData name="Alona Tsirulnikov" userId="4bbafd77-0cd3-4d60-af1e-94ad4b8daf43" providerId="ADAL" clId="{88FFDF4D-4FD0-48B5-9227-F43FD478BD05}" dt="2022-06-08T17:53:23.780" v="267"/>
          <ac:picMkLst>
            <pc:docMk/>
            <pc:sldMk cId="2321624747" sldId="725"/>
            <ac:picMk id="11" creationId="{1DEFC817-E8AB-9322-2942-9DE1DF96A578}"/>
          </ac:picMkLst>
        </pc:picChg>
        <pc:picChg chg="add mod">
          <ac:chgData name="Alona Tsirulnikov" userId="4bbafd77-0cd3-4d60-af1e-94ad4b8daf43" providerId="ADAL" clId="{88FFDF4D-4FD0-48B5-9227-F43FD478BD05}" dt="2022-06-08T18:34:32.640" v="1375" actId="1035"/>
          <ac:picMkLst>
            <pc:docMk/>
            <pc:sldMk cId="2321624747" sldId="725"/>
            <ac:picMk id="12" creationId="{3EB693F5-980C-05E0-8248-084C89566513}"/>
          </ac:picMkLst>
        </pc:picChg>
      </pc:sldChg>
      <pc:sldChg chg="addSp delSp modSp new add del mod">
        <pc:chgData name="Alona Tsirulnikov" userId="4bbafd77-0cd3-4d60-af1e-94ad4b8daf43" providerId="ADAL" clId="{88FFDF4D-4FD0-48B5-9227-F43FD478BD05}" dt="2022-06-08T18:36:49.215" v="1453" actId="1038"/>
        <pc:sldMkLst>
          <pc:docMk/>
          <pc:sldMk cId="3182338613" sldId="726"/>
        </pc:sldMkLst>
        <pc:spChg chg="del">
          <ac:chgData name="Alona Tsirulnikov" userId="4bbafd77-0cd3-4d60-af1e-94ad4b8daf43" providerId="ADAL" clId="{88FFDF4D-4FD0-48B5-9227-F43FD478BD05}" dt="2022-06-08T17:53:42.687" v="270" actId="478"/>
          <ac:spMkLst>
            <pc:docMk/>
            <pc:sldMk cId="3182338613" sldId="726"/>
            <ac:spMk id="2" creationId="{9999111B-2FCA-04F2-B7D1-FDFC82F2DECC}"/>
          </ac:spMkLst>
        </pc:spChg>
        <pc:spChg chg="del">
          <ac:chgData name="Alona Tsirulnikov" userId="4bbafd77-0cd3-4d60-af1e-94ad4b8daf43" providerId="ADAL" clId="{88FFDF4D-4FD0-48B5-9227-F43FD478BD05}" dt="2022-06-08T17:53:42.687" v="270" actId="478"/>
          <ac:spMkLst>
            <pc:docMk/>
            <pc:sldMk cId="3182338613" sldId="726"/>
            <ac:spMk id="3" creationId="{2E4BCCDF-3019-4C09-A2FC-0AFD1C897EF4}"/>
          </ac:spMkLst>
        </pc:spChg>
        <pc:spChg chg="del">
          <ac:chgData name="Alona Tsirulnikov" userId="4bbafd77-0cd3-4d60-af1e-94ad4b8daf43" providerId="ADAL" clId="{88FFDF4D-4FD0-48B5-9227-F43FD478BD05}" dt="2022-06-08T17:53:42.687" v="270" actId="478"/>
          <ac:spMkLst>
            <pc:docMk/>
            <pc:sldMk cId="3182338613" sldId="726"/>
            <ac:spMk id="4" creationId="{CD748B8E-CC5D-8B40-E8C2-0E1379FEC8BE}"/>
          </ac:spMkLst>
        </pc:spChg>
        <pc:spChg chg="add mod">
          <ac:chgData name="Alona Tsirulnikov" userId="4bbafd77-0cd3-4d60-af1e-94ad4b8daf43" providerId="ADAL" clId="{88FFDF4D-4FD0-48B5-9227-F43FD478BD05}" dt="2022-06-08T17:53:43.352" v="271"/>
          <ac:spMkLst>
            <pc:docMk/>
            <pc:sldMk cId="3182338613" sldId="726"/>
            <ac:spMk id="5" creationId="{AB8BE0FC-6E91-7DDA-66EF-51EB58F92C5B}"/>
          </ac:spMkLst>
        </pc:spChg>
        <pc:spChg chg="add mod">
          <ac:chgData name="Alona Tsirulnikov" userId="4bbafd77-0cd3-4d60-af1e-94ad4b8daf43" providerId="ADAL" clId="{88FFDF4D-4FD0-48B5-9227-F43FD478BD05}" dt="2022-06-08T17:53:43.352" v="271"/>
          <ac:spMkLst>
            <pc:docMk/>
            <pc:sldMk cId="3182338613" sldId="726"/>
            <ac:spMk id="6" creationId="{19DD7A50-7A21-4478-5042-DA1E980CF75F}"/>
          </ac:spMkLst>
        </pc:spChg>
        <pc:spChg chg="add mod">
          <ac:chgData name="Alona Tsirulnikov" userId="4bbafd77-0cd3-4d60-af1e-94ad4b8daf43" providerId="ADAL" clId="{88FFDF4D-4FD0-48B5-9227-F43FD478BD05}" dt="2022-06-08T18:36:09.608" v="1392" actId="1076"/>
          <ac:spMkLst>
            <pc:docMk/>
            <pc:sldMk cId="3182338613" sldId="726"/>
            <ac:spMk id="7" creationId="{7F075589-CB39-0776-118D-8989D786450A}"/>
          </ac:spMkLst>
        </pc:spChg>
        <pc:spChg chg="add mod">
          <ac:chgData name="Alona Tsirulnikov" userId="4bbafd77-0cd3-4d60-af1e-94ad4b8daf43" providerId="ADAL" clId="{88FFDF4D-4FD0-48B5-9227-F43FD478BD05}" dt="2022-06-08T17:53:43.352" v="271"/>
          <ac:spMkLst>
            <pc:docMk/>
            <pc:sldMk cId="3182338613" sldId="726"/>
            <ac:spMk id="8" creationId="{FF96F234-3317-D15F-C6F6-5E4F0D0402E3}"/>
          </ac:spMkLst>
        </pc:spChg>
        <pc:spChg chg="add mod">
          <ac:chgData name="Alona Tsirulnikov" userId="4bbafd77-0cd3-4d60-af1e-94ad4b8daf43" providerId="ADAL" clId="{88FFDF4D-4FD0-48B5-9227-F43FD478BD05}" dt="2022-06-08T17:53:43.352" v="271"/>
          <ac:spMkLst>
            <pc:docMk/>
            <pc:sldMk cId="3182338613" sldId="726"/>
            <ac:spMk id="9" creationId="{21D303BB-7A66-AC68-984B-B9CA7B748683}"/>
          </ac:spMkLst>
        </pc:spChg>
        <pc:spChg chg="add del mod">
          <ac:chgData name="Alona Tsirulnikov" userId="4bbafd77-0cd3-4d60-af1e-94ad4b8daf43" providerId="ADAL" clId="{88FFDF4D-4FD0-48B5-9227-F43FD478BD05}" dt="2022-06-08T18:32:55.656" v="1257" actId="478"/>
          <ac:spMkLst>
            <pc:docMk/>
            <pc:sldMk cId="3182338613" sldId="726"/>
            <ac:spMk id="10" creationId="{92D1308B-0B37-C5B6-4E4E-1222FB47DB60}"/>
          </ac:spMkLst>
        </pc:spChg>
        <pc:spChg chg="add mod">
          <ac:chgData name="Alona Tsirulnikov" userId="4bbafd77-0cd3-4d60-af1e-94ad4b8daf43" providerId="ADAL" clId="{88FFDF4D-4FD0-48B5-9227-F43FD478BD05}" dt="2022-06-08T18:32:55.996" v="1258"/>
          <ac:spMkLst>
            <pc:docMk/>
            <pc:sldMk cId="3182338613" sldId="726"/>
            <ac:spMk id="13" creationId="{86DE1E37-FECE-FD8D-2FB1-AACBC776E778}"/>
          </ac:spMkLst>
        </pc:spChg>
        <pc:spChg chg="add mod">
          <ac:chgData name="Alona Tsirulnikov" userId="4bbafd77-0cd3-4d60-af1e-94ad4b8daf43" providerId="ADAL" clId="{88FFDF4D-4FD0-48B5-9227-F43FD478BD05}" dt="2022-06-08T18:36:49.215" v="1453" actId="1038"/>
          <ac:spMkLst>
            <pc:docMk/>
            <pc:sldMk cId="3182338613" sldId="726"/>
            <ac:spMk id="14" creationId="{DA5AFD74-E2B2-2243-AEE2-A04BDE1D38C0}"/>
          </ac:spMkLst>
        </pc:spChg>
        <pc:spChg chg="add mod">
          <ac:chgData name="Alona Tsirulnikov" userId="4bbafd77-0cd3-4d60-af1e-94ad4b8daf43" providerId="ADAL" clId="{88FFDF4D-4FD0-48B5-9227-F43FD478BD05}" dt="2022-06-08T18:36:42.094" v="1447" actId="1037"/>
          <ac:spMkLst>
            <pc:docMk/>
            <pc:sldMk cId="3182338613" sldId="726"/>
            <ac:spMk id="15" creationId="{22DC5E15-F3B2-56E8-1103-3F396CECA6A5}"/>
          </ac:spMkLst>
        </pc:spChg>
        <pc:spChg chg="add mod">
          <ac:chgData name="Alona Tsirulnikov" userId="4bbafd77-0cd3-4d60-af1e-94ad4b8daf43" providerId="ADAL" clId="{88FFDF4D-4FD0-48B5-9227-F43FD478BD05}" dt="2022-06-08T18:36:40.340" v="1446" actId="1037"/>
          <ac:spMkLst>
            <pc:docMk/>
            <pc:sldMk cId="3182338613" sldId="726"/>
            <ac:spMk id="16" creationId="{E179AE0D-3BB8-4D62-FC7D-847EE2CCED01}"/>
          </ac:spMkLst>
        </pc:spChg>
        <pc:picChg chg="add mod">
          <ac:chgData name="Alona Tsirulnikov" userId="4bbafd77-0cd3-4d60-af1e-94ad4b8daf43" providerId="ADAL" clId="{88FFDF4D-4FD0-48B5-9227-F43FD478BD05}" dt="2022-06-08T17:53:43.352" v="271"/>
          <ac:picMkLst>
            <pc:docMk/>
            <pc:sldMk cId="3182338613" sldId="726"/>
            <ac:picMk id="11" creationId="{5B614E8D-6887-CC20-BBDD-87005AC93147}"/>
          </ac:picMkLst>
        </pc:picChg>
        <pc:picChg chg="add mod">
          <ac:chgData name="Alona Tsirulnikov" userId="4bbafd77-0cd3-4d60-af1e-94ad4b8daf43" providerId="ADAL" clId="{88FFDF4D-4FD0-48B5-9227-F43FD478BD05}" dt="2022-06-08T18:36:22.190" v="1394" actId="1076"/>
          <ac:picMkLst>
            <pc:docMk/>
            <pc:sldMk cId="3182338613" sldId="726"/>
            <ac:picMk id="12" creationId="{6C37DEB3-23DE-8174-B3C0-42304813BEAA}"/>
          </ac:picMkLst>
        </pc:picChg>
      </pc:sldChg>
      <pc:sldChg chg="addSp delSp modSp new add del mod">
        <pc:chgData name="Alona Tsirulnikov" userId="4bbafd77-0cd3-4d60-af1e-94ad4b8daf43" providerId="ADAL" clId="{88FFDF4D-4FD0-48B5-9227-F43FD478BD05}" dt="2022-06-08T18:43:48.478" v="1646" actId="403"/>
        <pc:sldMkLst>
          <pc:docMk/>
          <pc:sldMk cId="1913229001" sldId="727"/>
        </pc:sldMkLst>
        <pc:spChg chg="del">
          <ac:chgData name="Alona Tsirulnikov" userId="4bbafd77-0cd3-4d60-af1e-94ad4b8daf43" providerId="ADAL" clId="{88FFDF4D-4FD0-48B5-9227-F43FD478BD05}" dt="2022-06-08T17:53:48.818" v="273" actId="478"/>
          <ac:spMkLst>
            <pc:docMk/>
            <pc:sldMk cId="1913229001" sldId="727"/>
            <ac:spMk id="2" creationId="{D90E44F5-FBB7-F187-8253-9523AA803B52}"/>
          </ac:spMkLst>
        </pc:spChg>
        <pc:spChg chg="del">
          <ac:chgData name="Alona Tsirulnikov" userId="4bbafd77-0cd3-4d60-af1e-94ad4b8daf43" providerId="ADAL" clId="{88FFDF4D-4FD0-48B5-9227-F43FD478BD05}" dt="2022-06-08T17:53:48.818" v="273" actId="478"/>
          <ac:spMkLst>
            <pc:docMk/>
            <pc:sldMk cId="1913229001" sldId="727"/>
            <ac:spMk id="3" creationId="{8F8D2338-E695-8144-753D-6C9E47D57292}"/>
          </ac:spMkLst>
        </pc:spChg>
        <pc:spChg chg="del">
          <ac:chgData name="Alona Tsirulnikov" userId="4bbafd77-0cd3-4d60-af1e-94ad4b8daf43" providerId="ADAL" clId="{88FFDF4D-4FD0-48B5-9227-F43FD478BD05}" dt="2022-06-08T17:53:48.818" v="273" actId="478"/>
          <ac:spMkLst>
            <pc:docMk/>
            <pc:sldMk cId="1913229001" sldId="727"/>
            <ac:spMk id="4" creationId="{CCFEF73D-A3B5-D226-7FAC-3F2078601ED7}"/>
          </ac:spMkLst>
        </pc:spChg>
        <pc:spChg chg="add del mod">
          <ac:chgData name="Alona Tsirulnikov" userId="4bbafd77-0cd3-4d60-af1e-94ad4b8daf43" providerId="ADAL" clId="{88FFDF4D-4FD0-48B5-9227-F43FD478BD05}" dt="2022-06-08T18:33:00.111" v="1259" actId="478"/>
          <ac:spMkLst>
            <pc:docMk/>
            <pc:sldMk cId="1913229001" sldId="727"/>
            <ac:spMk id="5" creationId="{E667729D-9A43-01D3-AB17-9B4F4A87136C}"/>
          </ac:spMkLst>
        </pc:spChg>
        <pc:spChg chg="add del mod">
          <ac:chgData name="Alona Tsirulnikov" userId="4bbafd77-0cd3-4d60-af1e-94ad4b8daf43" providerId="ADAL" clId="{88FFDF4D-4FD0-48B5-9227-F43FD478BD05}" dt="2022-06-08T18:38:08.685" v="1460" actId="478"/>
          <ac:spMkLst>
            <pc:docMk/>
            <pc:sldMk cId="1913229001" sldId="727"/>
            <ac:spMk id="6" creationId="{3A264F40-32CB-34AA-9F36-2D447AEEBCEA}"/>
          </ac:spMkLst>
        </pc:spChg>
        <pc:spChg chg="add mod">
          <ac:chgData name="Alona Tsirulnikov" userId="4bbafd77-0cd3-4d60-af1e-94ad4b8daf43" providerId="ADAL" clId="{88FFDF4D-4FD0-48B5-9227-F43FD478BD05}" dt="2022-06-08T17:54:01.744" v="277"/>
          <ac:spMkLst>
            <pc:docMk/>
            <pc:sldMk cId="1913229001" sldId="727"/>
            <ac:spMk id="7" creationId="{BD988184-EE9E-8324-C62D-78313AD980E3}"/>
          </ac:spMkLst>
        </pc:spChg>
        <pc:spChg chg="add del mod">
          <ac:chgData name="Alona Tsirulnikov" userId="4bbafd77-0cd3-4d60-af1e-94ad4b8daf43" providerId="ADAL" clId="{88FFDF4D-4FD0-48B5-9227-F43FD478BD05}" dt="2022-06-08T18:38:03.440" v="1458" actId="478"/>
          <ac:spMkLst>
            <pc:docMk/>
            <pc:sldMk cId="1913229001" sldId="727"/>
            <ac:spMk id="10" creationId="{1C32F6A0-7021-70C0-8A8D-2E6772CE1A03}"/>
          </ac:spMkLst>
        </pc:spChg>
        <pc:spChg chg="add del mod">
          <ac:chgData name="Alona Tsirulnikov" userId="4bbafd77-0cd3-4d60-af1e-94ad4b8daf43" providerId="ADAL" clId="{88FFDF4D-4FD0-48B5-9227-F43FD478BD05}" dt="2022-06-08T18:38:06.058" v="1459" actId="478"/>
          <ac:spMkLst>
            <pc:docMk/>
            <pc:sldMk cId="1913229001" sldId="727"/>
            <ac:spMk id="11" creationId="{9EC9CCEB-73A9-D10E-67A8-652A30A66479}"/>
          </ac:spMkLst>
        </pc:spChg>
        <pc:spChg chg="add mod">
          <ac:chgData name="Alona Tsirulnikov" userId="4bbafd77-0cd3-4d60-af1e-94ad4b8daf43" providerId="ADAL" clId="{88FFDF4D-4FD0-48B5-9227-F43FD478BD05}" dt="2022-06-08T17:54:01.744" v="277"/>
          <ac:spMkLst>
            <pc:docMk/>
            <pc:sldMk cId="1913229001" sldId="727"/>
            <ac:spMk id="12" creationId="{E4323DF7-C8A8-34AC-E047-E0869F326CC7}"/>
          </ac:spMkLst>
        </pc:spChg>
        <pc:spChg chg="add del mod">
          <ac:chgData name="Alona Tsirulnikov" userId="4bbafd77-0cd3-4d60-af1e-94ad4b8daf43" providerId="ADAL" clId="{88FFDF4D-4FD0-48B5-9227-F43FD478BD05}" dt="2022-06-08T18:33:03.008" v="1260" actId="478"/>
          <ac:spMkLst>
            <pc:docMk/>
            <pc:sldMk cId="1913229001" sldId="727"/>
            <ac:spMk id="13" creationId="{225696FC-42FC-286F-367A-6CC4300A2BF4}"/>
          </ac:spMkLst>
        </pc:spChg>
        <pc:spChg chg="add mod">
          <ac:chgData name="Alona Tsirulnikov" userId="4bbafd77-0cd3-4d60-af1e-94ad4b8daf43" providerId="ADAL" clId="{88FFDF4D-4FD0-48B5-9227-F43FD478BD05}" dt="2022-06-08T18:33:03.429" v="1261"/>
          <ac:spMkLst>
            <pc:docMk/>
            <pc:sldMk cId="1913229001" sldId="727"/>
            <ac:spMk id="14" creationId="{9EF20E36-82F6-2F42-22FB-B299AA7AD997}"/>
          </ac:spMkLst>
        </pc:spChg>
        <pc:spChg chg="add mod">
          <ac:chgData name="Alona Tsirulnikov" userId="4bbafd77-0cd3-4d60-af1e-94ad4b8daf43" providerId="ADAL" clId="{88FFDF4D-4FD0-48B5-9227-F43FD478BD05}" dt="2022-06-08T18:43:48.478" v="1646" actId="403"/>
          <ac:spMkLst>
            <pc:docMk/>
            <pc:sldMk cId="1913229001" sldId="727"/>
            <ac:spMk id="15" creationId="{C64AA1FE-5D2E-1D8A-A579-73857E7F5E28}"/>
          </ac:spMkLst>
        </pc:spChg>
        <pc:spChg chg="add mod">
          <ac:chgData name="Alona Tsirulnikov" userId="4bbafd77-0cd3-4d60-af1e-94ad4b8daf43" providerId="ADAL" clId="{88FFDF4D-4FD0-48B5-9227-F43FD478BD05}" dt="2022-06-08T18:38:27.505" v="1504" actId="20577"/>
          <ac:spMkLst>
            <pc:docMk/>
            <pc:sldMk cId="1913229001" sldId="727"/>
            <ac:spMk id="17" creationId="{9EE165A0-6764-D13E-50C2-6C4E8822F254}"/>
          </ac:spMkLst>
        </pc:spChg>
        <pc:spChg chg="add mod">
          <ac:chgData name="Alona Tsirulnikov" userId="4bbafd77-0cd3-4d60-af1e-94ad4b8daf43" providerId="ADAL" clId="{88FFDF4D-4FD0-48B5-9227-F43FD478BD05}" dt="2022-06-08T18:38:40.319" v="1530" actId="1076"/>
          <ac:spMkLst>
            <pc:docMk/>
            <pc:sldMk cId="1913229001" sldId="727"/>
            <ac:spMk id="18" creationId="{00472475-C95D-60F3-E650-F33CF6E24735}"/>
          </ac:spMkLst>
        </pc:spChg>
        <pc:spChg chg="add mod">
          <ac:chgData name="Alona Tsirulnikov" userId="4bbafd77-0cd3-4d60-af1e-94ad4b8daf43" providerId="ADAL" clId="{88FFDF4D-4FD0-48B5-9227-F43FD478BD05}" dt="2022-06-08T18:38:09.690" v="1461"/>
          <ac:spMkLst>
            <pc:docMk/>
            <pc:sldMk cId="1913229001" sldId="727"/>
            <ac:spMk id="20" creationId="{A69C5E56-46B5-E164-B649-C061BC5BDA4C}"/>
          </ac:spMkLst>
        </pc:spChg>
        <pc:spChg chg="add mod">
          <ac:chgData name="Alona Tsirulnikov" userId="4bbafd77-0cd3-4d60-af1e-94ad4b8daf43" providerId="ADAL" clId="{88FFDF4D-4FD0-48B5-9227-F43FD478BD05}" dt="2022-06-08T18:38:09.690" v="1461"/>
          <ac:spMkLst>
            <pc:docMk/>
            <pc:sldMk cId="1913229001" sldId="727"/>
            <ac:spMk id="21" creationId="{41A73B66-78E4-246D-F31A-16DAAC7CFC2E}"/>
          </ac:spMkLst>
        </pc:spChg>
        <pc:spChg chg="add mod">
          <ac:chgData name="Alona Tsirulnikov" userId="4bbafd77-0cd3-4d60-af1e-94ad4b8daf43" providerId="ADAL" clId="{88FFDF4D-4FD0-48B5-9227-F43FD478BD05}" dt="2022-06-08T18:38:09.690" v="1461"/>
          <ac:spMkLst>
            <pc:docMk/>
            <pc:sldMk cId="1913229001" sldId="727"/>
            <ac:spMk id="22" creationId="{9AFA928D-DA08-8173-BB62-3F49A030F5F1}"/>
          </ac:spMkLst>
        </pc:spChg>
        <pc:graphicFrameChg chg="add mod">
          <ac:chgData name="Alona Tsirulnikov" userId="4bbafd77-0cd3-4d60-af1e-94ad4b8daf43" providerId="ADAL" clId="{88FFDF4D-4FD0-48B5-9227-F43FD478BD05}" dt="2022-06-08T18:38:09.690" v="1461"/>
          <ac:graphicFrameMkLst>
            <pc:docMk/>
            <pc:sldMk cId="1913229001" sldId="727"/>
            <ac:graphicFrameMk id="19" creationId="{E17D2672-29BC-1F38-9F56-B5E8417CDF33}"/>
          </ac:graphicFrameMkLst>
        </pc:graphicFrameChg>
        <pc:picChg chg="add del mod">
          <ac:chgData name="Alona Tsirulnikov" userId="4bbafd77-0cd3-4d60-af1e-94ad4b8daf43" providerId="ADAL" clId="{88FFDF4D-4FD0-48B5-9227-F43FD478BD05}" dt="2022-06-08T18:38:06.058" v="1459" actId="478"/>
          <ac:picMkLst>
            <pc:docMk/>
            <pc:sldMk cId="1913229001" sldId="727"/>
            <ac:picMk id="8" creationId="{9AB03AA0-C278-1692-DC99-7626008956A8}"/>
          </ac:picMkLst>
        </pc:picChg>
        <pc:picChg chg="add del mod">
          <ac:chgData name="Alona Tsirulnikov" userId="4bbafd77-0cd3-4d60-af1e-94ad4b8daf43" providerId="ADAL" clId="{88FFDF4D-4FD0-48B5-9227-F43FD478BD05}" dt="2022-06-08T18:38:00.490" v="1457" actId="478"/>
          <ac:picMkLst>
            <pc:docMk/>
            <pc:sldMk cId="1913229001" sldId="727"/>
            <ac:picMk id="9" creationId="{8A23232C-59F8-1638-5E6A-BBF1B65FEE9E}"/>
          </ac:picMkLst>
        </pc:picChg>
        <pc:picChg chg="add mod">
          <ac:chgData name="Alona Tsirulnikov" userId="4bbafd77-0cd3-4d60-af1e-94ad4b8daf43" providerId="ADAL" clId="{88FFDF4D-4FD0-48B5-9227-F43FD478BD05}" dt="2022-06-08T18:38:09.690" v="1461"/>
          <ac:picMkLst>
            <pc:docMk/>
            <pc:sldMk cId="1913229001" sldId="727"/>
            <ac:picMk id="16" creationId="{A92F8471-B01B-B254-131D-4CCA272D56AA}"/>
          </ac:picMkLst>
        </pc:picChg>
      </pc:sldChg>
      <pc:sldChg chg="addSp delSp modSp new add del mod">
        <pc:chgData name="Alona Tsirulnikov" userId="4bbafd77-0cd3-4d60-af1e-94ad4b8daf43" providerId="ADAL" clId="{88FFDF4D-4FD0-48B5-9227-F43FD478BD05}" dt="2022-06-08T18:44:15.427" v="1648" actId="1035"/>
        <pc:sldMkLst>
          <pc:docMk/>
          <pc:sldMk cId="3904944772" sldId="728"/>
        </pc:sldMkLst>
        <pc:spChg chg="del">
          <ac:chgData name="Alona Tsirulnikov" userId="4bbafd77-0cd3-4d60-af1e-94ad4b8daf43" providerId="ADAL" clId="{88FFDF4D-4FD0-48B5-9227-F43FD478BD05}" dt="2022-06-08T17:54:09.388" v="280" actId="478"/>
          <ac:spMkLst>
            <pc:docMk/>
            <pc:sldMk cId="3904944772" sldId="728"/>
            <ac:spMk id="2" creationId="{1064796E-5EEA-49E2-8B11-069359ED349E}"/>
          </ac:spMkLst>
        </pc:spChg>
        <pc:spChg chg="del">
          <ac:chgData name="Alona Tsirulnikov" userId="4bbafd77-0cd3-4d60-af1e-94ad4b8daf43" providerId="ADAL" clId="{88FFDF4D-4FD0-48B5-9227-F43FD478BD05}" dt="2022-06-08T17:54:09.388" v="280" actId="478"/>
          <ac:spMkLst>
            <pc:docMk/>
            <pc:sldMk cId="3904944772" sldId="728"/>
            <ac:spMk id="3" creationId="{B8198AE0-BF46-585F-3038-53AE67BC79E4}"/>
          </ac:spMkLst>
        </pc:spChg>
        <pc:spChg chg="del">
          <ac:chgData name="Alona Tsirulnikov" userId="4bbafd77-0cd3-4d60-af1e-94ad4b8daf43" providerId="ADAL" clId="{88FFDF4D-4FD0-48B5-9227-F43FD478BD05}" dt="2022-06-08T17:54:09.388" v="280" actId="478"/>
          <ac:spMkLst>
            <pc:docMk/>
            <pc:sldMk cId="3904944772" sldId="728"/>
            <ac:spMk id="4" creationId="{D27E7E3A-0856-8948-D21E-79D34B52A0E2}"/>
          </ac:spMkLst>
        </pc:spChg>
        <pc:spChg chg="add del mod">
          <ac:chgData name="Alona Tsirulnikov" userId="4bbafd77-0cd3-4d60-af1e-94ad4b8daf43" providerId="ADAL" clId="{88FFDF4D-4FD0-48B5-9227-F43FD478BD05}" dt="2022-06-08T18:40:04.345" v="1557" actId="478"/>
          <ac:spMkLst>
            <pc:docMk/>
            <pc:sldMk cId="3904944772" sldId="728"/>
            <ac:spMk id="5" creationId="{CCD87A0A-3B29-A45E-EA32-C6B549041379}"/>
          </ac:spMkLst>
        </pc:spChg>
        <pc:spChg chg="add mod">
          <ac:chgData name="Alona Tsirulnikov" userId="4bbafd77-0cd3-4d60-af1e-94ad4b8daf43" providerId="ADAL" clId="{88FFDF4D-4FD0-48B5-9227-F43FD478BD05}" dt="2022-06-08T18:40:34.734" v="1583" actId="14100"/>
          <ac:spMkLst>
            <pc:docMk/>
            <pc:sldMk cId="3904944772" sldId="728"/>
            <ac:spMk id="6" creationId="{C35D577E-2900-FF8F-9DC5-6AB9F58AD07A}"/>
          </ac:spMkLst>
        </pc:spChg>
        <pc:spChg chg="add del mod">
          <ac:chgData name="Alona Tsirulnikov" userId="4bbafd77-0cd3-4d60-af1e-94ad4b8daf43" providerId="ADAL" clId="{88FFDF4D-4FD0-48B5-9227-F43FD478BD05}" dt="2022-06-08T18:40:01.678" v="1556" actId="478"/>
          <ac:spMkLst>
            <pc:docMk/>
            <pc:sldMk cId="3904944772" sldId="728"/>
            <ac:spMk id="7" creationId="{D384FC86-0F72-D05F-F06B-C201DF70032D}"/>
          </ac:spMkLst>
        </pc:spChg>
        <pc:spChg chg="add del mod">
          <ac:chgData name="Alona Tsirulnikov" userId="4bbafd77-0cd3-4d60-af1e-94ad4b8daf43" providerId="ADAL" clId="{88FFDF4D-4FD0-48B5-9227-F43FD478BD05}" dt="2022-06-08T18:39:58.598" v="1555" actId="478"/>
          <ac:spMkLst>
            <pc:docMk/>
            <pc:sldMk cId="3904944772" sldId="728"/>
            <ac:spMk id="10" creationId="{383B564E-76CE-2213-4425-6CB298872C41}"/>
          </ac:spMkLst>
        </pc:spChg>
        <pc:spChg chg="add mod">
          <ac:chgData name="Alona Tsirulnikov" userId="4bbafd77-0cd3-4d60-af1e-94ad4b8daf43" providerId="ADAL" clId="{88FFDF4D-4FD0-48B5-9227-F43FD478BD05}" dt="2022-06-08T17:54:20.257" v="281"/>
          <ac:spMkLst>
            <pc:docMk/>
            <pc:sldMk cId="3904944772" sldId="728"/>
            <ac:spMk id="11" creationId="{AC825148-4206-D46B-E784-DB418C843E03}"/>
          </ac:spMkLst>
        </pc:spChg>
        <pc:spChg chg="add del mod">
          <ac:chgData name="Alona Tsirulnikov" userId="4bbafd77-0cd3-4d60-af1e-94ad4b8daf43" providerId="ADAL" clId="{88FFDF4D-4FD0-48B5-9227-F43FD478BD05}" dt="2022-06-08T18:33:08.066" v="1262" actId="478"/>
          <ac:spMkLst>
            <pc:docMk/>
            <pc:sldMk cId="3904944772" sldId="728"/>
            <ac:spMk id="12" creationId="{FDEDB6D7-C20C-7B34-A48C-B90C405EF81B}"/>
          </ac:spMkLst>
        </pc:spChg>
        <pc:spChg chg="add mod">
          <ac:chgData name="Alona Tsirulnikov" userId="4bbafd77-0cd3-4d60-af1e-94ad4b8daf43" providerId="ADAL" clId="{88FFDF4D-4FD0-48B5-9227-F43FD478BD05}" dt="2022-06-08T18:33:08.597" v="1263"/>
          <ac:spMkLst>
            <pc:docMk/>
            <pc:sldMk cId="3904944772" sldId="728"/>
            <ac:spMk id="13" creationId="{641E820E-3507-CCDB-5FBD-E617EF7A3762}"/>
          </ac:spMkLst>
        </pc:spChg>
        <pc:spChg chg="add mod">
          <ac:chgData name="Alona Tsirulnikov" userId="4bbafd77-0cd3-4d60-af1e-94ad4b8daf43" providerId="ADAL" clId="{88FFDF4D-4FD0-48B5-9227-F43FD478BD05}" dt="2022-06-08T18:41:06.235" v="1617" actId="20577"/>
          <ac:spMkLst>
            <pc:docMk/>
            <pc:sldMk cId="3904944772" sldId="728"/>
            <ac:spMk id="14" creationId="{98CD6E13-23C6-E772-0EFE-51C826B3A153}"/>
          </ac:spMkLst>
        </pc:spChg>
        <pc:spChg chg="add mod">
          <ac:chgData name="Alona Tsirulnikov" userId="4bbafd77-0cd3-4d60-af1e-94ad4b8daf43" providerId="ADAL" clId="{88FFDF4D-4FD0-48B5-9227-F43FD478BD05}" dt="2022-06-08T18:40:44.386" v="1584" actId="1076"/>
          <ac:spMkLst>
            <pc:docMk/>
            <pc:sldMk cId="3904944772" sldId="728"/>
            <ac:spMk id="15" creationId="{15FA44D7-EADF-AC21-2EFC-F9015A92D68D}"/>
          </ac:spMkLst>
        </pc:spChg>
        <pc:spChg chg="add mod">
          <ac:chgData name="Alona Tsirulnikov" userId="4bbafd77-0cd3-4d60-af1e-94ad4b8daf43" providerId="ADAL" clId="{88FFDF4D-4FD0-48B5-9227-F43FD478BD05}" dt="2022-06-08T18:40:56.235" v="1599" actId="1037"/>
          <ac:spMkLst>
            <pc:docMk/>
            <pc:sldMk cId="3904944772" sldId="728"/>
            <ac:spMk id="17" creationId="{D0186A4B-0761-7D57-81B7-57B0D4723AFF}"/>
          </ac:spMkLst>
        </pc:spChg>
        <pc:spChg chg="add mod">
          <ac:chgData name="Alona Tsirulnikov" userId="4bbafd77-0cd3-4d60-af1e-94ad4b8daf43" providerId="ADAL" clId="{88FFDF4D-4FD0-48B5-9227-F43FD478BD05}" dt="2022-06-08T18:40:21.344" v="1559" actId="1076"/>
          <ac:spMkLst>
            <pc:docMk/>
            <pc:sldMk cId="3904944772" sldId="728"/>
            <ac:spMk id="18" creationId="{96D8B719-44F8-8E8F-4BD6-2841B2461AB1}"/>
          </ac:spMkLst>
        </pc:spChg>
        <pc:spChg chg="add mod">
          <ac:chgData name="Alona Tsirulnikov" userId="4bbafd77-0cd3-4d60-af1e-94ad4b8daf43" providerId="ADAL" clId="{88FFDF4D-4FD0-48B5-9227-F43FD478BD05}" dt="2022-06-08T18:40:21.344" v="1559" actId="1076"/>
          <ac:spMkLst>
            <pc:docMk/>
            <pc:sldMk cId="3904944772" sldId="728"/>
            <ac:spMk id="19" creationId="{6C3B3750-AE2B-1477-0C1E-BDD5D990B6BC}"/>
          </ac:spMkLst>
        </pc:spChg>
        <pc:spChg chg="add mod">
          <ac:chgData name="Alona Tsirulnikov" userId="4bbafd77-0cd3-4d60-af1e-94ad4b8daf43" providerId="ADAL" clId="{88FFDF4D-4FD0-48B5-9227-F43FD478BD05}" dt="2022-06-08T18:44:15.427" v="1648" actId="1035"/>
          <ac:spMkLst>
            <pc:docMk/>
            <pc:sldMk cId="3904944772" sldId="728"/>
            <ac:spMk id="20" creationId="{1704EE00-2670-B48B-78E2-6ADF7156C93B}"/>
          </ac:spMkLst>
        </pc:spChg>
        <pc:graphicFrameChg chg="add mod">
          <ac:chgData name="Alona Tsirulnikov" userId="4bbafd77-0cd3-4d60-af1e-94ad4b8daf43" providerId="ADAL" clId="{88FFDF4D-4FD0-48B5-9227-F43FD478BD05}" dt="2022-06-08T18:40:44.386" v="1584" actId="1076"/>
          <ac:graphicFrameMkLst>
            <pc:docMk/>
            <pc:sldMk cId="3904944772" sldId="728"/>
            <ac:graphicFrameMk id="21" creationId="{F34DABB9-9992-7888-5AD7-6F2646ADB4A3}"/>
          </ac:graphicFrameMkLst>
        </pc:graphicFrameChg>
        <pc:picChg chg="add del mod">
          <ac:chgData name="Alona Tsirulnikov" userId="4bbafd77-0cd3-4d60-af1e-94ad4b8daf43" providerId="ADAL" clId="{88FFDF4D-4FD0-48B5-9227-F43FD478BD05}" dt="2022-06-08T18:40:01.678" v="1556" actId="478"/>
          <ac:picMkLst>
            <pc:docMk/>
            <pc:sldMk cId="3904944772" sldId="728"/>
            <ac:picMk id="8" creationId="{047071C8-AD6F-784F-8258-B4B92F4BD991}"/>
          </ac:picMkLst>
        </pc:picChg>
        <pc:picChg chg="add del mod">
          <ac:chgData name="Alona Tsirulnikov" userId="4bbafd77-0cd3-4d60-af1e-94ad4b8daf43" providerId="ADAL" clId="{88FFDF4D-4FD0-48B5-9227-F43FD478BD05}" dt="2022-06-08T18:39:58.598" v="1555" actId="478"/>
          <ac:picMkLst>
            <pc:docMk/>
            <pc:sldMk cId="3904944772" sldId="728"/>
            <ac:picMk id="9" creationId="{66ED146D-7554-C02E-6C6A-3E5BFF12E863}"/>
          </ac:picMkLst>
        </pc:picChg>
        <pc:picChg chg="add mod">
          <ac:chgData name="Alona Tsirulnikov" userId="4bbafd77-0cd3-4d60-af1e-94ad4b8daf43" providerId="ADAL" clId="{88FFDF4D-4FD0-48B5-9227-F43FD478BD05}" dt="2022-06-08T18:40:21.344" v="1559" actId="1076"/>
          <ac:picMkLst>
            <pc:docMk/>
            <pc:sldMk cId="3904944772" sldId="728"/>
            <ac:picMk id="16" creationId="{CEDA32AE-57A4-5956-A7B4-475FBDA8BDF0}"/>
          </ac:picMkLst>
        </pc:picChg>
      </pc:sldChg>
      <pc:sldChg chg="addSp delSp modSp new add del mod">
        <pc:chgData name="Alona Tsirulnikov" userId="4bbafd77-0cd3-4d60-af1e-94ad4b8daf43" providerId="ADAL" clId="{88FFDF4D-4FD0-48B5-9227-F43FD478BD05}" dt="2022-06-08T18:42:34.465" v="1644" actId="1076"/>
        <pc:sldMkLst>
          <pc:docMk/>
          <pc:sldMk cId="1592805958" sldId="729"/>
        </pc:sldMkLst>
        <pc:spChg chg="del">
          <ac:chgData name="Alona Tsirulnikov" userId="4bbafd77-0cd3-4d60-af1e-94ad4b8daf43" providerId="ADAL" clId="{88FFDF4D-4FD0-48B5-9227-F43FD478BD05}" dt="2022-06-08T17:54:28.501" v="284" actId="478"/>
          <ac:spMkLst>
            <pc:docMk/>
            <pc:sldMk cId="1592805958" sldId="729"/>
            <ac:spMk id="2" creationId="{0376229E-0DE4-1A09-7704-5D8ECF076209}"/>
          </ac:spMkLst>
        </pc:spChg>
        <pc:spChg chg="del">
          <ac:chgData name="Alona Tsirulnikov" userId="4bbafd77-0cd3-4d60-af1e-94ad4b8daf43" providerId="ADAL" clId="{88FFDF4D-4FD0-48B5-9227-F43FD478BD05}" dt="2022-06-08T17:54:28.501" v="284" actId="478"/>
          <ac:spMkLst>
            <pc:docMk/>
            <pc:sldMk cId="1592805958" sldId="729"/>
            <ac:spMk id="3" creationId="{A3952D3A-4CD3-1499-987B-A2913F9D7C6A}"/>
          </ac:spMkLst>
        </pc:spChg>
        <pc:spChg chg="del">
          <ac:chgData name="Alona Tsirulnikov" userId="4bbafd77-0cd3-4d60-af1e-94ad4b8daf43" providerId="ADAL" clId="{88FFDF4D-4FD0-48B5-9227-F43FD478BD05}" dt="2022-06-08T17:54:28.501" v="284" actId="478"/>
          <ac:spMkLst>
            <pc:docMk/>
            <pc:sldMk cId="1592805958" sldId="729"/>
            <ac:spMk id="4" creationId="{C2121133-B74A-9006-0576-64FA4C6A7BC7}"/>
          </ac:spMkLst>
        </pc:spChg>
        <pc:spChg chg="add del mod">
          <ac:chgData name="Alona Tsirulnikov" userId="4bbafd77-0cd3-4d60-af1e-94ad4b8daf43" providerId="ADAL" clId="{88FFDF4D-4FD0-48B5-9227-F43FD478BD05}" dt="2022-06-08T18:42:07.997" v="1621" actId="478"/>
          <ac:spMkLst>
            <pc:docMk/>
            <pc:sldMk cId="1592805958" sldId="729"/>
            <ac:spMk id="5" creationId="{A75E4677-1622-C1EF-FC9C-1A7A726C27D1}"/>
          </ac:spMkLst>
        </pc:spChg>
        <pc:spChg chg="add mod">
          <ac:chgData name="Alona Tsirulnikov" userId="4bbafd77-0cd3-4d60-af1e-94ad4b8daf43" providerId="ADAL" clId="{88FFDF4D-4FD0-48B5-9227-F43FD478BD05}" dt="2022-06-08T18:42:28.159" v="1643" actId="1076"/>
          <ac:spMkLst>
            <pc:docMk/>
            <pc:sldMk cId="1592805958" sldId="729"/>
            <ac:spMk id="6" creationId="{F054B17A-12B5-0DA8-BEDA-46FDBBBFF090}"/>
          </ac:spMkLst>
        </pc:spChg>
        <pc:spChg chg="add del mod">
          <ac:chgData name="Alona Tsirulnikov" userId="4bbafd77-0cd3-4d60-af1e-94ad4b8daf43" providerId="ADAL" clId="{88FFDF4D-4FD0-48B5-9227-F43FD478BD05}" dt="2022-06-08T18:42:11.136" v="1622" actId="478"/>
          <ac:spMkLst>
            <pc:docMk/>
            <pc:sldMk cId="1592805958" sldId="729"/>
            <ac:spMk id="7" creationId="{E1CF7C56-C42F-9290-9DF1-A1CB47FE3A8A}"/>
          </ac:spMkLst>
        </pc:spChg>
        <pc:spChg chg="add del mod">
          <ac:chgData name="Alona Tsirulnikov" userId="4bbafd77-0cd3-4d60-af1e-94ad4b8daf43" providerId="ADAL" clId="{88FFDF4D-4FD0-48B5-9227-F43FD478BD05}" dt="2022-06-08T18:42:14.627" v="1623" actId="478"/>
          <ac:spMkLst>
            <pc:docMk/>
            <pc:sldMk cId="1592805958" sldId="729"/>
            <ac:spMk id="10" creationId="{916C83F8-6649-E313-4D57-059E291240D2}"/>
          </ac:spMkLst>
        </pc:spChg>
        <pc:spChg chg="add mod">
          <ac:chgData name="Alona Tsirulnikov" userId="4bbafd77-0cd3-4d60-af1e-94ad4b8daf43" providerId="ADAL" clId="{88FFDF4D-4FD0-48B5-9227-F43FD478BD05}" dt="2022-06-08T17:54:38.219" v="285"/>
          <ac:spMkLst>
            <pc:docMk/>
            <pc:sldMk cId="1592805958" sldId="729"/>
            <ac:spMk id="11" creationId="{5AE3DE4A-4BF4-5C98-3485-181DD6246C91}"/>
          </ac:spMkLst>
        </pc:spChg>
        <pc:spChg chg="add del mod">
          <ac:chgData name="Alona Tsirulnikov" userId="4bbafd77-0cd3-4d60-af1e-94ad4b8daf43" providerId="ADAL" clId="{88FFDF4D-4FD0-48B5-9227-F43FD478BD05}" dt="2022-06-08T18:33:14.838" v="1264" actId="478"/>
          <ac:spMkLst>
            <pc:docMk/>
            <pc:sldMk cId="1592805958" sldId="729"/>
            <ac:spMk id="12" creationId="{68CFD0BE-9111-220A-448B-8C26D82A2F93}"/>
          </ac:spMkLst>
        </pc:spChg>
        <pc:spChg chg="add mod">
          <ac:chgData name="Alona Tsirulnikov" userId="4bbafd77-0cd3-4d60-af1e-94ad4b8daf43" providerId="ADAL" clId="{88FFDF4D-4FD0-48B5-9227-F43FD478BD05}" dt="2022-06-08T18:33:15.224" v="1265"/>
          <ac:spMkLst>
            <pc:docMk/>
            <pc:sldMk cId="1592805958" sldId="729"/>
            <ac:spMk id="13" creationId="{D0B1B8C6-4341-B366-D1F1-E028B78BEEE6}"/>
          </ac:spMkLst>
        </pc:spChg>
        <pc:spChg chg="add mod">
          <ac:chgData name="Alona Tsirulnikov" userId="4bbafd77-0cd3-4d60-af1e-94ad4b8daf43" providerId="ADAL" clId="{88FFDF4D-4FD0-48B5-9227-F43FD478BD05}" dt="2022-06-08T18:42:22.876" v="1642" actId="20577"/>
          <ac:spMkLst>
            <pc:docMk/>
            <pc:sldMk cId="1592805958" sldId="729"/>
            <ac:spMk id="14" creationId="{32F5ABC9-F49A-4D85-8C8C-EC245C935A75}"/>
          </ac:spMkLst>
        </pc:spChg>
        <pc:spChg chg="add mod">
          <ac:chgData name="Alona Tsirulnikov" userId="4bbafd77-0cd3-4d60-af1e-94ad4b8daf43" providerId="ADAL" clId="{88FFDF4D-4FD0-48B5-9227-F43FD478BD05}" dt="2022-06-08T18:42:15.309" v="1624"/>
          <ac:spMkLst>
            <pc:docMk/>
            <pc:sldMk cId="1592805958" sldId="729"/>
            <ac:spMk id="15" creationId="{41C12F02-0A33-4543-F9F3-13BE9DD428B4}"/>
          </ac:spMkLst>
        </pc:spChg>
        <pc:spChg chg="add mod">
          <ac:chgData name="Alona Tsirulnikov" userId="4bbafd77-0cd3-4d60-af1e-94ad4b8daf43" providerId="ADAL" clId="{88FFDF4D-4FD0-48B5-9227-F43FD478BD05}" dt="2022-06-08T18:42:34.465" v="1644" actId="1076"/>
          <ac:spMkLst>
            <pc:docMk/>
            <pc:sldMk cId="1592805958" sldId="729"/>
            <ac:spMk id="17" creationId="{888F5E8C-540E-0090-C567-BF8F6E6B2241}"/>
          </ac:spMkLst>
        </pc:spChg>
        <pc:spChg chg="add mod">
          <ac:chgData name="Alona Tsirulnikov" userId="4bbafd77-0cd3-4d60-af1e-94ad4b8daf43" providerId="ADAL" clId="{88FFDF4D-4FD0-48B5-9227-F43FD478BD05}" dt="2022-06-08T18:42:34.465" v="1644" actId="1076"/>
          <ac:spMkLst>
            <pc:docMk/>
            <pc:sldMk cId="1592805958" sldId="729"/>
            <ac:spMk id="18" creationId="{36E20EEF-6CC0-51EF-5D69-3A882D662732}"/>
          </ac:spMkLst>
        </pc:spChg>
        <pc:spChg chg="add mod">
          <ac:chgData name="Alona Tsirulnikov" userId="4bbafd77-0cd3-4d60-af1e-94ad4b8daf43" providerId="ADAL" clId="{88FFDF4D-4FD0-48B5-9227-F43FD478BD05}" dt="2022-06-08T18:42:34.465" v="1644" actId="1076"/>
          <ac:spMkLst>
            <pc:docMk/>
            <pc:sldMk cId="1592805958" sldId="729"/>
            <ac:spMk id="19" creationId="{9B76E69A-E6FF-379F-7046-5EB4A71F09FF}"/>
          </ac:spMkLst>
        </pc:spChg>
        <pc:spChg chg="add mod">
          <ac:chgData name="Alona Tsirulnikov" userId="4bbafd77-0cd3-4d60-af1e-94ad4b8daf43" providerId="ADAL" clId="{88FFDF4D-4FD0-48B5-9227-F43FD478BD05}" dt="2022-06-08T18:42:34.465" v="1644" actId="1076"/>
          <ac:spMkLst>
            <pc:docMk/>
            <pc:sldMk cId="1592805958" sldId="729"/>
            <ac:spMk id="20" creationId="{5ED12C2B-7B7E-ECB3-223E-CF8180C9EEF2}"/>
          </ac:spMkLst>
        </pc:spChg>
        <pc:graphicFrameChg chg="add mod">
          <ac:chgData name="Alona Tsirulnikov" userId="4bbafd77-0cd3-4d60-af1e-94ad4b8daf43" providerId="ADAL" clId="{88FFDF4D-4FD0-48B5-9227-F43FD478BD05}" dt="2022-06-08T18:42:15.309" v="1624"/>
          <ac:graphicFrameMkLst>
            <pc:docMk/>
            <pc:sldMk cId="1592805958" sldId="729"/>
            <ac:graphicFrameMk id="21" creationId="{A8C24D18-B459-6D6E-AAF3-FCDD5A252DC3}"/>
          </ac:graphicFrameMkLst>
        </pc:graphicFrameChg>
        <pc:picChg chg="add del mod">
          <ac:chgData name="Alona Tsirulnikov" userId="4bbafd77-0cd3-4d60-af1e-94ad4b8daf43" providerId="ADAL" clId="{88FFDF4D-4FD0-48B5-9227-F43FD478BD05}" dt="2022-06-08T18:42:11.136" v="1622" actId="478"/>
          <ac:picMkLst>
            <pc:docMk/>
            <pc:sldMk cId="1592805958" sldId="729"/>
            <ac:picMk id="8" creationId="{86901BDD-2DD0-47EB-DFAC-E6FB4FC40A8B}"/>
          </ac:picMkLst>
        </pc:picChg>
        <pc:picChg chg="add del mod">
          <ac:chgData name="Alona Tsirulnikov" userId="4bbafd77-0cd3-4d60-af1e-94ad4b8daf43" providerId="ADAL" clId="{88FFDF4D-4FD0-48B5-9227-F43FD478BD05}" dt="2022-06-08T18:42:14.627" v="1623" actId="478"/>
          <ac:picMkLst>
            <pc:docMk/>
            <pc:sldMk cId="1592805958" sldId="729"/>
            <ac:picMk id="9" creationId="{96DD65F7-BB90-526F-5E34-A906ACE09159}"/>
          </ac:picMkLst>
        </pc:picChg>
        <pc:picChg chg="add mod">
          <ac:chgData name="Alona Tsirulnikov" userId="4bbafd77-0cd3-4d60-af1e-94ad4b8daf43" providerId="ADAL" clId="{88FFDF4D-4FD0-48B5-9227-F43FD478BD05}" dt="2022-06-08T18:42:34.465" v="1644" actId="1076"/>
          <ac:picMkLst>
            <pc:docMk/>
            <pc:sldMk cId="1592805958" sldId="729"/>
            <ac:picMk id="16" creationId="{683DF7F3-E708-29FF-3EF8-93364E0A68D6}"/>
          </ac:picMkLst>
        </pc:picChg>
      </pc:sldChg>
      <pc:sldChg chg="addSp delSp modSp new add del mod">
        <pc:chgData name="Alona Tsirulnikov" userId="4bbafd77-0cd3-4d60-af1e-94ad4b8daf43" providerId="ADAL" clId="{88FFDF4D-4FD0-48B5-9227-F43FD478BD05}" dt="2022-06-08T18:33:19.664" v="1267"/>
        <pc:sldMkLst>
          <pc:docMk/>
          <pc:sldMk cId="2573065614" sldId="730"/>
        </pc:sldMkLst>
        <pc:spChg chg="del">
          <ac:chgData name="Alona Tsirulnikov" userId="4bbafd77-0cd3-4d60-af1e-94ad4b8daf43" providerId="ADAL" clId="{88FFDF4D-4FD0-48B5-9227-F43FD478BD05}" dt="2022-06-08T17:54:51.367" v="288" actId="478"/>
          <ac:spMkLst>
            <pc:docMk/>
            <pc:sldMk cId="2573065614" sldId="730"/>
            <ac:spMk id="2" creationId="{2386017E-1913-21AE-B495-7020A87DBA23}"/>
          </ac:spMkLst>
        </pc:spChg>
        <pc:spChg chg="del">
          <ac:chgData name="Alona Tsirulnikov" userId="4bbafd77-0cd3-4d60-af1e-94ad4b8daf43" providerId="ADAL" clId="{88FFDF4D-4FD0-48B5-9227-F43FD478BD05}" dt="2022-06-08T17:54:51.367" v="288" actId="478"/>
          <ac:spMkLst>
            <pc:docMk/>
            <pc:sldMk cId="2573065614" sldId="730"/>
            <ac:spMk id="3" creationId="{9095DF91-A95D-F148-A370-5DB9D42E3FD8}"/>
          </ac:spMkLst>
        </pc:spChg>
        <pc:spChg chg="del">
          <ac:chgData name="Alona Tsirulnikov" userId="4bbafd77-0cd3-4d60-af1e-94ad4b8daf43" providerId="ADAL" clId="{88FFDF4D-4FD0-48B5-9227-F43FD478BD05}" dt="2022-06-08T17:54:51.367" v="288" actId="478"/>
          <ac:spMkLst>
            <pc:docMk/>
            <pc:sldMk cId="2573065614" sldId="730"/>
            <ac:spMk id="4" creationId="{58AE16A7-CC04-85AE-F2BC-04A2A62C54E6}"/>
          </ac:spMkLst>
        </pc:spChg>
        <pc:spChg chg="add mod">
          <ac:chgData name="Alona Tsirulnikov" userId="4bbafd77-0cd3-4d60-af1e-94ad4b8daf43" providerId="ADAL" clId="{88FFDF4D-4FD0-48B5-9227-F43FD478BD05}" dt="2022-06-08T17:54:51.899" v="289"/>
          <ac:spMkLst>
            <pc:docMk/>
            <pc:sldMk cId="2573065614" sldId="730"/>
            <ac:spMk id="5" creationId="{5F33E06D-3D64-BC2B-9AF2-AEBA18546A18}"/>
          </ac:spMkLst>
        </pc:spChg>
        <pc:spChg chg="add mod">
          <ac:chgData name="Alona Tsirulnikov" userId="4bbafd77-0cd3-4d60-af1e-94ad4b8daf43" providerId="ADAL" clId="{88FFDF4D-4FD0-48B5-9227-F43FD478BD05}" dt="2022-06-08T17:54:51.899" v="289"/>
          <ac:spMkLst>
            <pc:docMk/>
            <pc:sldMk cId="2573065614" sldId="730"/>
            <ac:spMk id="6" creationId="{B903D5A8-D64D-D64F-1C01-316063927219}"/>
          </ac:spMkLst>
        </pc:spChg>
        <pc:spChg chg="add mod">
          <ac:chgData name="Alona Tsirulnikov" userId="4bbafd77-0cd3-4d60-af1e-94ad4b8daf43" providerId="ADAL" clId="{88FFDF4D-4FD0-48B5-9227-F43FD478BD05}" dt="2022-06-08T17:54:51.899" v="289"/>
          <ac:spMkLst>
            <pc:docMk/>
            <pc:sldMk cId="2573065614" sldId="730"/>
            <ac:spMk id="7" creationId="{6BD2635E-1BCD-4647-E579-20669253BF0D}"/>
          </ac:spMkLst>
        </pc:spChg>
        <pc:spChg chg="add mod">
          <ac:chgData name="Alona Tsirulnikov" userId="4bbafd77-0cd3-4d60-af1e-94ad4b8daf43" providerId="ADAL" clId="{88FFDF4D-4FD0-48B5-9227-F43FD478BD05}" dt="2022-06-08T17:54:51.899" v="289"/>
          <ac:spMkLst>
            <pc:docMk/>
            <pc:sldMk cId="2573065614" sldId="730"/>
            <ac:spMk id="8" creationId="{65A51D83-2DBC-FB7D-72E1-35C28687AF15}"/>
          </ac:spMkLst>
        </pc:spChg>
        <pc:spChg chg="add mod">
          <ac:chgData name="Alona Tsirulnikov" userId="4bbafd77-0cd3-4d60-af1e-94ad4b8daf43" providerId="ADAL" clId="{88FFDF4D-4FD0-48B5-9227-F43FD478BD05}" dt="2022-06-08T17:54:51.899" v="289"/>
          <ac:spMkLst>
            <pc:docMk/>
            <pc:sldMk cId="2573065614" sldId="730"/>
            <ac:spMk id="9" creationId="{09D65CB6-5C07-CEA2-99AE-6C091147AC41}"/>
          </ac:spMkLst>
        </pc:spChg>
        <pc:spChg chg="add del mod">
          <ac:chgData name="Alona Tsirulnikov" userId="4bbafd77-0cd3-4d60-af1e-94ad4b8daf43" providerId="ADAL" clId="{88FFDF4D-4FD0-48B5-9227-F43FD478BD05}" dt="2022-06-08T18:33:19.392" v="1266" actId="478"/>
          <ac:spMkLst>
            <pc:docMk/>
            <pc:sldMk cId="2573065614" sldId="730"/>
            <ac:spMk id="10" creationId="{61BDEF5A-E81F-28DA-6852-26E5390B97FE}"/>
          </ac:spMkLst>
        </pc:spChg>
        <pc:spChg chg="add mod">
          <ac:chgData name="Alona Tsirulnikov" userId="4bbafd77-0cd3-4d60-af1e-94ad4b8daf43" providerId="ADAL" clId="{88FFDF4D-4FD0-48B5-9227-F43FD478BD05}" dt="2022-06-08T18:33:19.664" v="1267"/>
          <ac:spMkLst>
            <pc:docMk/>
            <pc:sldMk cId="2573065614" sldId="730"/>
            <ac:spMk id="13" creationId="{67162CC9-3E11-90A9-BC15-A5B5BFF61195}"/>
          </ac:spMkLst>
        </pc:spChg>
        <pc:picChg chg="add mod">
          <ac:chgData name="Alona Tsirulnikov" userId="4bbafd77-0cd3-4d60-af1e-94ad4b8daf43" providerId="ADAL" clId="{88FFDF4D-4FD0-48B5-9227-F43FD478BD05}" dt="2022-06-08T17:54:51.899" v="289"/>
          <ac:picMkLst>
            <pc:docMk/>
            <pc:sldMk cId="2573065614" sldId="730"/>
            <ac:picMk id="11" creationId="{8126B7D4-C599-9D42-B609-3F52E1F39CA8}"/>
          </ac:picMkLst>
        </pc:picChg>
        <pc:picChg chg="add mod">
          <ac:chgData name="Alona Tsirulnikov" userId="4bbafd77-0cd3-4d60-af1e-94ad4b8daf43" providerId="ADAL" clId="{88FFDF4D-4FD0-48B5-9227-F43FD478BD05}" dt="2022-06-08T17:54:51.899" v="289"/>
          <ac:picMkLst>
            <pc:docMk/>
            <pc:sldMk cId="2573065614" sldId="730"/>
            <ac:picMk id="12" creationId="{5CDA2783-2743-456E-3AD6-E5D06ADB07C8}"/>
          </ac:picMkLst>
        </pc:picChg>
      </pc:sldChg>
      <pc:sldChg chg="addSp delSp modSp new add del mod">
        <pc:chgData name="Alona Tsirulnikov" userId="4bbafd77-0cd3-4d60-af1e-94ad4b8daf43" providerId="ADAL" clId="{88FFDF4D-4FD0-48B5-9227-F43FD478BD05}" dt="2022-06-08T18:04:26.708" v="441" actId="47"/>
        <pc:sldMkLst>
          <pc:docMk/>
          <pc:sldMk cId="1422190173" sldId="731"/>
        </pc:sldMkLst>
        <pc:spChg chg="del">
          <ac:chgData name="Alona Tsirulnikov" userId="4bbafd77-0cd3-4d60-af1e-94ad4b8daf43" providerId="ADAL" clId="{88FFDF4D-4FD0-48B5-9227-F43FD478BD05}" dt="2022-06-08T17:55:00.642" v="292" actId="478"/>
          <ac:spMkLst>
            <pc:docMk/>
            <pc:sldMk cId="1422190173" sldId="731"/>
            <ac:spMk id="2" creationId="{C52B6C1D-64B3-E2B7-CE88-42000B47A337}"/>
          </ac:spMkLst>
        </pc:spChg>
        <pc:spChg chg="del">
          <ac:chgData name="Alona Tsirulnikov" userId="4bbafd77-0cd3-4d60-af1e-94ad4b8daf43" providerId="ADAL" clId="{88FFDF4D-4FD0-48B5-9227-F43FD478BD05}" dt="2022-06-08T17:55:00.642" v="292" actId="478"/>
          <ac:spMkLst>
            <pc:docMk/>
            <pc:sldMk cId="1422190173" sldId="731"/>
            <ac:spMk id="3" creationId="{1F3DB158-72C5-33FF-400F-5201073F1595}"/>
          </ac:spMkLst>
        </pc:spChg>
        <pc:spChg chg="del">
          <ac:chgData name="Alona Tsirulnikov" userId="4bbafd77-0cd3-4d60-af1e-94ad4b8daf43" providerId="ADAL" clId="{88FFDF4D-4FD0-48B5-9227-F43FD478BD05}" dt="2022-06-08T17:55:00.642" v="292" actId="478"/>
          <ac:spMkLst>
            <pc:docMk/>
            <pc:sldMk cId="1422190173" sldId="731"/>
            <ac:spMk id="4" creationId="{15258B2E-17FF-F32A-350D-532C73E07619}"/>
          </ac:spMkLst>
        </pc:spChg>
        <pc:spChg chg="add mod">
          <ac:chgData name="Alona Tsirulnikov" userId="4bbafd77-0cd3-4d60-af1e-94ad4b8daf43" providerId="ADAL" clId="{88FFDF4D-4FD0-48B5-9227-F43FD478BD05}" dt="2022-06-08T17:55:10.931" v="293"/>
          <ac:spMkLst>
            <pc:docMk/>
            <pc:sldMk cId="1422190173" sldId="731"/>
            <ac:spMk id="5" creationId="{339CA922-F727-A328-B81B-6960927C8624}"/>
          </ac:spMkLst>
        </pc:spChg>
        <pc:spChg chg="add mod">
          <ac:chgData name="Alona Tsirulnikov" userId="4bbafd77-0cd3-4d60-af1e-94ad4b8daf43" providerId="ADAL" clId="{88FFDF4D-4FD0-48B5-9227-F43FD478BD05}" dt="2022-06-08T17:55:10.931" v="293"/>
          <ac:spMkLst>
            <pc:docMk/>
            <pc:sldMk cId="1422190173" sldId="731"/>
            <ac:spMk id="6" creationId="{497EBE61-2AC9-DE20-5B7B-F80C104AB240}"/>
          </ac:spMkLst>
        </pc:spChg>
        <pc:spChg chg="add mod">
          <ac:chgData name="Alona Tsirulnikov" userId="4bbafd77-0cd3-4d60-af1e-94ad4b8daf43" providerId="ADAL" clId="{88FFDF4D-4FD0-48B5-9227-F43FD478BD05}" dt="2022-06-08T17:55:10.931" v="293"/>
          <ac:spMkLst>
            <pc:docMk/>
            <pc:sldMk cId="1422190173" sldId="731"/>
            <ac:spMk id="7" creationId="{D91A006D-63C0-14ED-CA16-26BFEFE19F13}"/>
          </ac:spMkLst>
        </pc:spChg>
        <pc:spChg chg="add mod">
          <ac:chgData name="Alona Tsirulnikov" userId="4bbafd77-0cd3-4d60-af1e-94ad4b8daf43" providerId="ADAL" clId="{88FFDF4D-4FD0-48B5-9227-F43FD478BD05}" dt="2022-06-08T17:55:10.931" v="293"/>
          <ac:spMkLst>
            <pc:docMk/>
            <pc:sldMk cId="1422190173" sldId="731"/>
            <ac:spMk id="9" creationId="{FBCB753E-4089-BE3A-94FA-3558D5AF712B}"/>
          </ac:spMkLst>
        </pc:spChg>
        <pc:spChg chg="add mod">
          <ac:chgData name="Alona Tsirulnikov" userId="4bbafd77-0cd3-4d60-af1e-94ad4b8daf43" providerId="ADAL" clId="{88FFDF4D-4FD0-48B5-9227-F43FD478BD05}" dt="2022-06-08T17:55:10.931" v="293"/>
          <ac:spMkLst>
            <pc:docMk/>
            <pc:sldMk cId="1422190173" sldId="731"/>
            <ac:spMk id="11" creationId="{A7C741D5-F993-E0AA-CE59-F2422CE58546}"/>
          </ac:spMkLst>
        </pc:spChg>
        <pc:picChg chg="add mod">
          <ac:chgData name="Alona Tsirulnikov" userId="4bbafd77-0cd3-4d60-af1e-94ad4b8daf43" providerId="ADAL" clId="{88FFDF4D-4FD0-48B5-9227-F43FD478BD05}" dt="2022-06-08T17:55:10.931" v="293"/>
          <ac:picMkLst>
            <pc:docMk/>
            <pc:sldMk cId="1422190173" sldId="731"/>
            <ac:picMk id="8" creationId="{6B458DAF-B8B9-38E6-BBB2-3CE121F1E434}"/>
          </ac:picMkLst>
        </pc:picChg>
        <pc:picChg chg="add mod">
          <ac:chgData name="Alona Tsirulnikov" userId="4bbafd77-0cd3-4d60-af1e-94ad4b8daf43" providerId="ADAL" clId="{88FFDF4D-4FD0-48B5-9227-F43FD478BD05}" dt="2022-06-08T17:55:10.931" v="293"/>
          <ac:picMkLst>
            <pc:docMk/>
            <pc:sldMk cId="1422190173" sldId="731"/>
            <ac:picMk id="10" creationId="{70B64E6B-6401-4AD5-9317-FF5D78C6DAB4}"/>
          </ac:picMkLst>
        </pc:picChg>
      </pc:sldChg>
      <pc:sldChg chg="addSp delSp modSp new add del mod">
        <pc:chgData name="Alona Tsirulnikov" userId="4bbafd77-0cd3-4d60-af1e-94ad4b8daf43" providerId="ADAL" clId="{88FFDF4D-4FD0-48B5-9227-F43FD478BD05}" dt="2022-06-08T18:04:26.708" v="441" actId="47"/>
        <pc:sldMkLst>
          <pc:docMk/>
          <pc:sldMk cId="4004740004" sldId="732"/>
        </pc:sldMkLst>
        <pc:spChg chg="del">
          <ac:chgData name="Alona Tsirulnikov" userId="4bbafd77-0cd3-4d60-af1e-94ad4b8daf43" providerId="ADAL" clId="{88FFDF4D-4FD0-48B5-9227-F43FD478BD05}" dt="2022-06-08T17:55:17.139" v="296" actId="478"/>
          <ac:spMkLst>
            <pc:docMk/>
            <pc:sldMk cId="4004740004" sldId="732"/>
            <ac:spMk id="2" creationId="{16EEEEEC-E993-409A-A770-88868C44D4E4}"/>
          </ac:spMkLst>
        </pc:spChg>
        <pc:spChg chg="del">
          <ac:chgData name="Alona Tsirulnikov" userId="4bbafd77-0cd3-4d60-af1e-94ad4b8daf43" providerId="ADAL" clId="{88FFDF4D-4FD0-48B5-9227-F43FD478BD05}" dt="2022-06-08T17:55:17.139" v="296" actId="478"/>
          <ac:spMkLst>
            <pc:docMk/>
            <pc:sldMk cId="4004740004" sldId="732"/>
            <ac:spMk id="3" creationId="{012E41AC-FA11-2046-5730-5C1638DCE492}"/>
          </ac:spMkLst>
        </pc:spChg>
        <pc:spChg chg="del">
          <ac:chgData name="Alona Tsirulnikov" userId="4bbafd77-0cd3-4d60-af1e-94ad4b8daf43" providerId="ADAL" clId="{88FFDF4D-4FD0-48B5-9227-F43FD478BD05}" dt="2022-06-08T17:55:17.139" v="296" actId="478"/>
          <ac:spMkLst>
            <pc:docMk/>
            <pc:sldMk cId="4004740004" sldId="732"/>
            <ac:spMk id="4" creationId="{84094CC1-AE5E-F722-323D-9C142F7CF62C}"/>
          </ac:spMkLst>
        </pc:spChg>
        <pc:spChg chg="add mod">
          <ac:chgData name="Alona Tsirulnikov" userId="4bbafd77-0cd3-4d60-af1e-94ad4b8daf43" providerId="ADAL" clId="{88FFDF4D-4FD0-48B5-9227-F43FD478BD05}" dt="2022-06-08T17:55:29.778" v="297"/>
          <ac:spMkLst>
            <pc:docMk/>
            <pc:sldMk cId="4004740004" sldId="732"/>
            <ac:spMk id="5" creationId="{C48D1D32-6BAD-C548-1031-D456D9299C4D}"/>
          </ac:spMkLst>
        </pc:spChg>
        <pc:spChg chg="add mod">
          <ac:chgData name="Alona Tsirulnikov" userId="4bbafd77-0cd3-4d60-af1e-94ad4b8daf43" providerId="ADAL" clId="{88FFDF4D-4FD0-48B5-9227-F43FD478BD05}" dt="2022-06-08T17:55:29.778" v="297"/>
          <ac:spMkLst>
            <pc:docMk/>
            <pc:sldMk cId="4004740004" sldId="732"/>
            <ac:spMk id="6" creationId="{2FD951A4-9331-58DF-3C44-B5FBE77D93BF}"/>
          </ac:spMkLst>
        </pc:spChg>
        <pc:spChg chg="add mod">
          <ac:chgData name="Alona Tsirulnikov" userId="4bbafd77-0cd3-4d60-af1e-94ad4b8daf43" providerId="ADAL" clId="{88FFDF4D-4FD0-48B5-9227-F43FD478BD05}" dt="2022-06-08T17:55:29.778" v="297"/>
          <ac:spMkLst>
            <pc:docMk/>
            <pc:sldMk cId="4004740004" sldId="732"/>
            <ac:spMk id="7" creationId="{1C581CAD-2AA0-5453-1E23-140B0FE2A602}"/>
          </ac:spMkLst>
        </pc:spChg>
        <pc:spChg chg="add mod">
          <ac:chgData name="Alona Tsirulnikov" userId="4bbafd77-0cd3-4d60-af1e-94ad4b8daf43" providerId="ADAL" clId="{88FFDF4D-4FD0-48B5-9227-F43FD478BD05}" dt="2022-06-08T17:55:29.778" v="297"/>
          <ac:spMkLst>
            <pc:docMk/>
            <pc:sldMk cId="4004740004" sldId="732"/>
            <ac:spMk id="8" creationId="{8AA02DFC-C162-268E-A05C-DC5513FC922F}"/>
          </ac:spMkLst>
        </pc:spChg>
        <pc:spChg chg="add mod">
          <ac:chgData name="Alona Tsirulnikov" userId="4bbafd77-0cd3-4d60-af1e-94ad4b8daf43" providerId="ADAL" clId="{88FFDF4D-4FD0-48B5-9227-F43FD478BD05}" dt="2022-06-08T17:55:29.778" v="297"/>
          <ac:spMkLst>
            <pc:docMk/>
            <pc:sldMk cId="4004740004" sldId="732"/>
            <ac:spMk id="11" creationId="{6126BA0A-DDDB-E671-E0E3-9970F49A4A3A}"/>
          </ac:spMkLst>
        </pc:spChg>
        <pc:spChg chg="add mod">
          <ac:chgData name="Alona Tsirulnikov" userId="4bbafd77-0cd3-4d60-af1e-94ad4b8daf43" providerId="ADAL" clId="{88FFDF4D-4FD0-48B5-9227-F43FD478BD05}" dt="2022-06-08T17:55:29.778" v="297"/>
          <ac:spMkLst>
            <pc:docMk/>
            <pc:sldMk cId="4004740004" sldId="732"/>
            <ac:spMk id="12" creationId="{D168B007-CE65-092F-9C57-940227DC310D}"/>
          </ac:spMkLst>
        </pc:spChg>
        <pc:picChg chg="add mod">
          <ac:chgData name="Alona Tsirulnikov" userId="4bbafd77-0cd3-4d60-af1e-94ad4b8daf43" providerId="ADAL" clId="{88FFDF4D-4FD0-48B5-9227-F43FD478BD05}" dt="2022-06-08T17:55:29.778" v="297"/>
          <ac:picMkLst>
            <pc:docMk/>
            <pc:sldMk cId="4004740004" sldId="732"/>
            <ac:picMk id="9" creationId="{612BE9AA-607C-7685-473D-E790146B0AA8}"/>
          </ac:picMkLst>
        </pc:picChg>
        <pc:picChg chg="add mod">
          <ac:chgData name="Alona Tsirulnikov" userId="4bbafd77-0cd3-4d60-af1e-94ad4b8daf43" providerId="ADAL" clId="{88FFDF4D-4FD0-48B5-9227-F43FD478BD05}" dt="2022-06-08T17:55:29.778" v="297"/>
          <ac:picMkLst>
            <pc:docMk/>
            <pc:sldMk cId="4004740004" sldId="732"/>
            <ac:picMk id="10" creationId="{3380D1BB-BF8A-6578-8A07-A004F1EF7FFE}"/>
          </ac:picMkLst>
        </pc:picChg>
      </pc:sldChg>
      <pc:sldChg chg="addSp delSp modSp new add del mod">
        <pc:chgData name="Alona Tsirulnikov" userId="4bbafd77-0cd3-4d60-af1e-94ad4b8daf43" providerId="ADAL" clId="{88FFDF4D-4FD0-48B5-9227-F43FD478BD05}" dt="2022-06-08T18:04:26.708" v="441" actId="47"/>
        <pc:sldMkLst>
          <pc:docMk/>
          <pc:sldMk cId="3741914575" sldId="733"/>
        </pc:sldMkLst>
        <pc:spChg chg="del">
          <ac:chgData name="Alona Tsirulnikov" userId="4bbafd77-0cd3-4d60-af1e-94ad4b8daf43" providerId="ADAL" clId="{88FFDF4D-4FD0-48B5-9227-F43FD478BD05}" dt="2022-06-08T17:55:36.541" v="300" actId="478"/>
          <ac:spMkLst>
            <pc:docMk/>
            <pc:sldMk cId="3741914575" sldId="733"/>
            <ac:spMk id="2" creationId="{7EC4537F-6B39-959F-1B02-75DEF8E14914}"/>
          </ac:spMkLst>
        </pc:spChg>
        <pc:spChg chg="del">
          <ac:chgData name="Alona Tsirulnikov" userId="4bbafd77-0cd3-4d60-af1e-94ad4b8daf43" providerId="ADAL" clId="{88FFDF4D-4FD0-48B5-9227-F43FD478BD05}" dt="2022-06-08T17:55:36.541" v="300" actId="478"/>
          <ac:spMkLst>
            <pc:docMk/>
            <pc:sldMk cId="3741914575" sldId="733"/>
            <ac:spMk id="3" creationId="{9A7998BB-ED15-9ADD-C42C-A6736272E5C3}"/>
          </ac:spMkLst>
        </pc:spChg>
        <pc:spChg chg="del">
          <ac:chgData name="Alona Tsirulnikov" userId="4bbafd77-0cd3-4d60-af1e-94ad4b8daf43" providerId="ADAL" clId="{88FFDF4D-4FD0-48B5-9227-F43FD478BD05}" dt="2022-06-08T17:55:36.541" v="300" actId="478"/>
          <ac:spMkLst>
            <pc:docMk/>
            <pc:sldMk cId="3741914575" sldId="733"/>
            <ac:spMk id="4" creationId="{75848D6B-0079-9556-1296-3657FA1C6F11}"/>
          </ac:spMkLst>
        </pc:spChg>
        <pc:spChg chg="add mod">
          <ac:chgData name="Alona Tsirulnikov" userId="4bbafd77-0cd3-4d60-af1e-94ad4b8daf43" providerId="ADAL" clId="{88FFDF4D-4FD0-48B5-9227-F43FD478BD05}" dt="2022-06-08T17:55:44.812" v="301"/>
          <ac:spMkLst>
            <pc:docMk/>
            <pc:sldMk cId="3741914575" sldId="733"/>
            <ac:spMk id="5" creationId="{AA6AB2B1-45A6-6025-DFCF-9A8824C493DE}"/>
          </ac:spMkLst>
        </pc:spChg>
        <pc:spChg chg="add mod">
          <ac:chgData name="Alona Tsirulnikov" userId="4bbafd77-0cd3-4d60-af1e-94ad4b8daf43" providerId="ADAL" clId="{88FFDF4D-4FD0-48B5-9227-F43FD478BD05}" dt="2022-06-08T17:55:44.812" v="301"/>
          <ac:spMkLst>
            <pc:docMk/>
            <pc:sldMk cId="3741914575" sldId="733"/>
            <ac:spMk id="6" creationId="{D40639D3-1F98-DFBE-9F77-687DB86A95AC}"/>
          </ac:spMkLst>
        </pc:spChg>
        <pc:spChg chg="add mod">
          <ac:chgData name="Alona Tsirulnikov" userId="4bbafd77-0cd3-4d60-af1e-94ad4b8daf43" providerId="ADAL" clId="{88FFDF4D-4FD0-48B5-9227-F43FD478BD05}" dt="2022-06-08T17:55:44.812" v="301"/>
          <ac:spMkLst>
            <pc:docMk/>
            <pc:sldMk cId="3741914575" sldId="733"/>
            <ac:spMk id="8" creationId="{6F7F6C24-E0B4-87E1-5183-6C3E734F355C}"/>
          </ac:spMkLst>
        </pc:spChg>
        <pc:spChg chg="add mod">
          <ac:chgData name="Alona Tsirulnikov" userId="4bbafd77-0cd3-4d60-af1e-94ad4b8daf43" providerId="ADAL" clId="{88FFDF4D-4FD0-48B5-9227-F43FD478BD05}" dt="2022-06-08T17:55:44.812" v="301"/>
          <ac:spMkLst>
            <pc:docMk/>
            <pc:sldMk cId="3741914575" sldId="733"/>
            <ac:spMk id="10" creationId="{03695BEE-A808-5907-47DA-8547D58ECC06}"/>
          </ac:spMkLst>
        </pc:spChg>
        <pc:spChg chg="add mod">
          <ac:chgData name="Alona Tsirulnikov" userId="4bbafd77-0cd3-4d60-af1e-94ad4b8daf43" providerId="ADAL" clId="{88FFDF4D-4FD0-48B5-9227-F43FD478BD05}" dt="2022-06-08T17:55:44.812" v="301"/>
          <ac:spMkLst>
            <pc:docMk/>
            <pc:sldMk cId="3741914575" sldId="733"/>
            <ac:spMk id="11" creationId="{362F04E5-2434-D2A6-B573-19D239E39AC0}"/>
          </ac:spMkLst>
        </pc:spChg>
        <pc:spChg chg="add mod">
          <ac:chgData name="Alona Tsirulnikov" userId="4bbafd77-0cd3-4d60-af1e-94ad4b8daf43" providerId="ADAL" clId="{88FFDF4D-4FD0-48B5-9227-F43FD478BD05}" dt="2022-06-08T17:55:44.812" v="301"/>
          <ac:spMkLst>
            <pc:docMk/>
            <pc:sldMk cId="3741914575" sldId="733"/>
            <ac:spMk id="12" creationId="{6237D1A6-503B-70F9-F641-D0365A72ACB8}"/>
          </ac:spMkLst>
        </pc:spChg>
        <pc:graphicFrameChg chg="add mod">
          <ac:chgData name="Alona Tsirulnikov" userId="4bbafd77-0cd3-4d60-af1e-94ad4b8daf43" providerId="ADAL" clId="{88FFDF4D-4FD0-48B5-9227-F43FD478BD05}" dt="2022-06-08T17:55:44.812" v="301"/>
          <ac:graphicFrameMkLst>
            <pc:docMk/>
            <pc:sldMk cId="3741914575" sldId="733"/>
            <ac:graphicFrameMk id="7" creationId="{CEF7C880-CB02-6A82-700E-888D6D42CAB7}"/>
          </ac:graphicFrameMkLst>
        </pc:graphicFrameChg>
        <pc:picChg chg="add mod">
          <ac:chgData name="Alona Tsirulnikov" userId="4bbafd77-0cd3-4d60-af1e-94ad4b8daf43" providerId="ADAL" clId="{88FFDF4D-4FD0-48B5-9227-F43FD478BD05}" dt="2022-06-08T17:55:44.812" v="301"/>
          <ac:picMkLst>
            <pc:docMk/>
            <pc:sldMk cId="3741914575" sldId="733"/>
            <ac:picMk id="9" creationId="{FB4FD11F-016E-987E-893B-2DC73792E658}"/>
          </ac:picMkLst>
        </pc:picChg>
      </pc:sldChg>
      <pc:sldChg chg="addSp delSp modSp new add del mod">
        <pc:chgData name="Alona Tsirulnikov" userId="4bbafd77-0cd3-4d60-af1e-94ad4b8daf43" providerId="ADAL" clId="{88FFDF4D-4FD0-48B5-9227-F43FD478BD05}" dt="2022-06-08T18:04:26.708" v="441" actId="47"/>
        <pc:sldMkLst>
          <pc:docMk/>
          <pc:sldMk cId="2571456332" sldId="734"/>
        </pc:sldMkLst>
        <pc:spChg chg="del">
          <ac:chgData name="Alona Tsirulnikov" userId="4bbafd77-0cd3-4d60-af1e-94ad4b8daf43" providerId="ADAL" clId="{88FFDF4D-4FD0-48B5-9227-F43FD478BD05}" dt="2022-06-08T17:55:50.346" v="304" actId="478"/>
          <ac:spMkLst>
            <pc:docMk/>
            <pc:sldMk cId="2571456332" sldId="734"/>
            <ac:spMk id="2" creationId="{43D37316-FAF6-4003-42FD-260E90B049C4}"/>
          </ac:spMkLst>
        </pc:spChg>
        <pc:spChg chg="del">
          <ac:chgData name="Alona Tsirulnikov" userId="4bbafd77-0cd3-4d60-af1e-94ad4b8daf43" providerId="ADAL" clId="{88FFDF4D-4FD0-48B5-9227-F43FD478BD05}" dt="2022-06-08T17:55:50.346" v="304" actId="478"/>
          <ac:spMkLst>
            <pc:docMk/>
            <pc:sldMk cId="2571456332" sldId="734"/>
            <ac:spMk id="3" creationId="{37227077-DDF9-99BA-1EAC-C5F641D5A73D}"/>
          </ac:spMkLst>
        </pc:spChg>
        <pc:spChg chg="del">
          <ac:chgData name="Alona Tsirulnikov" userId="4bbafd77-0cd3-4d60-af1e-94ad4b8daf43" providerId="ADAL" clId="{88FFDF4D-4FD0-48B5-9227-F43FD478BD05}" dt="2022-06-08T17:55:50.346" v="304" actId="478"/>
          <ac:spMkLst>
            <pc:docMk/>
            <pc:sldMk cId="2571456332" sldId="734"/>
            <ac:spMk id="4" creationId="{3A998816-977D-CD0B-25D5-CC62AB848972}"/>
          </ac:spMkLst>
        </pc:spChg>
        <pc:spChg chg="add mod">
          <ac:chgData name="Alona Tsirulnikov" userId="4bbafd77-0cd3-4d60-af1e-94ad4b8daf43" providerId="ADAL" clId="{88FFDF4D-4FD0-48B5-9227-F43FD478BD05}" dt="2022-06-08T17:55:57.781" v="305"/>
          <ac:spMkLst>
            <pc:docMk/>
            <pc:sldMk cId="2571456332" sldId="734"/>
            <ac:spMk id="5" creationId="{CB58E93C-FCE0-09F3-4158-D1B2C1BE6F18}"/>
          </ac:spMkLst>
        </pc:spChg>
        <pc:spChg chg="add mod">
          <ac:chgData name="Alona Tsirulnikov" userId="4bbafd77-0cd3-4d60-af1e-94ad4b8daf43" providerId="ADAL" clId="{88FFDF4D-4FD0-48B5-9227-F43FD478BD05}" dt="2022-06-08T17:55:57.781" v="305"/>
          <ac:spMkLst>
            <pc:docMk/>
            <pc:sldMk cId="2571456332" sldId="734"/>
            <ac:spMk id="6" creationId="{E3BE1DC7-3DDE-07F6-74D4-C2DBF8F69CC3}"/>
          </ac:spMkLst>
        </pc:spChg>
        <pc:spChg chg="add mod">
          <ac:chgData name="Alona Tsirulnikov" userId="4bbafd77-0cd3-4d60-af1e-94ad4b8daf43" providerId="ADAL" clId="{88FFDF4D-4FD0-48B5-9227-F43FD478BD05}" dt="2022-06-08T17:55:57.781" v="305"/>
          <ac:spMkLst>
            <pc:docMk/>
            <pc:sldMk cId="2571456332" sldId="734"/>
            <ac:spMk id="7" creationId="{5BE7451A-BAF9-BFD6-43C5-44994F95DF0D}"/>
          </ac:spMkLst>
        </pc:spChg>
        <pc:spChg chg="add mod">
          <ac:chgData name="Alona Tsirulnikov" userId="4bbafd77-0cd3-4d60-af1e-94ad4b8daf43" providerId="ADAL" clId="{88FFDF4D-4FD0-48B5-9227-F43FD478BD05}" dt="2022-06-08T17:55:57.781" v="305"/>
          <ac:spMkLst>
            <pc:docMk/>
            <pc:sldMk cId="2571456332" sldId="734"/>
            <ac:spMk id="8" creationId="{A3A0446F-9B82-51E3-8277-53F39E976DDA}"/>
          </ac:spMkLst>
        </pc:spChg>
        <pc:spChg chg="add mod">
          <ac:chgData name="Alona Tsirulnikov" userId="4bbafd77-0cd3-4d60-af1e-94ad4b8daf43" providerId="ADAL" clId="{88FFDF4D-4FD0-48B5-9227-F43FD478BD05}" dt="2022-06-08T17:55:57.781" v="305"/>
          <ac:spMkLst>
            <pc:docMk/>
            <pc:sldMk cId="2571456332" sldId="734"/>
            <ac:spMk id="9" creationId="{C8B7C69C-245F-1558-9063-8499386CAFB4}"/>
          </ac:spMkLst>
        </pc:spChg>
        <pc:picChg chg="add mod">
          <ac:chgData name="Alona Tsirulnikov" userId="4bbafd77-0cd3-4d60-af1e-94ad4b8daf43" providerId="ADAL" clId="{88FFDF4D-4FD0-48B5-9227-F43FD478BD05}" dt="2022-06-08T17:55:57.781" v="305"/>
          <ac:picMkLst>
            <pc:docMk/>
            <pc:sldMk cId="2571456332" sldId="734"/>
            <ac:picMk id="10" creationId="{3EDE55F3-36E7-C57F-EFFD-D4FC26262C3C}"/>
          </ac:picMkLst>
        </pc:picChg>
      </pc:sldChg>
      <pc:sldChg chg="addSp delSp modSp new add del mod">
        <pc:chgData name="Alona Tsirulnikov" userId="4bbafd77-0cd3-4d60-af1e-94ad4b8daf43" providerId="ADAL" clId="{88FFDF4D-4FD0-48B5-9227-F43FD478BD05}" dt="2022-06-08T18:04:26.708" v="441" actId="47"/>
        <pc:sldMkLst>
          <pc:docMk/>
          <pc:sldMk cId="3794480234" sldId="735"/>
        </pc:sldMkLst>
        <pc:spChg chg="del">
          <ac:chgData name="Alona Tsirulnikov" userId="4bbafd77-0cd3-4d60-af1e-94ad4b8daf43" providerId="ADAL" clId="{88FFDF4D-4FD0-48B5-9227-F43FD478BD05}" dt="2022-06-08T17:56:04.425" v="308" actId="478"/>
          <ac:spMkLst>
            <pc:docMk/>
            <pc:sldMk cId="3794480234" sldId="735"/>
            <ac:spMk id="2" creationId="{1D016E46-FCE0-63B1-B7AB-C44F06059C97}"/>
          </ac:spMkLst>
        </pc:spChg>
        <pc:spChg chg="del">
          <ac:chgData name="Alona Tsirulnikov" userId="4bbafd77-0cd3-4d60-af1e-94ad4b8daf43" providerId="ADAL" clId="{88FFDF4D-4FD0-48B5-9227-F43FD478BD05}" dt="2022-06-08T17:56:04.425" v="308" actId="478"/>
          <ac:spMkLst>
            <pc:docMk/>
            <pc:sldMk cId="3794480234" sldId="735"/>
            <ac:spMk id="3" creationId="{FB7D8C88-3C62-2AEB-8566-DAE4BAB78063}"/>
          </ac:spMkLst>
        </pc:spChg>
        <pc:spChg chg="del">
          <ac:chgData name="Alona Tsirulnikov" userId="4bbafd77-0cd3-4d60-af1e-94ad4b8daf43" providerId="ADAL" clId="{88FFDF4D-4FD0-48B5-9227-F43FD478BD05}" dt="2022-06-08T17:56:04.425" v="308" actId="478"/>
          <ac:spMkLst>
            <pc:docMk/>
            <pc:sldMk cId="3794480234" sldId="735"/>
            <ac:spMk id="4" creationId="{2E7EE380-1D03-F44F-9578-21EE4AA9E6D0}"/>
          </ac:spMkLst>
        </pc:spChg>
        <pc:spChg chg="add mod">
          <ac:chgData name="Alona Tsirulnikov" userId="4bbafd77-0cd3-4d60-af1e-94ad4b8daf43" providerId="ADAL" clId="{88FFDF4D-4FD0-48B5-9227-F43FD478BD05}" dt="2022-06-08T17:56:13.836" v="309"/>
          <ac:spMkLst>
            <pc:docMk/>
            <pc:sldMk cId="3794480234" sldId="735"/>
            <ac:spMk id="5" creationId="{52B08B23-0206-081A-B0B2-C461C37D369A}"/>
          </ac:spMkLst>
        </pc:spChg>
        <pc:spChg chg="add mod">
          <ac:chgData name="Alona Tsirulnikov" userId="4bbafd77-0cd3-4d60-af1e-94ad4b8daf43" providerId="ADAL" clId="{88FFDF4D-4FD0-48B5-9227-F43FD478BD05}" dt="2022-06-08T17:56:13.836" v="309"/>
          <ac:spMkLst>
            <pc:docMk/>
            <pc:sldMk cId="3794480234" sldId="735"/>
            <ac:spMk id="7" creationId="{7F76D4E8-44BD-E6FC-AB72-6CE00B38966A}"/>
          </ac:spMkLst>
        </pc:spChg>
        <pc:spChg chg="add mod">
          <ac:chgData name="Alona Tsirulnikov" userId="4bbafd77-0cd3-4d60-af1e-94ad4b8daf43" providerId="ADAL" clId="{88FFDF4D-4FD0-48B5-9227-F43FD478BD05}" dt="2022-06-08T17:56:13.836" v="309"/>
          <ac:spMkLst>
            <pc:docMk/>
            <pc:sldMk cId="3794480234" sldId="735"/>
            <ac:spMk id="8" creationId="{5B816EB2-1874-61BB-ADC0-782D777F792D}"/>
          </ac:spMkLst>
        </pc:spChg>
        <pc:spChg chg="add mod">
          <ac:chgData name="Alona Tsirulnikov" userId="4bbafd77-0cd3-4d60-af1e-94ad4b8daf43" providerId="ADAL" clId="{88FFDF4D-4FD0-48B5-9227-F43FD478BD05}" dt="2022-06-08T17:56:13.836" v="309"/>
          <ac:spMkLst>
            <pc:docMk/>
            <pc:sldMk cId="3794480234" sldId="735"/>
            <ac:spMk id="12" creationId="{61E3F5A6-2040-160A-CE80-2B48D72564E6}"/>
          </ac:spMkLst>
        </pc:spChg>
        <pc:spChg chg="add mod">
          <ac:chgData name="Alona Tsirulnikov" userId="4bbafd77-0cd3-4d60-af1e-94ad4b8daf43" providerId="ADAL" clId="{88FFDF4D-4FD0-48B5-9227-F43FD478BD05}" dt="2022-06-08T17:56:13.836" v="309"/>
          <ac:spMkLst>
            <pc:docMk/>
            <pc:sldMk cId="3794480234" sldId="735"/>
            <ac:spMk id="13" creationId="{8AA79885-44D5-0DE8-8A73-16B5AA522EDF}"/>
          </ac:spMkLst>
        </pc:spChg>
        <pc:graphicFrameChg chg="add mod">
          <ac:chgData name="Alona Tsirulnikov" userId="4bbafd77-0cd3-4d60-af1e-94ad4b8daf43" providerId="ADAL" clId="{88FFDF4D-4FD0-48B5-9227-F43FD478BD05}" dt="2022-06-08T17:56:13.836" v="309"/>
          <ac:graphicFrameMkLst>
            <pc:docMk/>
            <pc:sldMk cId="3794480234" sldId="735"/>
            <ac:graphicFrameMk id="6" creationId="{AA283053-18D1-D07A-E156-EC3E13108E8E}"/>
          </ac:graphicFrameMkLst>
        </pc:graphicFrameChg>
        <pc:graphicFrameChg chg="add mod">
          <ac:chgData name="Alona Tsirulnikov" userId="4bbafd77-0cd3-4d60-af1e-94ad4b8daf43" providerId="ADAL" clId="{88FFDF4D-4FD0-48B5-9227-F43FD478BD05}" dt="2022-06-08T17:56:13.836" v="309"/>
          <ac:graphicFrameMkLst>
            <pc:docMk/>
            <pc:sldMk cId="3794480234" sldId="735"/>
            <ac:graphicFrameMk id="9" creationId="{70893A2A-FBF0-5087-0026-B9B6C2E3F6AF}"/>
          </ac:graphicFrameMkLst>
        </pc:graphicFrameChg>
        <pc:picChg chg="add mod">
          <ac:chgData name="Alona Tsirulnikov" userId="4bbafd77-0cd3-4d60-af1e-94ad4b8daf43" providerId="ADAL" clId="{88FFDF4D-4FD0-48B5-9227-F43FD478BD05}" dt="2022-06-08T17:56:13.836" v="309"/>
          <ac:picMkLst>
            <pc:docMk/>
            <pc:sldMk cId="3794480234" sldId="735"/>
            <ac:picMk id="10" creationId="{61DA4AC6-740A-43A7-D673-3497C41C6C2F}"/>
          </ac:picMkLst>
        </pc:picChg>
        <pc:picChg chg="add mod">
          <ac:chgData name="Alona Tsirulnikov" userId="4bbafd77-0cd3-4d60-af1e-94ad4b8daf43" providerId="ADAL" clId="{88FFDF4D-4FD0-48B5-9227-F43FD478BD05}" dt="2022-06-08T17:56:13.836" v="309"/>
          <ac:picMkLst>
            <pc:docMk/>
            <pc:sldMk cId="3794480234" sldId="735"/>
            <ac:picMk id="11" creationId="{D6393409-7E46-70D9-5B3B-793213E7AD44}"/>
          </ac:picMkLst>
        </pc:picChg>
      </pc:sldChg>
      <pc:sldChg chg="addSp delSp modSp new add del mod">
        <pc:chgData name="Alona Tsirulnikov" userId="4bbafd77-0cd3-4d60-af1e-94ad4b8daf43" providerId="ADAL" clId="{88FFDF4D-4FD0-48B5-9227-F43FD478BD05}" dt="2022-06-08T18:04:26.708" v="441" actId="47"/>
        <pc:sldMkLst>
          <pc:docMk/>
          <pc:sldMk cId="2450667905" sldId="736"/>
        </pc:sldMkLst>
        <pc:spChg chg="del">
          <ac:chgData name="Alona Tsirulnikov" userId="4bbafd77-0cd3-4d60-af1e-94ad4b8daf43" providerId="ADAL" clId="{88FFDF4D-4FD0-48B5-9227-F43FD478BD05}" dt="2022-06-08T17:56:20.735" v="312" actId="478"/>
          <ac:spMkLst>
            <pc:docMk/>
            <pc:sldMk cId="2450667905" sldId="736"/>
            <ac:spMk id="2" creationId="{099AE2C3-2232-944E-F828-335996DFBE6C}"/>
          </ac:spMkLst>
        </pc:spChg>
        <pc:spChg chg="del">
          <ac:chgData name="Alona Tsirulnikov" userId="4bbafd77-0cd3-4d60-af1e-94ad4b8daf43" providerId="ADAL" clId="{88FFDF4D-4FD0-48B5-9227-F43FD478BD05}" dt="2022-06-08T17:56:20.735" v="312" actId="478"/>
          <ac:spMkLst>
            <pc:docMk/>
            <pc:sldMk cId="2450667905" sldId="736"/>
            <ac:spMk id="3" creationId="{EED99146-D926-E067-1F32-9527B556C165}"/>
          </ac:spMkLst>
        </pc:spChg>
        <pc:spChg chg="del">
          <ac:chgData name="Alona Tsirulnikov" userId="4bbafd77-0cd3-4d60-af1e-94ad4b8daf43" providerId="ADAL" clId="{88FFDF4D-4FD0-48B5-9227-F43FD478BD05}" dt="2022-06-08T17:56:20.735" v="312" actId="478"/>
          <ac:spMkLst>
            <pc:docMk/>
            <pc:sldMk cId="2450667905" sldId="736"/>
            <ac:spMk id="4" creationId="{4A1DB408-FBB6-6C1C-9AA5-3C3FC027623A}"/>
          </ac:spMkLst>
        </pc:spChg>
        <pc:spChg chg="add mod">
          <ac:chgData name="Alona Tsirulnikov" userId="4bbafd77-0cd3-4d60-af1e-94ad4b8daf43" providerId="ADAL" clId="{88FFDF4D-4FD0-48B5-9227-F43FD478BD05}" dt="2022-06-08T17:56:30.072" v="313"/>
          <ac:spMkLst>
            <pc:docMk/>
            <pc:sldMk cId="2450667905" sldId="736"/>
            <ac:spMk id="5" creationId="{298A25C0-8EFB-6B0C-353D-C90D180A92F7}"/>
          </ac:spMkLst>
        </pc:spChg>
        <pc:spChg chg="add mod">
          <ac:chgData name="Alona Tsirulnikov" userId="4bbafd77-0cd3-4d60-af1e-94ad4b8daf43" providerId="ADAL" clId="{88FFDF4D-4FD0-48B5-9227-F43FD478BD05}" dt="2022-06-08T17:56:30.072" v="313"/>
          <ac:spMkLst>
            <pc:docMk/>
            <pc:sldMk cId="2450667905" sldId="736"/>
            <ac:spMk id="7" creationId="{9727D2AB-C7EB-C117-6355-69C1A3FED6A4}"/>
          </ac:spMkLst>
        </pc:spChg>
        <pc:spChg chg="add mod">
          <ac:chgData name="Alona Tsirulnikov" userId="4bbafd77-0cd3-4d60-af1e-94ad4b8daf43" providerId="ADAL" clId="{88FFDF4D-4FD0-48B5-9227-F43FD478BD05}" dt="2022-06-08T17:56:30.072" v="313"/>
          <ac:spMkLst>
            <pc:docMk/>
            <pc:sldMk cId="2450667905" sldId="736"/>
            <ac:spMk id="8" creationId="{6FA082DA-398F-8AEE-55E7-E05CBE5FF123}"/>
          </ac:spMkLst>
        </pc:spChg>
        <pc:graphicFrameChg chg="add mod">
          <ac:chgData name="Alona Tsirulnikov" userId="4bbafd77-0cd3-4d60-af1e-94ad4b8daf43" providerId="ADAL" clId="{88FFDF4D-4FD0-48B5-9227-F43FD478BD05}" dt="2022-06-08T17:56:30.072" v="313"/>
          <ac:graphicFrameMkLst>
            <pc:docMk/>
            <pc:sldMk cId="2450667905" sldId="736"/>
            <ac:graphicFrameMk id="6" creationId="{925521CD-AC66-21B9-A40D-40C33B40AF34}"/>
          </ac:graphicFrameMkLst>
        </pc:graphicFrameChg>
        <pc:picChg chg="add mod">
          <ac:chgData name="Alona Tsirulnikov" userId="4bbafd77-0cd3-4d60-af1e-94ad4b8daf43" providerId="ADAL" clId="{88FFDF4D-4FD0-48B5-9227-F43FD478BD05}" dt="2022-06-08T17:56:30.072" v="313"/>
          <ac:picMkLst>
            <pc:docMk/>
            <pc:sldMk cId="2450667905" sldId="736"/>
            <ac:picMk id="9" creationId="{99A99771-FF32-634C-6D0E-EBCAF047D074}"/>
          </ac:picMkLst>
        </pc:picChg>
      </pc:sldChg>
      <pc:sldChg chg="addSp delSp modSp new add del mod">
        <pc:chgData name="Alona Tsirulnikov" userId="4bbafd77-0cd3-4d60-af1e-94ad4b8daf43" providerId="ADAL" clId="{88FFDF4D-4FD0-48B5-9227-F43FD478BD05}" dt="2022-06-08T18:47:59.095" v="1721" actId="47"/>
        <pc:sldMkLst>
          <pc:docMk/>
          <pc:sldMk cId="133919002" sldId="737"/>
        </pc:sldMkLst>
        <pc:spChg chg="del">
          <ac:chgData name="Alona Tsirulnikov" userId="4bbafd77-0cd3-4d60-af1e-94ad4b8daf43" providerId="ADAL" clId="{88FFDF4D-4FD0-48B5-9227-F43FD478BD05}" dt="2022-06-08T17:56:38.318" v="316" actId="478"/>
          <ac:spMkLst>
            <pc:docMk/>
            <pc:sldMk cId="133919002" sldId="737"/>
            <ac:spMk id="2" creationId="{221D572A-3231-0823-5E13-EE2FA8599DE4}"/>
          </ac:spMkLst>
        </pc:spChg>
        <pc:spChg chg="del">
          <ac:chgData name="Alona Tsirulnikov" userId="4bbafd77-0cd3-4d60-af1e-94ad4b8daf43" providerId="ADAL" clId="{88FFDF4D-4FD0-48B5-9227-F43FD478BD05}" dt="2022-06-08T17:56:38.318" v="316" actId="478"/>
          <ac:spMkLst>
            <pc:docMk/>
            <pc:sldMk cId="133919002" sldId="737"/>
            <ac:spMk id="3" creationId="{AE129C2B-030C-CB2D-FA29-BFE45C1D2BA0}"/>
          </ac:spMkLst>
        </pc:spChg>
        <pc:spChg chg="del">
          <ac:chgData name="Alona Tsirulnikov" userId="4bbafd77-0cd3-4d60-af1e-94ad4b8daf43" providerId="ADAL" clId="{88FFDF4D-4FD0-48B5-9227-F43FD478BD05}" dt="2022-06-08T17:56:38.318" v="316" actId="478"/>
          <ac:spMkLst>
            <pc:docMk/>
            <pc:sldMk cId="133919002" sldId="737"/>
            <ac:spMk id="4" creationId="{CC8E905F-FAB3-F399-A7D4-BEB284771C76}"/>
          </ac:spMkLst>
        </pc:spChg>
        <pc:spChg chg="add mod">
          <ac:chgData name="Alona Tsirulnikov" userId="4bbafd77-0cd3-4d60-af1e-94ad4b8daf43" providerId="ADAL" clId="{88FFDF4D-4FD0-48B5-9227-F43FD478BD05}" dt="2022-06-08T17:56:51.975" v="317"/>
          <ac:spMkLst>
            <pc:docMk/>
            <pc:sldMk cId="133919002" sldId="737"/>
            <ac:spMk id="5" creationId="{ECF6B502-6462-F927-41ED-BF17DCAC6FEE}"/>
          </ac:spMkLst>
        </pc:spChg>
        <pc:spChg chg="add mod">
          <ac:chgData name="Alona Tsirulnikov" userId="4bbafd77-0cd3-4d60-af1e-94ad4b8daf43" providerId="ADAL" clId="{88FFDF4D-4FD0-48B5-9227-F43FD478BD05}" dt="2022-06-08T17:56:51.975" v="317"/>
          <ac:spMkLst>
            <pc:docMk/>
            <pc:sldMk cId="133919002" sldId="737"/>
            <ac:spMk id="6" creationId="{15982923-5E96-54B4-A651-D22A01032ABC}"/>
          </ac:spMkLst>
        </pc:spChg>
        <pc:spChg chg="add mod">
          <ac:chgData name="Alona Tsirulnikov" userId="4bbafd77-0cd3-4d60-af1e-94ad4b8daf43" providerId="ADAL" clId="{88FFDF4D-4FD0-48B5-9227-F43FD478BD05}" dt="2022-06-08T17:56:51.975" v="317"/>
          <ac:spMkLst>
            <pc:docMk/>
            <pc:sldMk cId="133919002" sldId="737"/>
            <ac:spMk id="7" creationId="{F280FE4B-CC21-5A7A-16CB-1C8953839153}"/>
          </ac:spMkLst>
        </pc:spChg>
        <pc:spChg chg="add mod">
          <ac:chgData name="Alona Tsirulnikov" userId="4bbafd77-0cd3-4d60-af1e-94ad4b8daf43" providerId="ADAL" clId="{88FFDF4D-4FD0-48B5-9227-F43FD478BD05}" dt="2022-06-08T17:56:51.975" v="317"/>
          <ac:spMkLst>
            <pc:docMk/>
            <pc:sldMk cId="133919002" sldId="737"/>
            <ac:spMk id="8" creationId="{7E8F9102-74F7-F57F-CEB7-949209A892D3}"/>
          </ac:spMkLst>
        </pc:spChg>
        <pc:spChg chg="add mod">
          <ac:chgData name="Alona Tsirulnikov" userId="4bbafd77-0cd3-4d60-af1e-94ad4b8daf43" providerId="ADAL" clId="{88FFDF4D-4FD0-48B5-9227-F43FD478BD05}" dt="2022-06-08T17:56:51.975" v="317"/>
          <ac:spMkLst>
            <pc:docMk/>
            <pc:sldMk cId="133919002" sldId="737"/>
            <ac:spMk id="9" creationId="{C39F9B0E-7EDC-459B-A2B7-B9D7C999D4F7}"/>
          </ac:spMkLst>
        </pc:spChg>
        <pc:spChg chg="add mod">
          <ac:chgData name="Alona Tsirulnikov" userId="4bbafd77-0cd3-4d60-af1e-94ad4b8daf43" providerId="ADAL" clId="{88FFDF4D-4FD0-48B5-9227-F43FD478BD05}" dt="2022-06-08T17:56:51.975" v="317"/>
          <ac:spMkLst>
            <pc:docMk/>
            <pc:sldMk cId="133919002" sldId="737"/>
            <ac:spMk id="10" creationId="{0C150B0F-0F07-D773-9948-3E83D2A117FF}"/>
          </ac:spMkLst>
        </pc:spChg>
        <pc:spChg chg="add mod">
          <ac:chgData name="Alona Tsirulnikov" userId="4bbafd77-0cd3-4d60-af1e-94ad4b8daf43" providerId="ADAL" clId="{88FFDF4D-4FD0-48B5-9227-F43FD478BD05}" dt="2022-06-08T17:56:51.975" v="317"/>
          <ac:spMkLst>
            <pc:docMk/>
            <pc:sldMk cId="133919002" sldId="737"/>
            <ac:spMk id="11" creationId="{EDA64ABB-7FC2-296E-6F93-3F0FBD267942}"/>
          </ac:spMkLst>
        </pc:spChg>
      </pc:sldChg>
      <pc:sldChg chg="addSp delSp modSp new add del mod modAnim">
        <pc:chgData name="Alona Tsirulnikov" userId="4bbafd77-0cd3-4d60-af1e-94ad4b8daf43" providerId="ADAL" clId="{88FFDF4D-4FD0-48B5-9227-F43FD478BD05}" dt="2022-06-08T18:52:47.959" v="1962" actId="47"/>
        <pc:sldMkLst>
          <pc:docMk/>
          <pc:sldMk cId="2376852914" sldId="738"/>
        </pc:sldMkLst>
        <pc:spChg chg="del">
          <ac:chgData name="Alona Tsirulnikov" userId="4bbafd77-0cd3-4d60-af1e-94ad4b8daf43" providerId="ADAL" clId="{88FFDF4D-4FD0-48B5-9227-F43FD478BD05}" dt="2022-06-08T17:57:02.238" v="320" actId="478"/>
          <ac:spMkLst>
            <pc:docMk/>
            <pc:sldMk cId="2376852914" sldId="738"/>
            <ac:spMk id="2" creationId="{8BE9D968-E5A0-3E18-279B-9A2CEA5F1839}"/>
          </ac:spMkLst>
        </pc:spChg>
        <pc:spChg chg="del">
          <ac:chgData name="Alona Tsirulnikov" userId="4bbafd77-0cd3-4d60-af1e-94ad4b8daf43" providerId="ADAL" clId="{88FFDF4D-4FD0-48B5-9227-F43FD478BD05}" dt="2022-06-08T17:57:02.238" v="320" actId="478"/>
          <ac:spMkLst>
            <pc:docMk/>
            <pc:sldMk cId="2376852914" sldId="738"/>
            <ac:spMk id="3" creationId="{AC1C97E7-A053-2358-51C4-AE5A041AB903}"/>
          </ac:spMkLst>
        </pc:spChg>
        <pc:spChg chg="del">
          <ac:chgData name="Alona Tsirulnikov" userId="4bbafd77-0cd3-4d60-af1e-94ad4b8daf43" providerId="ADAL" clId="{88FFDF4D-4FD0-48B5-9227-F43FD478BD05}" dt="2022-06-08T17:57:02.238" v="320" actId="478"/>
          <ac:spMkLst>
            <pc:docMk/>
            <pc:sldMk cId="2376852914" sldId="738"/>
            <ac:spMk id="4" creationId="{8AB0E834-2231-49D1-36B9-F25E9A258235}"/>
          </ac:spMkLst>
        </pc:spChg>
        <pc:spChg chg="add mod">
          <ac:chgData name="Alona Tsirulnikov" userId="4bbafd77-0cd3-4d60-af1e-94ad4b8daf43" providerId="ADAL" clId="{88FFDF4D-4FD0-48B5-9227-F43FD478BD05}" dt="2022-06-08T17:57:08.380" v="321"/>
          <ac:spMkLst>
            <pc:docMk/>
            <pc:sldMk cId="2376852914" sldId="738"/>
            <ac:spMk id="5" creationId="{383EDD32-9CFD-F288-BBAF-B9D0EFCA8D95}"/>
          </ac:spMkLst>
        </pc:spChg>
        <pc:spChg chg="add mod">
          <ac:chgData name="Alona Tsirulnikov" userId="4bbafd77-0cd3-4d60-af1e-94ad4b8daf43" providerId="ADAL" clId="{88FFDF4D-4FD0-48B5-9227-F43FD478BD05}" dt="2022-06-08T17:57:08.380" v="321"/>
          <ac:spMkLst>
            <pc:docMk/>
            <pc:sldMk cId="2376852914" sldId="738"/>
            <ac:spMk id="6" creationId="{BAD9E47A-5500-5C9A-487D-F1AC166DA832}"/>
          </ac:spMkLst>
        </pc:spChg>
        <pc:spChg chg="add mod">
          <ac:chgData name="Alona Tsirulnikov" userId="4bbafd77-0cd3-4d60-af1e-94ad4b8daf43" providerId="ADAL" clId="{88FFDF4D-4FD0-48B5-9227-F43FD478BD05}" dt="2022-06-08T17:57:08.380" v="321"/>
          <ac:spMkLst>
            <pc:docMk/>
            <pc:sldMk cId="2376852914" sldId="738"/>
            <ac:spMk id="7" creationId="{4AB4540B-5682-3E78-EC6C-447A85429043}"/>
          </ac:spMkLst>
        </pc:spChg>
        <pc:spChg chg="add mod">
          <ac:chgData name="Alona Tsirulnikov" userId="4bbafd77-0cd3-4d60-af1e-94ad4b8daf43" providerId="ADAL" clId="{88FFDF4D-4FD0-48B5-9227-F43FD478BD05}" dt="2022-06-08T17:57:08.380" v="321"/>
          <ac:spMkLst>
            <pc:docMk/>
            <pc:sldMk cId="2376852914" sldId="738"/>
            <ac:spMk id="8" creationId="{B250C591-0575-268A-44EA-D5CFAB25998A}"/>
          </ac:spMkLst>
        </pc:spChg>
        <pc:spChg chg="add mod">
          <ac:chgData name="Alona Tsirulnikov" userId="4bbafd77-0cd3-4d60-af1e-94ad4b8daf43" providerId="ADAL" clId="{88FFDF4D-4FD0-48B5-9227-F43FD478BD05}" dt="2022-06-08T17:57:08.380" v="321"/>
          <ac:spMkLst>
            <pc:docMk/>
            <pc:sldMk cId="2376852914" sldId="738"/>
            <ac:spMk id="9" creationId="{B3FD9E41-C0D7-BEC8-FFD4-A6A95B491596}"/>
          </ac:spMkLst>
        </pc:spChg>
        <pc:spChg chg="add mod">
          <ac:chgData name="Alona Tsirulnikov" userId="4bbafd77-0cd3-4d60-af1e-94ad4b8daf43" providerId="ADAL" clId="{88FFDF4D-4FD0-48B5-9227-F43FD478BD05}" dt="2022-06-08T17:57:08.380" v="321"/>
          <ac:spMkLst>
            <pc:docMk/>
            <pc:sldMk cId="2376852914" sldId="738"/>
            <ac:spMk id="10" creationId="{0A120EE2-653E-AF4B-4452-FEDC257D08F3}"/>
          </ac:spMkLst>
        </pc:spChg>
        <pc:spChg chg="add mod">
          <ac:chgData name="Alona Tsirulnikov" userId="4bbafd77-0cd3-4d60-af1e-94ad4b8daf43" providerId="ADAL" clId="{88FFDF4D-4FD0-48B5-9227-F43FD478BD05}" dt="2022-06-08T17:57:08.380" v="321"/>
          <ac:spMkLst>
            <pc:docMk/>
            <pc:sldMk cId="2376852914" sldId="738"/>
            <ac:spMk id="11" creationId="{32E84058-B0C8-4BD1-C4A8-E172A24C7898}"/>
          </ac:spMkLst>
        </pc:spChg>
        <pc:spChg chg="add mod">
          <ac:chgData name="Alona Tsirulnikov" userId="4bbafd77-0cd3-4d60-af1e-94ad4b8daf43" providerId="ADAL" clId="{88FFDF4D-4FD0-48B5-9227-F43FD478BD05}" dt="2022-06-08T17:57:08.380" v="321"/>
          <ac:spMkLst>
            <pc:docMk/>
            <pc:sldMk cId="2376852914" sldId="738"/>
            <ac:spMk id="12" creationId="{33BB9B57-AB3C-18E1-CB9F-C0C19BA6AB9D}"/>
          </ac:spMkLst>
        </pc:spChg>
        <pc:spChg chg="add mod">
          <ac:chgData name="Alona Tsirulnikov" userId="4bbafd77-0cd3-4d60-af1e-94ad4b8daf43" providerId="ADAL" clId="{88FFDF4D-4FD0-48B5-9227-F43FD478BD05}" dt="2022-06-08T17:57:08.380" v="321"/>
          <ac:spMkLst>
            <pc:docMk/>
            <pc:sldMk cId="2376852914" sldId="738"/>
            <ac:spMk id="13" creationId="{6117C0B2-F9F0-EAC3-BA05-6468297D2853}"/>
          </ac:spMkLst>
        </pc:spChg>
        <pc:spChg chg="add mod">
          <ac:chgData name="Alona Tsirulnikov" userId="4bbafd77-0cd3-4d60-af1e-94ad4b8daf43" providerId="ADAL" clId="{88FFDF4D-4FD0-48B5-9227-F43FD478BD05}" dt="2022-06-08T17:57:08.380" v="321"/>
          <ac:spMkLst>
            <pc:docMk/>
            <pc:sldMk cId="2376852914" sldId="738"/>
            <ac:spMk id="14" creationId="{5FE24D7F-CBF8-2E01-85B1-F6F71E75DF43}"/>
          </ac:spMkLst>
        </pc:spChg>
        <pc:spChg chg="add mod">
          <ac:chgData name="Alona Tsirulnikov" userId="4bbafd77-0cd3-4d60-af1e-94ad4b8daf43" providerId="ADAL" clId="{88FFDF4D-4FD0-48B5-9227-F43FD478BD05}" dt="2022-06-08T17:57:08.380" v="321"/>
          <ac:spMkLst>
            <pc:docMk/>
            <pc:sldMk cId="2376852914" sldId="738"/>
            <ac:spMk id="15" creationId="{265B3904-5251-850F-C7A3-6A0A95010745}"/>
          </ac:spMkLst>
        </pc:spChg>
        <pc:spChg chg="add mod">
          <ac:chgData name="Alona Tsirulnikov" userId="4bbafd77-0cd3-4d60-af1e-94ad4b8daf43" providerId="ADAL" clId="{88FFDF4D-4FD0-48B5-9227-F43FD478BD05}" dt="2022-06-08T17:57:08.380" v="321"/>
          <ac:spMkLst>
            <pc:docMk/>
            <pc:sldMk cId="2376852914" sldId="738"/>
            <ac:spMk id="16" creationId="{861D20EE-FFDF-769C-BFB3-186EC752E7F2}"/>
          </ac:spMkLst>
        </pc:spChg>
      </pc:sldChg>
      <pc:sldChg chg="addSp delSp modSp new add del mod">
        <pc:chgData name="Alona Tsirulnikov" userId="4bbafd77-0cd3-4d60-af1e-94ad4b8daf43" providerId="ADAL" clId="{88FFDF4D-4FD0-48B5-9227-F43FD478BD05}" dt="2022-06-08T18:59:15.772" v="1973" actId="403"/>
        <pc:sldMkLst>
          <pc:docMk/>
          <pc:sldMk cId="3805318435" sldId="739"/>
        </pc:sldMkLst>
        <pc:spChg chg="del">
          <ac:chgData name="Alona Tsirulnikov" userId="4bbafd77-0cd3-4d60-af1e-94ad4b8daf43" providerId="ADAL" clId="{88FFDF4D-4FD0-48B5-9227-F43FD478BD05}" dt="2022-06-08T17:57:18.602" v="324" actId="478"/>
          <ac:spMkLst>
            <pc:docMk/>
            <pc:sldMk cId="3805318435" sldId="739"/>
            <ac:spMk id="2" creationId="{ADF1F75E-621A-AFE5-0364-F923DE82A7DE}"/>
          </ac:spMkLst>
        </pc:spChg>
        <pc:spChg chg="del">
          <ac:chgData name="Alona Tsirulnikov" userId="4bbafd77-0cd3-4d60-af1e-94ad4b8daf43" providerId="ADAL" clId="{88FFDF4D-4FD0-48B5-9227-F43FD478BD05}" dt="2022-06-08T17:57:18.602" v="324" actId="478"/>
          <ac:spMkLst>
            <pc:docMk/>
            <pc:sldMk cId="3805318435" sldId="739"/>
            <ac:spMk id="3" creationId="{2391D5F5-BD9C-3B76-369B-7B26147744D7}"/>
          </ac:spMkLst>
        </pc:spChg>
        <pc:spChg chg="del">
          <ac:chgData name="Alona Tsirulnikov" userId="4bbafd77-0cd3-4d60-af1e-94ad4b8daf43" providerId="ADAL" clId="{88FFDF4D-4FD0-48B5-9227-F43FD478BD05}" dt="2022-06-08T17:57:18.602" v="324" actId="478"/>
          <ac:spMkLst>
            <pc:docMk/>
            <pc:sldMk cId="3805318435" sldId="739"/>
            <ac:spMk id="4" creationId="{FBBB3894-BB21-681D-1ECC-A5B5E2D78247}"/>
          </ac:spMkLst>
        </pc:spChg>
        <pc:spChg chg="add del mod">
          <ac:chgData name="Alona Tsirulnikov" userId="4bbafd77-0cd3-4d60-af1e-94ad4b8daf43" providerId="ADAL" clId="{88FFDF4D-4FD0-48B5-9227-F43FD478BD05}" dt="2022-06-08T18:57:52.511" v="1964" actId="478"/>
          <ac:spMkLst>
            <pc:docMk/>
            <pc:sldMk cId="3805318435" sldId="739"/>
            <ac:spMk id="5" creationId="{6B1EE644-1B2A-94D9-5CD7-706BE80E881A}"/>
          </ac:spMkLst>
        </pc:spChg>
        <pc:spChg chg="add mod">
          <ac:chgData name="Alona Tsirulnikov" userId="4bbafd77-0cd3-4d60-af1e-94ad4b8daf43" providerId="ADAL" clId="{88FFDF4D-4FD0-48B5-9227-F43FD478BD05}" dt="2022-06-08T18:57:53.140" v="1965"/>
          <ac:spMkLst>
            <pc:docMk/>
            <pc:sldMk cId="3805318435" sldId="739"/>
            <ac:spMk id="7" creationId="{D19EE599-3300-D896-E067-971E582BD297}"/>
          </ac:spMkLst>
        </pc:spChg>
        <pc:graphicFrameChg chg="add mod modGraphic">
          <ac:chgData name="Alona Tsirulnikov" userId="4bbafd77-0cd3-4d60-af1e-94ad4b8daf43" providerId="ADAL" clId="{88FFDF4D-4FD0-48B5-9227-F43FD478BD05}" dt="2022-06-08T18:59:15.772" v="1973" actId="403"/>
          <ac:graphicFrameMkLst>
            <pc:docMk/>
            <pc:sldMk cId="3805318435" sldId="739"/>
            <ac:graphicFrameMk id="6" creationId="{356D64AA-95D5-FAE4-1043-A171D5FBD956}"/>
          </ac:graphicFrameMkLst>
        </pc:graphicFrameChg>
      </pc:sldChg>
      <pc:sldChg chg="addSp delSp modSp new add del mod addCm">
        <pc:chgData name="Alona Tsirulnikov" userId="4bbafd77-0cd3-4d60-af1e-94ad4b8daf43" providerId="ADAL" clId="{88FFDF4D-4FD0-48B5-9227-F43FD478BD05}" dt="2022-06-08T19:00:24.483" v="1989"/>
        <pc:sldMkLst>
          <pc:docMk/>
          <pc:sldMk cId="2463413948" sldId="740"/>
        </pc:sldMkLst>
        <pc:spChg chg="del">
          <ac:chgData name="Alona Tsirulnikov" userId="4bbafd77-0cd3-4d60-af1e-94ad4b8daf43" providerId="ADAL" clId="{88FFDF4D-4FD0-48B5-9227-F43FD478BD05}" dt="2022-06-08T17:57:24.188" v="328" actId="478"/>
          <ac:spMkLst>
            <pc:docMk/>
            <pc:sldMk cId="2463413948" sldId="740"/>
            <ac:spMk id="2" creationId="{802399F1-DB97-39D4-427B-80C6A47A5BF6}"/>
          </ac:spMkLst>
        </pc:spChg>
        <pc:spChg chg="del">
          <ac:chgData name="Alona Tsirulnikov" userId="4bbafd77-0cd3-4d60-af1e-94ad4b8daf43" providerId="ADAL" clId="{88FFDF4D-4FD0-48B5-9227-F43FD478BD05}" dt="2022-06-08T17:57:24.188" v="328" actId="478"/>
          <ac:spMkLst>
            <pc:docMk/>
            <pc:sldMk cId="2463413948" sldId="740"/>
            <ac:spMk id="3" creationId="{5FC13D99-1778-1357-4630-9A8DE3BEE01E}"/>
          </ac:spMkLst>
        </pc:spChg>
        <pc:spChg chg="del">
          <ac:chgData name="Alona Tsirulnikov" userId="4bbafd77-0cd3-4d60-af1e-94ad4b8daf43" providerId="ADAL" clId="{88FFDF4D-4FD0-48B5-9227-F43FD478BD05}" dt="2022-06-08T17:57:24.188" v="328" actId="478"/>
          <ac:spMkLst>
            <pc:docMk/>
            <pc:sldMk cId="2463413948" sldId="740"/>
            <ac:spMk id="4" creationId="{03DD37C5-4BBC-8A42-7F43-E7FB0CBB7377}"/>
          </ac:spMkLst>
        </pc:spChg>
        <pc:spChg chg="add mod">
          <ac:chgData name="Alona Tsirulnikov" userId="4bbafd77-0cd3-4d60-af1e-94ad4b8daf43" providerId="ADAL" clId="{88FFDF4D-4FD0-48B5-9227-F43FD478BD05}" dt="2022-06-08T17:57:34.850" v="329"/>
          <ac:spMkLst>
            <pc:docMk/>
            <pc:sldMk cId="2463413948" sldId="740"/>
            <ac:spMk id="5" creationId="{4949C743-377F-1331-C3E3-EC58D4FA3704}"/>
          </ac:spMkLst>
        </pc:spChg>
        <pc:spChg chg="add mod">
          <ac:chgData name="Alona Tsirulnikov" userId="4bbafd77-0cd3-4d60-af1e-94ad4b8daf43" providerId="ADAL" clId="{88FFDF4D-4FD0-48B5-9227-F43FD478BD05}" dt="2022-06-08T17:57:34.850" v="329"/>
          <ac:spMkLst>
            <pc:docMk/>
            <pc:sldMk cId="2463413948" sldId="740"/>
            <ac:spMk id="6" creationId="{57CBF518-02CC-B2BB-6A49-DFCC11402229}"/>
          </ac:spMkLst>
        </pc:spChg>
        <pc:spChg chg="add del mod">
          <ac:chgData name="Alona Tsirulnikov" userId="4bbafd77-0cd3-4d60-af1e-94ad4b8daf43" providerId="ADAL" clId="{88FFDF4D-4FD0-48B5-9227-F43FD478BD05}" dt="2022-06-08T18:59:58.139" v="1974" actId="478"/>
          <ac:spMkLst>
            <pc:docMk/>
            <pc:sldMk cId="2463413948" sldId="740"/>
            <ac:spMk id="7" creationId="{103019BF-9C7C-D982-76CA-CEC30ADAB88E}"/>
          </ac:spMkLst>
        </pc:spChg>
        <pc:spChg chg="add mod">
          <ac:chgData name="Alona Tsirulnikov" userId="4bbafd77-0cd3-4d60-af1e-94ad4b8daf43" providerId="ADAL" clId="{88FFDF4D-4FD0-48B5-9227-F43FD478BD05}" dt="2022-06-08T17:57:34.850" v="329"/>
          <ac:spMkLst>
            <pc:docMk/>
            <pc:sldMk cId="2463413948" sldId="740"/>
            <ac:spMk id="8" creationId="{0B18A670-944B-CAEC-180E-7E3E4C49A1A9}"/>
          </ac:spMkLst>
        </pc:spChg>
        <pc:spChg chg="add mod">
          <ac:chgData name="Alona Tsirulnikov" userId="4bbafd77-0cd3-4d60-af1e-94ad4b8daf43" providerId="ADAL" clId="{88FFDF4D-4FD0-48B5-9227-F43FD478BD05}" dt="2022-06-08T19:00:08.540" v="1988" actId="1076"/>
          <ac:spMkLst>
            <pc:docMk/>
            <pc:sldMk cId="2463413948" sldId="740"/>
            <ac:spMk id="11" creationId="{53120004-7D04-5E37-7193-E623558F8666}"/>
          </ac:spMkLst>
        </pc:spChg>
        <pc:picChg chg="add mod">
          <ac:chgData name="Alona Tsirulnikov" userId="4bbafd77-0cd3-4d60-af1e-94ad4b8daf43" providerId="ADAL" clId="{88FFDF4D-4FD0-48B5-9227-F43FD478BD05}" dt="2022-06-08T17:57:34.850" v="329"/>
          <ac:picMkLst>
            <pc:docMk/>
            <pc:sldMk cId="2463413948" sldId="740"/>
            <ac:picMk id="9" creationId="{87D634ED-149D-2392-2C88-D14936D36DD4}"/>
          </ac:picMkLst>
        </pc:picChg>
        <pc:picChg chg="add mod">
          <ac:chgData name="Alona Tsirulnikov" userId="4bbafd77-0cd3-4d60-af1e-94ad4b8daf43" providerId="ADAL" clId="{88FFDF4D-4FD0-48B5-9227-F43FD478BD05}" dt="2022-06-08T17:57:34.850" v="329"/>
          <ac:picMkLst>
            <pc:docMk/>
            <pc:sldMk cId="2463413948" sldId="740"/>
            <ac:picMk id="10" creationId="{7F68C0A9-1DD5-3C3C-3F9C-43B1E80302BB}"/>
          </ac:picMkLst>
        </pc:picChg>
      </pc:sldChg>
      <pc:sldChg chg="addSp delSp modSp new add del mod addCm">
        <pc:chgData name="Alona Tsirulnikov" userId="4bbafd77-0cd3-4d60-af1e-94ad4b8daf43" providerId="ADAL" clId="{88FFDF4D-4FD0-48B5-9227-F43FD478BD05}" dt="2022-06-08T19:03:51.549" v="2044"/>
        <pc:sldMkLst>
          <pc:docMk/>
          <pc:sldMk cId="1769461689" sldId="741"/>
        </pc:sldMkLst>
        <pc:spChg chg="del">
          <ac:chgData name="Alona Tsirulnikov" userId="4bbafd77-0cd3-4d60-af1e-94ad4b8daf43" providerId="ADAL" clId="{88FFDF4D-4FD0-48B5-9227-F43FD478BD05}" dt="2022-06-08T17:57:41.004" v="332" actId="478"/>
          <ac:spMkLst>
            <pc:docMk/>
            <pc:sldMk cId="1769461689" sldId="741"/>
            <ac:spMk id="2" creationId="{E5F6EB3B-6B5D-BF83-CB6C-EC6D7FA16C03}"/>
          </ac:spMkLst>
        </pc:spChg>
        <pc:spChg chg="del">
          <ac:chgData name="Alona Tsirulnikov" userId="4bbafd77-0cd3-4d60-af1e-94ad4b8daf43" providerId="ADAL" clId="{88FFDF4D-4FD0-48B5-9227-F43FD478BD05}" dt="2022-06-08T17:57:41.004" v="332" actId="478"/>
          <ac:spMkLst>
            <pc:docMk/>
            <pc:sldMk cId="1769461689" sldId="741"/>
            <ac:spMk id="3" creationId="{B72A2F4A-9EFD-F93C-94A0-4EE7AEDB497F}"/>
          </ac:spMkLst>
        </pc:spChg>
        <pc:spChg chg="del">
          <ac:chgData name="Alona Tsirulnikov" userId="4bbafd77-0cd3-4d60-af1e-94ad4b8daf43" providerId="ADAL" clId="{88FFDF4D-4FD0-48B5-9227-F43FD478BD05}" dt="2022-06-08T17:57:41.004" v="332" actId="478"/>
          <ac:spMkLst>
            <pc:docMk/>
            <pc:sldMk cId="1769461689" sldId="741"/>
            <ac:spMk id="4" creationId="{251124AF-8CA1-4D1A-B25C-0B7CF594572F}"/>
          </ac:spMkLst>
        </pc:spChg>
        <pc:spChg chg="add del mod">
          <ac:chgData name="Alona Tsirulnikov" userId="4bbafd77-0cd3-4d60-af1e-94ad4b8daf43" providerId="ADAL" clId="{88FFDF4D-4FD0-48B5-9227-F43FD478BD05}" dt="2022-06-08T19:00:41.283" v="1990" actId="478"/>
          <ac:spMkLst>
            <pc:docMk/>
            <pc:sldMk cId="1769461689" sldId="741"/>
            <ac:spMk id="5" creationId="{1EE40175-A765-5AAA-589A-4CDB00A42A35}"/>
          </ac:spMkLst>
        </pc:spChg>
        <pc:spChg chg="add mod">
          <ac:chgData name="Alona Tsirulnikov" userId="4bbafd77-0cd3-4d60-af1e-94ad4b8daf43" providerId="ADAL" clId="{88FFDF4D-4FD0-48B5-9227-F43FD478BD05}" dt="2022-06-08T19:01:00.992" v="2016" actId="20577"/>
          <ac:spMkLst>
            <pc:docMk/>
            <pc:sldMk cId="1769461689" sldId="741"/>
            <ac:spMk id="7" creationId="{747B7206-6C69-3966-0A29-789EE84F378F}"/>
          </ac:spMkLst>
        </pc:spChg>
        <pc:graphicFrameChg chg="add del mod">
          <ac:chgData name="Alona Tsirulnikov" userId="4bbafd77-0cd3-4d60-af1e-94ad4b8daf43" providerId="ADAL" clId="{88FFDF4D-4FD0-48B5-9227-F43FD478BD05}" dt="2022-06-08T19:02:37.839" v="2017" actId="478"/>
          <ac:graphicFrameMkLst>
            <pc:docMk/>
            <pc:sldMk cId="1769461689" sldId="741"/>
            <ac:graphicFrameMk id="6" creationId="{A047F7EE-EE24-C261-DAF9-4CF5ACC9721A}"/>
          </ac:graphicFrameMkLst>
        </pc:graphicFrameChg>
        <pc:graphicFrameChg chg="add del mod">
          <ac:chgData name="Alona Tsirulnikov" userId="4bbafd77-0cd3-4d60-af1e-94ad4b8daf43" providerId="ADAL" clId="{88FFDF4D-4FD0-48B5-9227-F43FD478BD05}" dt="2022-06-08T19:02:47.979" v="2021"/>
          <ac:graphicFrameMkLst>
            <pc:docMk/>
            <pc:sldMk cId="1769461689" sldId="741"/>
            <ac:graphicFrameMk id="8" creationId="{2C7E760D-8B4C-9822-E804-0B1095C0F0BF}"/>
          </ac:graphicFrameMkLst>
        </pc:graphicFrameChg>
        <pc:graphicFrameChg chg="add mod modGraphic">
          <ac:chgData name="Alona Tsirulnikov" userId="4bbafd77-0cd3-4d60-af1e-94ad4b8daf43" providerId="ADAL" clId="{88FFDF4D-4FD0-48B5-9227-F43FD478BD05}" dt="2022-06-08T19:03:16.277" v="2043" actId="1036"/>
          <ac:graphicFrameMkLst>
            <pc:docMk/>
            <pc:sldMk cId="1769461689" sldId="741"/>
            <ac:graphicFrameMk id="9" creationId="{35ACEF5B-4508-F27A-D9C1-C6E6FF4E33B0}"/>
          </ac:graphicFrameMkLst>
        </pc:graphicFrameChg>
      </pc:sldChg>
      <pc:sldChg chg="addSp delSp modSp new add del mod addCm">
        <pc:chgData name="Alona Tsirulnikov" userId="4bbafd77-0cd3-4d60-af1e-94ad4b8daf43" providerId="ADAL" clId="{88FFDF4D-4FD0-48B5-9227-F43FD478BD05}" dt="2022-06-08T19:19:10.220" v="2137"/>
        <pc:sldMkLst>
          <pc:docMk/>
          <pc:sldMk cId="4169239094" sldId="742"/>
        </pc:sldMkLst>
        <pc:spChg chg="del">
          <ac:chgData name="Alona Tsirulnikov" userId="4bbafd77-0cd3-4d60-af1e-94ad4b8daf43" providerId="ADAL" clId="{88FFDF4D-4FD0-48B5-9227-F43FD478BD05}" dt="2022-06-08T17:57:53.808" v="336" actId="478"/>
          <ac:spMkLst>
            <pc:docMk/>
            <pc:sldMk cId="4169239094" sldId="742"/>
            <ac:spMk id="2" creationId="{E1B5271F-4CED-C1B7-817F-1410507E3C79}"/>
          </ac:spMkLst>
        </pc:spChg>
        <pc:spChg chg="del">
          <ac:chgData name="Alona Tsirulnikov" userId="4bbafd77-0cd3-4d60-af1e-94ad4b8daf43" providerId="ADAL" clId="{88FFDF4D-4FD0-48B5-9227-F43FD478BD05}" dt="2022-06-08T17:57:53.808" v="336" actId="478"/>
          <ac:spMkLst>
            <pc:docMk/>
            <pc:sldMk cId="4169239094" sldId="742"/>
            <ac:spMk id="3" creationId="{78954D7D-20A1-FC43-ED94-A2DED88F1093}"/>
          </ac:spMkLst>
        </pc:spChg>
        <pc:spChg chg="del">
          <ac:chgData name="Alona Tsirulnikov" userId="4bbafd77-0cd3-4d60-af1e-94ad4b8daf43" providerId="ADAL" clId="{88FFDF4D-4FD0-48B5-9227-F43FD478BD05}" dt="2022-06-08T17:57:53.808" v="336" actId="478"/>
          <ac:spMkLst>
            <pc:docMk/>
            <pc:sldMk cId="4169239094" sldId="742"/>
            <ac:spMk id="4" creationId="{723B7A06-B814-0EEC-826F-5F9A650869B0}"/>
          </ac:spMkLst>
        </pc:spChg>
        <pc:spChg chg="add del mod">
          <ac:chgData name="Alona Tsirulnikov" userId="4bbafd77-0cd3-4d60-af1e-94ad4b8daf43" providerId="ADAL" clId="{88FFDF4D-4FD0-48B5-9227-F43FD478BD05}" dt="2022-06-08T19:19:09.949" v="2136" actId="478"/>
          <ac:spMkLst>
            <pc:docMk/>
            <pc:sldMk cId="4169239094" sldId="742"/>
            <ac:spMk id="5" creationId="{B8DC30A2-7358-D589-0CA8-5A1D73AB4DAD}"/>
          </ac:spMkLst>
        </pc:spChg>
        <pc:spChg chg="add mod">
          <ac:chgData name="Alona Tsirulnikov" userId="4bbafd77-0cd3-4d60-af1e-94ad4b8daf43" providerId="ADAL" clId="{88FFDF4D-4FD0-48B5-9227-F43FD478BD05}" dt="2022-06-08T19:19:10.220" v="2137"/>
          <ac:spMkLst>
            <pc:docMk/>
            <pc:sldMk cId="4169239094" sldId="742"/>
            <ac:spMk id="7" creationId="{B17A684B-D018-540F-2738-C40AC8451460}"/>
          </ac:spMkLst>
        </pc:spChg>
        <pc:graphicFrameChg chg="add mod modGraphic">
          <ac:chgData name="Alona Tsirulnikov" userId="4bbafd77-0cd3-4d60-af1e-94ad4b8daf43" providerId="ADAL" clId="{88FFDF4D-4FD0-48B5-9227-F43FD478BD05}" dt="2022-06-08T19:18:13.953" v="2133" actId="108"/>
          <ac:graphicFrameMkLst>
            <pc:docMk/>
            <pc:sldMk cId="4169239094" sldId="742"/>
            <ac:graphicFrameMk id="6" creationId="{D1BBD02D-3D58-76CA-712A-F50952A40E35}"/>
          </ac:graphicFrameMkLst>
        </pc:graphicFrameChg>
      </pc:sldChg>
      <pc:sldChg chg="addSp delSp modSp new add del mod">
        <pc:chgData name="Alona Tsirulnikov" userId="4bbafd77-0cd3-4d60-af1e-94ad4b8daf43" providerId="ADAL" clId="{88FFDF4D-4FD0-48B5-9227-F43FD478BD05}" dt="2022-06-08T19:12:56.816" v="2077"/>
        <pc:sldMkLst>
          <pc:docMk/>
          <pc:sldMk cId="3695474120" sldId="743"/>
        </pc:sldMkLst>
        <pc:spChg chg="del">
          <ac:chgData name="Alona Tsirulnikov" userId="4bbafd77-0cd3-4d60-af1e-94ad4b8daf43" providerId="ADAL" clId="{88FFDF4D-4FD0-48B5-9227-F43FD478BD05}" dt="2022-06-08T17:58:08.521" v="340" actId="478"/>
          <ac:spMkLst>
            <pc:docMk/>
            <pc:sldMk cId="3695474120" sldId="743"/>
            <ac:spMk id="2" creationId="{8740185B-7F8B-60C6-431D-02D9A237CF6B}"/>
          </ac:spMkLst>
        </pc:spChg>
        <pc:spChg chg="del">
          <ac:chgData name="Alona Tsirulnikov" userId="4bbafd77-0cd3-4d60-af1e-94ad4b8daf43" providerId="ADAL" clId="{88FFDF4D-4FD0-48B5-9227-F43FD478BD05}" dt="2022-06-08T17:58:08.521" v="340" actId="478"/>
          <ac:spMkLst>
            <pc:docMk/>
            <pc:sldMk cId="3695474120" sldId="743"/>
            <ac:spMk id="3" creationId="{A0890386-2726-641C-DEED-AF9F74E3177A}"/>
          </ac:spMkLst>
        </pc:spChg>
        <pc:spChg chg="del">
          <ac:chgData name="Alona Tsirulnikov" userId="4bbafd77-0cd3-4d60-af1e-94ad4b8daf43" providerId="ADAL" clId="{88FFDF4D-4FD0-48B5-9227-F43FD478BD05}" dt="2022-06-08T17:58:08.521" v="340" actId="478"/>
          <ac:spMkLst>
            <pc:docMk/>
            <pc:sldMk cId="3695474120" sldId="743"/>
            <ac:spMk id="4" creationId="{8ECFD649-6AAA-A3E4-9387-686CB2974CD1}"/>
          </ac:spMkLst>
        </pc:spChg>
        <pc:spChg chg="add mod">
          <ac:chgData name="Alona Tsirulnikov" userId="4bbafd77-0cd3-4d60-af1e-94ad4b8daf43" providerId="ADAL" clId="{88FFDF4D-4FD0-48B5-9227-F43FD478BD05}" dt="2022-06-08T17:58:15.531" v="341"/>
          <ac:spMkLst>
            <pc:docMk/>
            <pc:sldMk cId="3695474120" sldId="743"/>
            <ac:spMk id="5" creationId="{D603C8A6-C86D-384D-781E-43ECE046FB2D}"/>
          </ac:spMkLst>
        </pc:spChg>
        <pc:spChg chg="add del mod">
          <ac:chgData name="Alona Tsirulnikov" userId="4bbafd77-0cd3-4d60-af1e-94ad4b8daf43" providerId="ADAL" clId="{88FFDF4D-4FD0-48B5-9227-F43FD478BD05}" dt="2022-06-08T19:12:55.767" v="2076" actId="478"/>
          <ac:spMkLst>
            <pc:docMk/>
            <pc:sldMk cId="3695474120" sldId="743"/>
            <ac:spMk id="6" creationId="{EF2257D3-8366-0EB8-7C27-B4AABFCB8D25}"/>
          </ac:spMkLst>
        </pc:spChg>
        <pc:spChg chg="add mod">
          <ac:chgData name="Alona Tsirulnikov" userId="4bbafd77-0cd3-4d60-af1e-94ad4b8daf43" providerId="ADAL" clId="{88FFDF4D-4FD0-48B5-9227-F43FD478BD05}" dt="2022-06-08T17:58:15.531" v="341"/>
          <ac:spMkLst>
            <pc:docMk/>
            <pc:sldMk cId="3695474120" sldId="743"/>
            <ac:spMk id="7" creationId="{2C147D14-7848-0D81-83F3-2A9E3D119E2C}"/>
          </ac:spMkLst>
        </pc:spChg>
        <pc:spChg chg="add mod">
          <ac:chgData name="Alona Tsirulnikov" userId="4bbafd77-0cd3-4d60-af1e-94ad4b8daf43" providerId="ADAL" clId="{88FFDF4D-4FD0-48B5-9227-F43FD478BD05}" dt="2022-06-08T17:58:15.531" v="341"/>
          <ac:spMkLst>
            <pc:docMk/>
            <pc:sldMk cId="3695474120" sldId="743"/>
            <ac:spMk id="8" creationId="{1AFAEEB0-3AA1-58DA-DF25-80179E09E70B}"/>
          </ac:spMkLst>
        </pc:spChg>
        <pc:spChg chg="add mod">
          <ac:chgData name="Alona Tsirulnikov" userId="4bbafd77-0cd3-4d60-af1e-94ad4b8daf43" providerId="ADAL" clId="{88FFDF4D-4FD0-48B5-9227-F43FD478BD05}" dt="2022-06-08T19:12:56.816" v="2077"/>
          <ac:spMkLst>
            <pc:docMk/>
            <pc:sldMk cId="3695474120" sldId="743"/>
            <ac:spMk id="9" creationId="{FE576FB6-5D98-4F27-FACF-D5D2C406FA8A}"/>
          </ac:spMkLst>
        </pc:spChg>
      </pc:sldChg>
      <pc:sldChg chg="addSp delSp modSp new add del mod">
        <pc:chgData name="Alona Tsirulnikov" userId="4bbafd77-0cd3-4d60-af1e-94ad4b8daf43" providerId="ADAL" clId="{88FFDF4D-4FD0-48B5-9227-F43FD478BD05}" dt="2022-06-08T19:13:15.277" v="2079"/>
        <pc:sldMkLst>
          <pc:docMk/>
          <pc:sldMk cId="1027259186" sldId="744"/>
        </pc:sldMkLst>
        <pc:spChg chg="del">
          <ac:chgData name="Alona Tsirulnikov" userId="4bbafd77-0cd3-4d60-af1e-94ad4b8daf43" providerId="ADAL" clId="{88FFDF4D-4FD0-48B5-9227-F43FD478BD05}" dt="2022-06-08T17:58:28.362" v="344" actId="478"/>
          <ac:spMkLst>
            <pc:docMk/>
            <pc:sldMk cId="1027259186" sldId="744"/>
            <ac:spMk id="2" creationId="{1A1D693D-4C8B-3BFE-220D-CC590DC71B6F}"/>
          </ac:spMkLst>
        </pc:spChg>
        <pc:spChg chg="del">
          <ac:chgData name="Alona Tsirulnikov" userId="4bbafd77-0cd3-4d60-af1e-94ad4b8daf43" providerId="ADAL" clId="{88FFDF4D-4FD0-48B5-9227-F43FD478BD05}" dt="2022-06-08T17:58:28.362" v="344" actId="478"/>
          <ac:spMkLst>
            <pc:docMk/>
            <pc:sldMk cId="1027259186" sldId="744"/>
            <ac:spMk id="3" creationId="{11ED9062-F0BD-C6C7-A21F-84FD34F49CAF}"/>
          </ac:spMkLst>
        </pc:spChg>
        <pc:spChg chg="del">
          <ac:chgData name="Alona Tsirulnikov" userId="4bbafd77-0cd3-4d60-af1e-94ad4b8daf43" providerId="ADAL" clId="{88FFDF4D-4FD0-48B5-9227-F43FD478BD05}" dt="2022-06-08T17:58:28.362" v="344" actId="478"/>
          <ac:spMkLst>
            <pc:docMk/>
            <pc:sldMk cId="1027259186" sldId="744"/>
            <ac:spMk id="4" creationId="{5D88080F-FDF0-D59D-8DEF-6BA092CC706D}"/>
          </ac:spMkLst>
        </pc:spChg>
        <pc:spChg chg="add mod">
          <ac:chgData name="Alona Tsirulnikov" userId="4bbafd77-0cd3-4d60-af1e-94ad4b8daf43" providerId="ADAL" clId="{88FFDF4D-4FD0-48B5-9227-F43FD478BD05}" dt="2022-06-08T17:58:28.907" v="345"/>
          <ac:spMkLst>
            <pc:docMk/>
            <pc:sldMk cId="1027259186" sldId="744"/>
            <ac:spMk id="5" creationId="{D648AC1B-07EE-5854-28A7-E3E9417FC7CB}"/>
          </ac:spMkLst>
        </pc:spChg>
        <pc:spChg chg="add del mod">
          <ac:chgData name="Alona Tsirulnikov" userId="4bbafd77-0cd3-4d60-af1e-94ad4b8daf43" providerId="ADAL" clId="{88FFDF4D-4FD0-48B5-9227-F43FD478BD05}" dt="2022-06-08T19:13:14.853" v="2078" actId="478"/>
          <ac:spMkLst>
            <pc:docMk/>
            <pc:sldMk cId="1027259186" sldId="744"/>
            <ac:spMk id="6" creationId="{6C54112C-5EC7-ACE0-0142-927E2CCBE138}"/>
          </ac:spMkLst>
        </pc:spChg>
        <pc:spChg chg="add mod">
          <ac:chgData name="Alona Tsirulnikov" userId="4bbafd77-0cd3-4d60-af1e-94ad4b8daf43" providerId="ADAL" clId="{88FFDF4D-4FD0-48B5-9227-F43FD478BD05}" dt="2022-06-08T17:58:28.907" v="345"/>
          <ac:spMkLst>
            <pc:docMk/>
            <pc:sldMk cId="1027259186" sldId="744"/>
            <ac:spMk id="7" creationId="{333A2AA9-5F39-960D-6E32-43E8EE90D6FF}"/>
          </ac:spMkLst>
        </pc:spChg>
        <pc:spChg chg="add mod">
          <ac:chgData name="Alona Tsirulnikov" userId="4bbafd77-0cd3-4d60-af1e-94ad4b8daf43" providerId="ADAL" clId="{88FFDF4D-4FD0-48B5-9227-F43FD478BD05}" dt="2022-06-08T17:58:28.907" v="345"/>
          <ac:spMkLst>
            <pc:docMk/>
            <pc:sldMk cId="1027259186" sldId="744"/>
            <ac:spMk id="8" creationId="{5BC35C22-9DA5-8F8B-AF21-21C124A9E499}"/>
          </ac:spMkLst>
        </pc:spChg>
        <pc:spChg chg="add mod">
          <ac:chgData name="Alona Tsirulnikov" userId="4bbafd77-0cd3-4d60-af1e-94ad4b8daf43" providerId="ADAL" clId="{88FFDF4D-4FD0-48B5-9227-F43FD478BD05}" dt="2022-06-08T17:58:28.907" v="345"/>
          <ac:spMkLst>
            <pc:docMk/>
            <pc:sldMk cId="1027259186" sldId="744"/>
            <ac:spMk id="9" creationId="{55DE1270-0B68-32BB-A38C-ED6D0B084EA6}"/>
          </ac:spMkLst>
        </pc:spChg>
        <pc:spChg chg="add mod">
          <ac:chgData name="Alona Tsirulnikov" userId="4bbafd77-0cd3-4d60-af1e-94ad4b8daf43" providerId="ADAL" clId="{88FFDF4D-4FD0-48B5-9227-F43FD478BD05}" dt="2022-06-08T17:58:28.907" v="345"/>
          <ac:spMkLst>
            <pc:docMk/>
            <pc:sldMk cId="1027259186" sldId="744"/>
            <ac:spMk id="10" creationId="{5B9E73D7-B7C6-9FC1-2AF8-34894B4259AD}"/>
          </ac:spMkLst>
        </pc:spChg>
        <pc:spChg chg="add mod">
          <ac:chgData name="Alona Tsirulnikov" userId="4bbafd77-0cd3-4d60-af1e-94ad4b8daf43" providerId="ADAL" clId="{88FFDF4D-4FD0-48B5-9227-F43FD478BD05}" dt="2022-06-08T17:58:28.907" v="345"/>
          <ac:spMkLst>
            <pc:docMk/>
            <pc:sldMk cId="1027259186" sldId="744"/>
            <ac:spMk id="11" creationId="{36BFA4F2-AB2F-2E3E-F901-6868B57ACC86}"/>
          </ac:spMkLst>
        </pc:spChg>
        <pc:spChg chg="add mod">
          <ac:chgData name="Alona Tsirulnikov" userId="4bbafd77-0cd3-4d60-af1e-94ad4b8daf43" providerId="ADAL" clId="{88FFDF4D-4FD0-48B5-9227-F43FD478BD05}" dt="2022-06-08T17:58:28.907" v="345"/>
          <ac:spMkLst>
            <pc:docMk/>
            <pc:sldMk cId="1027259186" sldId="744"/>
            <ac:spMk id="12" creationId="{EF891201-EC30-61B3-F258-30F454D6774F}"/>
          </ac:spMkLst>
        </pc:spChg>
        <pc:spChg chg="add mod">
          <ac:chgData name="Alona Tsirulnikov" userId="4bbafd77-0cd3-4d60-af1e-94ad4b8daf43" providerId="ADAL" clId="{88FFDF4D-4FD0-48B5-9227-F43FD478BD05}" dt="2022-06-08T19:13:15.277" v="2079"/>
          <ac:spMkLst>
            <pc:docMk/>
            <pc:sldMk cId="1027259186" sldId="744"/>
            <ac:spMk id="13" creationId="{6C209A66-2477-056F-4D0D-7EB24D7B83DE}"/>
          </ac:spMkLst>
        </pc:spChg>
      </pc:sldChg>
      <pc:sldChg chg="addSp delSp modSp new add del mod">
        <pc:chgData name="Alona Tsirulnikov" userId="4bbafd77-0cd3-4d60-af1e-94ad4b8daf43" providerId="ADAL" clId="{88FFDF4D-4FD0-48B5-9227-F43FD478BD05}" dt="2022-06-08T19:13:32.153" v="2081"/>
        <pc:sldMkLst>
          <pc:docMk/>
          <pc:sldMk cId="1883497586" sldId="745"/>
        </pc:sldMkLst>
        <pc:spChg chg="del">
          <ac:chgData name="Alona Tsirulnikov" userId="4bbafd77-0cd3-4d60-af1e-94ad4b8daf43" providerId="ADAL" clId="{88FFDF4D-4FD0-48B5-9227-F43FD478BD05}" dt="2022-06-08T17:58:35.247" v="348" actId="478"/>
          <ac:spMkLst>
            <pc:docMk/>
            <pc:sldMk cId="1883497586" sldId="745"/>
            <ac:spMk id="2" creationId="{FD12D150-8186-FF1C-C4C0-CE2ABA3B367E}"/>
          </ac:spMkLst>
        </pc:spChg>
        <pc:spChg chg="del">
          <ac:chgData name="Alona Tsirulnikov" userId="4bbafd77-0cd3-4d60-af1e-94ad4b8daf43" providerId="ADAL" clId="{88FFDF4D-4FD0-48B5-9227-F43FD478BD05}" dt="2022-06-08T17:58:35.247" v="348" actId="478"/>
          <ac:spMkLst>
            <pc:docMk/>
            <pc:sldMk cId="1883497586" sldId="745"/>
            <ac:spMk id="3" creationId="{77656E15-F9ED-D8A6-5521-542A312F9DD2}"/>
          </ac:spMkLst>
        </pc:spChg>
        <pc:spChg chg="del">
          <ac:chgData name="Alona Tsirulnikov" userId="4bbafd77-0cd3-4d60-af1e-94ad4b8daf43" providerId="ADAL" clId="{88FFDF4D-4FD0-48B5-9227-F43FD478BD05}" dt="2022-06-08T17:58:35.247" v="348" actId="478"/>
          <ac:spMkLst>
            <pc:docMk/>
            <pc:sldMk cId="1883497586" sldId="745"/>
            <ac:spMk id="4" creationId="{4FDDDB0D-92CB-C982-FE2D-932E20CB631B}"/>
          </ac:spMkLst>
        </pc:spChg>
        <pc:spChg chg="add del mod">
          <ac:chgData name="Alona Tsirulnikov" userId="4bbafd77-0cd3-4d60-af1e-94ad4b8daf43" providerId="ADAL" clId="{88FFDF4D-4FD0-48B5-9227-F43FD478BD05}" dt="2022-06-08T19:13:31.734" v="2080" actId="478"/>
          <ac:spMkLst>
            <pc:docMk/>
            <pc:sldMk cId="1883497586" sldId="745"/>
            <ac:spMk id="5" creationId="{63A1CE21-9F77-AF86-EC23-DC176FDCF80D}"/>
          </ac:spMkLst>
        </pc:spChg>
        <pc:spChg chg="add mod">
          <ac:chgData name="Alona Tsirulnikov" userId="4bbafd77-0cd3-4d60-af1e-94ad4b8daf43" providerId="ADAL" clId="{88FFDF4D-4FD0-48B5-9227-F43FD478BD05}" dt="2022-06-08T17:58:41.928" v="349"/>
          <ac:spMkLst>
            <pc:docMk/>
            <pc:sldMk cId="1883497586" sldId="745"/>
            <ac:spMk id="6" creationId="{817209CA-4AD4-61B2-C5D9-E5B697A1648A}"/>
          </ac:spMkLst>
        </pc:spChg>
        <pc:spChg chg="add mod">
          <ac:chgData name="Alona Tsirulnikov" userId="4bbafd77-0cd3-4d60-af1e-94ad4b8daf43" providerId="ADAL" clId="{88FFDF4D-4FD0-48B5-9227-F43FD478BD05}" dt="2022-06-08T17:58:41.928" v="349"/>
          <ac:spMkLst>
            <pc:docMk/>
            <pc:sldMk cId="1883497586" sldId="745"/>
            <ac:spMk id="7" creationId="{C391D6A1-BB6A-063F-08CA-99A0CF0EEB1B}"/>
          </ac:spMkLst>
        </pc:spChg>
        <pc:spChg chg="add mod">
          <ac:chgData name="Alona Tsirulnikov" userId="4bbafd77-0cd3-4d60-af1e-94ad4b8daf43" providerId="ADAL" clId="{88FFDF4D-4FD0-48B5-9227-F43FD478BD05}" dt="2022-06-08T17:58:41.928" v="349"/>
          <ac:spMkLst>
            <pc:docMk/>
            <pc:sldMk cId="1883497586" sldId="745"/>
            <ac:spMk id="8" creationId="{4221F42C-00EA-109A-B3AC-0EC0B658D66F}"/>
          </ac:spMkLst>
        </pc:spChg>
        <pc:spChg chg="add mod">
          <ac:chgData name="Alona Tsirulnikov" userId="4bbafd77-0cd3-4d60-af1e-94ad4b8daf43" providerId="ADAL" clId="{88FFDF4D-4FD0-48B5-9227-F43FD478BD05}" dt="2022-06-08T19:13:32.153" v="2081"/>
          <ac:spMkLst>
            <pc:docMk/>
            <pc:sldMk cId="1883497586" sldId="745"/>
            <ac:spMk id="9" creationId="{F269113D-48F0-7279-245F-FD536A079BAE}"/>
          </ac:spMkLst>
        </pc:spChg>
      </pc:sldChg>
      <pc:sldChg chg="addSp delSp modSp new add del mod">
        <pc:chgData name="Alona Tsirulnikov" userId="4bbafd77-0cd3-4d60-af1e-94ad4b8daf43" providerId="ADAL" clId="{88FFDF4D-4FD0-48B5-9227-F43FD478BD05}" dt="2022-06-08T19:13:47.962" v="2084" actId="403"/>
        <pc:sldMkLst>
          <pc:docMk/>
          <pc:sldMk cId="2575946214" sldId="746"/>
        </pc:sldMkLst>
        <pc:spChg chg="del">
          <ac:chgData name="Alona Tsirulnikov" userId="4bbafd77-0cd3-4d60-af1e-94ad4b8daf43" providerId="ADAL" clId="{88FFDF4D-4FD0-48B5-9227-F43FD478BD05}" dt="2022-06-08T17:58:47.242" v="352" actId="478"/>
          <ac:spMkLst>
            <pc:docMk/>
            <pc:sldMk cId="2575946214" sldId="746"/>
            <ac:spMk id="2" creationId="{4AADB6B8-10BC-3E0D-ABE8-857C12706BD6}"/>
          </ac:spMkLst>
        </pc:spChg>
        <pc:spChg chg="del">
          <ac:chgData name="Alona Tsirulnikov" userId="4bbafd77-0cd3-4d60-af1e-94ad4b8daf43" providerId="ADAL" clId="{88FFDF4D-4FD0-48B5-9227-F43FD478BD05}" dt="2022-06-08T17:58:47.242" v="352" actId="478"/>
          <ac:spMkLst>
            <pc:docMk/>
            <pc:sldMk cId="2575946214" sldId="746"/>
            <ac:spMk id="3" creationId="{5646FCF1-51BE-BBB6-C0C4-B4A5C6C972AA}"/>
          </ac:spMkLst>
        </pc:spChg>
        <pc:spChg chg="del">
          <ac:chgData name="Alona Tsirulnikov" userId="4bbafd77-0cd3-4d60-af1e-94ad4b8daf43" providerId="ADAL" clId="{88FFDF4D-4FD0-48B5-9227-F43FD478BD05}" dt="2022-06-08T17:58:47.242" v="352" actId="478"/>
          <ac:spMkLst>
            <pc:docMk/>
            <pc:sldMk cId="2575946214" sldId="746"/>
            <ac:spMk id="4" creationId="{24870D49-4258-9F35-657C-2E6CE0207A48}"/>
          </ac:spMkLst>
        </pc:spChg>
        <pc:spChg chg="add mod">
          <ac:chgData name="Alona Tsirulnikov" userId="4bbafd77-0cd3-4d60-af1e-94ad4b8daf43" providerId="ADAL" clId="{88FFDF4D-4FD0-48B5-9227-F43FD478BD05}" dt="2022-06-08T17:58:54.080" v="353"/>
          <ac:spMkLst>
            <pc:docMk/>
            <pc:sldMk cId="2575946214" sldId="746"/>
            <ac:spMk id="5" creationId="{32F662A9-8BB5-F57C-434D-0DCF7EDDC101}"/>
          </ac:spMkLst>
        </pc:spChg>
        <pc:spChg chg="add del mod">
          <ac:chgData name="Alona Tsirulnikov" userId="4bbafd77-0cd3-4d60-af1e-94ad4b8daf43" providerId="ADAL" clId="{88FFDF4D-4FD0-48B5-9227-F43FD478BD05}" dt="2022-06-08T19:13:44.628" v="2082" actId="478"/>
          <ac:spMkLst>
            <pc:docMk/>
            <pc:sldMk cId="2575946214" sldId="746"/>
            <ac:spMk id="6" creationId="{D96C7F56-0527-29FD-1C1E-F322F639961D}"/>
          </ac:spMkLst>
        </pc:spChg>
        <pc:spChg chg="add mod">
          <ac:chgData name="Alona Tsirulnikov" userId="4bbafd77-0cd3-4d60-af1e-94ad4b8daf43" providerId="ADAL" clId="{88FFDF4D-4FD0-48B5-9227-F43FD478BD05}" dt="2022-06-08T17:58:54.080" v="353"/>
          <ac:spMkLst>
            <pc:docMk/>
            <pc:sldMk cId="2575946214" sldId="746"/>
            <ac:spMk id="7" creationId="{E315ADEC-0176-2BD0-E22C-EF6017E95553}"/>
          </ac:spMkLst>
        </pc:spChg>
        <pc:spChg chg="add mod">
          <ac:chgData name="Alona Tsirulnikov" userId="4bbafd77-0cd3-4d60-af1e-94ad4b8daf43" providerId="ADAL" clId="{88FFDF4D-4FD0-48B5-9227-F43FD478BD05}" dt="2022-06-08T17:58:54.080" v="353"/>
          <ac:spMkLst>
            <pc:docMk/>
            <pc:sldMk cId="2575946214" sldId="746"/>
            <ac:spMk id="8" creationId="{DCC119D3-0B53-C5FB-2C33-3F4AA01471F3}"/>
          </ac:spMkLst>
        </pc:spChg>
        <pc:spChg chg="add mod">
          <ac:chgData name="Alona Tsirulnikov" userId="4bbafd77-0cd3-4d60-af1e-94ad4b8daf43" providerId="ADAL" clId="{88FFDF4D-4FD0-48B5-9227-F43FD478BD05}" dt="2022-06-08T19:13:47.962" v="2084" actId="403"/>
          <ac:spMkLst>
            <pc:docMk/>
            <pc:sldMk cId="2575946214" sldId="746"/>
            <ac:spMk id="9" creationId="{FECD210F-F924-AA08-50AF-D7185D18AA74}"/>
          </ac:spMkLst>
        </pc:spChg>
      </pc:sldChg>
      <pc:sldChg chg="addSp delSp modSp new add del mod">
        <pc:chgData name="Alona Tsirulnikov" userId="4bbafd77-0cd3-4d60-af1e-94ad4b8daf43" providerId="ADAL" clId="{88FFDF4D-4FD0-48B5-9227-F43FD478BD05}" dt="2022-06-08T19:14:09.724" v="2086"/>
        <pc:sldMkLst>
          <pc:docMk/>
          <pc:sldMk cId="470729903" sldId="747"/>
        </pc:sldMkLst>
        <pc:spChg chg="del">
          <ac:chgData name="Alona Tsirulnikov" userId="4bbafd77-0cd3-4d60-af1e-94ad4b8daf43" providerId="ADAL" clId="{88FFDF4D-4FD0-48B5-9227-F43FD478BD05}" dt="2022-06-08T17:59:00.197" v="356" actId="478"/>
          <ac:spMkLst>
            <pc:docMk/>
            <pc:sldMk cId="470729903" sldId="747"/>
            <ac:spMk id="2" creationId="{D2EAFF0B-A874-4480-191B-D90E7A206F92}"/>
          </ac:spMkLst>
        </pc:spChg>
        <pc:spChg chg="del">
          <ac:chgData name="Alona Tsirulnikov" userId="4bbafd77-0cd3-4d60-af1e-94ad4b8daf43" providerId="ADAL" clId="{88FFDF4D-4FD0-48B5-9227-F43FD478BD05}" dt="2022-06-08T17:59:00.197" v="356" actId="478"/>
          <ac:spMkLst>
            <pc:docMk/>
            <pc:sldMk cId="470729903" sldId="747"/>
            <ac:spMk id="3" creationId="{E5450BD7-FF64-D247-8F70-7DF5F6FA4E44}"/>
          </ac:spMkLst>
        </pc:spChg>
        <pc:spChg chg="del">
          <ac:chgData name="Alona Tsirulnikov" userId="4bbafd77-0cd3-4d60-af1e-94ad4b8daf43" providerId="ADAL" clId="{88FFDF4D-4FD0-48B5-9227-F43FD478BD05}" dt="2022-06-08T17:59:00.197" v="356" actId="478"/>
          <ac:spMkLst>
            <pc:docMk/>
            <pc:sldMk cId="470729903" sldId="747"/>
            <ac:spMk id="4" creationId="{6C5CA701-BE32-472A-A310-0E43C1897B50}"/>
          </ac:spMkLst>
        </pc:spChg>
        <pc:spChg chg="add mod">
          <ac:chgData name="Alona Tsirulnikov" userId="4bbafd77-0cd3-4d60-af1e-94ad4b8daf43" providerId="ADAL" clId="{88FFDF4D-4FD0-48B5-9227-F43FD478BD05}" dt="2022-06-08T17:59:05.314" v="357"/>
          <ac:spMkLst>
            <pc:docMk/>
            <pc:sldMk cId="470729903" sldId="747"/>
            <ac:spMk id="5" creationId="{D9A2C0C8-5E42-B88B-50EE-1E7F0D91916C}"/>
          </ac:spMkLst>
        </pc:spChg>
        <pc:spChg chg="add del mod">
          <ac:chgData name="Alona Tsirulnikov" userId="4bbafd77-0cd3-4d60-af1e-94ad4b8daf43" providerId="ADAL" clId="{88FFDF4D-4FD0-48B5-9227-F43FD478BD05}" dt="2022-06-08T19:14:09.374" v="2085" actId="478"/>
          <ac:spMkLst>
            <pc:docMk/>
            <pc:sldMk cId="470729903" sldId="747"/>
            <ac:spMk id="6" creationId="{F38AA144-F242-E01F-B942-1CB9D8DE87E3}"/>
          </ac:spMkLst>
        </pc:spChg>
        <pc:spChg chg="add mod">
          <ac:chgData name="Alona Tsirulnikov" userId="4bbafd77-0cd3-4d60-af1e-94ad4b8daf43" providerId="ADAL" clId="{88FFDF4D-4FD0-48B5-9227-F43FD478BD05}" dt="2022-06-08T17:59:05.314" v="357"/>
          <ac:spMkLst>
            <pc:docMk/>
            <pc:sldMk cId="470729903" sldId="747"/>
            <ac:spMk id="7" creationId="{B078648C-0448-F76A-96A3-9D1B8612384A}"/>
          </ac:spMkLst>
        </pc:spChg>
        <pc:spChg chg="add mod">
          <ac:chgData name="Alona Tsirulnikov" userId="4bbafd77-0cd3-4d60-af1e-94ad4b8daf43" providerId="ADAL" clId="{88FFDF4D-4FD0-48B5-9227-F43FD478BD05}" dt="2022-06-08T17:59:05.314" v="357"/>
          <ac:spMkLst>
            <pc:docMk/>
            <pc:sldMk cId="470729903" sldId="747"/>
            <ac:spMk id="8" creationId="{4FF5C13C-A6AC-3BC3-882B-E5F0E2E8B3E3}"/>
          </ac:spMkLst>
        </pc:spChg>
        <pc:spChg chg="add mod">
          <ac:chgData name="Alona Tsirulnikov" userId="4bbafd77-0cd3-4d60-af1e-94ad4b8daf43" providerId="ADAL" clId="{88FFDF4D-4FD0-48B5-9227-F43FD478BD05}" dt="2022-06-08T19:14:09.724" v="2086"/>
          <ac:spMkLst>
            <pc:docMk/>
            <pc:sldMk cId="470729903" sldId="747"/>
            <ac:spMk id="9" creationId="{18D26405-5CA0-AF28-93AB-D18A4797F7ED}"/>
          </ac:spMkLst>
        </pc:spChg>
      </pc:sldChg>
      <pc:sldChg chg="addSp delSp modSp new add del mod">
        <pc:chgData name="Alona Tsirulnikov" userId="4bbafd77-0cd3-4d60-af1e-94ad4b8daf43" providerId="ADAL" clId="{88FFDF4D-4FD0-48B5-9227-F43FD478BD05}" dt="2022-06-08T19:14:27.782" v="2088"/>
        <pc:sldMkLst>
          <pc:docMk/>
          <pc:sldMk cId="3300623853" sldId="748"/>
        </pc:sldMkLst>
        <pc:spChg chg="del">
          <ac:chgData name="Alona Tsirulnikov" userId="4bbafd77-0cd3-4d60-af1e-94ad4b8daf43" providerId="ADAL" clId="{88FFDF4D-4FD0-48B5-9227-F43FD478BD05}" dt="2022-06-08T17:59:31.808" v="362" actId="478"/>
          <ac:spMkLst>
            <pc:docMk/>
            <pc:sldMk cId="3300623853" sldId="748"/>
            <ac:spMk id="2" creationId="{360BCFB8-0C5C-20A8-1444-E838955B8F75}"/>
          </ac:spMkLst>
        </pc:spChg>
        <pc:spChg chg="del">
          <ac:chgData name="Alona Tsirulnikov" userId="4bbafd77-0cd3-4d60-af1e-94ad4b8daf43" providerId="ADAL" clId="{88FFDF4D-4FD0-48B5-9227-F43FD478BD05}" dt="2022-06-08T17:59:31.808" v="362" actId="478"/>
          <ac:spMkLst>
            <pc:docMk/>
            <pc:sldMk cId="3300623853" sldId="748"/>
            <ac:spMk id="3" creationId="{A9F16DB6-F2B9-0FB8-FECB-188FDD5E5CC0}"/>
          </ac:spMkLst>
        </pc:spChg>
        <pc:spChg chg="del">
          <ac:chgData name="Alona Tsirulnikov" userId="4bbafd77-0cd3-4d60-af1e-94ad4b8daf43" providerId="ADAL" clId="{88FFDF4D-4FD0-48B5-9227-F43FD478BD05}" dt="2022-06-08T17:59:31.808" v="362" actId="478"/>
          <ac:spMkLst>
            <pc:docMk/>
            <pc:sldMk cId="3300623853" sldId="748"/>
            <ac:spMk id="4" creationId="{6A28396A-C369-FB32-1735-306D66BACCD8}"/>
          </ac:spMkLst>
        </pc:spChg>
        <pc:spChg chg="add del mod">
          <ac:chgData name="Alona Tsirulnikov" userId="4bbafd77-0cd3-4d60-af1e-94ad4b8daf43" providerId="ADAL" clId="{88FFDF4D-4FD0-48B5-9227-F43FD478BD05}" dt="2022-06-08T19:14:27.102" v="2087" actId="478"/>
          <ac:spMkLst>
            <pc:docMk/>
            <pc:sldMk cId="3300623853" sldId="748"/>
            <ac:spMk id="5" creationId="{207920B6-A125-2159-2087-5EE1800F5B6D}"/>
          </ac:spMkLst>
        </pc:spChg>
        <pc:spChg chg="add mod">
          <ac:chgData name="Alona Tsirulnikov" userId="4bbafd77-0cd3-4d60-af1e-94ad4b8daf43" providerId="ADAL" clId="{88FFDF4D-4FD0-48B5-9227-F43FD478BD05}" dt="2022-06-08T19:14:27.782" v="2088"/>
          <ac:spMkLst>
            <pc:docMk/>
            <pc:sldMk cId="3300623853" sldId="748"/>
            <ac:spMk id="7" creationId="{C4875CA0-97DB-C401-AA2C-607D6A7380E0}"/>
          </ac:spMkLst>
        </pc:spChg>
        <pc:graphicFrameChg chg="add mod">
          <ac:chgData name="Alona Tsirulnikov" userId="4bbafd77-0cd3-4d60-af1e-94ad4b8daf43" providerId="ADAL" clId="{88FFDF4D-4FD0-48B5-9227-F43FD478BD05}" dt="2022-06-08T17:59:32.268" v="363"/>
          <ac:graphicFrameMkLst>
            <pc:docMk/>
            <pc:sldMk cId="3300623853" sldId="748"/>
            <ac:graphicFrameMk id="6" creationId="{442D2D51-A670-8938-AEE8-FA81805389AD}"/>
          </ac:graphicFrameMkLst>
        </pc:graphicFrameChg>
      </pc:sldChg>
      <pc:sldChg chg="addSp delSp modSp new add del mod addCm">
        <pc:chgData name="Alona Tsirulnikov" userId="4bbafd77-0cd3-4d60-af1e-94ad4b8daf43" providerId="ADAL" clId="{88FFDF4D-4FD0-48B5-9227-F43FD478BD05}" dt="2022-06-08T19:15:03.348" v="2115" actId="20577"/>
        <pc:sldMkLst>
          <pc:docMk/>
          <pc:sldMk cId="1355948561" sldId="749"/>
        </pc:sldMkLst>
        <pc:spChg chg="del">
          <ac:chgData name="Alona Tsirulnikov" userId="4bbafd77-0cd3-4d60-af1e-94ad4b8daf43" providerId="ADAL" clId="{88FFDF4D-4FD0-48B5-9227-F43FD478BD05}" dt="2022-06-08T17:59:38.354" v="366" actId="478"/>
          <ac:spMkLst>
            <pc:docMk/>
            <pc:sldMk cId="1355948561" sldId="749"/>
            <ac:spMk id="2" creationId="{0FCBE0B2-B3F2-1AA0-56FF-5238FCD82C4A}"/>
          </ac:spMkLst>
        </pc:spChg>
        <pc:spChg chg="del">
          <ac:chgData name="Alona Tsirulnikov" userId="4bbafd77-0cd3-4d60-af1e-94ad4b8daf43" providerId="ADAL" clId="{88FFDF4D-4FD0-48B5-9227-F43FD478BD05}" dt="2022-06-08T17:59:38.354" v="366" actId="478"/>
          <ac:spMkLst>
            <pc:docMk/>
            <pc:sldMk cId="1355948561" sldId="749"/>
            <ac:spMk id="3" creationId="{BB34078E-D87D-CEA3-1CD5-EE9DDD540D9F}"/>
          </ac:spMkLst>
        </pc:spChg>
        <pc:spChg chg="del">
          <ac:chgData name="Alona Tsirulnikov" userId="4bbafd77-0cd3-4d60-af1e-94ad4b8daf43" providerId="ADAL" clId="{88FFDF4D-4FD0-48B5-9227-F43FD478BD05}" dt="2022-06-08T17:59:38.354" v="366" actId="478"/>
          <ac:spMkLst>
            <pc:docMk/>
            <pc:sldMk cId="1355948561" sldId="749"/>
            <ac:spMk id="4" creationId="{03785FC0-FC1B-E40F-1CD9-23D5B60A8638}"/>
          </ac:spMkLst>
        </pc:spChg>
        <pc:spChg chg="add mod">
          <ac:chgData name="Alona Tsirulnikov" userId="4bbafd77-0cd3-4d60-af1e-94ad4b8daf43" providerId="ADAL" clId="{88FFDF4D-4FD0-48B5-9227-F43FD478BD05}" dt="2022-06-08T17:59:49.538" v="367"/>
          <ac:spMkLst>
            <pc:docMk/>
            <pc:sldMk cId="1355948561" sldId="749"/>
            <ac:spMk id="9" creationId="{59029131-9650-0B74-FC11-3B3D565533BF}"/>
          </ac:spMkLst>
        </pc:spChg>
        <pc:spChg chg="add del mod">
          <ac:chgData name="Alona Tsirulnikov" userId="4bbafd77-0cd3-4d60-af1e-94ad4b8daf43" providerId="ADAL" clId="{88FFDF4D-4FD0-48B5-9227-F43FD478BD05}" dt="2022-06-08T19:14:45.973" v="2090" actId="478"/>
          <ac:spMkLst>
            <pc:docMk/>
            <pc:sldMk cId="1355948561" sldId="749"/>
            <ac:spMk id="10" creationId="{F0A31C83-1570-2883-03CC-A40BD964E70A}"/>
          </ac:spMkLst>
        </pc:spChg>
        <pc:spChg chg="add mod">
          <ac:chgData name="Alona Tsirulnikov" userId="4bbafd77-0cd3-4d60-af1e-94ad4b8daf43" providerId="ADAL" clId="{88FFDF4D-4FD0-48B5-9227-F43FD478BD05}" dt="2022-06-08T17:59:49.538" v="367"/>
          <ac:spMkLst>
            <pc:docMk/>
            <pc:sldMk cId="1355948561" sldId="749"/>
            <ac:spMk id="11" creationId="{5BC8577E-5467-1988-91C6-053D9EEC375C}"/>
          </ac:spMkLst>
        </pc:spChg>
        <pc:spChg chg="add mod">
          <ac:chgData name="Alona Tsirulnikov" userId="4bbafd77-0cd3-4d60-af1e-94ad4b8daf43" providerId="ADAL" clId="{88FFDF4D-4FD0-48B5-9227-F43FD478BD05}" dt="2022-06-08T19:15:03.348" v="2115" actId="20577"/>
          <ac:spMkLst>
            <pc:docMk/>
            <pc:sldMk cId="1355948561" sldId="749"/>
            <ac:spMk id="14" creationId="{DEFA7800-315A-71E0-F8D0-7BC2148F61A1}"/>
          </ac:spMkLst>
        </pc:spChg>
        <pc:picChg chg="add mod">
          <ac:chgData name="Alona Tsirulnikov" userId="4bbafd77-0cd3-4d60-af1e-94ad4b8daf43" providerId="ADAL" clId="{88FFDF4D-4FD0-48B5-9227-F43FD478BD05}" dt="2022-06-08T17:59:49.538" v="367"/>
          <ac:picMkLst>
            <pc:docMk/>
            <pc:sldMk cId="1355948561" sldId="749"/>
            <ac:picMk id="5" creationId="{2985E717-0007-141C-3C16-752934684012}"/>
          </ac:picMkLst>
        </pc:picChg>
        <pc:picChg chg="add mod">
          <ac:chgData name="Alona Tsirulnikov" userId="4bbafd77-0cd3-4d60-af1e-94ad4b8daf43" providerId="ADAL" clId="{88FFDF4D-4FD0-48B5-9227-F43FD478BD05}" dt="2022-06-08T17:59:49.538" v="367"/>
          <ac:picMkLst>
            <pc:docMk/>
            <pc:sldMk cId="1355948561" sldId="749"/>
            <ac:picMk id="6" creationId="{A63A8225-FAA5-6A93-94D7-1146503C9F93}"/>
          </ac:picMkLst>
        </pc:picChg>
        <pc:picChg chg="add mod">
          <ac:chgData name="Alona Tsirulnikov" userId="4bbafd77-0cd3-4d60-af1e-94ad4b8daf43" providerId="ADAL" clId="{88FFDF4D-4FD0-48B5-9227-F43FD478BD05}" dt="2022-06-08T17:59:49.538" v="367"/>
          <ac:picMkLst>
            <pc:docMk/>
            <pc:sldMk cId="1355948561" sldId="749"/>
            <ac:picMk id="7" creationId="{433857AA-E10F-412F-8B23-9F87B1CBD425}"/>
          </ac:picMkLst>
        </pc:picChg>
        <pc:picChg chg="add mod">
          <ac:chgData name="Alona Tsirulnikov" userId="4bbafd77-0cd3-4d60-af1e-94ad4b8daf43" providerId="ADAL" clId="{88FFDF4D-4FD0-48B5-9227-F43FD478BD05}" dt="2022-06-08T17:59:49.538" v="367"/>
          <ac:picMkLst>
            <pc:docMk/>
            <pc:sldMk cId="1355948561" sldId="749"/>
            <ac:picMk id="8" creationId="{8397CB14-89C1-A9A9-180C-2D658AC738B0}"/>
          </ac:picMkLst>
        </pc:picChg>
        <pc:cxnChg chg="add mod">
          <ac:chgData name="Alona Tsirulnikov" userId="4bbafd77-0cd3-4d60-af1e-94ad4b8daf43" providerId="ADAL" clId="{88FFDF4D-4FD0-48B5-9227-F43FD478BD05}" dt="2022-06-08T17:59:49.538" v="367"/>
          <ac:cxnSpMkLst>
            <pc:docMk/>
            <pc:sldMk cId="1355948561" sldId="749"/>
            <ac:cxnSpMk id="12" creationId="{22AB9614-CB64-7442-A129-65A5E6B522AF}"/>
          </ac:cxnSpMkLst>
        </pc:cxnChg>
        <pc:cxnChg chg="add mod">
          <ac:chgData name="Alona Tsirulnikov" userId="4bbafd77-0cd3-4d60-af1e-94ad4b8daf43" providerId="ADAL" clId="{88FFDF4D-4FD0-48B5-9227-F43FD478BD05}" dt="2022-06-08T17:59:49.538" v="367"/>
          <ac:cxnSpMkLst>
            <pc:docMk/>
            <pc:sldMk cId="1355948561" sldId="749"/>
            <ac:cxnSpMk id="13" creationId="{DB5A5063-BF20-BAB9-FE2D-7D65879F1B39}"/>
          </ac:cxnSpMkLst>
        </pc:cxnChg>
      </pc:sldChg>
      <pc:sldChg chg="addSp delSp modSp new add del mod addCm">
        <pc:chgData name="Alona Tsirulnikov" userId="4bbafd77-0cd3-4d60-af1e-94ad4b8daf43" providerId="ADAL" clId="{88FFDF4D-4FD0-48B5-9227-F43FD478BD05}" dt="2022-06-08T19:06:13.307" v="2075"/>
        <pc:sldMkLst>
          <pc:docMk/>
          <pc:sldMk cId="4143649803" sldId="750"/>
        </pc:sldMkLst>
        <pc:spChg chg="del">
          <ac:chgData name="Alona Tsirulnikov" userId="4bbafd77-0cd3-4d60-af1e-94ad4b8daf43" providerId="ADAL" clId="{88FFDF4D-4FD0-48B5-9227-F43FD478BD05}" dt="2022-06-08T17:59:54.608" v="370" actId="478"/>
          <ac:spMkLst>
            <pc:docMk/>
            <pc:sldMk cId="4143649803" sldId="750"/>
            <ac:spMk id="2" creationId="{4C1E5AE9-5E6C-EE49-21F5-5472BE6C6E68}"/>
          </ac:spMkLst>
        </pc:spChg>
        <pc:spChg chg="del">
          <ac:chgData name="Alona Tsirulnikov" userId="4bbafd77-0cd3-4d60-af1e-94ad4b8daf43" providerId="ADAL" clId="{88FFDF4D-4FD0-48B5-9227-F43FD478BD05}" dt="2022-06-08T17:59:54.608" v="370" actId="478"/>
          <ac:spMkLst>
            <pc:docMk/>
            <pc:sldMk cId="4143649803" sldId="750"/>
            <ac:spMk id="3" creationId="{7B8E37CB-24AD-7B9B-C7F4-8C7F198FD5DE}"/>
          </ac:spMkLst>
        </pc:spChg>
        <pc:spChg chg="del">
          <ac:chgData name="Alona Tsirulnikov" userId="4bbafd77-0cd3-4d60-af1e-94ad4b8daf43" providerId="ADAL" clId="{88FFDF4D-4FD0-48B5-9227-F43FD478BD05}" dt="2022-06-08T17:59:54.608" v="370" actId="478"/>
          <ac:spMkLst>
            <pc:docMk/>
            <pc:sldMk cId="4143649803" sldId="750"/>
            <ac:spMk id="4" creationId="{0ABABE54-8EF0-0AE0-32B0-FE93EC267C12}"/>
          </ac:spMkLst>
        </pc:spChg>
        <pc:spChg chg="add del mod">
          <ac:chgData name="Alona Tsirulnikov" userId="4bbafd77-0cd3-4d60-af1e-94ad4b8daf43" providerId="ADAL" clId="{88FFDF4D-4FD0-48B5-9227-F43FD478BD05}" dt="2022-06-08T19:06:12.278" v="2074" actId="478"/>
          <ac:spMkLst>
            <pc:docMk/>
            <pc:sldMk cId="4143649803" sldId="750"/>
            <ac:spMk id="5" creationId="{312E15A8-C0F3-F1CE-C65B-2A1F79935EED}"/>
          </ac:spMkLst>
        </pc:spChg>
        <pc:spChg chg="add mod">
          <ac:chgData name="Alona Tsirulnikov" userId="4bbafd77-0cd3-4d60-af1e-94ad4b8daf43" providerId="ADAL" clId="{88FFDF4D-4FD0-48B5-9227-F43FD478BD05}" dt="2022-06-08T19:06:13.307" v="2075"/>
          <ac:spMkLst>
            <pc:docMk/>
            <pc:sldMk cId="4143649803" sldId="750"/>
            <ac:spMk id="9" creationId="{1FF21A34-889C-D2B8-EEEA-899130BE97CC}"/>
          </ac:spMkLst>
        </pc:spChg>
        <pc:graphicFrameChg chg="add del mod">
          <ac:chgData name="Alona Tsirulnikov" userId="4bbafd77-0cd3-4d60-af1e-94ad4b8daf43" providerId="ADAL" clId="{88FFDF4D-4FD0-48B5-9227-F43FD478BD05}" dt="2022-06-08T19:04:09.984" v="2046" actId="478"/>
          <ac:graphicFrameMkLst>
            <pc:docMk/>
            <pc:sldMk cId="4143649803" sldId="750"/>
            <ac:graphicFrameMk id="6" creationId="{6B6561A1-0314-B0F1-BB1B-82E53959442D}"/>
          </ac:graphicFrameMkLst>
        </pc:graphicFrameChg>
        <pc:graphicFrameChg chg="add del mod">
          <ac:chgData name="Alona Tsirulnikov" userId="4bbafd77-0cd3-4d60-af1e-94ad4b8daf43" providerId="ADAL" clId="{88FFDF4D-4FD0-48B5-9227-F43FD478BD05}" dt="2022-06-08T19:04:29.271" v="2051"/>
          <ac:graphicFrameMkLst>
            <pc:docMk/>
            <pc:sldMk cId="4143649803" sldId="750"/>
            <ac:graphicFrameMk id="7" creationId="{5DA87B27-8B7C-FEBA-99E1-2ACCDFC48778}"/>
          </ac:graphicFrameMkLst>
        </pc:graphicFrameChg>
        <pc:graphicFrameChg chg="add mod modGraphic">
          <ac:chgData name="Alona Tsirulnikov" userId="4bbafd77-0cd3-4d60-af1e-94ad4b8daf43" providerId="ADAL" clId="{88FFDF4D-4FD0-48B5-9227-F43FD478BD05}" dt="2022-06-08T19:05:52.004" v="2073" actId="122"/>
          <ac:graphicFrameMkLst>
            <pc:docMk/>
            <pc:sldMk cId="4143649803" sldId="750"/>
            <ac:graphicFrameMk id="8" creationId="{A3E0EAE8-2ABE-9F67-3ECC-12EE8C92EC0F}"/>
          </ac:graphicFrameMkLst>
        </pc:graphicFrameChg>
      </pc:sldChg>
      <pc:sldChg chg="addSp delSp modSp new add del mod">
        <pc:chgData name="Alona Tsirulnikov" userId="4bbafd77-0cd3-4d60-af1e-94ad4b8daf43" providerId="ADAL" clId="{88FFDF4D-4FD0-48B5-9227-F43FD478BD05}" dt="2022-06-08T19:23:07.941" v="2181" actId="108"/>
        <pc:sldMkLst>
          <pc:docMk/>
          <pc:sldMk cId="2742089687" sldId="751"/>
        </pc:sldMkLst>
        <pc:spChg chg="del">
          <ac:chgData name="Alona Tsirulnikov" userId="4bbafd77-0cd3-4d60-af1e-94ad4b8daf43" providerId="ADAL" clId="{88FFDF4D-4FD0-48B5-9227-F43FD478BD05}" dt="2022-06-08T18:00:08.278" v="374" actId="478"/>
          <ac:spMkLst>
            <pc:docMk/>
            <pc:sldMk cId="2742089687" sldId="751"/>
            <ac:spMk id="2" creationId="{D25C0FAB-2F2F-48E8-5CA7-ED17793A1DE6}"/>
          </ac:spMkLst>
        </pc:spChg>
        <pc:spChg chg="del">
          <ac:chgData name="Alona Tsirulnikov" userId="4bbafd77-0cd3-4d60-af1e-94ad4b8daf43" providerId="ADAL" clId="{88FFDF4D-4FD0-48B5-9227-F43FD478BD05}" dt="2022-06-08T18:00:08.278" v="374" actId="478"/>
          <ac:spMkLst>
            <pc:docMk/>
            <pc:sldMk cId="2742089687" sldId="751"/>
            <ac:spMk id="3" creationId="{05DFD31D-AE5B-C189-1639-1037C08DE5AB}"/>
          </ac:spMkLst>
        </pc:spChg>
        <pc:spChg chg="del">
          <ac:chgData name="Alona Tsirulnikov" userId="4bbafd77-0cd3-4d60-af1e-94ad4b8daf43" providerId="ADAL" clId="{88FFDF4D-4FD0-48B5-9227-F43FD478BD05}" dt="2022-06-08T18:00:08.278" v="374" actId="478"/>
          <ac:spMkLst>
            <pc:docMk/>
            <pc:sldMk cId="2742089687" sldId="751"/>
            <ac:spMk id="4" creationId="{9FBF6485-A8A3-C615-930B-0E7F259FBE44}"/>
          </ac:spMkLst>
        </pc:spChg>
        <pc:spChg chg="add del mod">
          <ac:chgData name="Alona Tsirulnikov" userId="4bbafd77-0cd3-4d60-af1e-94ad4b8daf43" providerId="ADAL" clId="{88FFDF4D-4FD0-48B5-9227-F43FD478BD05}" dt="2022-06-08T19:19:20.152" v="2138" actId="478"/>
          <ac:spMkLst>
            <pc:docMk/>
            <pc:sldMk cId="2742089687" sldId="751"/>
            <ac:spMk id="5" creationId="{7BE89CBD-EABD-D101-70F7-0D6C29875B8D}"/>
          </ac:spMkLst>
        </pc:spChg>
        <pc:spChg chg="add mod">
          <ac:chgData name="Alona Tsirulnikov" userId="4bbafd77-0cd3-4d60-af1e-94ad4b8daf43" providerId="ADAL" clId="{88FFDF4D-4FD0-48B5-9227-F43FD478BD05}" dt="2022-06-08T19:19:20.490" v="2139"/>
          <ac:spMkLst>
            <pc:docMk/>
            <pc:sldMk cId="2742089687" sldId="751"/>
            <ac:spMk id="7" creationId="{C339AE07-ABCC-6FDC-4477-18BBD4AE4F6E}"/>
          </ac:spMkLst>
        </pc:spChg>
        <pc:graphicFrameChg chg="add mod modGraphic">
          <ac:chgData name="Alona Tsirulnikov" userId="4bbafd77-0cd3-4d60-af1e-94ad4b8daf43" providerId="ADAL" clId="{88FFDF4D-4FD0-48B5-9227-F43FD478BD05}" dt="2022-06-08T19:23:07.941" v="2181" actId="108"/>
          <ac:graphicFrameMkLst>
            <pc:docMk/>
            <pc:sldMk cId="2742089687" sldId="751"/>
            <ac:graphicFrameMk id="6" creationId="{214EE7B7-2D67-F50A-ED19-16B402C7F9F7}"/>
          </ac:graphicFrameMkLst>
        </pc:graphicFrameChg>
      </pc:sldChg>
      <pc:sldChg chg="addSp delSp modSp new add del mod addCm">
        <pc:chgData name="Alona Tsirulnikov" userId="4bbafd77-0cd3-4d60-af1e-94ad4b8daf43" providerId="ADAL" clId="{88FFDF4D-4FD0-48B5-9227-F43FD478BD05}" dt="2022-06-08T19:27:30.401" v="2227"/>
        <pc:sldMkLst>
          <pc:docMk/>
          <pc:sldMk cId="3276213536" sldId="752"/>
        </pc:sldMkLst>
        <pc:spChg chg="del">
          <ac:chgData name="Alona Tsirulnikov" userId="4bbafd77-0cd3-4d60-af1e-94ad4b8daf43" providerId="ADAL" clId="{88FFDF4D-4FD0-48B5-9227-F43FD478BD05}" dt="2022-06-08T18:00:19.874" v="378" actId="478"/>
          <ac:spMkLst>
            <pc:docMk/>
            <pc:sldMk cId="3276213536" sldId="752"/>
            <ac:spMk id="2" creationId="{822941D5-3823-DC86-2C3A-B7C891F8DBD2}"/>
          </ac:spMkLst>
        </pc:spChg>
        <pc:spChg chg="del">
          <ac:chgData name="Alona Tsirulnikov" userId="4bbafd77-0cd3-4d60-af1e-94ad4b8daf43" providerId="ADAL" clId="{88FFDF4D-4FD0-48B5-9227-F43FD478BD05}" dt="2022-06-08T18:00:19.874" v="378" actId="478"/>
          <ac:spMkLst>
            <pc:docMk/>
            <pc:sldMk cId="3276213536" sldId="752"/>
            <ac:spMk id="3" creationId="{7F9EB362-BA77-6259-62C8-62F7F9D32BB0}"/>
          </ac:spMkLst>
        </pc:spChg>
        <pc:spChg chg="del">
          <ac:chgData name="Alona Tsirulnikov" userId="4bbafd77-0cd3-4d60-af1e-94ad4b8daf43" providerId="ADAL" clId="{88FFDF4D-4FD0-48B5-9227-F43FD478BD05}" dt="2022-06-08T18:00:19.874" v="378" actId="478"/>
          <ac:spMkLst>
            <pc:docMk/>
            <pc:sldMk cId="3276213536" sldId="752"/>
            <ac:spMk id="4" creationId="{E0D22B3E-9A89-79D0-0C9D-79FE49993F3D}"/>
          </ac:spMkLst>
        </pc:spChg>
        <pc:spChg chg="add del mod">
          <ac:chgData name="Alona Tsirulnikov" userId="4bbafd77-0cd3-4d60-af1e-94ad4b8daf43" providerId="ADAL" clId="{88FFDF4D-4FD0-48B5-9227-F43FD478BD05}" dt="2022-06-08T19:23:42.959" v="2182" actId="478"/>
          <ac:spMkLst>
            <pc:docMk/>
            <pc:sldMk cId="3276213536" sldId="752"/>
            <ac:spMk id="5" creationId="{8DAD6794-3754-22E2-72D0-D1402D805785}"/>
          </ac:spMkLst>
        </pc:spChg>
        <pc:spChg chg="add del mod">
          <ac:chgData name="Alona Tsirulnikov" userId="4bbafd77-0cd3-4d60-af1e-94ad4b8daf43" providerId="ADAL" clId="{88FFDF4D-4FD0-48B5-9227-F43FD478BD05}" dt="2022-06-08T19:24:33.434" v="2210" actId="478"/>
          <ac:spMkLst>
            <pc:docMk/>
            <pc:sldMk cId="3276213536" sldId="752"/>
            <ac:spMk id="7" creationId="{C1F1E18E-4353-21CF-CCC0-618CB8AA26CD}"/>
          </ac:spMkLst>
        </pc:spChg>
        <pc:spChg chg="add mod">
          <ac:chgData name="Alona Tsirulnikov" userId="4bbafd77-0cd3-4d60-af1e-94ad4b8daf43" providerId="ADAL" clId="{88FFDF4D-4FD0-48B5-9227-F43FD478BD05}" dt="2022-06-08T19:23:43.400" v="2183"/>
          <ac:spMkLst>
            <pc:docMk/>
            <pc:sldMk cId="3276213536" sldId="752"/>
            <ac:spMk id="8" creationId="{CBB90539-F00A-610A-505D-3F6B999CC097}"/>
          </ac:spMkLst>
        </pc:spChg>
        <pc:spChg chg="add mod">
          <ac:chgData name="Alona Tsirulnikov" userId="4bbafd77-0cd3-4d60-af1e-94ad4b8daf43" providerId="ADAL" clId="{88FFDF4D-4FD0-48B5-9227-F43FD478BD05}" dt="2022-06-08T19:24:28.547" v="2209" actId="20577"/>
          <ac:spMkLst>
            <pc:docMk/>
            <pc:sldMk cId="3276213536" sldId="752"/>
            <ac:spMk id="9" creationId="{0AA957AD-3037-EC5C-579D-9FCAACB90129}"/>
          </ac:spMkLst>
        </pc:spChg>
        <pc:graphicFrameChg chg="add mod modGraphic">
          <ac:chgData name="Alona Tsirulnikov" userId="4bbafd77-0cd3-4d60-af1e-94ad4b8daf43" providerId="ADAL" clId="{88FFDF4D-4FD0-48B5-9227-F43FD478BD05}" dt="2022-06-08T19:26:51.879" v="2226" actId="1076"/>
          <ac:graphicFrameMkLst>
            <pc:docMk/>
            <pc:sldMk cId="3276213536" sldId="752"/>
            <ac:graphicFrameMk id="6" creationId="{334D74ED-9209-005D-7FE0-CB675F91E7DB}"/>
          </ac:graphicFrameMkLst>
        </pc:graphicFrameChg>
      </pc:sldChg>
      <pc:sldChg chg="addSp delSp modSp new add del mod addCm">
        <pc:chgData name="Alona Tsirulnikov" userId="4bbafd77-0cd3-4d60-af1e-94ad4b8daf43" providerId="ADAL" clId="{88FFDF4D-4FD0-48B5-9227-F43FD478BD05}" dt="2022-06-08T19:28:21.763" v="2230"/>
        <pc:sldMkLst>
          <pc:docMk/>
          <pc:sldMk cId="2423928152" sldId="753"/>
        </pc:sldMkLst>
        <pc:spChg chg="del">
          <ac:chgData name="Alona Tsirulnikov" userId="4bbafd77-0cd3-4d60-af1e-94ad4b8daf43" providerId="ADAL" clId="{88FFDF4D-4FD0-48B5-9227-F43FD478BD05}" dt="2022-06-08T18:00:31.879" v="382" actId="478"/>
          <ac:spMkLst>
            <pc:docMk/>
            <pc:sldMk cId="2423928152" sldId="753"/>
            <ac:spMk id="2" creationId="{D35BBE78-05F1-E6A3-1193-DE0C7C13ADD9}"/>
          </ac:spMkLst>
        </pc:spChg>
        <pc:spChg chg="del">
          <ac:chgData name="Alona Tsirulnikov" userId="4bbafd77-0cd3-4d60-af1e-94ad4b8daf43" providerId="ADAL" clId="{88FFDF4D-4FD0-48B5-9227-F43FD478BD05}" dt="2022-06-08T18:00:31.879" v="382" actId="478"/>
          <ac:spMkLst>
            <pc:docMk/>
            <pc:sldMk cId="2423928152" sldId="753"/>
            <ac:spMk id="3" creationId="{2501B77B-1F83-DD30-5726-87EE2E596EC3}"/>
          </ac:spMkLst>
        </pc:spChg>
        <pc:spChg chg="del">
          <ac:chgData name="Alona Tsirulnikov" userId="4bbafd77-0cd3-4d60-af1e-94ad4b8daf43" providerId="ADAL" clId="{88FFDF4D-4FD0-48B5-9227-F43FD478BD05}" dt="2022-06-08T18:00:31.879" v="382" actId="478"/>
          <ac:spMkLst>
            <pc:docMk/>
            <pc:sldMk cId="2423928152" sldId="753"/>
            <ac:spMk id="4" creationId="{2DF9EA88-979B-C14F-C6DB-BD674C156EC4}"/>
          </ac:spMkLst>
        </pc:spChg>
        <pc:spChg chg="add del mod">
          <ac:chgData name="Alona Tsirulnikov" userId="4bbafd77-0cd3-4d60-af1e-94ad4b8daf43" providerId="ADAL" clId="{88FFDF4D-4FD0-48B5-9227-F43FD478BD05}" dt="2022-06-08T19:27:49.234" v="2228" actId="478"/>
          <ac:spMkLst>
            <pc:docMk/>
            <pc:sldMk cId="2423928152" sldId="753"/>
            <ac:spMk id="6" creationId="{3108F299-066C-410C-D5A3-BE046221A194}"/>
          </ac:spMkLst>
        </pc:spChg>
        <pc:spChg chg="add mod">
          <ac:chgData name="Alona Tsirulnikov" userId="4bbafd77-0cd3-4d60-af1e-94ad4b8daf43" providerId="ADAL" clId="{88FFDF4D-4FD0-48B5-9227-F43FD478BD05}" dt="2022-06-08T18:00:38.767" v="383"/>
          <ac:spMkLst>
            <pc:docMk/>
            <pc:sldMk cId="2423928152" sldId="753"/>
            <ac:spMk id="7" creationId="{B613FAC0-AB66-1E5C-9C46-0D8793E53606}"/>
          </ac:spMkLst>
        </pc:spChg>
        <pc:spChg chg="add mod">
          <ac:chgData name="Alona Tsirulnikov" userId="4bbafd77-0cd3-4d60-af1e-94ad4b8daf43" providerId="ADAL" clId="{88FFDF4D-4FD0-48B5-9227-F43FD478BD05}" dt="2022-06-08T18:00:38.767" v="383"/>
          <ac:spMkLst>
            <pc:docMk/>
            <pc:sldMk cId="2423928152" sldId="753"/>
            <ac:spMk id="8" creationId="{73CAD5E7-64CE-5834-CE4D-891524CED343}"/>
          </ac:spMkLst>
        </pc:spChg>
        <pc:spChg chg="add mod">
          <ac:chgData name="Alona Tsirulnikov" userId="4bbafd77-0cd3-4d60-af1e-94ad4b8daf43" providerId="ADAL" clId="{88FFDF4D-4FD0-48B5-9227-F43FD478BD05}" dt="2022-06-08T18:00:38.767" v="383"/>
          <ac:spMkLst>
            <pc:docMk/>
            <pc:sldMk cId="2423928152" sldId="753"/>
            <ac:spMk id="9" creationId="{B3E03F10-5C99-4466-102C-680DA71C2CB1}"/>
          </ac:spMkLst>
        </pc:spChg>
        <pc:spChg chg="add mod">
          <ac:chgData name="Alona Tsirulnikov" userId="4bbafd77-0cd3-4d60-af1e-94ad4b8daf43" providerId="ADAL" clId="{88FFDF4D-4FD0-48B5-9227-F43FD478BD05}" dt="2022-06-08T18:00:38.767" v="383"/>
          <ac:spMkLst>
            <pc:docMk/>
            <pc:sldMk cId="2423928152" sldId="753"/>
            <ac:spMk id="10" creationId="{0F389E56-B2CB-5212-476C-58ECE761AA84}"/>
          </ac:spMkLst>
        </pc:spChg>
        <pc:spChg chg="add mod">
          <ac:chgData name="Alona Tsirulnikov" userId="4bbafd77-0cd3-4d60-af1e-94ad4b8daf43" providerId="ADAL" clId="{88FFDF4D-4FD0-48B5-9227-F43FD478BD05}" dt="2022-06-08T18:00:38.767" v="383"/>
          <ac:spMkLst>
            <pc:docMk/>
            <pc:sldMk cId="2423928152" sldId="753"/>
            <ac:spMk id="13" creationId="{8B0B4245-54F2-8BCF-EDA7-FFAB1B61C918}"/>
          </ac:spMkLst>
        </pc:spChg>
        <pc:spChg chg="add mod">
          <ac:chgData name="Alona Tsirulnikov" userId="4bbafd77-0cd3-4d60-af1e-94ad4b8daf43" providerId="ADAL" clId="{88FFDF4D-4FD0-48B5-9227-F43FD478BD05}" dt="2022-06-08T18:00:38.767" v="383"/>
          <ac:spMkLst>
            <pc:docMk/>
            <pc:sldMk cId="2423928152" sldId="753"/>
            <ac:spMk id="14" creationId="{4E42599F-50AC-0850-7013-AC67AFA6B8D7}"/>
          </ac:spMkLst>
        </pc:spChg>
        <pc:spChg chg="add mod">
          <ac:chgData name="Alona Tsirulnikov" userId="4bbafd77-0cd3-4d60-af1e-94ad4b8daf43" providerId="ADAL" clId="{88FFDF4D-4FD0-48B5-9227-F43FD478BD05}" dt="2022-06-08T19:27:50.289" v="2229"/>
          <ac:spMkLst>
            <pc:docMk/>
            <pc:sldMk cId="2423928152" sldId="753"/>
            <ac:spMk id="18" creationId="{6F4A8C10-B161-8BE7-DAB8-8DCC144F74F1}"/>
          </ac:spMkLst>
        </pc:spChg>
        <pc:graphicFrameChg chg="add mod">
          <ac:chgData name="Alona Tsirulnikov" userId="4bbafd77-0cd3-4d60-af1e-94ad4b8daf43" providerId="ADAL" clId="{88FFDF4D-4FD0-48B5-9227-F43FD478BD05}" dt="2022-06-08T18:00:38.767" v="383"/>
          <ac:graphicFrameMkLst>
            <pc:docMk/>
            <pc:sldMk cId="2423928152" sldId="753"/>
            <ac:graphicFrameMk id="5" creationId="{26439F55-9E35-BAFB-C6B7-E59408B2C605}"/>
          </ac:graphicFrameMkLst>
        </pc:graphicFrameChg>
        <pc:graphicFrameChg chg="add mod">
          <ac:chgData name="Alona Tsirulnikov" userId="4bbafd77-0cd3-4d60-af1e-94ad4b8daf43" providerId="ADAL" clId="{88FFDF4D-4FD0-48B5-9227-F43FD478BD05}" dt="2022-06-08T18:00:38.767" v="383"/>
          <ac:graphicFrameMkLst>
            <pc:docMk/>
            <pc:sldMk cId="2423928152" sldId="753"/>
            <ac:graphicFrameMk id="15" creationId="{F4B440C9-A6E8-3750-FD91-9A52C4A2104E}"/>
          </ac:graphicFrameMkLst>
        </pc:graphicFrameChg>
        <pc:graphicFrameChg chg="add mod">
          <ac:chgData name="Alona Tsirulnikov" userId="4bbafd77-0cd3-4d60-af1e-94ad4b8daf43" providerId="ADAL" clId="{88FFDF4D-4FD0-48B5-9227-F43FD478BD05}" dt="2022-06-08T18:00:38.767" v="383"/>
          <ac:graphicFrameMkLst>
            <pc:docMk/>
            <pc:sldMk cId="2423928152" sldId="753"/>
            <ac:graphicFrameMk id="16" creationId="{DD3A56FE-8F54-D2BC-9267-9316D9CD2B94}"/>
          </ac:graphicFrameMkLst>
        </pc:graphicFrameChg>
        <pc:graphicFrameChg chg="add mod">
          <ac:chgData name="Alona Tsirulnikov" userId="4bbafd77-0cd3-4d60-af1e-94ad4b8daf43" providerId="ADAL" clId="{88FFDF4D-4FD0-48B5-9227-F43FD478BD05}" dt="2022-06-08T18:00:38.767" v="383"/>
          <ac:graphicFrameMkLst>
            <pc:docMk/>
            <pc:sldMk cId="2423928152" sldId="753"/>
            <ac:graphicFrameMk id="17" creationId="{5563FCBE-22F9-DB09-7A5C-331E8E4B1200}"/>
          </ac:graphicFrameMkLst>
        </pc:graphicFrameChg>
        <pc:picChg chg="add mod">
          <ac:chgData name="Alona Tsirulnikov" userId="4bbafd77-0cd3-4d60-af1e-94ad4b8daf43" providerId="ADAL" clId="{88FFDF4D-4FD0-48B5-9227-F43FD478BD05}" dt="2022-06-08T18:00:38.767" v="383"/>
          <ac:picMkLst>
            <pc:docMk/>
            <pc:sldMk cId="2423928152" sldId="753"/>
            <ac:picMk id="11" creationId="{1F0EEE97-88A9-6F91-0296-E618DB91166F}"/>
          </ac:picMkLst>
        </pc:picChg>
        <pc:picChg chg="add mod">
          <ac:chgData name="Alona Tsirulnikov" userId="4bbafd77-0cd3-4d60-af1e-94ad4b8daf43" providerId="ADAL" clId="{88FFDF4D-4FD0-48B5-9227-F43FD478BD05}" dt="2022-06-08T18:00:38.767" v="383"/>
          <ac:picMkLst>
            <pc:docMk/>
            <pc:sldMk cId="2423928152" sldId="753"/>
            <ac:picMk id="12" creationId="{ABEA321B-B89E-FC33-1571-065890ABF357}"/>
          </ac:picMkLst>
        </pc:picChg>
      </pc:sldChg>
      <pc:sldChg chg="addSp delSp modSp new add del mod addCm">
        <pc:chgData name="Alona Tsirulnikov" userId="4bbafd77-0cd3-4d60-af1e-94ad4b8daf43" providerId="ADAL" clId="{88FFDF4D-4FD0-48B5-9227-F43FD478BD05}" dt="2022-06-08T19:29:11.505" v="2233"/>
        <pc:sldMkLst>
          <pc:docMk/>
          <pc:sldMk cId="1109270534" sldId="754"/>
        </pc:sldMkLst>
        <pc:spChg chg="del">
          <ac:chgData name="Alona Tsirulnikov" userId="4bbafd77-0cd3-4d60-af1e-94ad4b8daf43" providerId="ADAL" clId="{88FFDF4D-4FD0-48B5-9227-F43FD478BD05}" dt="2022-06-08T18:00:45.709" v="386" actId="478"/>
          <ac:spMkLst>
            <pc:docMk/>
            <pc:sldMk cId="1109270534" sldId="754"/>
            <ac:spMk id="2" creationId="{A0305663-57C9-D90F-0E26-7985AFD5EF2C}"/>
          </ac:spMkLst>
        </pc:spChg>
        <pc:spChg chg="del">
          <ac:chgData name="Alona Tsirulnikov" userId="4bbafd77-0cd3-4d60-af1e-94ad4b8daf43" providerId="ADAL" clId="{88FFDF4D-4FD0-48B5-9227-F43FD478BD05}" dt="2022-06-08T18:00:45.709" v="386" actId="478"/>
          <ac:spMkLst>
            <pc:docMk/>
            <pc:sldMk cId="1109270534" sldId="754"/>
            <ac:spMk id="3" creationId="{8A1AD4BA-21B2-33D1-E4E7-53EF5E393120}"/>
          </ac:spMkLst>
        </pc:spChg>
        <pc:spChg chg="add mod">
          <ac:chgData name="Alona Tsirulnikov" userId="4bbafd77-0cd3-4d60-af1e-94ad4b8daf43" providerId="ADAL" clId="{88FFDF4D-4FD0-48B5-9227-F43FD478BD05}" dt="2022-06-08T18:00:53.575" v="387"/>
          <ac:spMkLst>
            <pc:docMk/>
            <pc:sldMk cId="1109270534" sldId="754"/>
            <ac:spMk id="5" creationId="{1AB502B1-17DA-D98C-64FB-717B1B805814}"/>
          </ac:spMkLst>
        </pc:spChg>
        <pc:spChg chg="add del mod">
          <ac:chgData name="Alona Tsirulnikov" userId="4bbafd77-0cd3-4d60-af1e-94ad4b8daf43" providerId="ADAL" clId="{88FFDF4D-4FD0-48B5-9227-F43FD478BD05}" dt="2022-06-08T19:28:45.309" v="2231" actId="478"/>
          <ac:spMkLst>
            <pc:docMk/>
            <pc:sldMk cId="1109270534" sldId="754"/>
            <ac:spMk id="6" creationId="{E3FA9754-3B18-B403-3796-C9E41836990E}"/>
          </ac:spMkLst>
        </pc:spChg>
        <pc:spChg chg="add mod">
          <ac:chgData name="Alona Tsirulnikov" userId="4bbafd77-0cd3-4d60-af1e-94ad4b8daf43" providerId="ADAL" clId="{88FFDF4D-4FD0-48B5-9227-F43FD478BD05}" dt="2022-06-08T18:00:53.575" v="387"/>
          <ac:spMkLst>
            <pc:docMk/>
            <pc:sldMk cId="1109270534" sldId="754"/>
            <ac:spMk id="7" creationId="{CA6AD36D-C600-EBED-52F4-E260C5089FC7}"/>
          </ac:spMkLst>
        </pc:spChg>
        <pc:spChg chg="add mod">
          <ac:chgData name="Alona Tsirulnikov" userId="4bbafd77-0cd3-4d60-af1e-94ad4b8daf43" providerId="ADAL" clId="{88FFDF4D-4FD0-48B5-9227-F43FD478BD05}" dt="2022-06-08T18:00:53.575" v="387"/>
          <ac:spMkLst>
            <pc:docMk/>
            <pc:sldMk cId="1109270534" sldId="754"/>
            <ac:spMk id="8" creationId="{55CF4110-3002-01F2-B0A5-D08AF5EDA585}"/>
          </ac:spMkLst>
        </pc:spChg>
        <pc:spChg chg="add mod">
          <ac:chgData name="Alona Tsirulnikov" userId="4bbafd77-0cd3-4d60-af1e-94ad4b8daf43" providerId="ADAL" clId="{88FFDF4D-4FD0-48B5-9227-F43FD478BD05}" dt="2022-06-08T18:00:53.575" v="387"/>
          <ac:spMkLst>
            <pc:docMk/>
            <pc:sldMk cId="1109270534" sldId="754"/>
            <ac:spMk id="9" creationId="{1E5ADD5F-FC75-F4EF-DC97-D614A8EF9A2A}"/>
          </ac:spMkLst>
        </pc:spChg>
        <pc:spChg chg="add mod">
          <ac:chgData name="Alona Tsirulnikov" userId="4bbafd77-0cd3-4d60-af1e-94ad4b8daf43" providerId="ADAL" clId="{88FFDF4D-4FD0-48B5-9227-F43FD478BD05}" dt="2022-06-08T18:00:53.575" v="387"/>
          <ac:spMkLst>
            <pc:docMk/>
            <pc:sldMk cId="1109270534" sldId="754"/>
            <ac:spMk id="12" creationId="{8A1025DE-C385-D6D1-1216-CC340F3FE9AF}"/>
          </ac:spMkLst>
        </pc:spChg>
        <pc:spChg chg="add mod">
          <ac:chgData name="Alona Tsirulnikov" userId="4bbafd77-0cd3-4d60-af1e-94ad4b8daf43" providerId="ADAL" clId="{88FFDF4D-4FD0-48B5-9227-F43FD478BD05}" dt="2022-06-08T19:28:45.899" v="2232"/>
          <ac:spMkLst>
            <pc:docMk/>
            <pc:sldMk cId="1109270534" sldId="754"/>
            <ac:spMk id="15" creationId="{F0411674-00AA-ACB5-6A61-4C43EB4C3165}"/>
          </ac:spMkLst>
        </pc:spChg>
        <pc:graphicFrameChg chg="add mod">
          <ac:chgData name="Alona Tsirulnikov" userId="4bbafd77-0cd3-4d60-af1e-94ad4b8daf43" providerId="ADAL" clId="{88FFDF4D-4FD0-48B5-9227-F43FD478BD05}" dt="2022-06-08T18:00:53.575" v="387"/>
          <ac:graphicFrameMkLst>
            <pc:docMk/>
            <pc:sldMk cId="1109270534" sldId="754"/>
            <ac:graphicFrameMk id="10" creationId="{3ED3EAC4-67A7-CAC0-610F-5159243F9A36}"/>
          </ac:graphicFrameMkLst>
        </pc:graphicFrameChg>
        <pc:graphicFrameChg chg="add mod">
          <ac:chgData name="Alona Tsirulnikov" userId="4bbafd77-0cd3-4d60-af1e-94ad4b8daf43" providerId="ADAL" clId="{88FFDF4D-4FD0-48B5-9227-F43FD478BD05}" dt="2022-06-08T18:00:53.575" v="387"/>
          <ac:graphicFrameMkLst>
            <pc:docMk/>
            <pc:sldMk cId="1109270534" sldId="754"/>
            <ac:graphicFrameMk id="11" creationId="{9D3F0FC0-F25D-BBC6-FE87-B9DF1CF427F9}"/>
          </ac:graphicFrameMkLst>
        </pc:graphicFrameChg>
        <pc:graphicFrameChg chg="add mod">
          <ac:chgData name="Alona Tsirulnikov" userId="4bbafd77-0cd3-4d60-af1e-94ad4b8daf43" providerId="ADAL" clId="{88FFDF4D-4FD0-48B5-9227-F43FD478BD05}" dt="2022-06-08T18:00:53.575" v="387"/>
          <ac:graphicFrameMkLst>
            <pc:docMk/>
            <pc:sldMk cId="1109270534" sldId="754"/>
            <ac:graphicFrameMk id="13" creationId="{CAC210D4-9117-379D-114B-73AFF2BF28E5}"/>
          </ac:graphicFrameMkLst>
        </pc:graphicFrameChg>
        <pc:graphicFrameChg chg="add mod">
          <ac:chgData name="Alona Tsirulnikov" userId="4bbafd77-0cd3-4d60-af1e-94ad4b8daf43" providerId="ADAL" clId="{88FFDF4D-4FD0-48B5-9227-F43FD478BD05}" dt="2022-06-08T18:01:04.014" v="390"/>
          <ac:graphicFrameMkLst>
            <pc:docMk/>
            <pc:sldMk cId="1109270534" sldId="754"/>
            <ac:graphicFrameMk id="14" creationId="{77ED2911-C911-C88F-D1ED-9D14BD6BD622}"/>
          </ac:graphicFrameMkLst>
        </pc:graphicFrameChg>
      </pc:sldChg>
      <pc:sldChg chg="addSp delSp modSp new add del mod">
        <pc:chgData name="Alona Tsirulnikov" userId="4bbafd77-0cd3-4d60-af1e-94ad4b8daf43" providerId="ADAL" clId="{88FFDF4D-4FD0-48B5-9227-F43FD478BD05}" dt="2022-06-08T19:29:56.252" v="2237" actId="20577"/>
        <pc:sldMkLst>
          <pc:docMk/>
          <pc:sldMk cId="1633746713" sldId="755"/>
        </pc:sldMkLst>
        <pc:spChg chg="del">
          <ac:chgData name="Alona Tsirulnikov" userId="4bbafd77-0cd3-4d60-af1e-94ad4b8daf43" providerId="ADAL" clId="{88FFDF4D-4FD0-48B5-9227-F43FD478BD05}" dt="2022-06-08T18:01:09.643" v="393" actId="478"/>
          <ac:spMkLst>
            <pc:docMk/>
            <pc:sldMk cId="1633746713" sldId="755"/>
            <ac:spMk id="2" creationId="{48FA8B42-7CC4-7AD4-D669-3AAC4593D036}"/>
          </ac:spMkLst>
        </pc:spChg>
        <pc:spChg chg="del">
          <ac:chgData name="Alona Tsirulnikov" userId="4bbafd77-0cd3-4d60-af1e-94ad4b8daf43" providerId="ADAL" clId="{88FFDF4D-4FD0-48B5-9227-F43FD478BD05}" dt="2022-06-08T18:01:09.643" v="393" actId="478"/>
          <ac:spMkLst>
            <pc:docMk/>
            <pc:sldMk cId="1633746713" sldId="755"/>
            <ac:spMk id="3" creationId="{5C58F74B-33EC-E52C-C5C4-E0867D0E95FC}"/>
          </ac:spMkLst>
        </pc:spChg>
        <pc:spChg chg="del">
          <ac:chgData name="Alona Tsirulnikov" userId="4bbafd77-0cd3-4d60-af1e-94ad4b8daf43" providerId="ADAL" clId="{88FFDF4D-4FD0-48B5-9227-F43FD478BD05}" dt="2022-06-08T18:01:09.643" v="393" actId="478"/>
          <ac:spMkLst>
            <pc:docMk/>
            <pc:sldMk cId="1633746713" sldId="755"/>
            <ac:spMk id="4" creationId="{91E9C0C2-C626-D23B-F55F-D73CF1FD428A}"/>
          </ac:spMkLst>
        </pc:spChg>
        <pc:spChg chg="add del mod">
          <ac:chgData name="Alona Tsirulnikov" userId="4bbafd77-0cd3-4d60-af1e-94ad4b8daf43" providerId="ADAL" clId="{88FFDF4D-4FD0-48B5-9227-F43FD478BD05}" dt="2022-06-08T19:29:51.182" v="2235" actId="478"/>
          <ac:spMkLst>
            <pc:docMk/>
            <pc:sldMk cId="1633746713" sldId="755"/>
            <ac:spMk id="5" creationId="{8C65362E-893A-4B9B-EADF-592874A9FD53}"/>
          </ac:spMkLst>
        </pc:spChg>
        <pc:spChg chg="add mod">
          <ac:chgData name="Alona Tsirulnikov" userId="4bbafd77-0cd3-4d60-af1e-94ad4b8daf43" providerId="ADAL" clId="{88FFDF4D-4FD0-48B5-9227-F43FD478BD05}" dt="2022-06-08T18:01:42.158" v="398" actId="14100"/>
          <ac:spMkLst>
            <pc:docMk/>
            <pc:sldMk cId="1633746713" sldId="755"/>
            <ac:spMk id="6" creationId="{DB63998C-0104-57B4-556D-3536499165F7}"/>
          </ac:spMkLst>
        </pc:spChg>
        <pc:spChg chg="add mod">
          <ac:chgData name="Alona Tsirulnikov" userId="4bbafd77-0cd3-4d60-af1e-94ad4b8daf43" providerId="ADAL" clId="{88FFDF4D-4FD0-48B5-9227-F43FD478BD05}" dt="2022-06-08T18:01:19.108" v="394"/>
          <ac:spMkLst>
            <pc:docMk/>
            <pc:sldMk cId="1633746713" sldId="755"/>
            <ac:spMk id="7" creationId="{21015C9A-91E6-C1D3-148C-58424D2659AC}"/>
          </ac:spMkLst>
        </pc:spChg>
        <pc:spChg chg="add mod">
          <ac:chgData name="Alona Tsirulnikov" userId="4bbafd77-0cd3-4d60-af1e-94ad4b8daf43" providerId="ADAL" clId="{88FFDF4D-4FD0-48B5-9227-F43FD478BD05}" dt="2022-06-08T18:01:19.108" v="394"/>
          <ac:spMkLst>
            <pc:docMk/>
            <pc:sldMk cId="1633746713" sldId="755"/>
            <ac:spMk id="8" creationId="{D20CDA56-1782-3933-5602-88700B356C0F}"/>
          </ac:spMkLst>
        </pc:spChg>
        <pc:spChg chg="add mod">
          <ac:chgData name="Alona Tsirulnikov" userId="4bbafd77-0cd3-4d60-af1e-94ad4b8daf43" providerId="ADAL" clId="{88FFDF4D-4FD0-48B5-9227-F43FD478BD05}" dt="2022-06-08T18:01:19.108" v="394"/>
          <ac:spMkLst>
            <pc:docMk/>
            <pc:sldMk cId="1633746713" sldId="755"/>
            <ac:spMk id="9" creationId="{F720857F-3D47-5430-1E88-4AAAD2E1F8C9}"/>
          </ac:spMkLst>
        </pc:spChg>
        <pc:spChg chg="add mod">
          <ac:chgData name="Alona Tsirulnikov" userId="4bbafd77-0cd3-4d60-af1e-94ad4b8daf43" providerId="ADAL" clId="{88FFDF4D-4FD0-48B5-9227-F43FD478BD05}" dt="2022-06-08T18:01:19.108" v="394"/>
          <ac:spMkLst>
            <pc:docMk/>
            <pc:sldMk cId="1633746713" sldId="755"/>
            <ac:spMk id="10" creationId="{07C3E928-62F6-CD4A-B804-1B1A0F379E54}"/>
          </ac:spMkLst>
        </pc:spChg>
        <pc:spChg chg="add mod">
          <ac:chgData name="Alona Tsirulnikov" userId="4bbafd77-0cd3-4d60-af1e-94ad4b8daf43" providerId="ADAL" clId="{88FFDF4D-4FD0-48B5-9227-F43FD478BD05}" dt="2022-06-08T18:01:19.108" v="394"/>
          <ac:spMkLst>
            <pc:docMk/>
            <pc:sldMk cId="1633746713" sldId="755"/>
            <ac:spMk id="11" creationId="{8A0E6818-0A18-123A-4F20-4C867B9A1885}"/>
          </ac:spMkLst>
        </pc:spChg>
        <pc:spChg chg="add mod">
          <ac:chgData name="Alona Tsirulnikov" userId="4bbafd77-0cd3-4d60-af1e-94ad4b8daf43" providerId="ADAL" clId="{88FFDF4D-4FD0-48B5-9227-F43FD478BD05}" dt="2022-06-08T18:01:38.626" v="397" actId="14100"/>
          <ac:spMkLst>
            <pc:docMk/>
            <pc:sldMk cId="1633746713" sldId="755"/>
            <ac:spMk id="12" creationId="{625F2F6C-458A-71AA-18AB-0F0856CF1A4D}"/>
          </ac:spMkLst>
        </pc:spChg>
        <pc:spChg chg="add mod">
          <ac:chgData name="Alona Tsirulnikov" userId="4bbafd77-0cd3-4d60-af1e-94ad4b8daf43" providerId="ADAL" clId="{88FFDF4D-4FD0-48B5-9227-F43FD478BD05}" dt="2022-06-08T18:01:19.108" v="394"/>
          <ac:spMkLst>
            <pc:docMk/>
            <pc:sldMk cId="1633746713" sldId="755"/>
            <ac:spMk id="16" creationId="{7FB88582-BB36-F27A-27D2-2E1B4FB00340}"/>
          </ac:spMkLst>
        </pc:spChg>
        <pc:spChg chg="add mod">
          <ac:chgData name="Alona Tsirulnikov" userId="4bbafd77-0cd3-4d60-af1e-94ad4b8daf43" providerId="ADAL" clId="{88FFDF4D-4FD0-48B5-9227-F43FD478BD05}" dt="2022-06-08T18:01:19.108" v="394"/>
          <ac:spMkLst>
            <pc:docMk/>
            <pc:sldMk cId="1633746713" sldId="755"/>
            <ac:spMk id="17" creationId="{763BDD83-EF49-32BC-C713-6ACDE0124A3A}"/>
          </ac:spMkLst>
        </pc:spChg>
        <pc:spChg chg="add mod">
          <ac:chgData name="Alona Tsirulnikov" userId="4bbafd77-0cd3-4d60-af1e-94ad4b8daf43" providerId="ADAL" clId="{88FFDF4D-4FD0-48B5-9227-F43FD478BD05}" dt="2022-06-08T18:01:19.108" v="394"/>
          <ac:spMkLst>
            <pc:docMk/>
            <pc:sldMk cId="1633746713" sldId="755"/>
            <ac:spMk id="18" creationId="{7D3145BC-68B7-B98D-A87F-9A9438692153}"/>
          </ac:spMkLst>
        </pc:spChg>
        <pc:spChg chg="add mod">
          <ac:chgData name="Alona Tsirulnikov" userId="4bbafd77-0cd3-4d60-af1e-94ad4b8daf43" providerId="ADAL" clId="{88FFDF4D-4FD0-48B5-9227-F43FD478BD05}" dt="2022-06-08T18:01:19.108" v="394"/>
          <ac:spMkLst>
            <pc:docMk/>
            <pc:sldMk cId="1633746713" sldId="755"/>
            <ac:spMk id="19" creationId="{48574F55-172B-0612-E7E1-072EC1E002FC}"/>
          </ac:spMkLst>
        </pc:spChg>
        <pc:spChg chg="add del mod">
          <ac:chgData name="Alona Tsirulnikov" userId="4bbafd77-0cd3-4d60-af1e-94ad4b8daf43" providerId="ADAL" clId="{88FFDF4D-4FD0-48B5-9227-F43FD478BD05}" dt="2022-06-08T18:01:22.855" v="395" actId="478"/>
          <ac:spMkLst>
            <pc:docMk/>
            <pc:sldMk cId="1633746713" sldId="755"/>
            <ac:spMk id="20" creationId="{0501A34D-326C-C68F-3CEA-37E0950049FB}"/>
          </ac:spMkLst>
        </pc:spChg>
        <pc:spChg chg="add mod">
          <ac:chgData name="Alona Tsirulnikov" userId="4bbafd77-0cd3-4d60-af1e-94ad4b8daf43" providerId="ADAL" clId="{88FFDF4D-4FD0-48B5-9227-F43FD478BD05}" dt="2022-06-08T18:01:19.108" v="394"/>
          <ac:spMkLst>
            <pc:docMk/>
            <pc:sldMk cId="1633746713" sldId="755"/>
            <ac:spMk id="26" creationId="{09B54D96-0771-02BA-D70D-FA2269E56E1E}"/>
          </ac:spMkLst>
        </pc:spChg>
        <pc:spChg chg="add mod">
          <ac:chgData name="Alona Tsirulnikov" userId="4bbafd77-0cd3-4d60-af1e-94ad4b8daf43" providerId="ADAL" clId="{88FFDF4D-4FD0-48B5-9227-F43FD478BD05}" dt="2022-06-08T18:01:19.108" v="394"/>
          <ac:spMkLst>
            <pc:docMk/>
            <pc:sldMk cId="1633746713" sldId="755"/>
            <ac:spMk id="27" creationId="{A71FA08D-83D8-C8AD-AB0E-CD22C1B11DC1}"/>
          </ac:spMkLst>
        </pc:spChg>
        <pc:spChg chg="add mod">
          <ac:chgData name="Alona Tsirulnikov" userId="4bbafd77-0cd3-4d60-af1e-94ad4b8daf43" providerId="ADAL" clId="{88FFDF4D-4FD0-48B5-9227-F43FD478BD05}" dt="2022-06-08T18:01:19.108" v="394"/>
          <ac:spMkLst>
            <pc:docMk/>
            <pc:sldMk cId="1633746713" sldId="755"/>
            <ac:spMk id="28" creationId="{A6CD5EC9-BAC9-0426-6B2B-B1A8AF1F4F01}"/>
          </ac:spMkLst>
        </pc:spChg>
        <pc:spChg chg="mod">
          <ac:chgData name="Alona Tsirulnikov" userId="4bbafd77-0cd3-4d60-af1e-94ad4b8daf43" providerId="ADAL" clId="{88FFDF4D-4FD0-48B5-9227-F43FD478BD05}" dt="2022-06-08T18:01:19.108" v="394"/>
          <ac:spMkLst>
            <pc:docMk/>
            <pc:sldMk cId="1633746713" sldId="755"/>
            <ac:spMk id="30" creationId="{C046230C-251E-AD6F-9AD0-F6449CE80FB6}"/>
          </ac:spMkLst>
        </pc:spChg>
        <pc:spChg chg="mod">
          <ac:chgData name="Alona Tsirulnikov" userId="4bbafd77-0cd3-4d60-af1e-94ad4b8daf43" providerId="ADAL" clId="{88FFDF4D-4FD0-48B5-9227-F43FD478BD05}" dt="2022-06-08T18:01:19.108" v="394"/>
          <ac:spMkLst>
            <pc:docMk/>
            <pc:sldMk cId="1633746713" sldId="755"/>
            <ac:spMk id="31" creationId="{3C1E7E6A-EAB4-C9BC-AD2B-89B2923D1207}"/>
          </ac:spMkLst>
        </pc:spChg>
        <pc:spChg chg="mod">
          <ac:chgData name="Alona Tsirulnikov" userId="4bbafd77-0cd3-4d60-af1e-94ad4b8daf43" providerId="ADAL" clId="{88FFDF4D-4FD0-48B5-9227-F43FD478BD05}" dt="2022-06-08T18:01:19.108" v="394"/>
          <ac:spMkLst>
            <pc:docMk/>
            <pc:sldMk cId="1633746713" sldId="755"/>
            <ac:spMk id="32" creationId="{55EDA2D1-1C86-D960-AC97-BC01F9D62C71}"/>
          </ac:spMkLst>
        </pc:spChg>
        <pc:spChg chg="add mod">
          <ac:chgData name="Alona Tsirulnikov" userId="4bbafd77-0cd3-4d60-af1e-94ad4b8daf43" providerId="ADAL" clId="{88FFDF4D-4FD0-48B5-9227-F43FD478BD05}" dt="2022-06-08T18:01:19.108" v="394"/>
          <ac:spMkLst>
            <pc:docMk/>
            <pc:sldMk cId="1633746713" sldId="755"/>
            <ac:spMk id="33" creationId="{6B3D84C7-89AF-D68C-4368-F29560093333}"/>
          </ac:spMkLst>
        </pc:spChg>
        <pc:spChg chg="add mod">
          <ac:chgData name="Alona Tsirulnikov" userId="4bbafd77-0cd3-4d60-af1e-94ad4b8daf43" providerId="ADAL" clId="{88FFDF4D-4FD0-48B5-9227-F43FD478BD05}" dt="2022-06-08T18:01:19.108" v="394"/>
          <ac:spMkLst>
            <pc:docMk/>
            <pc:sldMk cId="1633746713" sldId="755"/>
            <ac:spMk id="34" creationId="{35A03438-49C0-C854-B8D5-D46DC26F78AF}"/>
          </ac:spMkLst>
        </pc:spChg>
        <pc:spChg chg="add mod">
          <ac:chgData name="Alona Tsirulnikov" userId="4bbafd77-0cd3-4d60-af1e-94ad4b8daf43" providerId="ADAL" clId="{88FFDF4D-4FD0-48B5-9227-F43FD478BD05}" dt="2022-06-08T18:01:19.108" v="394"/>
          <ac:spMkLst>
            <pc:docMk/>
            <pc:sldMk cId="1633746713" sldId="755"/>
            <ac:spMk id="35" creationId="{34F20AA0-60DB-4A22-6C8E-7D765CCAB576}"/>
          </ac:spMkLst>
        </pc:spChg>
        <pc:spChg chg="add mod">
          <ac:chgData name="Alona Tsirulnikov" userId="4bbafd77-0cd3-4d60-af1e-94ad4b8daf43" providerId="ADAL" clId="{88FFDF4D-4FD0-48B5-9227-F43FD478BD05}" dt="2022-06-08T19:29:56.252" v="2237" actId="20577"/>
          <ac:spMkLst>
            <pc:docMk/>
            <pc:sldMk cId="1633746713" sldId="755"/>
            <ac:spMk id="36" creationId="{5F5CFEDD-035F-F7A5-8A43-70E4EDDECFFE}"/>
          </ac:spMkLst>
        </pc:spChg>
        <pc:grpChg chg="add mod">
          <ac:chgData name="Alona Tsirulnikov" userId="4bbafd77-0cd3-4d60-af1e-94ad4b8daf43" providerId="ADAL" clId="{88FFDF4D-4FD0-48B5-9227-F43FD478BD05}" dt="2022-06-08T18:01:19.108" v="394"/>
          <ac:grpSpMkLst>
            <pc:docMk/>
            <pc:sldMk cId="1633746713" sldId="755"/>
            <ac:grpSpMk id="21" creationId="{D4A378B8-59A8-0A65-8832-02C731504521}"/>
          </ac:grpSpMkLst>
        </pc:grpChg>
        <pc:grpChg chg="add del mod">
          <ac:chgData name="Alona Tsirulnikov" userId="4bbafd77-0cd3-4d60-af1e-94ad4b8daf43" providerId="ADAL" clId="{88FFDF4D-4FD0-48B5-9227-F43FD478BD05}" dt="2022-06-08T18:01:22.855" v="395" actId="478"/>
          <ac:grpSpMkLst>
            <pc:docMk/>
            <pc:sldMk cId="1633746713" sldId="755"/>
            <ac:grpSpMk id="29" creationId="{3D22398D-8F22-AB58-D36B-548FE5887D42}"/>
          </ac:grpSpMkLst>
        </pc:grpChg>
        <pc:picChg chg="add mod">
          <ac:chgData name="Alona Tsirulnikov" userId="4bbafd77-0cd3-4d60-af1e-94ad4b8daf43" providerId="ADAL" clId="{88FFDF4D-4FD0-48B5-9227-F43FD478BD05}" dt="2022-06-08T18:01:19.108" v="394"/>
          <ac:picMkLst>
            <pc:docMk/>
            <pc:sldMk cId="1633746713" sldId="755"/>
            <ac:picMk id="13" creationId="{2F11EF07-EE0A-4397-28A7-8C815AAC2B2B}"/>
          </ac:picMkLst>
        </pc:picChg>
        <pc:picChg chg="add mod">
          <ac:chgData name="Alona Tsirulnikov" userId="4bbafd77-0cd3-4d60-af1e-94ad4b8daf43" providerId="ADAL" clId="{88FFDF4D-4FD0-48B5-9227-F43FD478BD05}" dt="2022-06-08T18:01:19.108" v="394"/>
          <ac:picMkLst>
            <pc:docMk/>
            <pc:sldMk cId="1633746713" sldId="755"/>
            <ac:picMk id="14" creationId="{307C9ADF-78F1-3308-B2DA-D17066DA98EA}"/>
          </ac:picMkLst>
        </pc:picChg>
        <pc:picChg chg="add mod">
          <ac:chgData name="Alona Tsirulnikov" userId="4bbafd77-0cd3-4d60-af1e-94ad4b8daf43" providerId="ADAL" clId="{88FFDF4D-4FD0-48B5-9227-F43FD478BD05}" dt="2022-06-08T18:01:19.108" v="394"/>
          <ac:picMkLst>
            <pc:docMk/>
            <pc:sldMk cId="1633746713" sldId="755"/>
            <ac:picMk id="15" creationId="{B26EEF6C-56BF-2B39-DA84-3FA7A996B962}"/>
          </ac:picMkLst>
        </pc:picChg>
        <pc:picChg chg="mod">
          <ac:chgData name="Alona Tsirulnikov" userId="4bbafd77-0cd3-4d60-af1e-94ad4b8daf43" providerId="ADAL" clId="{88FFDF4D-4FD0-48B5-9227-F43FD478BD05}" dt="2022-06-08T18:01:19.108" v="394"/>
          <ac:picMkLst>
            <pc:docMk/>
            <pc:sldMk cId="1633746713" sldId="755"/>
            <ac:picMk id="22" creationId="{8148C8CE-5B6D-4E7A-230B-0DDBE6794E20}"/>
          </ac:picMkLst>
        </pc:picChg>
        <pc:picChg chg="mod">
          <ac:chgData name="Alona Tsirulnikov" userId="4bbafd77-0cd3-4d60-af1e-94ad4b8daf43" providerId="ADAL" clId="{88FFDF4D-4FD0-48B5-9227-F43FD478BD05}" dt="2022-06-08T18:01:19.108" v="394"/>
          <ac:picMkLst>
            <pc:docMk/>
            <pc:sldMk cId="1633746713" sldId="755"/>
            <ac:picMk id="23" creationId="{846CA8D3-70F4-E329-D61B-52D537BDA87E}"/>
          </ac:picMkLst>
        </pc:picChg>
        <pc:picChg chg="mod">
          <ac:chgData name="Alona Tsirulnikov" userId="4bbafd77-0cd3-4d60-af1e-94ad4b8daf43" providerId="ADAL" clId="{88FFDF4D-4FD0-48B5-9227-F43FD478BD05}" dt="2022-06-08T18:01:19.108" v="394"/>
          <ac:picMkLst>
            <pc:docMk/>
            <pc:sldMk cId="1633746713" sldId="755"/>
            <ac:picMk id="24" creationId="{3E0E22ED-0BA3-AD0E-7308-BC4EEA2FEE1F}"/>
          </ac:picMkLst>
        </pc:picChg>
        <pc:picChg chg="mod">
          <ac:chgData name="Alona Tsirulnikov" userId="4bbafd77-0cd3-4d60-af1e-94ad4b8daf43" providerId="ADAL" clId="{88FFDF4D-4FD0-48B5-9227-F43FD478BD05}" dt="2022-06-08T18:01:19.108" v="394"/>
          <ac:picMkLst>
            <pc:docMk/>
            <pc:sldMk cId="1633746713" sldId="755"/>
            <ac:picMk id="25" creationId="{41410CBE-655B-C7E1-CF30-67DE1858DE03}"/>
          </ac:picMkLst>
        </pc:picChg>
      </pc:sldChg>
      <pc:sldChg chg="addSp delSp modSp new add del mod">
        <pc:chgData name="Alona Tsirulnikov" userId="4bbafd77-0cd3-4d60-af1e-94ad4b8daf43" providerId="ADAL" clId="{88FFDF4D-4FD0-48B5-9227-F43FD478BD05}" dt="2022-06-08T19:30:17.129" v="2239"/>
        <pc:sldMkLst>
          <pc:docMk/>
          <pc:sldMk cId="2001663640" sldId="756"/>
        </pc:sldMkLst>
        <pc:spChg chg="del">
          <ac:chgData name="Alona Tsirulnikov" userId="4bbafd77-0cd3-4d60-af1e-94ad4b8daf43" providerId="ADAL" clId="{88FFDF4D-4FD0-48B5-9227-F43FD478BD05}" dt="2022-06-08T18:01:51.131" v="401" actId="478"/>
          <ac:spMkLst>
            <pc:docMk/>
            <pc:sldMk cId="2001663640" sldId="756"/>
            <ac:spMk id="2" creationId="{F6A0A8F1-A79A-E34F-64FB-7857E3569E62}"/>
          </ac:spMkLst>
        </pc:spChg>
        <pc:spChg chg="del">
          <ac:chgData name="Alona Tsirulnikov" userId="4bbafd77-0cd3-4d60-af1e-94ad4b8daf43" providerId="ADAL" clId="{88FFDF4D-4FD0-48B5-9227-F43FD478BD05}" dt="2022-06-08T18:01:51.131" v="401" actId="478"/>
          <ac:spMkLst>
            <pc:docMk/>
            <pc:sldMk cId="2001663640" sldId="756"/>
            <ac:spMk id="3" creationId="{4498158C-22E3-1119-16CA-BD12EDE40E59}"/>
          </ac:spMkLst>
        </pc:spChg>
        <pc:spChg chg="del">
          <ac:chgData name="Alona Tsirulnikov" userId="4bbafd77-0cd3-4d60-af1e-94ad4b8daf43" providerId="ADAL" clId="{88FFDF4D-4FD0-48B5-9227-F43FD478BD05}" dt="2022-06-08T18:01:51.131" v="401" actId="478"/>
          <ac:spMkLst>
            <pc:docMk/>
            <pc:sldMk cId="2001663640" sldId="756"/>
            <ac:spMk id="4" creationId="{65ABA5B4-E621-BEB7-DFF5-F02086835FC9}"/>
          </ac:spMkLst>
        </pc:spChg>
        <pc:spChg chg="add del mod">
          <ac:chgData name="Alona Tsirulnikov" userId="4bbafd77-0cd3-4d60-af1e-94ad4b8daf43" providerId="ADAL" clId="{88FFDF4D-4FD0-48B5-9227-F43FD478BD05}" dt="2022-06-08T19:30:16.205" v="2238" actId="478"/>
          <ac:spMkLst>
            <pc:docMk/>
            <pc:sldMk cId="2001663640" sldId="756"/>
            <ac:spMk id="5" creationId="{FEEC6869-1D03-5C00-0103-1361C0046C48}"/>
          </ac:spMkLst>
        </pc:spChg>
        <pc:spChg chg="add mod">
          <ac:chgData name="Alona Tsirulnikov" userId="4bbafd77-0cd3-4d60-af1e-94ad4b8daf43" providerId="ADAL" clId="{88FFDF4D-4FD0-48B5-9227-F43FD478BD05}" dt="2022-06-08T18:01:57.793" v="402"/>
          <ac:spMkLst>
            <pc:docMk/>
            <pc:sldMk cId="2001663640" sldId="756"/>
            <ac:spMk id="6" creationId="{4596F52F-D1EC-147D-A5D2-363EAD697158}"/>
          </ac:spMkLst>
        </pc:spChg>
        <pc:spChg chg="add mod">
          <ac:chgData name="Alona Tsirulnikov" userId="4bbafd77-0cd3-4d60-af1e-94ad4b8daf43" providerId="ADAL" clId="{88FFDF4D-4FD0-48B5-9227-F43FD478BD05}" dt="2022-06-08T18:01:57.793" v="402"/>
          <ac:spMkLst>
            <pc:docMk/>
            <pc:sldMk cId="2001663640" sldId="756"/>
            <ac:spMk id="7" creationId="{D1AA547E-2C62-31AF-5158-43D5B6E5C264}"/>
          </ac:spMkLst>
        </pc:spChg>
        <pc:spChg chg="mod">
          <ac:chgData name="Alona Tsirulnikov" userId="4bbafd77-0cd3-4d60-af1e-94ad4b8daf43" providerId="ADAL" clId="{88FFDF4D-4FD0-48B5-9227-F43FD478BD05}" dt="2022-06-08T18:01:57.793" v="402"/>
          <ac:spMkLst>
            <pc:docMk/>
            <pc:sldMk cId="2001663640" sldId="756"/>
            <ac:spMk id="11" creationId="{CD82D244-43CC-DAF0-418C-6D1FB7A3272E}"/>
          </ac:spMkLst>
        </pc:spChg>
        <pc:spChg chg="mod">
          <ac:chgData name="Alona Tsirulnikov" userId="4bbafd77-0cd3-4d60-af1e-94ad4b8daf43" providerId="ADAL" clId="{88FFDF4D-4FD0-48B5-9227-F43FD478BD05}" dt="2022-06-08T18:01:57.793" v="402"/>
          <ac:spMkLst>
            <pc:docMk/>
            <pc:sldMk cId="2001663640" sldId="756"/>
            <ac:spMk id="12" creationId="{7361F825-475B-861E-F1A8-F83A66C58BF3}"/>
          </ac:spMkLst>
        </pc:spChg>
        <pc:spChg chg="mod">
          <ac:chgData name="Alona Tsirulnikov" userId="4bbafd77-0cd3-4d60-af1e-94ad4b8daf43" providerId="ADAL" clId="{88FFDF4D-4FD0-48B5-9227-F43FD478BD05}" dt="2022-06-08T18:01:57.793" v="402"/>
          <ac:spMkLst>
            <pc:docMk/>
            <pc:sldMk cId="2001663640" sldId="756"/>
            <ac:spMk id="13" creationId="{7116429F-64A6-35DE-9B48-7D2A0EB66243}"/>
          </ac:spMkLst>
        </pc:spChg>
        <pc:spChg chg="add mod">
          <ac:chgData name="Alona Tsirulnikov" userId="4bbafd77-0cd3-4d60-af1e-94ad4b8daf43" providerId="ADAL" clId="{88FFDF4D-4FD0-48B5-9227-F43FD478BD05}" dt="2022-06-08T18:01:57.793" v="402"/>
          <ac:spMkLst>
            <pc:docMk/>
            <pc:sldMk cId="2001663640" sldId="756"/>
            <ac:spMk id="21" creationId="{A5054492-A50A-3EAC-0420-674CF7251336}"/>
          </ac:spMkLst>
        </pc:spChg>
        <pc:spChg chg="add mod">
          <ac:chgData name="Alona Tsirulnikov" userId="4bbafd77-0cd3-4d60-af1e-94ad4b8daf43" providerId="ADAL" clId="{88FFDF4D-4FD0-48B5-9227-F43FD478BD05}" dt="2022-06-08T18:01:57.793" v="402"/>
          <ac:spMkLst>
            <pc:docMk/>
            <pc:sldMk cId="2001663640" sldId="756"/>
            <ac:spMk id="22" creationId="{2008EE69-D10B-B17A-5C49-0DE380FDBDCF}"/>
          </ac:spMkLst>
        </pc:spChg>
        <pc:spChg chg="add mod">
          <ac:chgData name="Alona Tsirulnikov" userId="4bbafd77-0cd3-4d60-af1e-94ad4b8daf43" providerId="ADAL" clId="{88FFDF4D-4FD0-48B5-9227-F43FD478BD05}" dt="2022-06-08T18:01:57.793" v="402"/>
          <ac:spMkLst>
            <pc:docMk/>
            <pc:sldMk cId="2001663640" sldId="756"/>
            <ac:spMk id="23" creationId="{50FAEABA-BB13-0A73-4867-8A7BA0820816}"/>
          </ac:spMkLst>
        </pc:spChg>
        <pc:spChg chg="add mod">
          <ac:chgData name="Alona Tsirulnikov" userId="4bbafd77-0cd3-4d60-af1e-94ad4b8daf43" providerId="ADAL" clId="{88FFDF4D-4FD0-48B5-9227-F43FD478BD05}" dt="2022-06-08T18:01:57.793" v="402"/>
          <ac:spMkLst>
            <pc:docMk/>
            <pc:sldMk cId="2001663640" sldId="756"/>
            <ac:spMk id="24" creationId="{D5F08408-77D9-55D4-55AD-2029624863A8}"/>
          </ac:spMkLst>
        </pc:spChg>
        <pc:spChg chg="add mod">
          <ac:chgData name="Alona Tsirulnikov" userId="4bbafd77-0cd3-4d60-af1e-94ad4b8daf43" providerId="ADAL" clId="{88FFDF4D-4FD0-48B5-9227-F43FD478BD05}" dt="2022-06-08T18:01:57.793" v="402"/>
          <ac:spMkLst>
            <pc:docMk/>
            <pc:sldMk cId="2001663640" sldId="756"/>
            <ac:spMk id="25" creationId="{D9ED589E-33FD-1E0C-B317-DF84CF0DE006}"/>
          </ac:spMkLst>
        </pc:spChg>
        <pc:spChg chg="add mod">
          <ac:chgData name="Alona Tsirulnikov" userId="4bbafd77-0cd3-4d60-af1e-94ad4b8daf43" providerId="ADAL" clId="{88FFDF4D-4FD0-48B5-9227-F43FD478BD05}" dt="2022-06-08T18:01:57.793" v="402"/>
          <ac:spMkLst>
            <pc:docMk/>
            <pc:sldMk cId="2001663640" sldId="756"/>
            <ac:spMk id="26" creationId="{8788CEDD-EE97-A8F8-858C-B9F0E7231CD6}"/>
          </ac:spMkLst>
        </pc:spChg>
        <pc:spChg chg="add mod">
          <ac:chgData name="Alona Tsirulnikov" userId="4bbafd77-0cd3-4d60-af1e-94ad4b8daf43" providerId="ADAL" clId="{88FFDF4D-4FD0-48B5-9227-F43FD478BD05}" dt="2022-06-08T19:30:17.129" v="2239"/>
          <ac:spMkLst>
            <pc:docMk/>
            <pc:sldMk cId="2001663640" sldId="756"/>
            <ac:spMk id="27" creationId="{44F4A719-BAB9-2F5E-D655-B13BE6753EE5}"/>
          </ac:spMkLst>
        </pc:spChg>
        <pc:grpChg chg="add mod">
          <ac:chgData name="Alona Tsirulnikov" userId="4bbafd77-0cd3-4d60-af1e-94ad4b8daf43" providerId="ADAL" clId="{88FFDF4D-4FD0-48B5-9227-F43FD478BD05}" dt="2022-06-08T18:01:57.793" v="402"/>
          <ac:grpSpMkLst>
            <pc:docMk/>
            <pc:sldMk cId="2001663640" sldId="756"/>
            <ac:grpSpMk id="10" creationId="{18199F24-A4DC-9A0D-F0D5-33F11B71A72D}"/>
          </ac:grpSpMkLst>
        </pc:grpChg>
        <pc:picChg chg="add mod">
          <ac:chgData name="Alona Tsirulnikov" userId="4bbafd77-0cd3-4d60-af1e-94ad4b8daf43" providerId="ADAL" clId="{88FFDF4D-4FD0-48B5-9227-F43FD478BD05}" dt="2022-06-08T18:01:57.793" v="402"/>
          <ac:picMkLst>
            <pc:docMk/>
            <pc:sldMk cId="2001663640" sldId="756"/>
            <ac:picMk id="8" creationId="{F2C4458D-D4A7-AD8C-0EF5-2AC3E567CBF1}"/>
          </ac:picMkLst>
        </pc:picChg>
        <pc:picChg chg="add mod">
          <ac:chgData name="Alona Tsirulnikov" userId="4bbafd77-0cd3-4d60-af1e-94ad4b8daf43" providerId="ADAL" clId="{88FFDF4D-4FD0-48B5-9227-F43FD478BD05}" dt="2022-06-08T18:01:57.793" v="402"/>
          <ac:picMkLst>
            <pc:docMk/>
            <pc:sldMk cId="2001663640" sldId="756"/>
            <ac:picMk id="9" creationId="{CF7D8A51-0E82-6620-FCC4-9FB866097749}"/>
          </ac:picMkLst>
        </pc:picChg>
        <pc:picChg chg="add mod">
          <ac:chgData name="Alona Tsirulnikov" userId="4bbafd77-0cd3-4d60-af1e-94ad4b8daf43" providerId="ADAL" clId="{88FFDF4D-4FD0-48B5-9227-F43FD478BD05}" dt="2022-06-08T18:01:57.793" v="402"/>
          <ac:picMkLst>
            <pc:docMk/>
            <pc:sldMk cId="2001663640" sldId="756"/>
            <ac:picMk id="14" creationId="{D96879E5-826F-E58D-6142-F324FD749857}"/>
          </ac:picMkLst>
        </pc:picChg>
        <pc:picChg chg="add mod">
          <ac:chgData name="Alona Tsirulnikov" userId="4bbafd77-0cd3-4d60-af1e-94ad4b8daf43" providerId="ADAL" clId="{88FFDF4D-4FD0-48B5-9227-F43FD478BD05}" dt="2022-06-08T18:01:57.793" v="402"/>
          <ac:picMkLst>
            <pc:docMk/>
            <pc:sldMk cId="2001663640" sldId="756"/>
            <ac:picMk id="15" creationId="{E649363F-B3BA-6B25-1AB5-4D5AD1E42A72}"/>
          </ac:picMkLst>
        </pc:picChg>
        <pc:picChg chg="add mod">
          <ac:chgData name="Alona Tsirulnikov" userId="4bbafd77-0cd3-4d60-af1e-94ad4b8daf43" providerId="ADAL" clId="{88FFDF4D-4FD0-48B5-9227-F43FD478BD05}" dt="2022-06-08T18:01:57.793" v="402"/>
          <ac:picMkLst>
            <pc:docMk/>
            <pc:sldMk cId="2001663640" sldId="756"/>
            <ac:picMk id="16" creationId="{6AC9EB05-A40F-5840-D9B0-3A6681131C52}"/>
          </ac:picMkLst>
        </pc:picChg>
        <pc:picChg chg="add mod">
          <ac:chgData name="Alona Tsirulnikov" userId="4bbafd77-0cd3-4d60-af1e-94ad4b8daf43" providerId="ADAL" clId="{88FFDF4D-4FD0-48B5-9227-F43FD478BD05}" dt="2022-06-08T18:01:57.793" v="402"/>
          <ac:picMkLst>
            <pc:docMk/>
            <pc:sldMk cId="2001663640" sldId="756"/>
            <ac:picMk id="17" creationId="{DEA2F5DA-7448-67B3-0B8D-CE4FEC3421DD}"/>
          </ac:picMkLst>
        </pc:picChg>
        <pc:picChg chg="add mod">
          <ac:chgData name="Alona Tsirulnikov" userId="4bbafd77-0cd3-4d60-af1e-94ad4b8daf43" providerId="ADAL" clId="{88FFDF4D-4FD0-48B5-9227-F43FD478BD05}" dt="2022-06-08T18:01:57.793" v="402"/>
          <ac:picMkLst>
            <pc:docMk/>
            <pc:sldMk cId="2001663640" sldId="756"/>
            <ac:picMk id="18" creationId="{F23C0842-518C-FF01-E139-27BB911A6698}"/>
          </ac:picMkLst>
        </pc:picChg>
        <pc:picChg chg="add mod">
          <ac:chgData name="Alona Tsirulnikov" userId="4bbafd77-0cd3-4d60-af1e-94ad4b8daf43" providerId="ADAL" clId="{88FFDF4D-4FD0-48B5-9227-F43FD478BD05}" dt="2022-06-08T18:01:57.793" v="402"/>
          <ac:picMkLst>
            <pc:docMk/>
            <pc:sldMk cId="2001663640" sldId="756"/>
            <ac:picMk id="19" creationId="{F0A09641-23B8-3D85-10B5-BF4161AB65FD}"/>
          </ac:picMkLst>
        </pc:picChg>
        <pc:picChg chg="add mod">
          <ac:chgData name="Alona Tsirulnikov" userId="4bbafd77-0cd3-4d60-af1e-94ad4b8daf43" providerId="ADAL" clId="{88FFDF4D-4FD0-48B5-9227-F43FD478BD05}" dt="2022-06-08T18:01:57.793" v="402"/>
          <ac:picMkLst>
            <pc:docMk/>
            <pc:sldMk cId="2001663640" sldId="756"/>
            <ac:picMk id="20" creationId="{BD398658-68BF-A78D-0127-D6A19E73ECB6}"/>
          </ac:picMkLst>
        </pc:picChg>
      </pc:sldChg>
      <pc:sldChg chg="addSp delSp modSp new add del mod">
        <pc:chgData name="Alona Tsirulnikov" userId="4bbafd77-0cd3-4d60-af1e-94ad4b8daf43" providerId="ADAL" clId="{88FFDF4D-4FD0-48B5-9227-F43FD478BD05}" dt="2022-06-08T19:30:35.758" v="2241"/>
        <pc:sldMkLst>
          <pc:docMk/>
          <pc:sldMk cId="3099960143" sldId="757"/>
        </pc:sldMkLst>
        <pc:spChg chg="del">
          <ac:chgData name="Alona Tsirulnikov" userId="4bbafd77-0cd3-4d60-af1e-94ad4b8daf43" providerId="ADAL" clId="{88FFDF4D-4FD0-48B5-9227-F43FD478BD05}" dt="2022-06-08T18:02:04.658" v="405" actId="478"/>
          <ac:spMkLst>
            <pc:docMk/>
            <pc:sldMk cId="3099960143" sldId="757"/>
            <ac:spMk id="2" creationId="{AB5AB250-7699-6BB0-2C20-F2B5687C8188}"/>
          </ac:spMkLst>
        </pc:spChg>
        <pc:spChg chg="del">
          <ac:chgData name="Alona Tsirulnikov" userId="4bbafd77-0cd3-4d60-af1e-94ad4b8daf43" providerId="ADAL" clId="{88FFDF4D-4FD0-48B5-9227-F43FD478BD05}" dt="2022-06-08T18:02:04.658" v="405" actId="478"/>
          <ac:spMkLst>
            <pc:docMk/>
            <pc:sldMk cId="3099960143" sldId="757"/>
            <ac:spMk id="3" creationId="{6A75E051-3FAE-72AB-658D-17E1B43BDF5D}"/>
          </ac:spMkLst>
        </pc:spChg>
        <pc:spChg chg="del">
          <ac:chgData name="Alona Tsirulnikov" userId="4bbafd77-0cd3-4d60-af1e-94ad4b8daf43" providerId="ADAL" clId="{88FFDF4D-4FD0-48B5-9227-F43FD478BD05}" dt="2022-06-08T18:02:04.658" v="405" actId="478"/>
          <ac:spMkLst>
            <pc:docMk/>
            <pc:sldMk cId="3099960143" sldId="757"/>
            <ac:spMk id="4" creationId="{94C56DC4-C537-161E-29FD-2D26FC60168B}"/>
          </ac:spMkLst>
        </pc:spChg>
        <pc:spChg chg="add mod">
          <ac:chgData name="Alona Tsirulnikov" userId="4bbafd77-0cd3-4d60-af1e-94ad4b8daf43" providerId="ADAL" clId="{88FFDF4D-4FD0-48B5-9227-F43FD478BD05}" dt="2022-06-08T18:02:12.309" v="406"/>
          <ac:spMkLst>
            <pc:docMk/>
            <pc:sldMk cId="3099960143" sldId="757"/>
            <ac:spMk id="5" creationId="{6C47E243-6280-B299-742E-07F99C00599C}"/>
          </ac:spMkLst>
        </pc:spChg>
        <pc:spChg chg="add mod">
          <ac:chgData name="Alona Tsirulnikov" userId="4bbafd77-0cd3-4d60-af1e-94ad4b8daf43" providerId="ADAL" clId="{88FFDF4D-4FD0-48B5-9227-F43FD478BD05}" dt="2022-06-08T18:02:12.309" v="406"/>
          <ac:spMkLst>
            <pc:docMk/>
            <pc:sldMk cId="3099960143" sldId="757"/>
            <ac:spMk id="6" creationId="{0EF3164B-B57B-6AB4-1F1B-09EEE23C959C}"/>
          </ac:spMkLst>
        </pc:spChg>
        <pc:spChg chg="add mod">
          <ac:chgData name="Alona Tsirulnikov" userId="4bbafd77-0cd3-4d60-af1e-94ad4b8daf43" providerId="ADAL" clId="{88FFDF4D-4FD0-48B5-9227-F43FD478BD05}" dt="2022-06-08T18:02:12.309" v="406"/>
          <ac:spMkLst>
            <pc:docMk/>
            <pc:sldMk cId="3099960143" sldId="757"/>
            <ac:spMk id="7" creationId="{52C45AA9-16AA-76FF-69CD-15E15D66CA61}"/>
          </ac:spMkLst>
        </pc:spChg>
        <pc:spChg chg="add mod">
          <ac:chgData name="Alona Tsirulnikov" userId="4bbafd77-0cd3-4d60-af1e-94ad4b8daf43" providerId="ADAL" clId="{88FFDF4D-4FD0-48B5-9227-F43FD478BD05}" dt="2022-06-08T18:02:12.309" v="406"/>
          <ac:spMkLst>
            <pc:docMk/>
            <pc:sldMk cId="3099960143" sldId="757"/>
            <ac:spMk id="8" creationId="{416A74DD-D131-E81C-AAE0-7FC2BBE363E9}"/>
          </ac:spMkLst>
        </pc:spChg>
        <pc:spChg chg="add mod">
          <ac:chgData name="Alona Tsirulnikov" userId="4bbafd77-0cd3-4d60-af1e-94ad4b8daf43" providerId="ADAL" clId="{88FFDF4D-4FD0-48B5-9227-F43FD478BD05}" dt="2022-06-08T18:02:12.309" v="406"/>
          <ac:spMkLst>
            <pc:docMk/>
            <pc:sldMk cId="3099960143" sldId="757"/>
            <ac:spMk id="9" creationId="{53CFD4E7-5B71-17F5-4F6F-A2191D6DAE26}"/>
          </ac:spMkLst>
        </pc:spChg>
        <pc:spChg chg="add mod">
          <ac:chgData name="Alona Tsirulnikov" userId="4bbafd77-0cd3-4d60-af1e-94ad4b8daf43" providerId="ADAL" clId="{88FFDF4D-4FD0-48B5-9227-F43FD478BD05}" dt="2022-06-08T18:02:12.309" v="406"/>
          <ac:spMkLst>
            <pc:docMk/>
            <pc:sldMk cId="3099960143" sldId="757"/>
            <ac:spMk id="11" creationId="{6C6CCFC6-FD6A-B67F-ED8B-8B0687504651}"/>
          </ac:spMkLst>
        </pc:spChg>
        <pc:spChg chg="add mod">
          <ac:chgData name="Alona Tsirulnikov" userId="4bbafd77-0cd3-4d60-af1e-94ad4b8daf43" providerId="ADAL" clId="{88FFDF4D-4FD0-48B5-9227-F43FD478BD05}" dt="2022-06-08T18:02:12.309" v="406"/>
          <ac:spMkLst>
            <pc:docMk/>
            <pc:sldMk cId="3099960143" sldId="757"/>
            <ac:spMk id="12" creationId="{D907A5B8-1172-EA81-1B6D-C5789979483F}"/>
          </ac:spMkLst>
        </pc:spChg>
        <pc:spChg chg="add mod">
          <ac:chgData name="Alona Tsirulnikov" userId="4bbafd77-0cd3-4d60-af1e-94ad4b8daf43" providerId="ADAL" clId="{88FFDF4D-4FD0-48B5-9227-F43FD478BD05}" dt="2022-06-08T18:02:12.309" v="406"/>
          <ac:spMkLst>
            <pc:docMk/>
            <pc:sldMk cId="3099960143" sldId="757"/>
            <ac:spMk id="14" creationId="{4D827CDF-ACAC-BCA7-DF81-4FA5AD1321DC}"/>
          </ac:spMkLst>
        </pc:spChg>
        <pc:spChg chg="add del mod">
          <ac:chgData name="Alona Tsirulnikov" userId="4bbafd77-0cd3-4d60-af1e-94ad4b8daf43" providerId="ADAL" clId="{88FFDF4D-4FD0-48B5-9227-F43FD478BD05}" dt="2022-06-08T19:30:34.835" v="2240" actId="478"/>
          <ac:spMkLst>
            <pc:docMk/>
            <pc:sldMk cId="3099960143" sldId="757"/>
            <ac:spMk id="15" creationId="{86A5860E-2586-5EB7-27D9-5DD226500B01}"/>
          </ac:spMkLst>
        </pc:spChg>
        <pc:spChg chg="add mod">
          <ac:chgData name="Alona Tsirulnikov" userId="4bbafd77-0cd3-4d60-af1e-94ad4b8daf43" providerId="ADAL" clId="{88FFDF4D-4FD0-48B5-9227-F43FD478BD05}" dt="2022-06-08T18:02:12.309" v="406"/>
          <ac:spMkLst>
            <pc:docMk/>
            <pc:sldMk cId="3099960143" sldId="757"/>
            <ac:spMk id="16" creationId="{F104AB70-7F8F-E4D4-54AD-3239DD0A7189}"/>
          </ac:spMkLst>
        </pc:spChg>
        <pc:spChg chg="add mod">
          <ac:chgData name="Alona Tsirulnikov" userId="4bbafd77-0cd3-4d60-af1e-94ad4b8daf43" providerId="ADAL" clId="{88FFDF4D-4FD0-48B5-9227-F43FD478BD05}" dt="2022-06-08T18:02:12.309" v="406"/>
          <ac:spMkLst>
            <pc:docMk/>
            <pc:sldMk cId="3099960143" sldId="757"/>
            <ac:spMk id="17" creationId="{7BFAD21F-A0E3-66E6-03FC-61542460B941}"/>
          </ac:spMkLst>
        </pc:spChg>
        <pc:spChg chg="add mod ord">
          <ac:chgData name="Alona Tsirulnikov" userId="4bbafd77-0cd3-4d60-af1e-94ad4b8daf43" providerId="ADAL" clId="{88FFDF4D-4FD0-48B5-9227-F43FD478BD05}" dt="2022-06-08T18:02:28.362" v="409" actId="14100"/>
          <ac:spMkLst>
            <pc:docMk/>
            <pc:sldMk cId="3099960143" sldId="757"/>
            <ac:spMk id="18" creationId="{7FEF1349-8C3A-FA9D-1A56-227A668BBB28}"/>
          </ac:spMkLst>
        </pc:spChg>
        <pc:spChg chg="add mod">
          <ac:chgData name="Alona Tsirulnikov" userId="4bbafd77-0cd3-4d60-af1e-94ad4b8daf43" providerId="ADAL" clId="{88FFDF4D-4FD0-48B5-9227-F43FD478BD05}" dt="2022-06-08T19:30:35.758" v="2241"/>
          <ac:spMkLst>
            <pc:docMk/>
            <pc:sldMk cId="3099960143" sldId="757"/>
            <ac:spMk id="19" creationId="{6196251F-C360-0A70-CB74-DEDC2E1F0CE5}"/>
          </ac:spMkLst>
        </pc:spChg>
        <pc:picChg chg="add mod">
          <ac:chgData name="Alona Tsirulnikov" userId="4bbafd77-0cd3-4d60-af1e-94ad4b8daf43" providerId="ADAL" clId="{88FFDF4D-4FD0-48B5-9227-F43FD478BD05}" dt="2022-06-08T18:02:12.309" v="406"/>
          <ac:picMkLst>
            <pc:docMk/>
            <pc:sldMk cId="3099960143" sldId="757"/>
            <ac:picMk id="10" creationId="{F68AAEDB-2556-7B3C-2533-4A6996853C59}"/>
          </ac:picMkLst>
        </pc:picChg>
        <pc:picChg chg="add mod">
          <ac:chgData name="Alona Tsirulnikov" userId="4bbafd77-0cd3-4d60-af1e-94ad4b8daf43" providerId="ADAL" clId="{88FFDF4D-4FD0-48B5-9227-F43FD478BD05}" dt="2022-06-08T18:02:12.309" v="406"/>
          <ac:picMkLst>
            <pc:docMk/>
            <pc:sldMk cId="3099960143" sldId="757"/>
            <ac:picMk id="13" creationId="{17EDFFE5-BD66-78D4-FBDD-BC4FB5640B02}"/>
          </ac:picMkLst>
        </pc:picChg>
      </pc:sldChg>
      <pc:sldChg chg="addSp delSp modSp new add del mod">
        <pc:chgData name="Alona Tsirulnikov" userId="4bbafd77-0cd3-4d60-af1e-94ad4b8daf43" providerId="ADAL" clId="{88FFDF4D-4FD0-48B5-9227-F43FD478BD05}" dt="2022-06-08T19:32:26.014" v="2280" actId="20577"/>
        <pc:sldMkLst>
          <pc:docMk/>
          <pc:sldMk cId="2230004174" sldId="758"/>
        </pc:sldMkLst>
        <pc:spChg chg="del">
          <ac:chgData name="Alona Tsirulnikov" userId="4bbafd77-0cd3-4d60-af1e-94ad4b8daf43" providerId="ADAL" clId="{88FFDF4D-4FD0-48B5-9227-F43FD478BD05}" dt="2022-06-08T18:02:37.380" v="412" actId="478"/>
          <ac:spMkLst>
            <pc:docMk/>
            <pc:sldMk cId="2230004174" sldId="758"/>
            <ac:spMk id="2" creationId="{D6EA84FB-556A-E259-8E32-C4DFF1493067}"/>
          </ac:spMkLst>
        </pc:spChg>
        <pc:spChg chg="del">
          <ac:chgData name="Alona Tsirulnikov" userId="4bbafd77-0cd3-4d60-af1e-94ad4b8daf43" providerId="ADAL" clId="{88FFDF4D-4FD0-48B5-9227-F43FD478BD05}" dt="2022-06-08T18:02:37.380" v="412" actId="478"/>
          <ac:spMkLst>
            <pc:docMk/>
            <pc:sldMk cId="2230004174" sldId="758"/>
            <ac:spMk id="3" creationId="{0512D167-8EF2-951F-DABC-BAB8899874A6}"/>
          </ac:spMkLst>
        </pc:spChg>
        <pc:spChg chg="del">
          <ac:chgData name="Alona Tsirulnikov" userId="4bbafd77-0cd3-4d60-af1e-94ad4b8daf43" providerId="ADAL" clId="{88FFDF4D-4FD0-48B5-9227-F43FD478BD05}" dt="2022-06-08T18:02:37.380" v="412" actId="478"/>
          <ac:spMkLst>
            <pc:docMk/>
            <pc:sldMk cId="2230004174" sldId="758"/>
            <ac:spMk id="4" creationId="{9CC294B5-7938-6207-5E45-2330E0500D13}"/>
          </ac:spMkLst>
        </pc:spChg>
        <pc:spChg chg="add mod">
          <ac:chgData name="Alona Tsirulnikov" userId="4bbafd77-0cd3-4d60-af1e-94ad4b8daf43" providerId="ADAL" clId="{88FFDF4D-4FD0-48B5-9227-F43FD478BD05}" dt="2022-06-08T18:02:44.067" v="413"/>
          <ac:spMkLst>
            <pc:docMk/>
            <pc:sldMk cId="2230004174" sldId="758"/>
            <ac:spMk id="5" creationId="{B8D70880-13FF-C436-3005-6C9161F8E80E}"/>
          </ac:spMkLst>
        </pc:spChg>
        <pc:spChg chg="add del mod">
          <ac:chgData name="Alona Tsirulnikov" userId="4bbafd77-0cd3-4d60-af1e-94ad4b8daf43" providerId="ADAL" clId="{88FFDF4D-4FD0-48B5-9227-F43FD478BD05}" dt="2022-06-08T19:31:21.737" v="2242" actId="478"/>
          <ac:spMkLst>
            <pc:docMk/>
            <pc:sldMk cId="2230004174" sldId="758"/>
            <ac:spMk id="6" creationId="{78F8B0AB-3647-0689-03A8-0B161BA00DF6}"/>
          </ac:spMkLst>
        </pc:spChg>
        <pc:spChg chg="add mod">
          <ac:chgData name="Alona Tsirulnikov" userId="4bbafd77-0cd3-4d60-af1e-94ad4b8daf43" providerId="ADAL" clId="{88FFDF4D-4FD0-48B5-9227-F43FD478BD05}" dt="2022-06-08T18:02:44.067" v="413"/>
          <ac:spMkLst>
            <pc:docMk/>
            <pc:sldMk cId="2230004174" sldId="758"/>
            <ac:spMk id="7" creationId="{E542CFD0-6245-7F0C-0969-7AF518BD298F}"/>
          </ac:spMkLst>
        </pc:spChg>
        <pc:spChg chg="add mod">
          <ac:chgData name="Alona Tsirulnikov" userId="4bbafd77-0cd3-4d60-af1e-94ad4b8daf43" providerId="ADAL" clId="{88FFDF4D-4FD0-48B5-9227-F43FD478BD05}" dt="2022-06-08T19:32:26.014" v="2280" actId="20577"/>
          <ac:spMkLst>
            <pc:docMk/>
            <pc:sldMk cId="2230004174" sldId="758"/>
            <ac:spMk id="9" creationId="{A1B38E46-7AFA-9399-5826-07D8F15DE3CA}"/>
          </ac:spMkLst>
        </pc:spChg>
        <pc:graphicFrameChg chg="add mod">
          <ac:chgData name="Alona Tsirulnikov" userId="4bbafd77-0cd3-4d60-af1e-94ad4b8daf43" providerId="ADAL" clId="{88FFDF4D-4FD0-48B5-9227-F43FD478BD05}" dt="2022-06-08T18:02:44.067" v="413"/>
          <ac:graphicFrameMkLst>
            <pc:docMk/>
            <pc:sldMk cId="2230004174" sldId="758"/>
            <ac:graphicFrameMk id="8" creationId="{DA499059-EB28-BB2B-989A-4626C002C43A}"/>
          </ac:graphicFrameMkLst>
        </pc:graphicFrameChg>
      </pc:sldChg>
      <pc:sldChg chg="addSp delSp modSp new add del mod">
        <pc:chgData name="Alona Tsirulnikov" userId="4bbafd77-0cd3-4d60-af1e-94ad4b8daf43" providerId="ADAL" clId="{88FFDF4D-4FD0-48B5-9227-F43FD478BD05}" dt="2022-06-08T19:32:41.677" v="2282"/>
        <pc:sldMkLst>
          <pc:docMk/>
          <pc:sldMk cId="1760689254" sldId="759"/>
        </pc:sldMkLst>
        <pc:spChg chg="del">
          <ac:chgData name="Alona Tsirulnikov" userId="4bbafd77-0cd3-4d60-af1e-94ad4b8daf43" providerId="ADAL" clId="{88FFDF4D-4FD0-48B5-9227-F43FD478BD05}" dt="2022-06-08T18:02:50.033" v="416" actId="478"/>
          <ac:spMkLst>
            <pc:docMk/>
            <pc:sldMk cId="1760689254" sldId="759"/>
            <ac:spMk id="2" creationId="{E132B3C3-49BD-9F34-4F5D-C68669602C7E}"/>
          </ac:spMkLst>
        </pc:spChg>
        <pc:spChg chg="del">
          <ac:chgData name="Alona Tsirulnikov" userId="4bbafd77-0cd3-4d60-af1e-94ad4b8daf43" providerId="ADAL" clId="{88FFDF4D-4FD0-48B5-9227-F43FD478BD05}" dt="2022-06-08T18:02:50.033" v="416" actId="478"/>
          <ac:spMkLst>
            <pc:docMk/>
            <pc:sldMk cId="1760689254" sldId="759"/>
            <ac:spMk id="3" creationId="{8CD24B77-8057-1BFC-044C-6F5F9690A2C8}"/>
          </ac:spMkLst>
        </pc:spChg>
        <pc:spChg chg="del">
          <ac:chgData name="Alona Tsirulnikov" userId="4bbafd77-0cd3-4d60-af1e-94ad4b8daf43" providerId="ADAL" clId="{88FFDF4D-4FD0-48B5-9227-F43FD478BD05}" dt="2022-06-08T18:02:50.033" v="416" actId="478"/>
          <ac:spMkLst>
            <pc:docMk/>
            <pc:sldMk cId="1760689254" sldId="759"/>
            <ac:spMk id="4" creationId="{A0F78B9B-10B2-08E5-87D6-C17D5BFFB8A7}"/>
          </ac:spMkLst>
        </pc:spChg>
        <pc:spChg chg="add mod">
          <ac:chgData name="Alona Tsirulnikov" userId="4bbafd77-0cd3-4d60-af1e-94ad4b8daf43" providerId="ADAL" clId="{88FFDF4D-4FD0-48B5-9227-F43FD478BD05}" dt="2022-06-08T18:02:56.900" v="417"/>
          <ac:spMkLst>
            <pc:docMk/>
            <pc:sldMk cId="1760689254" sldId="759"/>
            <ac:spMk id="5" creationId="{2459BC7E-F4DD-C04F-3ACB-B508DFA08B28}"/>
          </ac:spMkLst>
        </pc:spChg>
        <pc:spChg chg="add mod">
          <ac:chgData name="Alona Tsirulnikov" userId="4bbafd77-0cd3-4d60-af1e-94ad4b8daf43" providerId="ADAL" clId="{88FFDF4D-4FD0-48B5-9227-F43FD478BD05}" dt="2022-06-08T18:02:56.900" v="417"/>
          <ac:spMkLst>
            <pc:docMk/>
            <pc:sldMk cId="1760689254" sldId="759"/>
            <ac:spMk id="6" creationId="{D5CE83E6-0A09-0AEA-7682-DF7BB9CF5B34}"/>
          </ac:spMkLst>
        </pc:spChg>
        <pc:spChg chg="add mod">
          <ac:chgData name="Alona Tsirulnikov" userId="4bbafd77-0cd3-4d60-af1e-94ad4b8daf43" providerId="ADAL" clId="{88FFDF4D-4FD0-48B5-9227-F43FD478BD05}" dt="2022-06-08T18:02:56.900" v="417"/>
          <ac:spMkLst>
            <pc:docMk/>
            <pc:sldMk cId="1760689254" sldId="759"/>
            <ac:spMk id="7" creationId="{0AD00E1F-78BD-3D30-AE1C-7C23D8D46DA0}"/>
          </ac:spMkLst>
        </pc:spChg>
        <pc:spChg chg="add del mod">
          <ac:chgData name="Alona Tsirulnikov" userId="4bbafd77-0cd3-4d60-af1e-94ad4b8daf43" providerId="ADAL" clId="{88FFDF4D-4FD0-48B5-9227-F43FD478BD05}" dt="2022-06-08T19:32:41.263" v="2281" actId="478"/>
          <ac:spMkLst>
            <pc:docMk/>
            <pc:sldMk cId="1760689254" sldId="759"/>
            <ac:spMk id="8" creationId="{A0A57257-564E-B829-0C20-684B86189E73}"/>
          </ac:spMkLst>
        </pc:spChg>
        <pc:spChg chg="add mod">
          <ac:chgData name="Alona Tsirulnikov" userId="4bbafd77-0cd3-4d60-af1e-94ad4b8daf43" providerId="ADAL" clId="{88FFDF4D-4FD0-48B5-9227-F43FD478BD05}" dt="2022-06-08T18:02:56.900" v="417"/>
          <ac:spMkLst>
            <pc:docMk/>
            <pc:sldMk cId="1760689254" sldId="759"/>
            <ac:spMk id="11" creationId="{8BE5A832-72B9-CE0F-34AC-0E1CC99FFF64}"/>
          </ac:spMkLst>
        </pc:spChg>
        <pc:spChg chg="add mod">
          <ac:chgData name="Alona Tsirulnikov" userId="4bbafd77-0cd3-4d60-af1e-94ad4b8daf43" providerId="ADAL" clId="{88FFDF4D-4FD0-48B5-9227-F43FD478BD05}" dt="2022-06-08T19:32:41.677" v="2282"/>
          <ac:spMkLst>
            <pc:docMk/>
            <pc:sldMk cId="1760689254" sldId="759"/>
            <ac:spMk id="12" creationId="{B797832D-43B0-1F8A-B8F1-FB59E95A58BD}"/>
          </ac:spMkLst>
        </pc:spChg>
        <pc:graphicFrameChg chg="add mod">
          <ac:chgData name="Alona Tsirulnikov" userId="4bbafd77-0cd3-4d60-af1e-94ad4b8daf43" providerId="ADAL" clId="{88FFDF4D-4FD0-48B5-9227-F43FD478BD05}" dt="2022-06-08T18:02:56.900" v="417"/>
          <ac:graphicFrameMkLst>
            <pc:docMk/>
            <pc:sldMk cId="1760689254" sldId="759"/>
            <ac:graphicFrameMk id="9" creationId="{EC41213A-6E97-0854-53F6-C457D2840EE6}"/>
          </ac:graphicFrameMkLst>
        </pc:graphicFrameChg>
        <pc:graphicFrameChg chg="add mod">
          <ac:chgData name="Alona Tsirulnikov" userId="4bbafd77-0cd3-4d60-af1e-94ad4b8daf43" providerId="ADAL" clId="{88FFDF4D-4FD0-48B5-9227-F43FD478BD05}" dt="2022-06-08T18:02:56.900" v="417"/>
          <ac:graphicFrameMkLst>
            <pc:docMk/>
            <pc:sldMk cId="1760689254" sldId="759"/>
            <ac:graphicFrameMk id="10" creationId="{6B37C100-5C20-6DF2-79D5-D9C54EBFD07E}"/>
          </ac:graphicFrameMkLst>
        </pc:graphicFrameChg>
      </pc:sldChg>
      <pc:sldChg chg="addSp delSp modSp new add del mod">
        <pc:chgData name="Alona Tsirulnikov" userId="4bbafd77-0cd3-4d60-af1e-94ad4b8daf43" providerId="ADAL" clId="{88FFDF4D-4FD0-48B5-9227-F43FD478BD05}" dt="2022-06-08T19:33:08.006" v="2286" actId="1036"/>
        <pc:sldMkLst>
          <pc:docMk/>
          <pc:sldMk cId="1313599389" sldId="760"/>
        </pc:sldMkLst>
        <pc:spChg chg="del">
          <ac:chgData name="Alona Tsirulnikov" userId="4bbafd77-0cd3-4d60-af1e-94ad4b8daf43" providerId="ADAL" clId="{88FFDF4D-4FD0-48B5-9227-F43FD478BD05}" dt="2022-06-08T18:03:10.918" v="420" actId="478"/>
          <ac:spMkLst>
            <pc:docMk/>
            <pc:sldMk cId="1313599389" sldId="760"/>
            <ac:spMk id="2" creationId="{E809FAD1-8C78-5DEE-A558-414C1D7DAF0C}"/>
          </ac:spMkLst>
        </pc:spChg>
        <pc:spChg chg="del">
          <ac:chgData name="Alona Tsirulnikov" userId="4bbafd77-0cd3-4d60-af1e-94ad4b8daf43" providerId="ADAL" clId="{88FFDF4D-4FD0-48B5-9227-F43FD478BD05}" dt="2022-06-08T18:03:10.918" v="420" actId="478"/>
          <ac:spMkLst>
            <pc:docMk/>
            <pc:sldMk cId="1313599389" sldId="760"/>
            <ac:spMk id="3" creationId="{62F8F3E5-AC35-8279-1762-B27E0B35AFFC}"/>
          </ac:spMkLst>
        </pc:spChg>
        <pc:spChg chg="del">
          <ac:chgData name="Alona Tsirulnikov" userId="4bbafd77-0cd3-4d60-af1e-94ad4b8daf43" providerId="ADAL" clId="{88FFDF4D-4FD0-48B5-9227-F43FD478BD05}" dt="2022-06-08T18:03:10.918" v="420" actId="478"/>
          <ac:spMkLst>
            <pc:docMk/>
            <pc:sldMk cId="1313599389" sldId="760"/>
            <ac:spMk id="4" creationId="{B2C04C9C-308B-D202-26CD-8A77FDF4DF88}"/>
          </ac:spMkLst>
        </pc:spChg>
        <pc:spChg chg="add mod">
          <ac:chgData name="Alona Tsirulnikov" userId="4bbafd77-0cd3-4d60-af1e-94ad4b8daf43" providerId="ADAL" clId="{88FFDF4D-4FD0-48B5-9227-F43FD478BD05}" dt="2022-06-08T18:03:16.771" v="421"/>
          <ac:spMkLst>
            <pc:docMk/>
            <pc:sldMk cId="1313599389" sldId="760"/>
            <ac:spMk id="5" creationId="{BF07B2AA-E9FD-BF29-F8EA-A531BF8D07F6}"/>
          </ac:spMkLst>
        </pc:spChg>
        <pc:spChg chg="add mod">
          <ac:chgData name="Alona Tsirulnikov" userId="4bbafd77-0cd3-4d60-af1e-94ad4b8daf43" providerId="ADAL" clId="{88FFDF4D-4FD0-48B5-9227-F43FD478BD05}" dt="2022-06-08T18:03:16.771" v="421"/>
          <ac:spMkLst>
            <pc:docMk/>
            <pc:sldMk cId="1313599389" sldId="760"/>
            <ac:spMk id="7" creationId="{7488253C-8BA7-0C2C-AE74-0EEB1E52076B}"/>
          </ac:spMkLst>
        </pc:spChg>
        <pc:spChg chg="add mod">
          <ac:chgData name="Alona Tsirulnikov" userId="4bbafd77-0cd3-4d60-af1e-94ad4b8daf43" providerId="ADAL" clId="{88FFDF4D-4FD0-48B5-9227-F43FD478BD05}" dt="2022-06-08T18:03:16.771" v="421"/>
          <ac:spMkLst>
            <pc:docMk/>
            <pc:sldMk cId="1313599389" sldId="760"/>
            <ac:spMk id="8" creationId="{C051B2AD-358C-EAFD-C9BD-59A69369739C}"/>
          </ac:spMkLst>
        </pc:spChg>
        <pc:spChg chg="add del mod">
          <ac:chgData name="Alona Tsirulnikov" userId="4bbafd77-0cd3-4d60-af1e-94ad4b8daf43" providerId="ADAL" clId="{88FFDF4D-4FD0-48B5-9227-F43FD478BD05}" dt="2022-06-08T19:32:55.596" v="2283" actId="478"/>
          <ac:spMkLst>
            <pc:docMk/>
            <pc:sldMk cId="1313599389" sldId="760"/>
            <ac:spMk id="9" creationId="{D7969FAD-D504-B1A8-E067-1984070066C1}"/>
          </ac:spMkLst>
        </pc:spChg>
        <pc:spChg chg="add mod">
          <ac:chgData name="Alona Tsirulnikov" userId="4bbafd77-0cd3-4d60-af1e-94ad4b8daf43" providerId="ADAL" clId="{88FFDF4D-4FD0-48B5-9227-F43FD478BD05}" dt="2022-06-08T18:03:16.771" v="421"/>
          <ac:spMkLst>
            <pc:docMk/>
            <pc:sldMk cId="1313599389" sldId="760"/>
            <ac:spMk id="10" creationId="{7CFDC46D-58A2-6CB3-7409-734C44304243}"/>
          </ac:spMkLst>
        </pc:spChg>
        <pc:spChg chg="add mod">
          <ac:chgData name="Alona Tsirulnikov" userId="4bbafd77-0cd3-4d60-af1e-94ad4b8daf43" providerId="ADAL" clId="{88FFDF4D-4FD0-48B5-9227-F43FD478BD05}" dt="2022-06-08T18:03:16.771" v="421"/>
          <ac:spMkLst>
            <pc:docMk/>
            <pc:sldMk cId="1313599389" sldId="760"/>
            <ac:spMk id="11" creationId="{1963289A-84A9-A4EE-0383-E89DE012AF19}"/>
          </ac:spMkLst>
        </pc:spChg>
        <pc:spChg chg="add mod">
          <ac:chgData name="Alona Tsirulnikov" userId="4bbafd77-0cd3-4d60-af1e-94ad4b8daf43" providerId="ADAL" clId="{88FFDF4D-4FD0-48B5-9227-F43FD478BD05}" dt="2022-06-08T18:03:16.771" v="421"/>
          <ac:spMkLst>
            <pc:docMk/>
            <pc:sldMk cId="1313599389" sldId="760"/>
            <ac:spMk id="14" creationId="{BA1E4418-5421-F787-64BD-86757BF50930}"/>
          </ac:spMkLst>
        </pc:spChg>
        <pc:spChg chg="add mod">
          <ac:chgData name="Alona Tsirulnikov" userId="4bbafd77-0cd3-4d60-af1e-94ad4b8daf43" providerId="ADAL" clId="{88FFDF4D-4FD0-48B5-9227-F43FD478BD05}" dt="2022-06-08T18:03:16.771" v="421"/>
          <ac:spMkLst>
            <pc:docMk/>
            <pc:sldMk cId="1313599389" sldId="760"/>
            <ac:spMk id="15" creationId="{8DB76EE0-5BBE-2479-7E78-9F31F0854664}"/>
          </ac:spMkLst>
        </pc:spChg>
        <pc:spChg chg="add mod">
          <ac:chgData name="Alona Tsirulnikov" userId="4bbafd77-0cd3-4d60-af1e-94ad4b8daf43" providerId="ADAL" clId="{88FFDF4D-4FD0-48B5-9227-F43FD478BD05}" dt="2022-06-08T18:03:16.771" v="421"/>
          <ac:spMkLst>
            <pc:docMk/>
            <pc:sldMk cId="1313599389" sldId="760"/>
            <ac:spMk id="16" creationId="{443370A3-BDB4-0494-224B-DB0FB8E1D6CE}"/>
          </ac:spMkLst>
        </pc:spChg>
        <pc:spChg chg="add mod">
          <ac:chgData name="Alona Tsirulnikov" userId="4bbafd77-0cd3-4d60-af1e-94ad4b8daf43" providerId="ADAL" clId="{88FFDF4D-4FD0-48B5-9227-F43FD478BD05}" dt="2022-06-08T18:03:16.771" v="421"/>
          <ac:spMkLst>
            <pc:docMk/>
            <pc:sldMk cId="1313599389" sldId="760"/>
            <ac:spMk id="17" creationId="{998FA018-F81C-0E9A-6267-2EB79BA21EF0}"/>
          </ac:spMkLst>
        </pc:spChg>
        <pc:spChg chg="add mod">
          <ac:chgData name="Alona Tsirulnikov" userId="4bbafd77-0cd3-4d60-af1e-94ad4b8daf43" providerId="ADAL" clId="{88FFDF4D-4FD0-48B5-9227-F43FD478BD05}" dt="2022-06-08T18:03:16.771" v="421"/>
          <ac:spMkLst>
            <pc:docMk/>
            <pc:sldMk cId="1313599389" sldId="760"/>
            <ac:spMk id="18" creationId="{639648F9-98EB-FAAE-C450-8EEC56D6FE01}"/>
          </ac:spMkLst>
        </pc:spChg>
        <pc:spChg chg="add mod">
          <ac:chgData name="Alona Tsirulnikov" userId="4bbafd77-0cd3-4d60-af1e-94ad4b8daf43" providerId="ADAL" clId="{88FFDF4D-4FD0-48B5-9227-F43FD478BD05}" dt="2022-06-08T18:03:16.771" v="421"/>
          <ac:spMkLst>
            <pc:docMk/>
            <pc:sldMk cId="1313599389" sldId="760"/>
            <ac:spMk id="19" creationId="{C6955BFE-196D-CE42-1959-8748BDEC4908}"/>
          </ac:spMkLst>
        </pc:spChg>
        <pc:spChg chg="add mod">
          <ac:chgData name="Alona Tsirulnikov" userId="4bbafd77-0cd3-4d60-af1e-94ad4b8daf43" providerId="ADAL" clId="{88FFDF4D-4FD0-48B5-9227-F43FD478BD05}" dt="2022-06-08T18:03:16.771" v="421"/>
          <ac:spMkLst>
            <pc:docMk/>
            <pc:sldMk cId="1313599389" sldId="760"/>
            <ac:spMk id="20" creationId="{4B0D56F2-0577-5956-4C6B-112448C0709F}"/>
          </ac:spMkLst>
        </pc:spChg>
        <pc:spChg chg="add mod">
          <ac:chgData name="Alona Tsirulnikov" userId="4bbafd77-0cd3-4d60-af1e-94ad4b8daf43" providerId="ADAL" clId="{88FFDF4D-4FD0-48B5-9227-F43FD478BD05}" dt="2022-06-08T19:33:08.006" v="2286" actId="1036"/>
          <ac:spMkLst>
            <pc:docMk/>
            <pc:sldMk cId="1313599389" sldId="760"/>
            <ac:spMk id="22" creationId="{B69C7FF7-7186-D924-9D50-42A39B480281}"/>
          </ac:spMkLst>
        </pc:spChg>
        <pc:graphicFrameChg chg="add mod">
          <ac:chgData name="Alona Tsirulnikov" userId="4bbafd77-0cd3-4d60-af1e-94ad4b8daf43" providerId="ADAL" clId="{88FFDF4D-4FD0-48B5-9227-F43FD478BD05}" dt="2022-06-08T18:03:16.771" v="421"/>
          <ac:graphicFrameMkLst>
            <pc:docMk/>
            <pc:sldMk cId="1313599389" sldId="760"/>
            <ac:graphicFrameMk id="12" creationId="{3CF0668F-AA19-614A-7377-D820B0C8C79F}"/>
          </ac:graphicFrameMkLst>
        </pc:graphicFrameChg>
        <pc:graphicFrameChg chg="add mod">
          <ac:chgData name="Alona Tsirulnikov" userId="4bbafd77-0cd3-4d60-af1e-94ad4b8daf43" providerId="ADAL" clId="{88FFDF4D-4FD0-48B5-9227-F43FD478BD05}" dt="2022-06-08T18:03:16.771" v="421"/>
          <ac:graphicFrameMkLst>
            <pc:docMk/>
            <pc:sldMk cId="1313599389" sldId="760"/>
            <ac:graphicFrameMk id="13" creationId="{8DF93521-2E8E-9C65-9B91-B102D4D6CC73}"/>
          </ac:graphicFrameMkLst>
        </pc:graphicFrameChg>
        <pc:picChg chg="add mod">
          <ac:chgData name="Alona Tsirulnikov" userId="4bbafd77-0cd3-4d60-af1e-94ad4b8daf43" providerId="ADAL" clId="{88FFDF4D-4FD0-48B5-9227-F43FD478BD05}" dt="2022-06-08T18:03:16.771" v="421"/>
          <ac:picMkLst>
            <pc:docMk/>
            <pc:sldMk cId="1313599389" sldId="760"/>
            <ac:picMk id="6" creationId="{F277DE39-FBD3-6602-5E49-7AB69BAA0783}"/>
          </ac:picMkLst>
        </pc:picChg>
        <pc:picChg chg="add mod">
          <ac:chgData name="Alona Tsirulnikov" userId="4bbafd77-0cd3-4d60-af1e-94ad4b8daf43" providerId="ADAL" clId="{88FFDF4D-4FD0-48B5-9227-F43FD478BD05}" dt="2022-06-08T18:03:16.771" v="421"/>
          <ac:picMkLst>
            <pc:docMk/>
            <pc:sldMk cId="1313599389" sldId="760"/>
            <ac:picMk id="21" creationId="{81515564-62BC-3576-F392-EF56D24D41B8}"/>
          </ac:picMkLst>
        </pc:picChg>
      </pc:sldChg>
      <pc:sldChg chg="addSp delSp modSp new add del mod">
        <pc:chgData name="Alona Tsirulnikov" userId="4bbafd77-0cd3-4d60-af1e-94ad4b8daf43" providerId="ADAL" clId="{88FFDF4D-4FD0-48B5-9227-F43FD478BD05}" dt="2022-06-08T18:04:26.708" v="441" actId="47"/>
        <pc:sldMkLst>
          <pc:docMk/>
          <pc:sldMk cId="170897935" sldId="761"/>
        </pc:sldMkLst>
        <pc:spChg chg="del">
          <ac:chgData name="Alona Tsirulnikov" userId="4bbafd77-0cd3-4d60-af1e-94ad4b8daf43" providerId="ADAL" clId="{88FFDF4D-4FD0-48B5-9227-F43FD478BD05}" dt="2022-06-08T18:03:26.436" v="424" actId="478"/>
          <ac:spMkLst>
            <pc:docMk/>
            <pc:sldMk cId="170897935" sldId="761"/>
            <ac:spMk id="2" creationId="{01B12D4D-AD57-1C9F-8231-83C04BA310A2}"/>
          </ac:spMkLst>
        </pc:spChg>
        <pc:spChg chg="del">
          <ac:chgData name="Alona Tsirulnikov" userId="4bbafd77-0cd3-4d60-af1e-94ad4b8daf43" providerId="ADAL" clId="{88FFDF4D-4FD0-48B5-9227-F43FD478BD05}" dt="2022-06-08T18:03:26.436" v="424" actId="478"/>
          <ac:spMkLst>
            <pc:docMk/>
            <pc:sldMk cId="170897935" sldId="761"/>
            <ac:spMk id="3" creationId="{4F43E141-ED39-090E-629F-5241FE7841DB}"/>
          </ac:spMkLst>
        </pc:spChg>
        <pc:spChg chg="del">
          <ac:chgData name="Alona Tsirulnikov" userId="4bbafd77-0cd3-4d60-af1e-94ad4b8daf43" providerId="ADAL" clId="{88FFDF4D-4FD0-48B5-9227-F43FD478BD05}" dt="2022-06-08T18:03:26.436" v="424" actId="478"/>
          <ac:spMkLst>
            <pc:docMk/>
            <pc:sldMk cId="170897935" sldId="761"/>
            <ac:spMk id="4" creationId="{3B84F7F5-88F8-7248-F507-68F1EE1A84FB}"/>
          </ac:spMkLst>
        </pc:spChg>
        <pc:spChg chg="add mod">
          <ac:chgData name="Alona Tsirulnikov" userId="4bbafd77-0cd3-4d60-af1e-94ad4b8daf43" providerId="ADAL" clId="{88FFDF4D-4FD0-48B5-9227-F43FD478BD05}" dt="2022-06-08T18:03:35.678" v="425"/>
          <ac:spMkLst>
            <pc:docMk/>
            <pc:sldMk cId="170897935" sldId="761"/>
            <ac:spMk id="6" creationId="{2E0078E3-EED5-737C-2A1B-CC0337F3F218}"/>
          </ac:spMkLst>
        </pc:spChg>
        <pc:spChg chg="add mod">
          <ac:chgData name="Alona Tsirulnikov" userId="4bbafd77-0cd3-4d60-af1e-94ad4b8daf43" providerId="ADAL" clId="{88FFDF4D-4FD0-48B5-9227-F43FD478BD05}" dt="2022-06-08T18:03:35.678" v="425"/>
          <ac:spMkLst>
            <pc:docMk/>
            <pc:sldMk cId="170897935" sldId="761"/>
            <ac:spMk id="7" creationId="{63F39D29-28CB-1AAC-05BB-901450BAA653}"/>
          </ac:spMkLst>
        </pc:spChg>
        <pc:spChg chg="add mod">
          <ac:chgData name="Alona Tsirulnikov" userId="4bbafd77-0cd3-4d60-af1e-94ad4b8daf43" providerId="ADAL" clId="{88FFDF4D-4FD0-48B5-9227-F43FD478BD05}" dt="2022-06-08T18:03:35.678" v="425"/>
          <ac:spMkLst>
            <pc:docMk/>
            <pc:sldMk cId="170897935" sldId="761"/>
            <ac:spMk id="8" creationId="{CD7545D1-7274-D504-6373-65842E49AB61}"/>
          </ac:spMkLst>
        </pc:spChg>
        <pc:spChg chg="add mod">
          <ac:chgData name="Alona Tsirulnikov" userId="4bbafd77-0cd3-4d60-af1e-94ad4b8daf43" providerId="ADAL" clId="{88FFDF4D-4FD0-48B5-9227-F43FD478BD05}" dt="2022-06-08T18:03:35.678" v="425"/>
          <ac:spMkLst>
            <pc:docMk/>
            <pc:sldMk cId="170897935" sldId="761"/>
            <ac:spMk id="9" creationId="{7F3636F0-69E4-7AFF-467C-558AA9BEE1D7}"/>
          </ac:spMkLst>
        </pc:spChg>
        <pc:spChg chg="add mod">
          <ac:chgData name="Alona Tsirulnikov" userId="4bbafd77-0cd3-4d60-af1e-94ad4b8daf43" providerId="ADAL" clId="{88FFDF4D-4FD0-48B5-9227-F43FD478BD05}" dt="2022-06-08T18:03:35.678" v="425"/>
          <ac:spMkLst>
            <pc:docMk/>
            <pc:sldMk cId="170897935" sldId="761"/>
            <ac:spMk id="12" creationId="{A9622376-DBC8-4D44-130B-3017DB444D57}"/>
          </ac:spMkLst>
        </pc:spChg>
        <pc:picChg chg="add mod">
          <ac:chgData name="Alona Tsirulnikov" userId="4bbafd77-0cd3-4d60-af1e-94ad4b8daf43" providerId="ADAL" clId="{88FFDF4D-4FD0-48B5-9227-F43FD478BD05}" dt="2022-06-08T18:03:35.678" v="425"/>
          <ac:picMkLst>
            <pc:docMk/>
            <pc:sldMk cId="170897935" sldId="761"/>
            <ac:picMk id="5" creationId="{7905D557-1E5D-0722-E6C1-D25F4DA54C63}"/>
          </ac:picMkLst>
        </pc:picChg>
        <pc:picChg chg="add mod">
          <ac:chgData name="Alona Tsirulnikov" userId="4bbafd77-0cd3-4d60-af1e-94ad4b8daf43" providerId="ADAL" clId="{88FFDF4D-4FD0-48B5-9227-F43FD478BD05}" dt="2022-06-08T18:03:35.678" v="425"/>
          <ac:picMkLst>
            <pc:docMk/>
            <pc:sldMk cId="170897935" sldId="761"/>
            <ac:picMk id="10" creationId="{97CD6FDD-6C54-C747-93EC-A1ED85813709}"/>
          </ac:picMkLst>
        </pc:picChg>
        <pc:picChg chg="add mod">
          <ac:chgData name="Alona Tsirulnikov" userId="4bbafd77-0cd3-4d60-af1e-94ad4b8daf43" providerId="ADAL" clId="{88FFDF4D-4FD0-48B5-9227-F43FD478BD05}" dt="2022-06-08T18:03:35.678" v="425"/>
          <ac:picMkLst>
            <pc:docMk/>
            <pc:sldMk cId="170897935" sldId="761"/>
            <ac:picMk id="11" creationId="{85702650-1CDE-B978-9EA0-C0B66A49FFAC}"/>
          </ac:picMkLst>
        </pc:picChg>
      </pc:sldChg>
      <pc:sldChg chg="addSp delSp modSp new add del mod">
        <pc:chgData name="Alona Tsirulnikov" userId="4bbafd77-0cd3-4d60-af1e-94ad4b8daf43" providerId="ADAL" clId="{88FFDF4D-4FD0-48B5-9227-F43FD478BD05}" dt="2022-06-08T19:33:41.600" v="2306" actId="20577"/>
        <pc:sldMkLst>
          <pc:docMk/>
          <pc:sldMk cId="3364587106" sldId="762"/>
        </pc:sldMkLst>
        <pc:spChg chg="del">
          <ac:chgData name="Alona Tsirulnikov" userId="4bbafd77-0cd3-4d60-af1e-94ad4b8daf43" providerId="ADAL" clId="{88FFDF4D-4FD0-48B5-9227-F43FD478BD05}" dt="2022-06-08T18:03:41.471" v="428" actId="478"/>
          <ac:spMkLst>
            <pc:docMk/>
            <pc:sldMk cId="3364587106" sldId="762"/>
            <ac:spMk id="2" creationId="{557C2A70-0850-251A-5F0E-237E0C996E08}"/>
          </ac:spMkLst>
        </pc:spChg>
        <pc:spChg chg="del">
          <ac:chgData name="Alona Tsirulnikov" userId="4bbafd77-0cd3-4d60-af1e-94ad4b8daf43" providerId="ADAL" clId="{88FFDF4D-4FD0-48B5-9227-F43FD478BD05}" dt="2022-06-08T18:03:41.471" v="428" actId="478"/>
          <ac:spMkLst>
            <pc:docMk/>
            <pc:sldMk cId="3364587106" sldId="762"/>
            <ac:spMk id="3" creationId="{ED9C006C-172E-DD75-C60D-199C18135D79}"/>
          </ac:spMkLst>
        </pc:spChg>
        <pc:spChg chg="del">
          <ac:chgData name="Alona Tsirulnikov" userId="4bbafd77-0cd3-4d60-af1e-94ad4b8daf43" providerId="ADAL" clId="{88FFDF4D-4FD0-48B5-9227-F43FD478BD05}" dt="2022-06-08T18:03:41.471" v="428" actId="478"/>
          <ac:spMkLst>
            <pc:docMk/>
            <pc:sldMk cId="3364587106" sldId="762"/>
            <ac:spMk id="4" creationId="{06A28082-E91C-C858-4957-C098A890DF49}"/>
          </ac:spMkLst>
        </pc:spChg>
        <pc:spChg chg="add del mod">
          <ac:chgData name="Alona Tsirulnikov" userId="4bbafd77-0cd3-4d60-af1e-94ad4b8daf43" providerId="ADAL" clId="{88FFDF4D-4FD0-48B5-9227-F43FD478BD05}" dt="2022-06-08T19:33:33.414" v="2287" actId="478"/>
          <ac:spMkLst>
            <pc:docMk/>
            <pc:sldMk cId="3364587106" sldId="762"/>
            <ac:spMk id="5" creationId="{CE3661B7-F4AB-D50D-5380-F54D36ED8346}"/>
          </ac:spMkLst>
        </pc:spChg>
        <pc:spChg chg="add mod">
          <ac:chgData name="Alona Tsirulnikov" userId="4bbafd77-0cd3-4d60-af1e-94ad4b8daf43" providerId="ADAL" clId="{88FFDF4D-4FD0-48B5-9227-F43FD478BD05}" dt="2022-06-08T19:33:41.600" v="2306" actId="20577"/>
          <ac:spMkLst>
            <pc:docMk/>
            <pc:sldMk cId="3364587106" sldId="762"/>
            <ac:spMk id="7" creationId="{225504D9-09A5-B7EE-9150-0E35F48976A3}"/>
          </ac:spMkLst>
        </pc:spChg>
        <pc:graphicFrameChg chg="add mod">
          <ac:chgData name="Alona Tsirulnikov" userId="4bbafd77-0cd3-4d60-af1e-94ad4b8daf43" providerId="ADAL" clId="{88FFDF4D-4FD0-48B5-9227-F43FD478BD05}" dt="2022-06-08T18:03:48.508" v="429"/>
          <ac:graphicFrameMkLst>
            <pc:docMk/>
            <pc:sldMk cId="3364587106" sldId="762"/>
            <ac:graphicFrameMk id="6" creationId="{25319D80-C6E8-9842-1388-539759086EBC}"/>
          </ac:graphicFrameMkLst>
        </pc:graphicFrameChg>
      </pc:sldChg>
      <pc:sldChg chg="addSp delSp modSp new add del mod">
        <pc:chgData name="Alona Tsirulnikov" userId="4bbafd77-0cd3-4d60-af1e-94ad4b8daf43" providerId="ADAL" clId="{88FFDF4D-4FD0-48B5-9227-F43FD478BD05}" dt="2022-06-08T19:34:36.569" v="2329" actId="20577"/>
        <pc:sldMkLst>
          <pc:docMk/>
          <pc:sldMk cId="4081783242" sldId="763"/>
        </pc:sldMkLst>
        <pc:spChg chg="del">
          <ac:chgData name="Alona Tsirulnikov" userId="4bbafd77-0cd3-4d60-af1e-94ad4b8daf43" providerId="ADAL" clId="{88FFDF4D-4FD0-48B5-9227-F43FD478BD05}" dt="2022-06-08T18:03:55.181" v="432" actId="478"/>
          <ac:spMkLst>
            <pc:docMk/>
            <pc:sldMk cId="4081783242" sldId="763"/>
            <ac:spMk id="2" creationId="{D1D97D22-956A-69FD-2C91-84949F752FF3}"/>
          </ac:spMkLst>
        </pc:spChg>
        <pc:spChg chg="del">
          <ac:chgData name="Alona Tsirulnikov" userId="4bbafd77-0cd3-4d60-af1e-94ad4b8daf43" providerId="ADAL" clId="{88FFDF4D-4FD0-48B5-9227-F43FD478BD05}" dt="2022-06-08T18:03:55.181" v="432" actId="478"/>
          <ac:spMkLst>
            <pc:docMk/>
            <pc:sldMk cId="4081783242" sldId="763"/>
            <ac:spMk id="3" creationId="{1CF3F46D-BDB5-0FCD-6D8C-C1DB3A4070BF}"/>
          </ac:spMkLst>
        </pc:spChg>
        <pc:spChg chg="del">
          <ac:chgData name="Alona Tsirulnikov" userId="4bbafd77-0cd3-4d60-af1e-94ad4b8daf43" providerId="ADAL" clId="{88FFDF4D-4FD0-48B5-9227-F43FD478BD05}" dt="2022-06-08T18:03:55.181" v="432" actId="478"/>
          <ac:spMkLst>
            <pc:docMk/>
            <pc:sldMk cId="4081783242" sldId="763"/>
            <ac:spMk id="4" creationId="{627561C7-8736-5AA3-3B2E-ED9765EB8F34}"/>
          </ac:spMkLst>
        </pc:spChg>
        <pc:spChg chg="add mod">
          <ac:chgData name="Alona Tsirulnikov" userId="4bbafd77-0cd3-4d60-af1e-94ad4b8daf43" providerId="ADAL" clId="{88FFDF4D-4FD0-48B5-9227-F43FD478BD05}" dt="2022-06-08T18:04:08.902" v="433"/>
          <ac:spMkLst>
            <pc:docMk/>
            <pc:sldMk cId="4081783242" sldId="763"/>
            <ac:spMk id="5" creationId="{653C464D-CE5F-16A8-5149-8AF802F451C2}"/>
          </ac:spMkLst>
        </pc:spChg>
        <pc:spChg chg="add mod">
          <ac:chgData name="Alona Tsirulnikov" userId="4bbafd77-0cd3-4d60-af1e-94ad4b8daf43" providerId="ADAL" clId="{88FFDF4D-4FD0-48B5-9227-F43FD478BD05}" dt="2022-06-08T19:34:36.569" v="2329" actId="20577"/>
          <ac:spMkLst>
            <pc:docMk/>
            <pc:sldMk cId="4081783242" sldId="763"/>
            <ac:spMk id="6" creationId="{BE19A3EC-7C47-C23A-0E59-C92BC332F928}"/>
          </ac:spMkLst>
        </pc:spChg>
        <pc:spChg chg="add mod">
          <ac:chgData name="Alona Tsirulnikov" userId="4bbafd77-0cd3-4d60-af1e-94ad4b8daf43" providerId="ADAL" clId="{88FFDF4D-4FD0-48B5-9227-F43FD478BD05}" dt="2022-06-08T18:04:08.902" v="433"/>
          <ac:spMkLst>
            <pc:docMk/>
            <pc:sldMk cId="4081783242" sldId="763"/>
            <ac:spMk id="7" creationId="{E2A03996-1C7D-457E-E700-7828667A664E}"/>
          </ac:spMkLst>
        </pc:spChg>
        <pc:picChg chg="add mod">
          <ac:chgData name="Alona Tsirulnikov" userId="4bbafd77-0cd3-4d60-af1e-94ad4b8daf43" providerId="ADAL" clId="{88FFDF4D-4FD0-48B5-9227-F43FD478BD05}" dt="2022-06-08T18:04:08.902" v="433"/>
          <ac:picMkLst>
            <pc:docMk/>
            <pc:sldMk cId="4081783242" sldId="763"/>
            <ac:picMk id="8" creationId="{43CDE281-8B62-3669-764B-45A2E16B1BB9}"/>
          </ac:picMkLst>
        </pc:picChg>
        <pc:picChg chg="add mod">
          <ac:chgData name="Alona Tsirulnikov" userId="4bbafd77-0cd3-4d60-af1e-94ad4b8daf43" providerId="ADAL" clId="{88FFDF4D-4FD0-48B5-9227-F43FD478BD05}" dt="2022-06-08T18:04:08.902" v="433"/>
          <ac:picMkLst>
            <pc:docMk/>
            <pc:sldMk cId="4081783242" sldId="763"/>
            <ac:picMk id="9" creationId="{2D734800-FF54-43E0-D52F-531A42943FF1}"/>
          </ac:picMkLst>
        </pc:picChg>
      </pc:sldChg>
      <pc:sldChg chg="addSp delSp modSp new add del mod addCm">
        <pc:chgData name="Alona Tsirulnikov" userId="4bbafd77-0cd3-4d60-af1e-94ad4b8daf43" providerId="ADAL" clId="{88FFDF4D-4FD0-48B5-9227-F43FD478BD05}" dt="2022-06-08T19:36:55.105" v="2361"/>
        <pc:sldMkLst>
          <pc:docMk/>
          <pc:sldMk cId="130570022" sldId="764"/>
        </pc:sldMkLst>
        <pc:spChg chg="del">
          <ac:chgData name="Alona Tsirulnikov" userId="4bbafd77-0cd3-4d60-af1e-94ad4b8daf43" providerId="ADAL" clId="{88FFDF4D-4FD0-48B5-9227-F43FD478BD05}" dt="2022-06-08T18:04:13.977" v="436" actId="478"/>
          <ac:spMkLst>
            <pc:docMk/>
            <pc:sldMk cId="130570022" sldId="764"/>
            <ac:spMk id="2" creationId="{99E4C1C0-7056-B078-9559-FF08DEEA8DE3}"/>
          </ac:spMkLst>
        </pc:spChg>
        <pc:spChg chg="del">
          <ac:chgData name="Alona Tsirulnikov" userId="4bbafd77-0cd3-4d60-af1e-94ad4b8daf43" providerId="ADAL" clId="{88FFDF4D-4FD0-48B5-9227-F43FD478BD05}" dt="2022-06-08T18:04:13.977" v="436" actId="478"/>
          <ac:spMkLst>
            <pc:docMk/>
            <pc:sldMk cId="130570022" sldId="764"/>
            <ac:spMk id="3" creationId="{E10D3113-B3F9-1AC2-AECF-3F5AE70D92B3}"/>
          </ac:spMkLst>
        </pc:spChg>
        <pc:spChg chg="del">
          <ac:chgData name="Alona Tsirulnikov" userId="4bbafd77-0cd3-4d60-af1e-94ad4b8daf43" providerId="ADAL" clId="{88FFDF4D-4FD0-48B5-9227-F43FD478BD05}" dt="2022-06-08T18:04:13.977" v="436" actId="478"/>
          <ac:spMkLst>
            <pc:docMk/>
            <pc:sldMk cId="130570022" sldId="764"/>
            <ac:spMk id="4" creationId="{A788CD21-B648-9171-A94A-047867EDD3CA}"/>
          </ac:spMkLst>
        </pc:spChg>
        <pc:spChg chg="add del mod">
          <ac:chgData name="Alona Tsirulnikov" userId="4bbafd77-0cd3-4d60-af1e-94ad4b8daf43" providerId="ADAL" clId="{88FFDF4D-4FD0-48B5-9227-F43FD478BD05}" dt="2022-06-08T19:34:51.693" v="2330" actId="478"/>
          <ac:spMkLst>
            <pc:docMk/>
            <pc:sldMk cId="130570022" sldId="764"/>
            <ac:spMk id="5" creationId="{817CBFD5-848C-B0B2-B9D6-6744E962226D}"/>
          </ac:spMkLst>
        </pc:spChg>
        <pc:spChg chg="add mod">
          <ac:chgData name="Alona Tsirulnikov" userId="4bbafd77-0cd3-4d60-af1e-94ad4b8daf43" providerId="ADAL" clId="{88FFDF4D-4FD0-48B5-9227-F43FD478BD05}" dt="2022-06-08T19:36:37.658" v="2360" actId="1076"/>
          <ac:spMkLst>
            <pc:docMk/>
            <pc:sldMk cId="130570022" sldId="764"/>
            <ac:spMk id="6" creationId="{CFA06E4F-7F9E-859D-5229-F1F2C65AF657}"/>
          </ac:spMkLst>
        </pc:spChg>
        <pc:spChg chg="add mod">
          <ac:chgData name="Alona Tsirulnikov" userId="4bbafd77-0cd3-4d60-af1e-94ad4b8daf43" providerId="ADAL" clId="{88FFDF4D-4FD0-48B5-9227-F43FD478BD05}" dt="2022-06-08T19:34:52.418" v="2331"/>
          <ac:spMkLst>
            <pc:docMk/>
            <pc:sldMk cId="130570022" sldId="764"/>
            <ac:spMk id="8" creationId="{D8C5BA6B-8763-1A48-9100-DF0052718737}"/>
          </ac:spMkLst>
        </pc:spChg>
        <pc:picChg chg="add mod">
          <ac:chgData name="Alona Tsirulnikov" userId="4bbafd77-0cd3-4d60-af1e-94ad4b8daf43" providerId="ADAL" clId="{88FFDF4D-4FD0-48B5-9227-F43FD478BD05}" dt="2022-06-08T18:04:21.368" v="437"/>
          <ac:picMkLst>
            <pc:docMk/>
            <pc:sldMk cId="130570022" sldId="764"/>
            <ac:picMk id="7" creationId="{C91FEDEE-340E-546A-5628-3E569840BB42}"/>
          </ac:picMkLst>
        </pc:picChg>
      </pc:sldChg>
      <pc:sldChg chg="addSp delSp modSp new add del mod addCm">
        <pc:chgData name="Alona Tsirulnikov" userId="4bbafd77-0cd3-4d60-af1e-94ad4b8daf43" providerId="ADAL" clId="{88FFDF4D-4FD0-48B5-9227-F43FD478BD05}" dt="2022-06-08T19:37:29.630" v="2366"/>
        <pc:sldMkLst>
          <pc:docMk/>
          <pc:sldMk cId="1112294650" sldId="765"/>
        </pc:sldMkLst>
        <pc:spChg chg="del">
          <ac:chgData name="Alona Tsirulnikov" userId="4bbafd77-0cd3-4d60-af1e-94ad4b8daf43" providerId="ADAL" clId="{88FFDF4D-4FD0-48B5-9227-F43FD478BD05}" dt="2022-06-08T18:04:38.250" v="442" actId="478"/>
          <ac:spMkLst>
            <pc:docMk/>
            <pc:sldMk cId="1112294650" sldId="765"/>
            <ac:spMk id="2" creationId="{E555BE1C-0E37-AC96-4304-D3933449E9C0}"/>
          </ac:spMkLst>
        </pc:spChg>
        <pc:spChg chg="del">
          <ac:chgData name="Alona Tsirulnikov" userId="4bbafd77-0cd3-4d60-af1e-94ad4b8daf43" providerId="ADAL" clId="{88FFDF4D-4FD0-48B5-9227-F43FD478BD05}" dt="2022-06-08T18:04:38.250" v="442" actId="478"/>
          <ac:spMkLst>
            <pc:docMk/>
            <pc:sldMk cId="1112294650" sldId="765"/>
            <ac:spMk id="3" creationId="{67CEA1D6-0A32-1F1A-D435-7C79DD949860}"/>
          </ac:spMkLst>
        </pc:spChg>
        <pc:spChg chg="del">
          <ac:chgData name="Alona Tsirulnikov" userId="4bbafd77-0cd3-4d60-af1e-94ad4b8daf43" providerId="ADAL" clId="{88FFDF4D-4FD0-48B5-9227-F43FD478BD05}" dt="2022-06-08T18:04:38.250" v="442" actId="478"/>
          <ac:spMkLst>
            <pc:docMk/>
            <pc:sldMk cId="1112294650" sldId="765"/>
            <ac:spMk id="4" creationId="{B6960115-834B-FADA-28BD-B6E761C09432}"/>
          </ac:spMkLst>
        </pc:spChg>
        <pc:spChg chg="add mod">
          <ac:chgData name="Alona Tsirulnikov" userId="4bbafd77-0cd3-4d60-af1e-94ad4b8daf43" providerId="ADAL" clId="{88FFDF4D-4FD0-48B5-9227-F43FD478BD05}" dt="2022-06-08T18:04:48.016" v="445"/>
          <ac:spMkLst>
            <pc:docMk/>
            <pc:sldMk cId="1112294650" sldId="765"/>
            <ac:spMk id="5" creationId="{5DF46989-77DB-4DF3-A086-A0BE655EF8E1}"/>
          </ac:spMkLst>
        </pc:spChg>
        <pc:spChg chg="add del mod">
          <ac:chgData name="Alona Tsirulnikov" userId="4bbafd77-0cd3-4d60-af1e-94ad4b8daf43" providerId="ADAL" clId="{88FFDF4D-4FD0-48B5-9227-F43FD478BD05}" dt="2022-06-08T19:37:11.076" v="2364" actId="478"/>
          <ac:spMkLst>
            <pc:docMk/>
            <pc:sldMk cId="1112294650" sldId="765"/>
            <ac:spMk id="6" creationId="{EBEFC93E-2B05-BE6A-BA4F-F2321B6453F7}"/>
          </ac:spMkLst>
        </pc:spChg>
        <pc:spChg chg="add del mod">
          <ac:chgData name="Alona Tsirulnikov" userId="4bbafd77-0cd3-4d60-af1e-94ad4b8daf43" providerId="ADAL" clId="{88FFDF4D-4FD0-48B5-9227-F43FD478BD05}" dt="2022-06-08T19:37:09.880" v="2363"/>
          <ac:spMkLst>
            <pc:docMk/>
            <pc:sldMk cId="1112294650" sldId="765"/>
            <ac:spMk id="9" creationId="{26B10B99-B050-55A2-16D6-FB1E02C9A124}"/>
          </ac:spMkLst>
        </pc:spChg>
        <pc:spChg chg="add mod">
          <ac:chgData name="Alona Tsirulnikov" userId="4bbafd77-0cd3-4d60-af1e-94ad4b8daf43" providerId="ADAL" clId="{88FFDF4D-4FD0-48B5-9227-F43FD478BD05}" dt="2022-06-08T19:37:11.932" v="2365"/>
          <ac:spMkLst>
            <pc:docMk/>
            <pc:sldMk cId="1112294650" sldId="765"/>
            <ac:spMk id="10" creationId="{09123274-C898-C076-5208-525823C2E95F}"/>
          </ac:spMkLst>
        </pc:spChg>
        <pc:graphicFrameChg chg="add mod">
          <ac:chgData name="Alona Tsirulnikov" userId="4bbafd77-0cd3-4d60-af1e-94ad4b8daf43" providerId="ADAL" clId="{88FFDF4D-4FD0-48B5-9227-F43FD478BD05}" dt="2022-06-08T18:04:48.016" v="445"/>
          <ac:graphicFrameMkLst>
            <pc:docMk/>
            <pc:sldMk cId="1112294650" sldId="765"/>
            <ac:graphicFrameMk id="7" creationId="{F1196521-1B05-185C-555C-6CD308CDFDC1}"/>
          </ac:graphicFrameMkLst>
        </pc:graphicFrameChg>
        <pc:graphicFrameChg chg="add mod">
          <ac:chgData name="Alona Tsirulnikov" userId="4bbafd77-0cd3-4d60-af1e-94ad4b8daf43" providerId="ADAL" clId="{88FFDF4D-4FD0-48B5-9227-F43FD478BD05}" dt="2022-06-08T18:04:48.016" v="445"/>
          <ac:graphicFrameMkLst>
            <pc:docMk/>
            <pc:sldMk cId="1112294650" sldId="765"/>
            <ac:graphicFrameMk id="8" creationId="{79987B8F-C744-DBCC-096F-B87CF208DB3A}"/>
          </ac:graphicFrameMkLst>
        </pc:graphicFrameChg>
      </pc:sldChg>
      <pc:sldChg chg="addSp delSp modSp new mod">
        <pc:chgData name="Alona Tsirulnikov" userId="4bbafd77-0cd3-4d60-af1e-94ad4b8daf43" providerId="ADAL" clId="{88FFDF4D-4FD0-48B5-9227-F43FD478BD05}" dt="2022-06-08T19:38:28.846" v="2379" actId="14100"/>
        <pc:sldMkLst>
          <pc:docMk/>
          <pc:sldMk cId="231620520" sldId="766"/>
        </pc:sldMkLst>
        <pc:spChg chg="del">
          <ac:chgData name="Alona Tsirulnikov" userId="4bbafd77-0cd3-4d60-af1e-94ad4b8daf43" providerId="ADAL" clId="{88FFDF4D-4FD0-48B5-9227-F43FD478BD05}" dt="2022-06-08T18:04:53.743" v="448" actId="478"/>
          <ac:spMkLst>
            <pc:docMk/>
            <pc:sldMk cId="231620520" sldId="766"/>
            <ac:spMk id="2" creationId="{F18E4B10-2611-D785-807C-8D3276575236}"/>
          </ac:spMkLst>
        </pc:spChg>
        <pc:spChg chg="del">
          <ac:chgData name="Alona Tsirulnikov" userId="4bbafd77-0cd3-4d60-af1e-94ad4b8daf43" providerId="ADAL" clId="{88FFDF4D-4FD0-48B5-9227-F43FD478BD05}" dt="2022-06-08T18:04:53.743" v="448" actId="478"/>
          <ac:spMkLst>
            <pc:docMk/>
            <pc:sldMk cId="231620520" sldId="766"/>
            <ac:spMk id="3" creationId="{B8E45E96-6898-B20B-F2E7-D8ACAE3C9EE7}"/>
          </ac:spMkLst>
        </pc:spChg>
        <pc:spChg chg="del">
          <ac:chgData name="Alona Tsirulnikov" userId="4bbafd77-0cd3-4d60-af1e-94ad4b8daf43" providerId="ADAL" clId="{88FFDF4D-4FD0-48B5-9227-F43FD478BD05}" dt="2022-06-08T18:04:53.743" v="448" actId="478"/>
          <ac:spMkLst>
            <pc:docMk/>
            <pc:sldMk cId="231620520" sldId="766"/>
            <ac:spMk id="4" creationId="{562E779D-13E2-0022-9A68-487001CD4F8A}"/>
          </ac:spMkLst>
        </pc:spChg>
        <pc:spChg chg="add del mod">
          <ac:chgData name="Alona Tsirulnikov" userId="4bbafd77-0cd3-4d60-af1e-94ad4b8daf43" providerId="ADAL" clId="{88FFDF4D-4FD0-48B5-9227-F43FD478BD05}" dt="2022-06-08T19:37:52.265" v="2367" actId="478"/>
          <ac:spMkLst>
            <pc:docMk/>
            <pc:sldMk cId="231620520" sldId="766"/>
            <ac:spMk id="5" creationId="{09FE007A-7CD6-C926-BD64-7711B8EE2EDF}"/>
          </ac:spMkLst>
        </pc:spChg>
        <pc:spChg chg="add mod">
          <ac:chgData name="Alona Tsirulnikov" userId="4bbafd77-0cd3-4d60-af1e-94ad4b8daf43" providerId="ADAL" clId="{88FFDF4D-4FD0-48B5-9227-F43FD478BD05}" dt="2022-06-08T18:04:59.990" v="449"/>
          <ac:spMkLst>
            <pc:docMk/>
            <pc:sldMk cId="231620520" sldId="766"/>
            <ac:spMk id="6" creationId="{F8364023-BA24-FD40-175B-F39587288BFA}"/>
          </ac:spMkLst>
        </pc:spChg>
        <pc:spChg chg="add mod">
          <ac:chgData name="Alona Tsirulnikov" userId="4bbafd77-0cd3-4d60-af1e-94ad4b8daf43" providerId="ADAL" clId="{88FFDF4D-4FD0-48B5-9227-F43FD478BD05}" dt="2022-06-08T19:38:11.792" v="2376" actId="1036"/>
          <ac:spMkLst>
            <pc:docMk/>
            <pc:sldMk cId="231620520" sldId="766"/>
            <ac:spMk id="7" creationId="{49CF35A1-AE20-E7D3-06D1-815A0406C55B}"/>
          </ac:spMkLst>
        </pc:spChg>
        <pc:spChg chg="add mod">
          <ac:chgData name="Alona Tsirulnikov" userId="4bbafd77-0cd3-4d60-af1e-94ad4b8daf43" providerId="ADAL" clId="{88FFDF4D-4FD0-48B5-9227-F43FD478BD05}" dt="2022-06-08T18:04:59.990" v="449"/>
          <ac:spMkLst>
            <pc:docMk/>
            <pc:sldMk cId="231620520" sldId="766"/>
            <ac:spMk id="8" creationId="{BD55EF56-FEFC-424E-6CB1-54FC3131881A}"/>
          </ac:spMkLst>
        </pc:spChg>
        <pc:spChg chg="add mod">
          <ac:chgData name="Alona Tsirulnikov" userId="4bbafd77-0cd3-4d60-af1e-94ad4b8daf43" providerId="ADAL" clId="{88FFDF4D-4FD0-48B5-9227-F43FD478BD05}" dt="2022-06-08T19:38:28.846" v="2379" actId="14100"/>
          <ac:spMkLst>
            <pc:docMk/>
            <pc:sldMk cId="231620520" sldId="766"/>
            <ac:spMk id="9" creationId="{E6F408BB-1FCA-4FF2-D5EE-40164EB32362}"/>
          </ac:spMkLst>
        </pc:spChg>
        <pc:spChg chg="add mod">
          <ac:chgData name="Alona Tsirulnikov" userId="4bbafd77-0cd3-4d60-af1e-94ad4b8daf43" providerId="ADAL" clId="{88FFDF4D-4FD0-48B5-9227-F43FD478BD05}" dt="2022-06-08T19:37:52.656" v="2368"/>
          <ac:spMkLst>
            <pc:docMk/>
            <pc:sldMk cId="231620520" sldId="766"/>
            <ac:spMk id="11" creationId="{95882C06-D9CD-4597-FB57-ED5C2489D9D5}"/>
          </ac:spMkLst>
        </pc:spChg>
        <pc:picChg chg="add mod">
          <ac:chgData name="Alona Tsirulnikov" userId="4bbafd77-0cd3-4d60-af1e-94ad4b8daf43" providerId="ADAL" clId="{88FFDF4D-4FD0-48B5-9227-F43FD478BD05}" dt="2022-06-08T18:04:59.990" v="449"/>
          <ac:picMkLst>
            <pc:docMk/>
            <pc:sldMk cId="231620520" sldId="766"/>
            <ac:picMk id="10" creationId="{E13F5F4A-7630-E840-67D2-43BCA56FB34F}"/>
          </ac:picMkLst>
        </pc:picChg>
      </pc:sldChg>
      <pc:sldChg chg="addSp delSp modSp new mod">
        <pc:chgData name="Alona Tsirulnikov" userId="4bbafd77-0cd3-4d60-af1e-94ad4b8daf43" providerId="ADAL" clId="{88FFDF4D-4FD0-48B5-9227-F43FD478BD05}" dt="2022-06-08T19:40:03.662" v="2386"/>
        <pc:sldMkLst>
          <pc:docMk/>
          <pc:sldMk cId="3192634631" sldId="767"/>
        </pc:sldMkLst>
        <pc:spChg chg="del">
          <ac:chgData name="Alona Tsirulnikov" userId="4bbafd77-0cd3-4d60-af1e-94ad4b8daf43" providerId="ADAL" clId="{88FFDF4D-4FD0-48B5-9227-F43FD478BD05}" dt="2022-06-08T18:05:06.176" v="452" actId="478"/>
          <ac:spMkLst>
            <pc:docMk/>
            <pc:sldMk cId="3192634631" sldId="767"/>
            <ac:spMk id="2" creationId="{19A38F63-C409-0313-0F59-783F40E590ED}"/>
          </ac:spMkLst>
        </pc:spChg>
        <pc:spChg chg="del">
          <ac:chgData name="Alona Tsirulnikov" userId="4bbafd77-0cd3-4d60-af1e-94ad4b8daf43" providerId="ADAL" clId="{88FFDF4D-4FD0-48B5-9227-F43FD478BD05}" dt="2022-06-08T18:05:06.176" v="452" actId="478"/>
          <ac:spMkLst>
            <pc:docMk/>
            <pc:sldMk cId="3192634631" sldId="767"/>
            <ac:spMk id="3" creationId="{91B4213E-FC60-5AA9-5513-06B3BE0288E2}"/>
          </ac:spMkLst>
        </pc:spChg>
        <pc:spChg chg="del">
          <ac:chgData name="Alona Tsirulnikov" userId="4bbafd77-0cd3-4d60-af1e-94ad4b8daf43" providerId="ADAL" clId="{88FFDF4D-4FD0-48B5-9227-F43FD478BD05}" dt="2022-06-08T18:05:06.176" v="452" actId="478"/>
          <ac:spMkLst>
            <pc:docMk/>
            <pc:sldMk cId="3192634631" sldId="767"/>
            <ac:spMk id="4" creationId="{4FF09B63-1710-2D38-BD65-81C536DB3870}"/>
          </ac:spMkLst>
        </pc:spChg>
        <pc:spChg chg="add mod">
          <ac:chgData name="Alona Tsirulnikov" userId="4bbafd77-0cd3-4d60-af1e-94ad4b8daf43" providerId="ADAL" clId="{88FFDF4D-4FD0-48B5-9227-F43FD478BD05}" dt="2022-06-08T18:05:12.231" v="453"/>
          <ac:spMkLst>
            <pc:docMk/>
            <pc:sldMk cId="3192634631" sldId="767"/>
            <ac:spMk id="5" creationId="{91779491-03F2-FD80-6598-21988C1FE330}"/>
          </ac:spMkLst>
        </pc:spChg>
        <pc:spChg chg="add mod">
          <ac:chgData name="Alona Tsirulnikov" userId="4bbafd77-0cd3-4d60-af1e-94ad4b8daf43" providerId="ADAL" clId="{88FFDF4D-4FD0-48B5-9227-F43FD478BD05}" dt="2022-06-08T18:05:12.231" v="453"/>
          <ac:spMkLst>
            <pc:docMk/>
            <pc:sldMk cId="3192634631" sldId="767"/>
            <ac:spMk id="6" creationId="{F230DF28-634E-FBEF-4361-1D0F44CA4FDF}"/>
          </ac:spMkLst>
        </pc:spChg>
        <pc:spChg chg="add mod">
          <ac:chgData name="Alona Tsirulnikov" userId="4bbafd77-0cd3-4d60-af1e-94ad4b8daf43" providerId="ADAL" clId="{88FFDF4D-4FD0-48B5-9227-F43FD478BD05}" dt="2022-06-08T18:05:12.231" v="453"/>
          <ac:spMkLst>
            <pc:docMk/>
            <pc:sldMk cId="3192634631" sldId="767"/>
            <ac:spMk id="7" creationId="{A0493F21-4AF9-413D-45D5-16B207FE47A6}"/>
          </ac:spMkLst>
        </pc:spChg>
        <pc:spChg chg="add mod">
          <ac:chgData name="Alona Tsirulnikov" userId="4bbafd77-0cd3-4d60-af1e-94ad4b8daf43" providerId="ADAL" clId="{88FFDF4D-4FD0-48B5-9227-F43FD478BD05}" dt="2022-06-08T18:05:12.231" v="453"/>
          <ac:spMkLst>
            <pc:docMk/>
            <pc:sldMk cId="3192634631" sldId="767"/>
            <ac:spMk id="8" creationId="{73650A76-B488-569A-58EE-672994D938D4}"/>
          </ac:spMkLst>
        </pc:spChg>
        <pc:spChg chg="add mod">
          <ac:chgData name="Alona Tsirulnikov" userId="4bbafd77-0cd3-4d60-af1e-94ad4b8daf43" providerId="ADAL" clId="{88FFDF4D-4FD0-48B5-9227-F43FD478BD05}" dt="2022-06-08T18:05:12.231" v="453"/>
          <ac:spMkLst>
            <pc:docMk/>
            <pc:sldMk cId="3192634631" sldId="767"/>
            <ac:spMk id="10" creationId="{ED8F4C3F-1F1C-D4DE-911D-8211A86A4770}"/>
          </ac:spMkLst>
        </pc:spChg>
        <pc:spChg chg="add mod">
          <ac:chgData name="Alona Tsirulnikov" userId="4bbafd77-0cd3-4d60-af1e-94ad4b8daf43" providerId="ADAL" clId="{88FFDF4D-4FD0-48B5-9227-F43FD478BD05}" dt="2022-06-08T18:05:12.231" v="453"/>
          <ac:spMkLst>
            <pc:docMk/>
            <pc:sldMk cId="3192634631" sldId="767"/>
            <ac:spMk id="11" creationId="{116214D2-9AAE-0DC1-8AB5-D48EAAB9F897}"/>
          </ac:spMkLst>
        </pc:spChg>
        <pc:spChg chg="add mod">
          <ac:chgData name="Alona Tsirulnikov" userId="4bbafd77-0cd3-4d60-af1e-94ad4b8daf43" providerId="ADAL" clId="{88FFDF4D-4FD0-48B5-9227-F43FD478BD05}" dt="2022-06-08T18:05:12.231" v="453"/>
          <ac:spMkLst>
            <pc:docMk/>
            <pc:sldMk cId="3192634631" sldId="767"/>
            <ac:spMk id="12" creationId="{D83C2C7D-477B-6701-F9E9-EEA52D512195}"/>
          </ac:spMkLst>
        </pc:spChg>
        <pc:spChg chg="add mod">
          <ac:chgData name="Alona Tsirulnikov" userId="4bbafd77-0cd3-4d60-af1e-94ad4b8daf43" providerId="ADAL" clId="{88FFDF4D-4FD0-48B5-9227-F43FD478BD05}" dt="2022-06-08T19:38:52.156" v="2380"/>
          <ac:spMkLst>
            <pc:docMk/>
            <pc:sldMk cId="3192634631" sldId="767"/>
            <ac:spMk id="13" creationId="{35D054DE-7DDF-A6E4-0DD4-E9F19AC6DAFD}"/>
          </ac:spMkLst>
        </pc:spChg>
        <pc:graphicFrameChg chg="add mod modGraphic">
          <ac:chgData name="Alona Tsirulnikov" userId="4bbafd77-0cd3-4d60-af1e-94ad4b8daf43" providerId="ADAL" clId="{88FFDF4D-4FD0-48B5-9227-F43FD478BD05}" dt="2022-06-08T19:40:03.662" v="2386"/>
          <ac:graphicFrameMkLst>
            <pc:docMk/>
            <pc:sldMk cId="3192634631" sldId="767"/>
            <ac:graphicFrameMk id="9" creationId="{79EE9FF5-92D7-E8BB-C4F4-87AC507FB90E}"/>
          </ac:graphicFrameMkLst>
        </pc:graphicFrameChg>
      </pc:sldChg>
      <pc:sldChg chg="addSp delSp modSp new mod">
        <pc:chgData name="Alona Tsirulnikov" userId="4bbafd77-0cd3-4d60-af1e-94ad4b8daf43" providerId="ADAL" clId="{88FFDF4D-4FD0-48B5-9227-F43FD478BD05}" dt="2022-06-08T19:40:49.844" v="2411" actId="20577"/>
        <pc:sldMkLst>
          <pc:docMk/>
          <pc:sldMk cId="2294639703" sldId="768"/>
        </pc:sldMkLst>
        <pc:spChg chg="del">
          <ac:chgData name="Alona Tsirulnikov" userId="4bbafd77-0cd3-4d60-af1e-94ad4b8daf43" providerId="ADAL" clId="{88FFDF4D-4FD0-48B5-9227-F43FD478BD05}" dt="2022-06-08T18:05:18.582" v="456" actId="478"/>
          <ac:spMkLst>
            <pc:docMk/>
            <pc:sldMk cId="2294639703" sldId="768"/>
            <ac:spMk id="2" creationId="{A9628479-7D3F-1638-4A3F-1D67FE16DFC8}"/>
          </ac:spMkLst>
        </pc:spChg>
        <pc:spChg chg="del">
          <ac:chgData name="Alona Tsirulnikov" userId="4bbafd77-0cd3-4d60-af1e-94ad4b8daf43" providerId="ADAL" clId="{88FFDF4D-4FD0-48B5-9227-F43FD478BD05}" dt="2022-06-08T18:05:18.582" v="456" actId="478"/>
          <ac:spMkLst>
            <pc:docMk/>
            <pc:sldMk cId="2294639703" sldId="768"/>
            <ac:spMk id="3" creationId="{260CD62B-5E6C-DA03-BCBB-EAFAA6224C36}"/>
          </ac:spMkLst>
        </pc:spChg>
        <pc:spChg chg="del">
          <ac:chgData name="Alona Tsirulnikov" userId="4bbafd77-0cd3-4d60-af1e-94ad4b8daf43" providerId="ADAL" clId="{88FFDF4D-4FD0-48B5-9227-F43FD478BD05}" dt="2022-06-08T18:05:18.582" v="456" actId="478"/>
          <ac:spMkLst>
            <pc:docMk/>
            <pc:sldMk cId="2294639703" sldId="768"/>
            <ac:spMk id="4" creationId="{2867548E-8E25-B854-65F1-71BA68A2B15A}"/>
          </ac:spMkLst>
        </pc:spChg>
        <pc:spChg chg="add mod">
          <ac:chgData name="Alona Tsirulnikov" userId="4bbafd77-0cd3-4d60-af1e-94ad4b8daf43" providerId="ADAL" clId="{88FFDF4D-4FD0-48B5-9227-F43FD478BD05}" dt="2022-06-08T18:05:25.875" v="457"/>
          <ac:spMkLst>
            <pc:docMk/>
            <pc:sldMk cId="2294639703" sldId="768"/>
            <ac:spMk id="5" creationId="{821F328E-31E6-F78F-B48E-F68E1954FD3A}"/>
          </ac:spMkLst>
        </pc:spChg>
        <pc:spChg chg="add mod">
          <ac:chgData name="Alona Tsirulnikov" userId="4bbafd77-0cd3-4d60-af1e-94ad4b8daf43" providerId="ADAL" clId="{88FFDF4D-4FD0-48B5-9227-F43FD478BD05}" dt="2022-06-08T18:05:25.875" v="457"/>
          <ac:spMkLst>
            <pc:docMk/>
            <pc:sldMk cId="2294639703" sldId="768"/>
            <ac:spMk id="6" creationId="{6DA2E4FD-A981-E7F7-19CD-EB95858B9D5F}"/>
          </ac:spMkLst>
        </pc:spChg>
        <pc:spChg chg="add mod">
          <ac:chgData name="Alona Tsirulnikov" userId="4bbafd77-0cd3-4d60-af1e-94ad4b8daf43" providerId="ADAL" clId="{88FFDF4D-4FD0-48B5-9227-F43FD478BD05}" dt="2022-06-08T18:05:34.378" v="458"/>
          <ac:spMkLst>
            <pc:docMk/>
            <pc:sldMk cId="2294639703" sldId="768"/>
            <ac:spMk id="7" creationId="{DE66BE2A-DD38-91C5-7528-EE19277C7B88}"/>
          </ac:spMkLst>
        </pc:spChg>
        <pc:spChg chg="add mod">
          <ac:chgData name="Alona Tsirulnikov" userId="4bbafd77-0cd3-4d60-af1e-94ad4b8daf43" providerId="ADAL" clId="{88FFDF4D-4FD0-48B5-9227-F43FD478BD05}" dt="2022-06-08T18:05:34.378" v="458"/>
          <ac:spMkLst>
            <pc:docMk/>
            <pc:sldMk cId="2294639703" sldId="768"/>
            <ac:spMk id="8" creationId="{EA8346CF-A6DD-9FAB-C32F-8433D5F18DD8}"/>
          </ac:spMkLst>
        </pc:spChg>
        <pc:spChg chg="add mod">
          <ac:chgData name="Alona Tsirulnikov" userId="4bbafd77-0cd3-4d60-af1e-94ad4b8daf43" providerId="ADAL" clId="{88FFDF4D-4FD0-48B5-9227-F43FD478BD05}" dt="2022-06-08T19:40:49.844" v="2411" actId="20577"/>
          <ac:spMkLst>
            <pc:docMk/>
            <pc:sldMk cId="2294639703" sldId="768"/>
            <ac:spMk id="9" creationId="{F9177EBC-F002-CF75-5345-55E8364EA12D}"/>
          </ac:spMkLst>
        </pc:spChg>
      </pc:sldChg>
      <pc:sldChg chg="addSp delSp modSp new mod">
        <pc:chgData name="Alona Tsirulnikov" userId="4bbafd77-0cd3-4d60-af1e-94ad4b8daf43" providerId="ADAL" clId="{88FFDF4D-4FD0-48B5-9227-F43FD478BD05}" dt="2022-06-08T19:41:02.178" v="2438" actId="1036"/>
        <pc:sldMkLst>
          <pc:docMk/>
          <pc:sldMk cId="2622734685" sldId="769"/>
        </pc:sldMkLst>
        <pc:spChg chg="del">
          <ac:chgData name="Alona Tsirulnikov" userId="4bbafd77-0cd3-4d60-af1e-94ad4b8daf43" providerId="ADAL" clId="{88FFDF4D-4FD0-48B5-9227-F43FD478BD05}" dt="2022-06-08T18:05:40.799" v="461" actId="478"/>
          <ac:spMkLst>
            <pc:docMk/>
            <pc:sldMk cId="2622734685" sldId="769"/>
            <ac:spMk id="2" creationId="{B1FC38D1-BFB5-2F66-AFAD-71CD6269610E}"/>
          </ac:spMkLst>
        </pc:spChg>
        <pc:spChg chg="del">
          <ac:chgData name="Alona Tsirulnikov" userId="4bbafd77-0cd3-4d60-af1e-94ad4b8daf43" providerId="ADAL" clId="{88FFDF4D-4FD0-48B5-9227-F43FD478BD05}" dt="2022-06-08T18:05:40.799" v="461" actId="478"/>
          <ac:spMkLst>
            <pc:docMk/>
            <pc:sldMk cId="2622734685" sldId="769"/>
            <ac:spMk id="3" creationId="{94528779-599A-5CF3-7D5B-361593D84854}"/>
          </ac:spMkLst>
        </pc:spChg>
        <pc:spChg chg="del">
          <ac:chgData name="Alona Tsirulnikov" userId="4bbafd77-0cd3-4d60-af1e-94ad4b8daf43" providerId="ADAL" clId="{88FFDF4D-4FD0-48B5-9227-F43FD478BD05}" dt="2022-06-08T18:05:40.799" v="461" actId="478"/>
          <ac:spMkLst>
            <pc:docMk/>
            <pc:sldMk cId="2622734685" sldId="769"/>
            <ac:spMk id="4" creationId="{6317A614-3431-194E-CF95-E633E192E3FE}"/>
          </ac:spMkLst>
        </pc:spChg>
        <pc:spChg chg="add mod">
          <ac:chgData name="Alona Tsirulnikov" userId="4bbafd77-0cd3-4d60-af1e-94ad4b8daf43" providerId="ADAL" clId="{88FFDF4D-4FD0-48B5-9227-F43FD478BD05}" dt="2022-06-08T18:05:53.996" v="462"/>
          <ac:spMkLst>
            <pc:docMk/>
            <pc:sldMk cId="2622734685" sldId="769"/>
            <ac:spMk id="8" creationId="{861F4AA6-F8CD-17CC-16B6-C00A5BA794BA}"/>
          </ac:spMkLst>
        </pc:spChg>
        <pc:spChg chg="add mod">
          <ac:chgData name="Alona Tsirulnikov" userId="4bbafd77-0cd3-4d60-af1e-94ad4b8daf43" providerId="ADAL" clId="{88FFDF4D-4FD0-48B5-9227-F43FD478BD05}" dt="2022-06-08T18:05:53.996" v="462"/>
          <ac:spMkLst>
            <pc:docMk/>
            <pc:sldMk cId="2622734685" sldId="769"/>
            <ac:spMk id="9" creationId="{ECB12C3B-FB77-F0F1-28F3-F85292E8F079}"/>
          </ac:spMkLst>
        </pc:spChg>
        <pc:spChg chg="add del mod">
          <ac:chgData name="Alona Tsirulnikov" userId="4bbafd77-0cd3-4d60-af1e-94ad4b8daf43" providerId="ADAL" clId="{88FFDF4D-4FD0-48B5-9227-F43FD478BD05}" dt="2022-06-08T19:40:58.097" v="2412" actId="478"/>
          <ac:spMkLst>
            <pc:docMk/>
            <pc:sldMk cId="2622734685" sldId="769"/>
            <ac:spMk id="10" creationId="{F4F23053-4693-2B53-4DA3-1A6674DBB615}"/>
          </ac:spMkLst>
        </pc:spChg>
        <pc:spChg chg="add mod">
          <ac:chgData name="Alona Tsirulnikov" userId="4bbafd77-0cd3-4d60-af1e-94ad4b8daf43" providerId="ADAL" clId="{88FFDF4D-4FD0-48B5-9227-F43FD478BD05}" dt="2022-06-08T18:05:53.996" v="462"/>
          <ac:spMkLst>
            <pc:docMk/>
            <pc:sldMk cId="2622734685" sldId="769"/>
            <ac:spMk id="11" creationId="{B0313C94-310E-8183-C30F-0F84B152710A}"/>
          </ac:spMkLst>
        </pc:spChg>
        <pc:spChg chg="add mod">
          <ac:chgData name="Alona Tsirulnikov" userId="4bbafd77-0cd3-4d60-af1e-94ad4b8daf43" providerId="ADAL" clId="{88FFDF4D-4FD0-48B5-9227-F43FD478BD05}" dt="2022-06-08T18:05:53.996" v="462"/>
          <ac:spMkLst>
            <pc:docMk/>
            <pc:sldMk cId="2622734685" sldId="769"/>
            <ac:spMk id="12" creationId="{3A1140BA-333B-42FB-54F8-E2F98B4819F7}"/>
          </ac:spMkLst>
        </pc:spChg>
        <pc:spChg chg="add mod">
          <ac:chgData name="Alona Tsirulnikov" userId="4bbafd77-0cd3-4d60-af1e-94ad4b8daf43" providerId="ADAL" clId="{88FFDF4D-4FD0-48B5-9227-F43FD478BD05}" dt="2022-06-08T18:05:53.996" v="462"/>
          <ac:spMkLst>
            <pc:docMk/>
            <pc:sldMk cId="2622734685" sldId="769"/>
            <ac:spMk id="14" creationId="{5BCCE1E1-53DB-691C-A965-A84A2D9AC02D}"/>
          </ac:spMkLst>
        </pc:spChg>
        <pc:spChg chg="add mod">
          <ac:chgData name="Alona Tsirulnikov" userId="4bbafd77-0cd3-4d60-af1e-94ad4b8daf43" providerId="ADAL" clId="{88FFDF4D-4FD0-48B5-9227-F43FD478BD05}" dt="2022-06-08T18:05:53.996" v="462"/>
          <ac:spMkLst>
            <pc:docMk/>
            <pc:sldMk cId="2622734685" sldId="769"/>
            <ac:spMk id="15" creationId="{C542DD70-F085-863A-3861-2BEB6D18D022}"/>
          </ac:spMkLst>
        </pc:spChg>
        <pc:spChg chg="add mod">
          <ac:chgData name="Alona Tsirulnikov" userId="4bbafd77-0cd3-4d60-af1e-94ad4b8daf43" providerId="ADAL" clId="{88FFDF4D-4FD0-48B5-9227-F43FD478BD05}" dt="2022-06-08T19:41:02.178" v="2438" actId="1036"/>
          <ac:spMkLst>
            <pc:docMk/>
            <pc:sldMk cId="2622734685" sldId="769"/>
            <ac:spMk id="16" creationId="{22B0A7A6-9296-BE20-8F5E-2E961746DACA}"/>
          </ac:spMkLst>
        </pc:spChg>
        <pc:picChg chg="add mod modCrop">
          <ac:chgData name="Alona Tsirulnikov" userId="4bbafd77-0cd3-4d60-af1e-94ad4b8daf43" providerId="ADAL" clId="{88FFDF4D-4FD0-48B5-9227-F43FD478BD05}" dt="2022-06-08T18:06:30.187" v="466" actId="732"/>
          <ac:picMkLst>
            <pc:docMk/>
            <pc:sldMk cId="2622734685" sldId="769"/>
            <ac:picMk id="5" creationId="{1ECA90E8-EA73-A7A6-9616-753E5D1365F9}"/>
          </ac:picMkLst>
        </pc:picChg>
        <pc:picChg chg="add mod modCrop">
          <ac:chgData name="Alona Tsirulnikov" userId="4bbafd77-0cd3-4d60-af1e-94ad4b8daf43" providerId="ADAL" clId="{88FFDF4D-4FD0-48B5-9227-F43FD478BD05}" dt="2022-06-08T18:06:19.318" v="464" actId="732"/>
          <ac:picMkLst>
            <pc:docMk/>
            <pc:sldMk cId="2622734685" sldId="769"/>
            <ac:picMk id="6" creationId="{B0EC4DE9-BF5D-4898-46F2-A015589D5FA4}"/>
          </ac:picMkLst>
        </pc:picChg>
        <pc:picChg chg="add mod modCrop">
          <ac:chgData name="Alona Tsirulnikov" userId="4bbafd77-0cd3-4d60-af1e-94ad4b8daf43" providerId="ADAL" clId="{88FFDF4D-4FD0-48B5-9227-F43FD478BD05}" dt="2022-06-08T18:06:25.477" v="465" actId="732"/>
          <ac:picMkLst>
            <pc:docMk/>
            <pc:sldMk cId="2622734685" sldId="769"/>
            <ac:picMk id="7" creationId="{365EF0B4-B854-27CD-CB08-DA2DE8425E12}"/>
          </ac:picMkLst>
        </pc:picChg>
        <pc:picChg chg="add mod">
          <ac:chgData name="Alona Tsirulnikov" userId="4bbafd77-0cd3-4d60-af1e-94ad4b8daf43" providerId="ADAL" clId="{88FFDF4D-4FD0-48B5-9227-F43FD478BD05}" dt="2022-06-08T18:05:53.996" v="462"/>
          <ac:picMkLst>
            <pc:docMk/>
            <pc:sldMk cId="2622734685" sldId="769"/>
            <ac:picMk id="13" creationId="{0A3D7803-A511-4DAC-A963-5101710B1056}"/>
          </ac:picMkLst>
        </pc:picChg>
      </pc:sldChg>
      <pc:sldChg chg="addSp delSp modSp new mod">
        <pc:chgData name="Alona Tsirulnikov" userId="4bbafd77-0cd3-4d60-af1e-94ad4b8daf43" providerId="ADAL" clId="{88FFDF4D-4FD0-48B5-9227-F43FD478BD05}" dt="2022-06-08T19:41:40.388" v="2446" actId="1035"/>
        <pc:sldMkLst>
          <pc:docMk/>
          <pc:sldMk cId="2081604163" sldId="770"/>
        </pc:sldMkLst>
        <pc:spChg chg="del">
          <ac:chgData name="Alona Tsirulnikov" userId="4bbafd77-0cd3-4d60-af1e-94ad4b8daf43" providerId="ADAL" clId="{88FFDF4D-4FD0-48B5-9227-F43FD478BD05}" dt="2022-06-08T18:06:39.705" v="468" actId="478"/>
          <ac:spMkLst>
            <pc:docMk/>
            <pc:sldMk cId="2081604163" sldId="770"/>
            <ac:spMk id="2" creationId="{769369CF-CC6C-2F2E-823A-4A468FB3217A}"/>
          </ac:spMkLst>
        </pc:spChg>
        <pc:spChg chg="del">
          <ac:chgData name="Alona Tsirulnikov" userId="4bbafd77-0cd3-4d60-af1e-94ad4b8daf43" providerId="ADAL" clId="{88FFDF4D-4FD0-48B5-9227-F43FD478BD05}" dt="2022-06-08T18:06:39.705" v="468" actId="478"/>
          <ac:spMkLst>
            <pc:docMk/>
            <pc:sldMk cId="2081604163" sldId="770"/>
            <ac:spMk id="3" creationId="{F6060F20-1AAB-2822-6DD0-E56E9B8AA23B}"/>
          </ac:spMkLst>
        </pc:spChg>
        <pc:spChg chg="del">
          <ac:chgData name="Alona Tsirulnikov" userId="4bbafd77-0cd3-4d60-af1e-94ad4b8daf43" providerId="ADAL" clId="{88FFDF4D-4FD0-48B5-9227-F43FD478BD05}" dt="2022-06-08T18:06:39.705" v="468" actId="478"/>
          <ac:spMkLst>
            <pc:docMk/>
            <pc:sldMk cId="2081604163" sldId="770"/>
            <ac:spMk id="4" creationId="{F6367483-5F08-1D4F-8C54-D0913320F975}"/>
          </ac:spMkLst>
        </pc:spChg>
        <pc:spChg chg="add mod">
          <ac:chgData name="Alona Tsirulnikov" userId="4bbafd77-0cd3-4d60-af1e-94ad4b8daf43" providerId="ADAL" clId="{88FFDF4D-4FD0-48B5-9227-F43FD478BD05}" dt="2022-06-08T19:41:27.750" v="2443" actId="20577"/>
          <ac:spMkLst>
            <pc:docMk/>
            <pc:sldMk cId="2081604163" sldId="770"/>
            <ac:spMk id="6" creationId="{2494298D-4689-07B2-0B25-97ADE1C306DD}"/>
          </ac:spMkLst>
        </pc:spChg>
        <pc:spChg chg="add mod">
          <ac:chgData name="Alona Tsirulnikov" userId="4bbafd77-0cd3-4d60-af1e-94ad4b8daf43" providerId="ADAL" clId="{88FFDF4D-4FD0-48B5-9227-F43FD478BD05}" dt="2022-06-08T18:06:45.862" v="469"/>
          <ac:spMkLst>
            <pc:docMk/>
            <pc:sldMk cId="2081604163" sldId="770"/>
            <ac:spMk id="7" creationId="{1CB1E495-AA49-1952-A4B8-20DC97A9E3B7}"/>
          </ac:spMkLst>
        </pc:spChg>
        <pc:spChg chg="add mod">
          <ac:chgData name="Alona Tsirulnikov" userId="4bbafd77-0cd3-4d60-af1e-94ad4b8daf43" providerId="ADAL" clId="{88FFDF4D-4FD0-48B5-9227-F43FD478BD05}" dt="2022-06-08T18:06:45.862" v="469"/>
          <ac:spMkLst>
            <pc:docMk/>
            <pc:sldMk cId="2081604163" sldId="770"/>
            <ac:spMk id="8" creationId="{2B1BC3AD-78A1-82DC-D298-2B48CF4FCD3F}"/>
          </ac:spMkLst>
        </pc:spChg>
        <pc:spChg chg="add mod">
          <ac:chgData name="Alona Tsirulnikov" userId="4bbafd77-0cd3-4d60-af1e-94ad4b8daf43" providerId="ADAL" clId="{88FFDF4D-4FD0-48B5-9227-F43FD478BD05}" dt="2022-06-08T19:41:40.388" v="2446" actId="1035"/>
          <ac:spMkLst>
            <pc:docMk/>
            <pc:sldMk cId="2081604163" sldId="770"/>
            <ac:spMk id="10" creationId="{73F6A69C-C19D-C281-AF05-20D7C8331216}"/>
          </ac:spMkLst>
        </pc:spChg>
        <pc:spChg chg="add mod">
          <ac:chgData name="Alona Tsirulnikov" userId="4bbafd77-0cd3-4d60-af1e-94ad4b8daf43" providerId="ADAL" clId="{88FFDF4D-4FD0-48B5-9227-F43FD478BD05}" dt="2022-06-08T18:06:45.862" v="469"/>
          <ac:spMkLst>
            <pc:docMk/>
            <pc:sldMk cId="2081604163" sldId="770"/>
            <ac:spMk id="12" creationId="{E1A5E960-BE14-B5AD-0259-E2AEA22A11CA}"/>
          </ac:spMkLst>
        </pc:spChg>
        <pc:picChg chg="add mod">
          <ac:chgData name="Alona Tsirulnikov" userId="4bbafd77-0cd3-4d60-af1e-94ad4b8daf43" providerId="ADAL" clId="{88FFDF4D-4FD0-48B5-9227-F43FD478BD05}" dt="2022-06-08T18:06:45.862" v="469"/>
          <ac:picMkLst>
            <pc:docMk/>
            <pc:sldMk cId="2081604163" sldId="770"/>
            <ac:picMk id="5" creationId="{E6F5BCDA-C071-8F6C-6779-3490E8D5991D}"/>
          </ac:picMkLst>
        </pc:picChg>
        <pc:picChg chg="add mod">
          <ac:chgData name="Alona Tsirulnikov" userId="4bbafd77-0cd3-4d60-af1e-94ad4b8daf43" providerId="ADAL" clId="{88FFDF4D-4FD0-48B5-9227-F43FD478BD05}" dt="2022-06-08T18:06:45.862" v="469"/>
          <ac:picMkLst>
            <pc:docMk/>
            <pc:sldMk cId="2081604163" sldId="770"/>
            <ac:picMk id="9" creationId="{172195EA-6045-85A5-7FB1-2DA4C3B25ABA}"/>
          </ac:picMkLst>
        </pc:picChg>
        <pc:picChg chg="add mod">
          <ac:chgData name="Alona Tsirulnikov" userId="4bbafd77-0cd3-4d60-af1e-94ad4b8daf43" providerId="ADAL" clId="{88FFDF4D-4FD0-48B5-9227-F43FD478BD05}" dt="2022-06-08T18:06:45.862" v="469"/>
          <ac:picMkLst>
            <pc:docMk/>
            <pc:sldMk cId="2081604163" sldId="770"/>
            <ac:picMk id="11" creationId="{024141FB-C2CF-A1C4-7DC8-4A870B9D52B6}"/>
          </ac:picMkLst>
        </pc:picChg>
      </pc:sldChg>
      <pc:sldChg chg="addSp delSp modSp new mod">
        <pc:chgData name="Alona Tsirulnikov" userId="4bbafd77-0cd3-4d60-af1e-94ad4b8daf43" providerId="ADAL" clId="{88FFDF4D-4FD0-48B5-9227-F43FD478BD05}" dt="2022-06-08T18:07:08.728" v="476"/>
        <pc:sldMkLst>
          <pc:docMk/>
          <pc:sldMk cId="1968463327" sldId="771"/>
        </pc:sldMkLst>
        <pc:spChg chg="del">
          <ac:chgData name="Alona Tsirulnikov" userId="4bbafd77-0cd3-4d60-af1e-94ad4b8daf43" providerId="ADAL" clId="{88FFDF4D-4FD0-48B5-9227-F43FD478BD05}" dt="2022-06-08T18:06:51.358" v="472" actId="478"/>
          <ac:spMkLst>
            <pc:docMk/>
            <pc:sldMk cId="1968463327" sldId="771"/>
            <ac:spMk id="2" creationId="{65516997-9FCC-8F9B-1F03-16792798B1AE}"/>
          </ac:spMkLst>
        </pc:spChg>
        <pc:spChg chg="del">
          <ac:chgData name="Alona Tsirulnikov" userId="4bbafd77-0cd3-4d60-af1e-94ad4b8daf43" providerId="ADAL" clId="{88FFDF4D-4FD0-48B5-9227-F43FD478BD05}" dt="2022-06-08T18:06:51.358" v="472" actId="478"/>
          <ac:spMkLst>
            <pc:docMk/>
            <pc:sldMk cId="1968463327" sldId="771"/>
            <ac:spMk id="3" creationId="{D7ADEFFB-AACF-6693-9D91-1951D0AF013A}"/>
          </ac:spMkLst>
        </pc:spChg>
        <pc:spChg chg="del">
          <ac:chgData name="Alona Tsirulnikov" userId="4bbafd77-0cd3-4d60-af1e-94ad4b8daf43" providerId="ADAL" clId="{88FFDF4D-4FD0-48B5-9227-F43FD478BD05}" dt="2022-06-08T18:06:51.358" v="472" actId="478"/>
          <ac:spMkLst>
            <pc:docMk/>
            <pc:sldMk cId="1968463327" sldId="771"/>
            <ac:spMk id="4" creationId="{E375F4C6-023F-A46C-DF69-97066290C7B1}"/>
          </ac:spMkLst>
        </pc:spChg>
        <pc:spChg chg="add mod">
          <ac:chgData name="Alona Tsirulnikov" userId="4bbafd77-0cd3-4d60-af1e-94ad4b8daf43" providerId="ADAL" clId="{88FFDF4D-4FD0-48B5-9227-F43FD478BD05}" dt="2022-06-08T18:07:03.028" v="475"/>
          <ac:spMkLst>
            <pc:docMk/>
            <pc:sldMk cId="1968463327" sldId="771"/>
            <ac:spMk id="5" creationId="{9CE96D26-2BC4-2E64-60E0-A9B209AAC739}"/>
          </ac:spMkLst>
        </pc:spChg>
        <pc:spChg chg="add mod">
          <ac:chgData name="Alona Tsirulnikov" userId="4bbafd77-0cd3-4d60-af1e-94ad4b8daf43" providerId="ADAL" clId="{88FFDF4D-4FD0-48B5-9227-F43FD478BD05}" dt="2022-06-08T18:07:03.028" v="475"/>
          <ac:spMkLst>
            <pc:docMk/>
            <pc:sldMk cId="1968463327" sldId="771"/>
            <ac:spMk id="6" creationId="{F4DDD9D3-BDD2-80F9-583E-20F7E756FE0B}"/>
          </ac:spMkLst>
        </pc:spChg>
        <pc:spChg chg="add mod">
          <ac:chgData name="Alona Tsirulnikov" userId="4bbafd77-0cd3-4d60-af1e-94ad4b8daf43" providerId="ADAL" clId="{88FFDF4D-4FD0-48B5-9227-F43FD478BD05}" dt="2022-06-08T18:07:03.028" v="475"/>
          <ac:spMkLst>
            <pc:docMk/>
            <pc:sldMk cId="1968463327" sldId="771"/>
            <ac:spMk id="7" creationId="{5AEB7960-144D-9AD8-1F0D-DAE7C712E7DC}"/>
          </ac:spMkLst>
        </pc:spChg>
        <pc:spChg chg="add mod">
          <ac:chgData name="Alona Tsirulnikov" userId="4bbafd77-0cd3-4d60-af1e-94ad4b8daf43" providerId="ADAL" clId="{88FFDF4D-4FD0-48B5-9227-F43FD478BD05}" dt="2022-06-08T18:07:03.028" v="475"/>
          <ac:spMkLst>
            <pc:docMk/>
            <pc:sldMk cId="1968463327" sldId="771"/>
            <ac:spMk id="9" creationId="{E477AD86-E6F8-C808-C3FB-2323506D3308}"/>
          </ac:spMkLst>
        </pc:spChg>
        <pc:spChg chg="add mod">
          <ac:chgData name="Alona Tsirulnikov" userId="4bbafd77-0cd3-4d60-af1e-94ad4b8daf43" providerId="ADAL" clId="{88FFDF4D-4FD0-48B5-9227-F43FD478BD05}" dt="2022-06-08T18:07:03.028" v="475"/>
          <ac:spMkLst>
            <pc:docMk/>
            <pc:sldMk cId="1968463327" sldId="771"/>
            <ac:spMk id="10" creationId="{D42A0E5D-7171-8D9B-FA08-5A2A36CC8D9C}"/>
          </ac:spMkLst>
        </pc:spChg>
        <pc:spChg chg="add mod">
          <ac:chgData name="Alona Tsirulnikov" userId="4bbafd77-0cd3-4d60-af1e-94ad4b8daf43" providerId="ADAL" clId="{88FFDF4D-4FD0-48B5-9227-F43FD478BD05}" dt="2022-06-08T18:07:03.028" v="475"/>
          <ac:spMkLst>
            <pc:docMk/>
            <pc:sldMk cId="1968463327" sldId="771"/>
            <ac:spMk id="12" creationId="{ED29866E-8AAF-F9BC-7B37-5BF2E17F082D}"/>
          </ac:spMkLst>
        </pc:spChg>
        <pc:spChg chg="add mod">
          <ac:chgData name="Alona Tsirulnikov" userId="4bbafd77-0cd3-4d60-af1e-94ad4b8daf43" providerId="ADAL" clId="{88FFDF4D-4FD0-48B5-9227-F43FD478BD05}" dt="2022-06-08T18:07:03.028" v="475"/>
          <ac:spMkLst>
            <pc:docMk/>
            <pc:sldMk cId="1968463327" sldId="771"/>
            <ac:spMk id="13" creationId="{C251376C-C5E0-6DE8-F7C9-3661D3F02679}"/>
          </ac:spMkLst>
        </pc:spChg>
        <pc:spChg chg="add mod">
          <ac:chgData name="Alona Tsirulnikov" userId="4bbafd77-0cd3-4d60-af1e-94ad4b8daf43" providerId="ADAL" clId="{88FFDF4D-4FD0-48B5-9227-F43FD478BD05}" dt="2022-06-08T18:07:03.028" v="475"/>
          <ac:spMkLst>
            <pc:docMk/>
            <pc:sldMk cId="1968463327" sldId="771"/>
            <ac:spMk id="14" creationId="{E130B8EE-E9AB-395F-628E-A84DCEDD7A90}"/>
          </ac:spMkLst>
        </pc:spChg>
        <pc:picChg chg="add mod">
          <ac:chgData name="Alona Tsirulnikov" userId="4bbafd77-0cd3-4d60-af1e-94ad4b8daf43" providerId="ADAL" clId="{88FFDF4D-4FD0-48B5-9227-F43FD478BD05}" dt="2022-06-08T18:07:03.028" v="475"/>
          <ac:picMkLst>
            <pc:docMk/>
            <pc:sldMk cId="1968463327" sldId="771"/>
            <ac:picMk id="8" creationId="{18875989-4B40-5390-D164-10AA6BF04AC9}"/>
          </ac:picMkLst>
        </pc:picChg>
        <pc:picChg chg="add mod">
          <ac:chgData name="Alona Tsirulnikov" userId="4bbafd77-0cd3-4d60-af1e-94ad4b8daf43" providerId="ADAL" clId="{88FFDF4D-4FD0-48B5-9227-F43FD478BD05}" dt="2022-06-08T18:07:03.028" v="475"/>
          <ac:picMkLst>
            <pc:docMk/>
            <pc:sldMk cId="1968463327" sldId="771"/>
            <ac:picMk id="11" creationId="{B8EC8AC5-863B-D482-A845-0EC1E1F80E18}"/>
          </ac:picMkLst>
        </pc:picChg>
        <pc:picChg chg="add mod">
          <ac:chgData name="Alona Tsirulnikov" userId="4bbafd77-0cd3-4d60-af1e-94ad4b8daf43" providerId="ADAL" clId="{88FFDF4D-4FD0-48B5-9227-F43FD478BD05}" dt="2022-06-08T18:07:08.728" v="476"/>
          <ac:picMkLst>
            <pc:docMk/>
            <pc:sldMk cId="1968463327" sldId="771"/>
            <ac:picMk id="15" creationId="{4F31FDDE-A027-A8C7-36DA-2B7EB1DF3E89}"/>
          </ac:picMkLst>
        </pc:picChg>
      </pc:sldChg>
      <pc:sldChg chg="addSp delSp modSp new mod">
        <pc:chgData name="Alona Tsirulnikov" userId="4bbafd77-0cd3-4d60-af1e-94ad4b8daf43" providerId="ADAL" clId="{88FFDF4D-4FD0-48B5-9227-F43FD478BD05}" dt="2022-06-08T18:07:29.709" v="481"/>
        <pc:sldMkLst>
          <pc:docMk/>
          <pc:sldMk cId="2634326768" sldId="772"/>
        </pc:sldMkLst>
        <pc:spChg chg="del">
          <ac:chgData name="Alona Tsirulnikov" userId="4bbafd77-0cd3-4d60-af1e-94ad4b8daf43" providerId="ADAL" clId="{88FFDF4D-4FD0-48B5-9227-F43FD478BD05}" dt="2022-06-08T18:07:17.946" v="479" actId="478"/>
          <ac:spMkLst>
            <pc:docMk/>
            <pc:sldMk cId="2634326768" sldId="772"/>
            <ac:spMk id="2" creationId="{5AF17A13-5878-314E-E92E-F54BAD038F5A}"/>
          </ac:spMkLst>
        </pc:spChg>
        <pc:spChg chg="del">
          <ac:chgData name="Alona Tsirulnikov" userId="4bbafd77-0cd3-4d60-af1e-94ad4b8daf43" providerId="ADAL" clId="{88FFDF4D-4FD0-48B5-9227-F43FD478BD05}" dt="2022-06-08T18:07:17.946" v="479" actId="478"/>
          <ac:spMkLst>
            <pc:docMk/>
            <pc:sldMk cId="2634326768" sldId="772"/>
            <ac:spMk id="3" creationId="{7C308FEE-F1FD-3063-A1EF-198AEC806298}"/>
          </ac:spMkLst>
        </pc:spChg>
        <pc:spChg chg="del">
          <ac:chgData name="Alona Tsirulnikov" userId="4bbafd77-0cd3-4d60-af1e-94ad4b8daf43" providerId="ADAL" clId="{88FFDF4D-4FD0-48B5-9227-F43FD478BD05}" dt="2022-06-08T18:07:17.946" v="479" actId="478"/>
          <ac:spMkLst>
            <pc:docMk/>
            <pc:sldMk cId="2634326768" sldId="772"/>
            <ac:spMk id="4" creationId="{E1FF2F57-3B93-EC4F-057A-76AF49E950D6}"/>
          </ac:spMkLst>
        </pc:spChg>
        <pc:spChg chg="add mod">
          <ac:chgData name="Alona Tsirulnikov" userId="4bbafd77-0cd3-4d60-af1e-94ad4b8daf43" providerId="ADAL" clId="{88FFDF4D-4FD0-48B5-9227-F43FD478BD05}" dt="2022-06-08T18:07:25.327" v="480"/>
          <ac:spMkLst>
            <pc:docMk/>
            <pc:sldMk cId="2634326768" sldId="772"/>
            <ac:spMk id="5" creationId="{54E60E3C-C6BE-ED7D-1AEF-D6C05BD39C65}"/>
          </ac:spMkLst>
        </pc:spChg>
        <pc:spChg chg="add mod">
          <ac:chgData name="Alona Tsirulnikov" userId="4bbafd77-0cd3-4d60-af1e-94ad4b8daf43" providerId="ADAL" clId="{88FFDF4D-4FD0-48B5-9227-F43FD478BD05}" dt="2022-06-08T18:07:25.327" v="480"/>
          <ac:spMkLst>
            <pc:docMk/>
            <pc:sldMk cId="2634326768" sldId="772"/>
            <ac:spMk id="6" creationId="{0AED266F-1B70-A29D-03BE-009882D19C24}"/>
          </ac:spMkLst>
        </pc:spChg>
        <pc:spChg chg="add mod">
          <ac:chgData name="Alona Tsirulnikov" userId="4bbafd77-0cd3-4d60-af1e-94ad4b8daf43" providerId="ADAL" clId="{88FFDF4D-4FD0-48B5-9227-F43FD478BD05}" dt="2022-06-08T18:07:25.327" v="480"/>
          <ac:spMkLst>
            <pc:docMk/>
            <pc:sldMk cId="2634326768" sldId="772"/>
            <ac:spMk id="7" creationId="{15249D6A-1C8B-1200-5689-EB0114E1257B}"/>
          </ac:spMkLst>
        </pc:spChg>
        <pc:spChg chg="add mod">
          <ac:chgData name="Alona Tsirulnikov" userId="4bbafd77-0cd3-4d60-af1e-94ad4b8daf43" providerId="ADAL" clId="{88FFDF4D-4FD0-48B5-9227-F43FD478BD05}" dt="2022-06-08T18:07:25.327" v="480"/>
          <ac:spMkLst>
            <pc:docMk/>
            <pc:sldMk cId="2634326768" sldId="772"/>
            <ac:spMk id="8" creationId="{67D2A21B-3422-0C26-1FBF-80973120001A}"/>
          </ac:spMkLst>
        </pc:spChg>
        <pc:spChg chg="add mod">
          <ac:chgData name="Alona Tsirulnikov" userId="4bbafd77-0cd3-4d60-af1e-94ad4b8daf43" providerId="ADAL" clId="{88FFDF4D-4FD0-48B5-9227-F43FD478BD05}" dt="2022-06-08T18:07:25.327" v="480"/>
          <ac:spMkLst>
            <pc:docMk/>
            <pc:sldMk cId="2634326768" sldId="772"/>
            <ac:spMk id="9" creationId="{31E5448D-1645-F555-CD8F-4CFC4C782C50}"/>
          </ac:spMkLst>
        </pc:spChg>
        <pc:spChg chg="add mod">
          <ac:chgData name="Alona Tsirulnikov" userId="4bbafd77-0cd3-4d60-af1e-94ad4b8daf43" providerId="ADAL" clId="{88FFDF4D-4FD0-48B5-9227-F43FD478BD05}" dt="2022-06-08T18:07:25.327" v="480"/>
          <ac:spMkLst>
            <pc:docMk/>
            <pc:sldMk cId="2634326768" sldId="772"/>
            <ac:spMk id="10" creationId="{1C1E4BE3-D03B-442B-218B-3F9A85C957AD}"/>
          </ac:spMkLst>
        </pc:spChg>
        <pc:picChg chg="add mod">
          <ac:chgData name="Alona Tsirulnikov" userId="4bbafd77-0cd3-4d60-af1e-94ad4b8daf43" providerId="ADAL" clId="{88FFDF4D-4FD0-48B5-9227-F43FD478BD05}" dt="2022-06-08T18:07:25.327" v="480"/>
          <ac:picMkLst>
            <pc:docMk/>
            <pc:sldMk cId="2634326768" sldId="772"/>
            <ac:picMk id="11" creationId="{BDEF954E-F3DF-8EA9-13BE-2FF6CC3206A4}"/>
          </ac:picMkLst>
        </pc:picChg>
        <pc:picChg chg="add mod">
          <ac:chgData name="Alona Tsirulnikov" userId="4bbafd77-0cd3-4d60-af1e-94ad4b8daf43" providerId="ADAL" clId="{88FFDF4D-4FD0-48B5-9227-F43FD478BD05}" dt="2022-06-08T18:07:25.327" v="480"/>
          <ac:picMkLst>
            <pc:docMk/>
            <pc:sldMk cId="2634326768" sldId="772"/>
            <ac:picMk id="12" creationId="{FFDAE483-41B8-65F3-48A2-4624AA52CBAF}"/>
          </ac:picMkLst>
        </pc:picChg>
        <pc:picChg chg="add mod">
          <ac:chgData name="Alona Tsirulnikov" userId="4bbafd77-0cd3-4d60-af1e-94ad4b8daf43" providerId="ADAL" clId="{88FFDF4D-4FD0-48B5-9227-F43FD478BD05}" dt="2022-06-08T18:07:29.709" v="481"/>
          <ac:picMkLst>
            <pc:docMk/>
            <pc:sldMk cId="2634326768" sldId="772"/>
            <ac:picMk id="13" creationId="{1EC65AC3-0E50-3340-12A0-81FC2CE5475F}"/>
          </ac:picMkLst>
        </pc:picChg>
      </pc:sldChg>
      <pc:sldChg chg="addSp delSp modSp new mod">
        <pc:chgData name="Alona Tsirulnikov" userId="4bbafd77-0cd3-4d60-af1e-94ad4b8daf43" providerId="ADAL" clId="{88FFDF4D-4FD0-48B5-9227-F43FD478BD05}" dt="2022-06-08T18:07:43.637" v="485"/>
        <pc:sldMkLst>
          <pc:docMk/>
          <pc:sldMk cId="317709515" sldId="773"/>
        </pc:sldMkLst>
        <pc:spChg chg="del">
          <ac:chgData name="Alona Tsirulnikov" userId="4bbafd77-0cd3-4d60-af1e-94ad4b8daf43" providerId="ADAL" clId="{88FFDF4D-4FD0-48B5-9227-F43FD478BD05}" dt="2022-06-08T18:07:35.342" v="484" actId="478"/>
          <ac:spMkLst>
            <pc:docMk/>
            <pc:sldMk cId="317709515" sldId="773"/>
            <ac:spMk id="2" creationId="{C1199586-E0E5-D225-2633-82FB43968EE8}"/>
          </ac:spMkLst>
        </pc:spChg>
        <pc:spChg chg="del">
          <ac:chgData name="Alona Tsirulnikov" userId="4bbafd77-0cd3-4d60-af1e-94ad4b8daf43" providerId="ADAL" clId="{88FFDF4D-4FD0-48B5-9227-F43FD478BD05}" dt="2022-06-08T18:07:35.342" v="484" actId="478"/>
          <ac:spMkLst>
            <pc:docMk/>
            <pc:sldMk cId="317709515" sldId="773"/>
            <ac:spMk id="3" creationId="{ECEBC20C-504F-9BC3-99D8-34DA71AE5159}"/>
          </ac:spMkLst>
        </pc:spChg>
        <pc:spChg chg="del">
          <ac:chgData name="Alona Tsirulnikov" userId="4bbafd77-0cd3-4d60-af1e-94ad4b8daf43" providerId="ADAL" clId="{88FFDF4D-4FD0-48B5-9227-F43FD478BD05}" dt="2022-06-08T18:07:35.342" v="484" actId="478"/>
          <ac:spMkLst>
            <pc:docMk/>
            <pc:sldMk cId="317709515" sldId="773"/>
            <ac:spMk id="4" creationId="{CE82D5FA-9725-E78F-6237-C5593E00C0B5}"/>
          </ac:spMkLst>
        </pc:spChg>
        <pc:spChg chg="add mod">
          <ac:chgData name="Alona Tsirulnikov" userId="4bbafd77-0cd3-4d60-af1e-94ad4b8daf43" providerId="ADAL" clId="{88FFDF4D-4FD0-48B5-9227-F43FD478BD05}" dt="2022-06-08T18:07:43.637" v="485"/>
          <ac:spMkLst>
            <pc:docMk/>
            <pc:sldMk cId="317709515" sldId="773"/>
            <ac:spMk id="5" creationId="{99134903-EAA4-E2F7-FB5C-E067D8C30BBC}"/>
          </ac:spMkLst>
        </pc:spChg>
        <pc:spChg chg="add mod">
          <ac:chgData name="Alona Tsirulnikov" userId="4bbafd77-0cd3-4d60-af1e-94ad4b8daf43" providerId="ADAL" clId="{88FFDF4D-4FD0-48B5-9227-F43FD478BD05}" dt="2022-06-08T18:07:43.637" v="485"/>
          <ac:spMkLst>
            <pc:docMk/>
            <pc:sldMk cId="317709515" sldId="773"/>
            <ac:spMk id="6" creationId="{D060496C-7CB5-007E-440D-0C9B9EB178E1}"/>
          </ac:spMkLst>
        </pc:spChg>
        <pc:spChg chg="add mod">
          <ac:chgData name="Alona Tsirulnikov" userId="4bbafd77-0cd3-4d60-af1e-94ad4b8daf43" providerId="ADAL" clId="{88FFDF4D-4FD0-48B5-9227-F43FD478BD05}" dt="2022-06-08T18:07:43.637" v="485"/>
          <ac:spMkLst>
            <pc:docMk/>
            <pc:sldMk cId="317709515" sldId="773"/>
            <ac:spMk id="7" creationId="{FB093EDE-BC4B-173A-B83C-4BF86E01B79E}"/>
          </ac:spMkLst>
        </pc:spChg>
        <pc:spChg chg="add mod">
          <ac:chgData name="Alona Tsirulnikov" userId="4bbafd77-0cd3-4d60-af1e-94ad4b8daf43" providerId="ADAL" clId="{88FFDF4D-4FD0-48B5-9227-F43FD478BD05}" dt="2022-06-08T18:07:43.637" v="485"/>
          <ac:spMkLst>
            <pc:docMk/>
            <pc:sldMk cId="317709515" sldId="773"/>
            <ac:spMk id="8" creationId="{C17CD0A8-6989-0F68-1116-0E77A2295542}"/>
          </ac:spMkLst>
        </pc:spChg>
      </pc:sldChg>
      <pc:sldChg chg="addSp delSp modSp new mod">
        <pc:chgData name="Alona Tsirulnikov" userId="4bbafd77-0cd3-4d60-af1e-94ad4b8daf43" providerId="ADAL" clId="{88FFDF4D-4FD0-48B5-9227-F43FD478BD05}" dt="2022-06-08T19:43:20.361" v="2457"/>
        <pc:sldMkLst>
          <pc:docMk/>
          <pc:sldMk cId="2381050137" sldId="774"/>
        </pc:sldMkLst>
        <pc:spChg chg="del">
          <ac:chgData name="Alona Tsirulnikov" userId="4bbafd77-0cd3-4d60-af1e-94ad4b8daf43" providerId="ADAL" clId="{88FFDF4D-4FD0-48B5-9227-F43FD478BD05}" dt="2022-06-08T18:07:50.748" v="488" actId="478"/>
          <ac:spMkLst>
            <pc:docMk/>
            <pc:sldMk cId="2381050137" sldId="774"/>
            <ac:spMk id="2" creationId="{4B10424D-6DA3-703D-17BB-5BA9043C7B95}"/>
          </ac:spMkLst>
        </pc:spChg>
        <pc:spChg chg="del">
          <ac:chgData name="Alona Tsirulnikov" userId="4bbafd77-0cd3-4d60-af1e-94ad4b8daf43" providerId="ADAL" clId="{88FFDF4D-4FD0-48B5-9227-F43FD478BD05}" dt="2022-06-08T18:07:50.748" v="488" actId="478"/>
          <ac:spMkLst>
            <pc:docMk/>
            <pc:sldMk cId="2381050137" sldId="774"/>
            <ac:spMk id="3" creationId="{0A1CEB1C-BB97-05F1-255D-9AB75944CE4A}"/>
          </ac:spMkLst>
        </pc:spChg>
        <pc:spChg chg="del">
          <ac:chgData name="Alona Tsirulnikov" userId="4bbafd77-0cd3-4d60-af1e-94ad4b8daf43" providerId="ADAL" clId="{88FFDF4D-4FD0-48B5-9227-F43FD478BD05}" dt="2022-06-08T18:07:50.748" v="488" actId="478"/>
          <ac:spMkLst>
            <pc:docMk/>
            <pc:sldMk cId="2381050137" sldId="774"/>
            <ac:spMk id="4" creationId="{859311B6-A717-23CD-470E-032C8114F53B}"/>
          </ac:spMkLst>
        </pc:spChg>
        <pc:spChg chg="add mod">
          <ac:chgData name="Alona Tsirulnikov" userId="4bbafd77-0cd3-4d60-af1e-94ad4b8daf43" providerId="ADAL" clId="{88FFDF4D-4FD0-48B5-9227-F43FD478BD05}" dt="2022-06-08T18:08:00.997" v="491"/>
          <ac:spMkLst>
            <pc:docMk/>
            <pc:sldMk cId="2381050137" sldId="774"/>
            <ac:spMk id="5" creationId="{42A8410F-DCEE-3A73-3C02-E9288A5E1930}"/>
          </ac:spMkLst>
        </pc:spChg>
        <pc:spChg chg="add del mod">
          <ac:chgData name="Alona Tsirulnikov" userId="4bbafd77-0cd3-4d60-af1e-94ad4b8daf43" providerId="ADAL" clId="{88FFDF4D-4FD0-48B5-9227-F43FD478BD05}" dt="2022-06-08T19:42:26.320" v="2453"/>
          <ac:spMkLst>
            <pc:docMk/>
            <pc:sldMk cId="2381050137" sldId="774"/>
            <ac:spMk id="6" creationId="{57A20870-3217-F206-C0BF-1BC705BAE0E6}"/>
          </ac:spMkLst>
        </pc:spChg>
        <pc:spChg chg="add mod">
          <ac:chgData name="Alona Tsirulnikov" userId="4bbafd77-0cd3-4d60-af1e-94ad4b8daf43" providerId="ADAL" clId="{88FFDF4D-4FD0-48B5-9227-F43FD478BD05}" dt="2022-06-08T18:08:00.997" v="491"/>
          <ac:spMkLst>
            <pc:docMk/>
            <pc:sldMk cId="2381050137" sldId="774"/>
            <ac:spMk id="7" creationId="{B2D13EE5-37B2-4FA9-BE34-55D6E5D7B39E}"/>
          </ac:spMkLst>
        </pc:spChg>
        <pc:spChg chg="add del mod">
          <ac:chgData name="Alona Tsirulnikov" userId="4bbafd77-0cd3-4d60-af1e-94ad4b8daf43" providerId="ADAL" clId="{88FFDF4D-4FD0-48B5-9227-F43FD478BD05}" dt="2022-06-08T19:42:17.659" v="2448"/>
          <ac:spMkLst>
            <pc:docMk/>
            <pc:sldMk cId="2381050137" sldId="774"/>
            <ac:spMk id="8" creationId="{3DBD0679-B91B-7FF5-4497-FDFF94764029}"/>
          </ac:spMkLst>
        </pc:spChg>
        <pc:spChg chg="add mod">
          <ac:chgData name="Alona Tsirulnikov" userId="4bbafd77-0cd3-4d60-af1e-94ad4b8daf43" providerId="ADAL" clId="{88FFDF4D-4FD0-48B5-9227-F43FD478BD05}" dt="2022-06-08T19:42:24.603" v="2451" actId="1076"/>
          <ac:spMkLst>
            <pc:docMk/>
            <pc:sldMk cId="2381050137" sldId="774"/>
            <ac:spMk id="9" creationId="{E67C21CA-9DFE-2185-2FE4-15517B2F93BF}"/>
          </ac:spMkLst>
        </pc:spChg>
        <pc:picChg chg="add del mod ord">
          <ac:chgData name="Alona Tsirulnikov" userId="4bbafd77-0cd3-4d60-af1e-94ad4b8daf43" providerId="ADAL" clId="{88FFDF4D-4FD0-48B5-9227-F43FD478BD05}" dt="2022-06-08T19:43:20.361" v="2457"/>
          <ac:picMkLst>
            <pc:docMk/>
            <pc:sldMk cId="2381050137" sldId="774"/>
            <ac:picMk id="10" creationId="{AB0CD52F-C343-074B-124C-635693DE95EE}"/>
          </ac:picMkLst>
        </pc:picChg>
        <pc:picChg chg="add del mod ord">
          <ac:chgData name="Alona Tsirulnikov" userId="4bbafd77-0cd3-4d60-af1e-94ad4b8daf43" providerId="ADAL" clId="{88FFDF4D-4FD0-48B5-9227-F43FD478BD05}" dt="2022-06-08T19:43:20.361" v="2457"/>
          <ac:picMkLst>
            <pc:docMk/>
            <pc:sldMk cId="2381050137" sldId="774"/>
            <ac:picMk id="11" creationId="{76B32FED-820B-63EA-35F3-070779D70EAC}"/>
          </ac:picMkLst>
        </pc:picChg>
        <pc:picChg chg="add del mod ord">
          <ac:chgData name="Alona Tsirulnikov" userId="4bbafd77-0cd3-4d60-af1e-94ad4b8daf43" providerId="ADAL" clId="{88FFDF4D-4FD0-48B5-9227-F43FD478BD05}" dt="2022-06-08T19:43:20.361" v="2457"/>
          <ac:picMkLst>
            <pc:docMk/>
            <pc:sldMk cId="2381050137" sldId="774"/>
            <ac:picMk id="12" creationId="{CFD0C161-9087-99F7-4610-5D682DF7AC9B}"/>
          </ac:picMkLst>
        </pc:picChg>
      </pc:sldChg>
      <pc:sldChg chg="addSp delSp modSp new mod">
        <pc:chgData name="Alona Tsirulnikov" userId="4bbafd77-0cd3-4d60-af1e-94ad4b8daf43" providerId="ADAL" clId="{88FFDF4D-4FD0-48B5-9227-F43FD478BD05}" dt="2022-06-08T19:44:19.941" v="2461"/>
        <pc:sldMkLst>
          <pc:docMk/>
          <pc:sldMk cId="471253761" sldId="775"/>
        </pc:sldMkLst>
        <pc:spChg chg="del">
          <ac:chgData name="Alona Tsirulnikov" userId="4bbafd77-0cd3-4d60-af1e-94ad4b8daf43" providerId="ADAL" clId="{88FFDF4D-4FD0-48B5-9227-F43FD478BD05}" dt="2022-06-08T18:08:06.380" v="494" actId="478"/>
          <ac:spMkLst>
            <pc:docMk/>
            <pc:sldMk cId="471253761" sldId="775"/>
            <ac:spMk id="2" creationId="{9B8D00EE-3D3E-D04E-2927-ACEC8ED7A646}"/>
          </ac:spMkLst>
        </pc:spChg>
        <pc:spChg chg="del">
          <ac:chgData name="Alona Tsirulnikov" userId="4bbafd77-0cd3-4d60-af1e-94ad4b8daf43" providerId="ADAL" clId="{88FFDF4D-4FD0-48B5-9227-F43FD478BD05}" dt="2022-06-08T18:08:06.380" v="494" actId="478"/>
          <ac:spMkLst>
            <pc:docMk/>
            <pc:sldMk cId="471253761" sldId="775"/>
            <ac:spMk id="3" creationId="{C9DCDC6A-9A0C-9D60-6475-228A81A7CFD0}"/>
          </ac:spMkLst>
        </pc:spChg>
        <pc:spChg chg="del">
          <ac:chgData name="Alona Tsirulnikov" userId="4bbafd77-0cd3-4d60-af1e-94ad4b8daf43" providerId="ADAL" clId="{88FFDF4D-4FD0-48B5-9227-F43FD478BD05}" dt="2022-06-08T18:08:06.380" v="494" actId="478"/>
          <ac:spMkLst>
            <pc:docMk/>
            <pc:sldMk cId="471253761" sldId="775"/>
            <ac:spMk id="4" creationId="{2A99F4B2-C440-0759-AA94-8869B7ED4FB6}"/>
          </ac:spMkLst>
        </pc:spChg>
        <pc:spChg chg="add del mod">
          <ac:chgData name="Alona Tsirulnikov" userId="4bbafd77-0cd3-4d60-af1e-94ad4b8daf43" providerId="ADAL" clId="{88FFDF4D-4FD0-48B5-9227-F43FD478BD05}" dt="2022-06-08T19:44:02.093" v="2458" actId="478"/>
          <ac:spMkLst>
            <pc:docMk/>
            <pc:sldMk cId="471253761" sldId="775"/>
            <ac:spMk id="5" creationId="{D8E894F0-CC8D-3A44-040D-FE8569147171}"/>
          </ac:spMkLst>
        </pc:spChg>
        <pc:spChg chg="add mod">
          <ac:chgData name="Alona Tsirulnikov" userId="4bbafd77-0cd3-4d60-af1e-94ad4b8daf43" providerId="ADAL" clId="{88FFDF4D-4FD0-48B5-9227-F43FD478BD05}" dt="2022-06-08T19:44:19.941" v="2461"/>
          <ac:spMkLst>
            <pc:docMk/>
            <pc:sldMk cId="471253761" sldId="775"/>
            <ac:spMk id="6" creationId="{60F8C8F5-8899-CE5C-7904-343AE91E760F}"/>
          </ac:spMkLst>
        </pc:spChg>
        <pc:spChg chg="add mod">
          <ac:chgData name="Alona Tsirulnikov" userId="4bbafd77-0cd3-4d60-af1e-94ad4b8daf43" providerId="ADAL" clId="{88FFDF4D-4FD0-48B5-9227-F43FD478BD05}" dt="2022-06-08T19:44:02.811" v="2459"/>
          <ac:spMkLst>
            <pc:docMk/>
            <pc:sldMk cId="471253761" sldId="775"/>
            <ac:spMk id="7" creationId="{21B4743C-A96E-82F3-4D87-7ED0B812BE6F}"/>
          </ac:spMkLst>
        </pc:spChg>
      </pc:sldChg>
      <pc:sldChg chg="addSp delSp modSp new mod">
        <pc:chgData name="Alona Tsirulnikov" userId="4bbafd77-0cd3-4d60-af1e-94ad4b8daf43" providerId="ADAL" clId="{88FFDF4D-4FD0-48B5-9227-F43FD478BD05}" dt="2022-06-08T19:45:29.119" v="2463"/>
        <pc:sldMkLst>
          <pc:docMk/>
          <pc:sldMk cId="3944461638" sldId="776"/>
        </pc:sldMkLst>
        <pc:spChg chg="del">
          <ac:chgData name="Alona Tsirulnikov" userId="4bbafd77-0cd3-4d60-af1e-94ad4b8daf43" providerId="ADAL" clId="{88FFDF4D-4FD0-48B5-9227-F43FD478BD05}" dt="2022-06-08T18:08:17.916" v="498" actId="478"/>
          <ac:spMkLst>
            <pc:docMk/>
            <pc:sldMk cId="3944461638" sldId="776"/>
            <ac:spMk id="2" creationId="{71B25F6B-A210-5663-D1C7-4A6423AA3A32}"/>
          </ac:spMkLst>
        </pc:spChg>
        <pc:spChg chg="del">
          <ac:chgData name="Alona Tsirulnikov" userId="4bbafd77-0cd3-4d60-af1e-94ad4b8daf43" providerId="ADAL" clId="{88FFDF4D-4FD0-48B5-9227-F43FD478BD05}" dt="2022-06-08T18:08:17.916" v="498" actId="478"/>
          <ac:spMkLst>
            <pc:docMk/>
            <pc:sldMk cId="3944461638" sldId="776"/>
            <ac:spMk id="3" creationId="{985EB333-68FA-7157-E00C-1858F51E8FA7}"/>
          </ac:spMkLst>
        </pc:spChg>
        <pc:spChg chg="del">
          <ac:chgData name="Alona Tsirulnikov" userId="4bbafd77-0cd3-4d60-af1e-94ad4b8daf43" providerId="ADAL" clId="{88FFDF4D-4FD0-48B5-9227-F43FD478BD05}" dt="2022-06-08T18:08:17.916" v="498" actId="478"/>
          <ac:spMkLst>
            <pc:docMk/>
            <pc:sldMk cId="3944461638" sldId="776"/>
            <ac:spMk id="4" creationId="{587CE2A5-ACCD-067E-5144-46EB3F892B13}"/>
          </ac:spMkLst>
        </pc:spChg>
        <pc:spChg chg="add del mod">
          <ac:chgData name="Alona Tsirulnikov" userId="4bbafd77-0cd3-4d60-af1e-94ad4b8daf43" providerId="ADAL" clId="{88FFDF4D-4FD0-48B5-9227-F43FD478BD05}" dt="2022-06-08T19:45:28.389" v="2462" actId="478"/>
          <ac:spMkLst>
            <pc:docMk/>
            <pc:sldMk cId="3944461638" sldId="776"/>
            <ac:spMk id="5" creationId="{F60C580E-31DB-B316-3A93-6E16D742B919}"/>
          </ac:spMkLst>
        </pc:spChg>
        <pc:spChg chg="add mod">
          <ac:chgData name="Alona Tsirulnikov" userId="4bbafd77-0cd3-4d60-af1e-94ad4b8daf43" providerId="ADAL" clId="{88FFDF4D-4FD0-48B5-9227-F43FD478BD05}" dt="2022-06-08T18:08:26.933" v="501"/>
          <ac:spMkLst>
            <pc:docMk/>
            <pc:sldMk cId="3944461638" sldId="776"/>
            <ac:spMk id="6" creationId="{5001749A-DB77-1F1E-3020-DDE881AFBAF0}"/>
          </ac:spMkLst>
        </pc:spChg>
        <pc:spChg chg="add mod">
          <ac:chgData name="Alona Tsirulnikov" userId="4bbafd77-0cd3-4d60-af1e-94ad4b8daf43" providerId="ADAL" clId="{88FFDF4D-4FD0-48B5-9227-F43FD478BD05}" dt="2022-06-08T18:08:26.933" v="501"/>
          <ac:spMkLst>
            <pc:docMk/>
            <pc:sldMk cId="3944461638" sldId="776"/>
            <ac:spMk id="7" creationId="{67BFD8AA-EC3B-A597-7C1E-7C9F46C68600}"/>
          </ac:spMkLst>
        </pc:spChg>
        <pc:spChg chg="add mod">
          <ac:chgData name="Alona Tsirulnikov" userId="4bbafd77-0cd3-4d60-af1e-94ad4b8daf43" providerId="ADAL" clId="{88FFDF4D-4FD0-48B5-9227-F43FD478BD05}" dt="2022-06-08T19:45:29.119" v="2463"/>
          <ac:spMkLst>
            <pc:docMk/>
            <pc:sldMk cId="3944461638" sldId="776"/>
            <ac:spMk id="8" creationId="{1EDC0662-4090-06A0-5E68-CE860C214AAB}"/>
          </ac:spMkLst>
        </pc:spChg>
      </pc:sldChg>
      <pc:sldChg chg="addSp delSp modSp new mod">
        <pc:chgData name="Alona Tsirulnikov" userId="4bbafd77-0cd3-4d60-af1e-94ad4b8daf43" providerId="ADAL" clId="{88FFDF4D-4FD0-48B5-9227-F43FD478BD05}" dt="2022-06-08T19:49:02.636" v="2583" actId="313"/>
        <pc:sldMkLst>
          <pc:docMk/>
          <pc:sldMk cId="2118765076" sldId="777"/>
        </pc:sldMkLst>
        <pc:spChg chg="del">
          <ac:chgData name="Alona Tsirulnikov" userId="4bbafd77-0cd3-4d60-af1e-94ad4b8daf43" providerId="ADAL" clId="{88FFDF4D-4FD0-48B5-9227-F43FD478BD05}" dt="2022-06-08T18:08:32.595" v="504" actId="478"/>
          <ac:spMkLst>
            <pc:docMk/>
            <pc:sldMk cId="2118765076" sldId="777"/>
            <ac:spMk id="2" creationId="{1E648011-3EFD-5D00-AA8B-4C7CA6B544EE}"/>
          </ac:spMkLst>
        </pc:spChg>
        <pc:spChg chg="del">
          <ac:chgData name="Alona Tsirulnikov" userId="4bbafd77-0cd3-4d60-af1e-94ad4b8daf43" providerId="ADAL" clId="{88FFDF4D-4FD0-48B5-9227-F43FD478BD05}" dt="2022-06-08T18:08:32.595" v="504" actId="478"/>
          <ac:spMkLst>
            <pc:docMk/>
            <pc:sldMk cId="2118765076" sldId="777"/>
            <ac:spMk id="3" creationId="{9D23F96D-FC8F-6A37-E4E2-5FF5806D19BA}"/>
          </ac:spMkLst>
        </pc:spChg>
        <pc:spChg chg="del">
          <ac:chgData name="Alona Tsirulnikov" userId="4bbafd77-0cd3-4d60-af1e-94ad4b8daf43" providerId="ADAL" clId="{88FFDF4D-4FD0-48B5-9227-F43FD478BD05}" dt="2022-06-08T18:08:32.595" v="504" actId="478"/>
          <ac:spMkLst>
            <pc:docMk/>
            <pc:sldMk cId="2118765076" sldId="777"/>
            <ac:spMk id="4" creationId="{4FABE794-49A7-71EC-340F-F35F2ECBAF0B}"/>
          </ac:spMkLst>
        </pc:spChg>
        <pc:spChg chg="add del mod">
          <ac:chgData name="Alona Tsirulnikov" userId="4bbafd77-0cd3-4d60-af1e-94ad4b8daf43" providerId="ADAL" clId="{88FFDF4D-4FD0-48B5-9227-F43FD478BD05}" dt="2022-06-08T19:45:42.804" v="2464" actId="478"/>
          <ac:spMkLst>
            <pc:docMk/>
            <pc:sldMk cId="2118765076" sldId="777"/>
            <ac:spMk id="5" creationId="{66F042A9-F481-950E-EAA1-A186E18D37F1}"/>
          </ac:spMkLst>
        </pc:spChg>
        <pc:spChg chg="add mod">
          <ac:chgData name="Alona Tsirulnikov" userId="4bbafd77-0cd3-4d60-af1e-94ad4b8daf43" providerId="ADAL" clId="{88FFDF4D-4FD0-48B5-9227-F43FD478BD05}" dt="2022-06-08T18:08:39.589" v="505"/>
          <ac:spMkLst>
            <pc:docMk/>
            <pc:sldMk cId="2118765076" sldId="777"/>
            <ac:spMk id="6" creationId="{DAF64515-FE51-5EC2-BB67-0CA85228CB41}"/>
          </ac:spMkLst>
        </pc:spChg>
        <pc:spChg chg="add mod">
          <ac:chgData name="Alona Tsirulnikov" userId="4bbafd77-0cd3-4d60-af1e-94ad4b8daf43" providerId="ADAL" clId="{88FFDF4D-4FD0-48B5-9227-F43FD478BD05}" dt="2022-06-08T19:46:54.226" v="2518" actId="1035"/>
          <ac:spMkLst>
            <pc:docMk/>
            <pc:sldMk cId="2118765076" sldId="777"/>
            <ac:spMk id="7" creationId="{14C2BF82-F1FC-6579-BE06-0BCA3B57A979}"/>
          </ac:spMkLst>
        </pc:spChg>
        <pc:spChg chg="add mod">
          <ac:chgData name="Alona Tsirulnikov" userId="4bbafd77-0cd3-4d60-af1e-94ad4b8daf43" providerId="ADAL" clId="{88FFDF4D-4FD0-48B5-9227-F43FD478BD05}" dt="2022-06-08T19:47:27.743" v="2519"/>
          <ac:spMkLst>
            <pc:docMk/>
            <pc:sldMk cId="2118765076" sldId="777"/>
            <ac:spMk id="8" creationId="{DADE4FDA-168D-8D79-7F42-F80AB68F1C83}"/>
          </ac:spMkLst>
        </pc:spChg>
        <pc:spChg chg="add mod">
          <ac:chgData name="Alona Tsirulnikov" userId="4bbafd77-0cd3-4d60-af1e-94ad4b8daf43" providerId="ADAL" clId="{88FFDF4D-4FD0-48B5-9227-F43FD478BD05}" dt="2022-06-08T19:49:02.636" v="2583" actId="313"/>
          <ac:spMkLst>
            <pc:docMk/>
            <pc:sldMk cId="2118765076" sldId="777"/>
            <ac:spMk id="9" creationId="{F56817FE-B655-A84D-E2F4-3334EA10D0B6}"/>
          </ac:spMkLst>
        </pc:spChg>
        <pc:spChg chg="add mod">
          <ac:chgData name="Alona Tsirulnikov" userId="4bbafd77-0cd3-4d60-af1e-94ad4b8daf43" providerId="ADAL" clId="{88FFDF4D-4FD0-48B5-9227-F43FD478BD05}" dt="2022-06-08T19:45:54.944" v="2483" actId="20577"/>
          <ac:spMkLst>
            <pc:docMk/>
            <pc:sldMk cId="2118765076" sldId="777"/>
            <ac:spMk id="10" creationId="{36606D00-3934-B1CB-D6AF-F0D2D3468A5D}"/>
          </ac:spMkLst>
        </pc:spChg>
      </pc:sldChg>
      <pc:sldChg chg="addSp delSp modSp new mod">
        <pc:chgData name="Alona Tsirulnikov" userId="4bbafd77-0cd3-4d60-af1e-94ad4b8daf43" providerId="ADAL" clId="{88FFDF4D-4FD0-48B5-9227-F43FD478BD05}" dt="2022-06-08T19:53:14.746" v="2719" actId="20577"/>
        <pc:sldMkLst>
          <pc:docMk/>
          <pc:sldMk cId="143299416" sldId="778"/>
        </pc:sldMkLst>
        <pc:spChg chg="del">
          <ac:chgData name="Alona Tsirulnikov" userId="4bbafd77-0cd3-4d60-af1e-94ad4b8daf43" providerId="ADAL" clId="{88FFDF4D-4FD0-48B5-9227-F43FD478BD05}" dt="2022-06-08T18:08:44.138" v="508" actId="478"/>
          <ac:spMkLst>
            <pc:docMk/>
            <pc:sldMk cId="143299416" sldId="778"/>
            <ac:spMk id="2" creationId="{832076C9-C3B1-C9E3-57F8-DC0F97B4FF84}"/>
          </ac:spMkLst>
        </pc:spChg>
        <pc:spChg chg="del">
          <ac:chgData name="Alona Tsirulnikov" userId="4bbafd77-0cd3-4d60-af1e-94ad4b8daf43" providerId="ADAL" clId="{88FFDF4D-4FD0-48B5-9227-F43FD478BD05}" dt="2022-06-08T18:08:44.138" v="508" actId="478"/>
          <ac:spMkLst>
            <pc:docMk/>
            <pc:sldMk cId="143299416" sldId="778"/>
            <ac:spMk id="3" creationId="{7B366B99-3BF3-4CD7-DD32-ABAC1E450744}"/>
          </ac:spMkLst>
        </pc:spChg>
        <pc:spChg chg="del">
          <ac:chgData name="Alona Tsirulnikov" userId="4bbafd77-0cd3-4d60-af1e-94ad4b8daf43" providerId="ADAL" clId="{88FFDF4D-4FD0-48B5-9227-F43FD478BD05}" dt="2022-06-08T18:08:44.138" v="508" actId="478"/>
          <ac:spMkLst>
            <pc:docMk/>
            <pc:sldMk cId="143299416" sldId="778"/>
            <ac:spMk id="4" creationId="{848B2499-6C73-E8B3-815E-8379C120E6D3}"/>
          </ac:spMkLst>
        </pc:spChg>
        <pc:spChg chg="add del mod">
          <ac:chgData name="Alona Tsirulnikov" userId="4bbafd77-0cd3-4d60-af1e-94ad4b8daf43" providerId="ADAL" clId="{88FFDF4D-4FD0-48B5-9227-F43FD478BD05}" dt="2022-06-08T19:46:03.052" v="2484" actId="478"/>
          <ac:spMkLst>
            <pc:docMk/>
            <pc:sldMk cId="143299416" sldId="778"/>
            <ac:spMk id="5" creationId="{4A741271-170E-47FC-2D06-203ECB9540F8}"/>
          </ac:spMkLst>
        </pc:spChg>
        <pc:spChg chg="add mod">
          <ac:chgData name="Alona Tsirulnikov" userId="4bbafd77-0cd3-4d60-af1e-94ad4b8daf43" providerId="ADAL" clId="{88FFDF4D-4FD0-48B5-9227-F43FD478BD05}" dt="2022-06-08T18:08:54.276" v="509"/>
          <ac:spMkLst>
            <pc:docMk/>
            <pc:sldMk cId="143299416" sldId="778"/>
            <ac:spMk id="6" creationId="{F82B9131-F0E4-C5B2-9346-A26374EDA922}"/>
          </ac:spMkLst>
        </pc:spChg>
        <pc:spChg chg="add mod">
          <ac:chgData name="Alona Tsirulnikov" userId="4bbafd77-0cd3-4d60-af1e-94ad4b8daf43" providerId="ADAL" clId="{88FFDF4D-4FD0-48B5-9227-F43FD478BD05}" dt="2022-06-08T18:08:54.276" v="509"/>
          <ac:spMkLst>
            <pc:docMk/>
            <pc:sldMk cId="143299416" sldId="778"/>
            <ac:spMk id="7" creationId="{E01492BF-63B1-15FB-EE86-91C2A1668B15}"/>
          </ac:spMkLst>
        </pc:spChg>
        <pc:spChg chg="add mod">
          <ac:chgData name="Alona Tsirulnikov" userId="4bbafd77-0cd3-4d60-af1e-94ad4b8daf43" providerId="ADAL" clId="{88FFDF4D-4FD0-48B5-9227-F43FD478BD05}" dt="2022-06-08T19:52:40.087" v="2709" actId="1076"/>
          <ac:spMkLst>
            <pc:docMk/>
            <pc:sldMk cId="143299416" sldId="778"/>
            <ac:spMk id="8" creationId="{DC1F0D93-1C01-A2E2-2CFC-9783D80E8957}"/>
          </ac:spMkLst>
        </pc:spChg>
        <pc:spChg chg="add mod">
          <ac:chgData name="Alona Tsirulnikov" userId="4bbafd77-0cd3-4d60-af1e-94ad4b8daf43" providerId="ADAL" clId="{88FFDF4D-4FD0-48B5-9227-F43FD478BD05}" dt="2022-06-08T19:53:14.746" v="2719" actId="20577"/>
          <ac:spMkLst>
            <pc:docMk/>
            <pc:sldMk cId="143299416" sldId="778"/>
            <ac:spMk id="9" creationId="{A0A794F7-9B46-337D-077B-7ADDC8C8C5F8}"/>
          </ac:spMkLst>
        </pc:spChg>
        <pc:spChg chg="add mod">
          <ac:chgData name="Alona Tsirulnikov" userId="4bbafd77-0cd3-4d60-af1e-94ad4b8daf43" providerId="ADAL" clId="{88FFDF4D-4FD0-48B5-9227-F43FD478BD05}" dt="2022-06-08T19:46:03.391" v="2485"/>
          <ac:spMkLst>
            <pc:docMk/>
            <pc:sldMk cId="143299416" sldId="778"/>
            <ac:spMk id="10" creationId="{F54EABE2-E36C-AA9C-F1EA-951AFE2B36C2}"/>
          </ac:spMkLst>
        </pc:spChg>
      </pc:sldChg>
      <pc:sldChg chg="addSp delSp modSp new mod">
        <pc:chgData name="Alona Tsirulnikov" userId="4bbafd77-0cd3-4d60-af1e-94ad4b8daf43" providerId="ADAL" clId="{88FFDF4D-4FD0-48B5-9227-F43FD478BD05}" dt="2022-06-08T19:55:02.591" v="2723" actId="20577"/>
        <pc:sldMkLst>
          <pc:docMk/>
          <pc:sldMk cId="1929002724" sldId="779"/>
        </pc:sldMkLst>
        <pc:spChg chg="del">
          <ac:chgData name="Alona Tsirulnikov" userId="4bbafd77-0cd3-4d60-af1e-94ad4b8daf43" providerId="ADAL" clId="{88FFDF4D-4FD0-48B5-9227-F43FD478BD05}" dt="2022-06-08T18:09:00.148" v="512" actId="478"/>
          <ac:spMkLst>
            <pc:docMk/>
            <pc:sldMk cId="1929002724" sldId="779"/>
            <ac:spMk id="2" creationId="{45EBAD67-C5C8-680E-B1FA-3510B21D8779}"/>
          </ac:spMkLst>
        </pc:spChg>
        <pc:spChg chg="del">
          <ac:chgData name="Alona Tsirulnikov" userId="4bbafd77-0cd3-4d60-af1e-94ad4b8daf43" providerId="ADAL" clId="{88FFDF4D-4FD0-48B5-9227-F43FD478BD05}" dt="2022-06-08T18:09:00.148" v="512" actId="478"/>
          <ac:spMkLst>
            <pc:docMk/>
            <pc:sldMk cId="1929002724" sldId="779"/>
            <ac:spMk id="3" creationId="{6E84012C-4C86-A35A-724E-5B3923F6B655}"/>
          </ac:spMkLst>
        </pc:spChg>
        <pc:spChg chg="del">
          <ac:chgData name="Alona Tsirulnikov" userId="4bbafd77-0cd3-4d60-af1e-94ad4b8daf43" providerId="ADAL" clId="{88FFDF4D-4FD0-48B5-9227-F43FD478BD05}" dt="2022-06-08T18:09:00.148" v="512" actId="478"/>
          <ac:spMkLst>
            <pc:docMk/>
            <pc:sldMk cId="1929002724" sldId="779"/>
            <ac:spMk id="4" creationId="{416AC3C1-CCD0-65AB-5567-E302CAF54EF5}"/>
          </ac:spMkLst>
        </pc:spChg>
        <pc:spChg chg="add del mod">
          <ac:chgData name="Alona Tsirulnikov" userId="4bbafd77-0cd3-4d60-af1e-94ad4b8daf43" providerId="ADAL" clId="{88FFDF4D-4FD0-48B5-9227-F43FD478BD05}" dt="2022-06-08T19:46:07.268" v="2486" actId="478"/>
          <ac:spMkLst>
            <pc:docMk/>
            <pc:sldMk cId="1929002724" sldId="779"/>
            <ac:spMk id="5" creationId="{4858CE8A-C8E0-9235-7F49-693A9086DBC3}"/>
          </ac:spMkLst>
        </pc:spChg>
        <pc:spChg chg="add mod">
          <ac:chgData name="Alona Tsirulnikov" userId="4bbafd77-0cd3-4d60-af1e-94ad4b8daf43" providerId="ADAL" clId="{88FFDF4D-4FD0-48B5-9227-F43FD478BD05}" dt="2022-06-08T18:09:07.742" v="513"/>
          <ac:spMkLst>
            <pc:docMk/>
            <pc:sldMk cId="1929002724" sldId="779"/>
            <ac:spMk id="6" creationId="{5F94E68A-7BD3-0798-6044-0E10E5933371}"/>
          </ac:spMkLst>
        </pc:spChg>
        <pc:spChg chg="add mod">
          <ac:chgData name="Alona Tsirulnikov" userId="4bbafd77-0cd3-4d60-af1e-94ad4b8daf43" providerId="ADAL" clId="{88FFDF4D-4FD0-48B5-9227-F43FD478BD05}" dt="2022-06-08T19:54:32.232" v="2720" actId="20577"/>
          <ac:spMkLst>
            <pc:docMk/>
            <pc:sldMk cId="1929002724" sldId="779"/>
            <ac:spMk id="7" creationId="{9308E9A2-DA76-D7BC-D1CF-E5D101559339}"/>
          </ac:spMkLst>
        </pc:spChg>
        <pc:spChg chg="add mod">
          <ac:chgData name="Alona Tsirulnikov" userId="4bbafd77-0cd3-4d60-af1e-94ad4b8daf43" providerId="ADAL" clId="{88FFDF4D-4FD0-48B5-9227-F43FD478BD05}" dt="2022-06-08T19:55:02.591" v="2723" actId="20577"/>
          <ac:spMkLst>
            <pc:docMk/>
            <pc:sldMk cId="1929002724" sldId="779"/>
            <ac:spMk id="8" creationId="{D49E222D-1B75-1312-2C00-28A562269050}"/>
          </ac:spMkLst>
        </pc:spChg>
        <pc:spChg chg="add mod">
          <ac:chgData name="Alona Tsirulnikov" userId="4bbafd77-0cd3-4d60-af1e-94ad4b8daf43" providerId="ADAL" clId="{88FFDF4D-4FD0-48B5-9227-F43FD478BD05}" dt="2022-06-08T19:46:07.655" v="2487"/>
          <ac:spMkLst>
            <pc:docMk/>
            <pc:sldMk cId="1929002724" sldId="779"/>
            <ac:spMk id="9" creationId="{18CE8D29-6822-040A-B286-B304C5C6F288}"/>
          </ac:spMkLst>
        </pc:spChg>
      </pc:sldChg>
      <pc:sldChg chg="addSp delSp modSp new mod">
        <pc:chgData name="Alona Tsirulnikov" userId="4bbafd77-0cd3-4d60-af1e-94ad4b8daf43" providerId="ADAL" clId="{88FFDF4D-4FD0-48B5-9227-F43FD478BD05}" dt="2022-06-08T19:46:13.134" v="2489"/>
        <pc:sldMkLst>
          <pc:docMk/>
          <pc:sldMk cId="2877106154" sldId="780"/>
        </pc:sldMkLst>
        <pc:spChg chg="del">
          <ac:chgData name="Alona Tsirulnikov" userId="4bbafd77-0cd3-4d60-af1e-94ad4b8daf43" providerId="ADAL" clId="{88FFDF4D-4FD0-48B5-9227-F43FD478BD05}" dt="2022-06-08T18:09:12.916" v="516" actId="478"/>
          <ac:spMkLst>
            <pc:docMk/>
            <pc:sldMk cId="2877106154" sldId="780"/>
            <ac:spMk id="2" creationId="{713A0FA9-564E-3F54-3B52-50F0FF7BB8FC}"/>
          </ac:spMkLst>
        </pc:spChg>
        <pc:spChg chg="del">
          <ac:chgData name="Alona Tsirulnikov" userId="4bbafd77-0cd3-4d60-af1e-94ad4b8daf43" providerId="ADAL" clId="{88FFDF4D-4FD0-48B5-9227-F43FD478BD05}" dt="2022-06-08T18:09:12.916" v="516" actId="478"/>
          <ac:spMkLst>
            <pc:docMk/>
            <pc:sldMk cId="2877106154" sldId="780"/>
            <ac:spMk id="3" creationId="{6EA86BC5-8229-C89B-F99F-47786317BF2B}"/>
          </ac:spMkLst>
        </pc:spChg>
        <pc:spChg chg="del">
          <ac:chgData name="Alona Tsirulnikov" userId="4bbafd77-0cd3-4d60-af1e-94ad4b8daf43" providerId="ADAL" clId="{88FFDF4D-4FD0-48B5-9227-F43FD478BD05}" dt="2022-06-08T18:09:12.916" v="516" actId="478"/>
          <ac:spMkLst>
            <pc:docMk/>
            <pc:sldMk cId="2877106154" sldId="780"/>
            <ac:spMk id="4" creationId="{60DCC517-8C29-B61C-860C-C82C3CD54FD1}"/>
          </ac:spMkLst>
        </pc:spChg>
        <pc:spChg chg="add del mod">
          <ac:chgData name="Alona Tsirulnikov" userId="4bbafd77-0cd3-4d60-af1e-94ad4b8daf43" providerId="ADAL" clId="{88FFDF4D-4FD0-48B5-9227-F43FD478BD05}" dt="2022-06-08T19:46:12.799" v="2488" actId="478"/>
          <ac:spMkLst>
            <pc:docMk/>
            <pc:sldMk cId="2877106154" sldId="780"/>
            <ac:spMk id="5" creationId="{0A9E7086-DFA2-FD26-C5EB-CE1DD96C0E4B}"/>
          </ac:spMkLst>
        </pc:spChg>
        <pc:spChg chg="add mod">
          <ac:chgData name="Alona Tsirulnikov" userId="4bbafd77-0cd3-4d60-af1e-94ad4b8daf43" providerId="ADAL" clId="{88FFDF4D-4FD0-48B5-9227-F43FD478BD05}" dt="2022-06-08T18:09:19.074" v="517"/>
          <ac:spMkLst>
            <pc:docMk/>
            <pc:sldMk cId="2877106154" sldId="780"/>
            <ac:spMk id="6" creationId="{B6337B73-BF59-C952-51D9-7E4782379C66}"/>
          </ac:spMkLst>
        </pc:spChg>
        <pc:spChg chg="add mod">
          <ac:chgData name="Alona Tsirulnikov" userId="4bbafd77-0cd3-4d60-af1e-94ad4b8daf43" providerId="ADAL" clId="{88FFDF4D-4FD0-48B5-9227-F43FD478BD05}" dt="2022-06-08T18:09:19.074" v="517"/>
          <ac:spMkLst>
            <pc:docMk/>
            <pc:sldMk cId="2877106154" sldId="780"/>
            <ac:spMk id="7" creationId="{3456962B-9DCE-0C76-D1C1-B35735A79C9A}"/>
          </ac:spMkLst>
        </pc:spChg>
        <pc:spChg chg="add mod">
          <ac:chgData name="Alona Tsirulnikov" userId="4bbafd77-0cd3-4d60-af1e-94ad4b8daf43" providerId="ADAL" clId="{88FFDF4D-4FD0-48B5-9227-F43FD478BD05}" dt="2022-06-08T18:09:19.074" v="517"/>
          <ac:spMkLst>
            <pc:docMk/>
            <pc:sldMk cId="2877106154" sldId="780"/>
            <ac:spMk id="8" creationId="{AA0897C8-3A13-FD57-C882-ABB2D03C77E7}"/>
          </ac:spMkLst>
        </pc:spChg>
        <pc:spChg chg="add mod">
          <ac:chgData name="Alona Tsirulnikov" userId="4bbafd77-0cd3-4d60-af1e-94ad4b8daf43" providerId="ADAL" clId="{88FFDF4D-4FD0-48B5-9227-F43FD478BD05}" dt="2022-06-08T19:46:13.134" v="2489"/>
          <ac:spMkLst>
            <pc:docMk/>
            <pc:sldMk cId="2877106154" sldId="780"/>
            <ac:spMk id="9" creationId="{46CA999B-D3C1-6CED-EBBA-18EF2283DCD3}"/>
          </ac:spMkLst>
        </pc:spChg>
      </pc:sldChg>
      <pc:sldChg chg="addSp delSp modSp new mod">
        <pc:chgData name="Alona Tsirulnikov" userId="4bbafd77-0cd3-4d60-af1e-94ad4b8daf43" providerId="ADAL" clId="{88FFDF4D-4FD0-48B5-9227-F43FD478BD05}" dt="2022-06-08T19:59:53.208" v="2812" actId="14100"/>
        <pc:sldMkLst>
          <pc:docMk/>
          <pc:sldMk cId="1541511724" sldId="781"/>
        </pc:sldMkLst>
        <pc:spChg chg="del">
          <ac:chgData name="Alona Tsirulnikov" userId="4bbafd77-0cd3-4d60-af1e-94ad4b8daf43" providerId="ADAL" clId="{88FFDF4D-4FD0-48B5-9227-F43FD478BD05}" dt="2022-06-08T18:09:28.036" v="520" actId="478"/>
          <ac:spMkLst>
            <pc:docMk/>
            <pc:sldMk cId="1541511724" sldId="781"/>
            <ac:spMk id="2" creationId="{64461532-11ED-7E0F-AB95-1253F579FAF4}"/>
          </ac:spMkLst>
        </pc:spChg>
        <pc:spChg chg="del">
          <ac:chgData name="Alona Tsirulnikov" userId="4bbafd77-0cd3-4d60-af1e-94ad4b8daf43" providerId="ADAL" clId="{88FFDF4D-4FD0-48B5-9227-F43FD478BD05}" dt="2022-06-08T18:09:28.036" v="520" actId="478"/>
          <ac:spMkLst>
            <pc:docMk/>
            <pc:sldMk cId="1541511724" sldId="781"/>
            <ac:spMk id="3" creationId="{5D1971C7-10FC-450C-064C-FE41C0EC8FEC}"/>
          </ac:spMkLst>
        </pc:spChg>
        <pc:spChg chg="del">
          <ac:chgData name="Alona Tsirulnikov" userId="4bbafd77-0cd3-4d60-af1e-94ad4b8daf43" providerId="ADAL" clId="{88FFDF4D-4FD0-48B5-9227-F43FD478BD05}" dt="2022-06-08T18:09:28.036" v="520" actId="478"/>
          <ac:spMkLst>
            <pc:docMk/>
            <pc:sldMk cId="1541511724" sldId="781"/>
            <ac:spMk id="4" creationId="{E21DA028-3252-2176-332A-E48D2DFA93EA}"/>
          </ac:spMkLst>
        </pc:spChg>
        <pc:spChg chg="add del mod">
          <ac:chgData name="Alona Tsirulnikov" userId="4bbafd77-0cd3-4d60-af1e-94ad4b8daf43" providerId="ADAL" clId="{88FFDF4D-4FD0-48B5-9227-F43FD478BD05}" dt="2022-06-08T19:46:17.942" v="2490" actId="478"/>
          <ac:spMkLst>
            <pc:docMk/>
            <pc:sldMk cId="1541511724" sldId="781"/>
            <ac:spMk id="5" creationId="{538F1D14-1E0B-2168-29F5-8B6EA1C1AC1E}"/>
          </ac:spMkLst>
        </pc:spChg>
        <pc:spChg chg="add mod">
          <ac:chgData name="Alona Tsirulnikov" userId="4bbafd77-0cd3-4d60-af1e-94ad4b8daf43" providerId="ADAL" clId="{88FFDF4D-4FD0-48B5-9227-F43FD478BD05}" dt="2022-06-08T19:58:05.497" v="2766" actId="20577"/>
          <ac:spMkLst>
            <pc:docMk/>
            <pc:sldMk cId="1541511724" sldId="781"/>
            <ac:spMk id="6" creationId="{40FFD4B7-7310-7F3E-9A50-2F78A575AF91}"/>
          </ac:spMkLst>
        </pc:spChg>
        <pc:spChg chg="add mod">
          <ac:chgData name="Alona Tsirulnikov" userId="4bbafd77-0cd3-4d60-af1e-94ad4b8daf43" providerId="ADAL" clId="{88FFDF4D-4FD0-48B5-9227-F43FD478BD05}" dt="2022-06-08T19:59:12.581" v="2787" actId="1076"/>
          <ac:spMkLst>
            <pc:docMk/>
            <pc:sldMk cId="1541511724" sldId="781"/>
            <ac:spMk id="7" creationId="{4BDC712E-02EA-D85E-9E0B-0C0E2121376D}"/>
          </ac:spMkLst>
        </pc:spChg>
        <pc:spChg chg="add mod">
          <ac:chgData name="Alona Tsirulnikov" userId="4bbafd77-0cd3-4d60-af1e-94ad4b8daf43" providerId="ADAL" clId="{88FFDF4D-4FD0-48B5-9227-F43FD478BD05}" dt="2022-06-08T19:59:53.208" v="2812" actId="14100"/>
          <ac:spMkLst>
            <pc:docMk/>
            <pc:sldMk cId="1541511724" sldId="781"/>
            <ac:spMk id="8" creationId="{F7F62718-1574-B423-1306-6885C0D95F41}"/>
          </ac:spMkLst>
        </pc:spChg>
        <pc:spChg chg="add mod">
          <ac:chgData name="Alona Tsirulnikov" userId="4bbafd77-0cd3-4d60-af1e-94ad4b8daf43" providerId="ADAL" clId="{88FFDF4D-4FD0-48B5-9227-F43FD478BD05}" dt="2022-06-08T19:46:18.298" v="2491"/>
          <ac:spMkLst>
            <pc:docMk/>
            <pc:sldMk cId="1541511724" sldId="781"/>
            <ac:spMk id="9" creationId="{164EF73A-0E48-2EB8-4FA0-C1760FC5C651}"/>
          </ac:spMkLst>
        </pc:spChg>
      </pc:sldChg>
      <pc:sldChg chg="addSp delSp modSp new mod">
        <pc:chgData name="Alona Tsirulnikov" userId="4bbafd77-0cd3-4d60-af1e-94ad4b8daf43" providerId="ADAL" clId="{88FFDF4D-4FD0-48B5-9227-F43FD478BD05}" dt="2022-06-08T20:04:18.118" v="2935" actId="1076"/>
        <pc:sldMkLst>
          <pc:docMk/>
          <pc:sldMk cId="773655623" sldId="782"/>
        </pc:sldMkLst>
        <pc:spChg chg="del">
          <ac:chgData name="Alona Tsirulnikov" userId="4bbafd77-0cd3-4d60-af1e-94ad4b8daf43" providerId="ADAL" clId="{88FFDF4D-4FD0-48B5-9227-F43FD478BD05}" dt="2022-06-08T18:09:40.969" v="524" actId="478"/>
          <ac:spMkLst>
            <pc:docMk/>
            <pc:sldMk cId="773655623" sldId="782"/>
            <ac:spMk id="2" creationId="{EE09C9B6-F6E5-8453-CD42-9054A6D9B2FF}"/>
          </ac:spMkLst>
        </pc:spChg>
        <pc:spChg chg="del">
          <ac:chgData name="Alona Tsirulnikov" userId="4bbafd77-0cd3-4d60-af1e-94ad4b8daf43" providerId="ADAL" clId="{88FFDF4D-4FD0-48B5-9227-F43FD478BD05}" dt="2022-06-08T18:09:40.969" v="524" actId="478"/>
          <ac:spMkLst>
            <pc:docMk/>
            <pc:sldMk cId="773655623" sldId="782"/>
            <ac:spMk id="3" creationId="{EB2BED10-F898-E60C-B1C4-E87543A74825}"/>
          </ac:spMkLst>
        </pc:spChg>
        <pc:spChg chg="del">
          <ac:chgData name="Alona Tsirulnikov" userId="4bbafd77-0cd3-4d60-af1e-94ad4b8daf43" providerId="ADAL" clId="{88FFDF4D-4FD0-48B5-9227-F43FD478BD05}" dt="2022-06-08T18:09:40.969" v="524" actId="478"/>
          <ac:spMkLst>
            <pc:docMk/>
            <pc:sldMk cId="773655623" sldId="782"/>
            <ac:spMk id="4" creationId="{1F3BF71B-786B-13FF-C246-408899DCD80C}"/>
          </ac:spMkLst>
        </pc:spChg>
        <pc:spChg chg="add del mod">
          <ac:chgData name="Alona Tsirulnikov" userId="4bbafd77-0cd3-4d60-af1e-94ad4b8daf43" providerId="ADAL" clId="{88FFDF4D-4FD0-48B5-9227-F43FD478BD05}" dt="2022-06-08T19:46:23.033" v="2492" actId="478"/>
          <ac:spMkLst>
            <pc:docMk/>
            <pc:sldMk cId="773655623" sldId="782"/>
            <ac:spMk id="5" creationId="{139779B4-88E3-B474-BE65-B9C38CC94EEE}"/>
          </ac:spMkLst>
        </pc:spChg>
        <pc:spChg chg="add mod">
          <ac:chgData name="Alona Tsirulnikov" userId="4bbafd77-0cd3-4d60-af1e-94ad4b8daf43" providerId="ADAL" clId="{88FFDF4D-4FD0-48B5-9227-F43FD478BD05}" dt="2022-06-08T20:00:30.726" v="2814" actId="1076"/>
          <ac:spMkLst>
            <pc:docMk/>
            <pc:sldMk cId="773655623" sldId="782"/>
            <ac:spMk id="6" creationId="{35A80B35-8CB0-922D-FC0F-1F6BBAC2810F}"/>
          </ac:spMkLst>
        </pc:spChg>
        <pc:spChg chg="add del mod">
          <ac:chgData name="Alona Tsirulnikov" userId="4bbafd77-0cd3-4d60-af1e-94ad4b8daf43" providerId="ADAL" clId="{88FFDF4D-4FD0-48B5-9227-F43FD478BD05}" dt="2022-06-08T20:04:09.304" v="2933" actId="478"/>
          <ac:spMkLst>
            <pc:docMk/>
            <pc:sldMk cId="773655623" sldId="782"/>
            <ac:spMk id="7" creationId="{3C22163B-E7FE-D63B-0649-53D4DFC5AFCD}"/>
          </ac:spMkLst>
        </pc:spChg>
        <pc:spChg chg="add del mod">
          <ac:chgData name="Alona Tsirulnikov" userId="4bbafd77-0cd3-4d60-af1e-94ad4b8daf43" providerId="ADAL" clId="{88FFDF4D-4FD0-48B5-9227-F43FD478BD05}" dt="2022-06-08T20:02:40.128" v="2894" actId="478"/>
          <ac:spMkLst>
            <pc:docMk/>
            <pc:sldMk cId="773655623" sldId="782"/>
            <ac:spMk id="8" creationId="{25EB5AA8-7AE4-20D8-B2FD-A9BFEDCBA6FE}"/>
          </ac:spMkLst>
        </pc:spChg>
        <pc:spChg chg="add mod">
          <ac:chgData name="Alona Tsirulnikov" userId="4bbafd77-0cd3-4d60-af1e-94ad4b8daf43" providerId="ADAL" clId="{88FFDF4D-4FD0-48B5-9227-F43FD478BD05}" dt="2022-06-08T19:46:23.373" v="2493"/>
          <ac:spMkLst>
            <pc:docMk/>
            <pc:sldMk cId="773655623" sldId="782"/>
            <ac:spMk id="9" creationId="{85F6111E-7DF7-B6C1-4382-01312D7B7135}"/>
          </ac:spMkLst>
        </pc:spChg>
        <pc:spChg chg="add mod">
          <ac:chgData name="Alona Tsirulnikov" userId="4bbafd77-0cd3-4d60-af1e-94ad4b8daf43" providerId="ADAL" clId="{88FFDF4D-4FD0-48B5-9227-F43FD478BD05}" dt="2022-06-08T20:03:05.823" v="2896" actId="20577"/>
          <ac:spMkLst>
            <pc:docMk/>
            <pc:sldMk cId="773655623" sldId="782"/>
            <ac:spMk id="10" creationId="{77A8C7D1-40E3-51E8-270C-9D85400CA4E8}"/>
          </ac:spMkLst>
        </pc:spChg>
        <pc:spChg chg="add mod">
          <ac:chgData name="Alona Tsirulnikov" userId="4bbafd77-0cd3-4d60-af1e-94ad4b8daf43" providerId="ADAL" clId="{88FFDF4D-4FD0-48B5-9227-F43FD478BD05}" dt="2022-06-08T20:04:18.118" v="2935" actId="1076"/>
          <ac:spMkLst>
            <pc:docMk/>
            <pc:sldMk cId="773655623" sldId="782"/>
            <ac:spMk id="12" creationId="{9E39263C-C5FB-4ECD-71FB-327F69069948}"/>
          </ac:spMkLst>
        </pc:spChg>
      </pc:sldChg>
      <pc:sldChg chg="addSp delSp modSp new mod">
        <pc:chgData name="Alona Tsirulnikov" userId="4bbafd77-0cd3-4d60-af1e-94ad4b8daf43" providerId="ADAL" clId="{88FFDF4D-4FD0-48B5-9227-F43FD478BD05}" dt="2022-06-08T18:10:05.356" v="531"/>
        <pc:sldMkLst>
          <pc:docMk/>
          <pc:sldMk cId="1243082056" sldId="783"/>
        </pc:sldMkLst>
        <pc:spChg chg="del mod">
          <ac:chgData name="Alona Tsirulnikov" userId="4bbafd77-0cd3-4d60-af1e-94ad4b8daf43" providerId="ADAL" clId="{88FFDF4D-4FD0-48B5-9227-F43FD478BD05}" dt="2022-06-08T18:09:55.470" v="529" actId="478"/>
          <ac:spMkLst>
            <pc:docMk/>
            <pc:sldMk cId="1243082056" sldId="783"/>
            <ac:spMk id="2" creationId="{1095165A-4F9C-6F47-8501-81BB33D8989F}"/>
          </ac:spMkLst>
        </pc:spChg>
        <pc:spChg chg="del">
          <ac:chgData name="Alona Tsirulnikov" userId="4bbafd77-0cd3-4d60-af1e-94ad4b8daf43" providerId="ADAL" clId="{88FFDF4D-4FD0-48B5-9227-F43FD478BD05}" dt="2022-06-08T18:09:55.470" v="529" actId="478"/>
          <ac:spMkLst>
            <pc:docMk/>
            <pc:sldMk cId="1243082056" sldId="783"/>
            <ac:spMk id="3" creationId="{6FDC3124-2999-6D9B-37A2-3D26B7809224}"/>
          </ac:spMkLst>
        </pc:spChg>
        <pc:spChg chg="del">
          <ac:chgData name="Alona Tsirulnikov" userId="4bbafd77-0cd3-4d60-af1e-94ad4b8daf43" providerId="ADAL" clId="{88FFDF4D-4FD0-48B5-9227-F43FD478BD05}" dt="2022-06-08T18:09:55.470" v="529" actId="478"/>
          <ac:spMkLst>
            <pc:docMk/>
            <pc:sldMk cId="1243082056" sldId="783"/>
            <ac:spMk id="4" creationId="{7A261EEA-9C47-7459-0022-B9B3D38FD9AA}"/>
          </ac:spMkLst>
        </pc:spChg>
        <pc:spChg chg="add del mod">
          <ac:chgData name="Alona Tsirulnikov" userId="4bbafd77-0cd3-4d60-af1e-94ad4b8daf43" providerId="ADAL" clId="{88FFDF4D-4FD0-48B5-9227-F43FD478BD05}" dt="2022-06-08T18:09:59.252" v="530" actId="478"/>
          <ac:spMkLst>
            <pc:docMk/>
            <pc:sldMk cId="1243082056" sldId="783"/>
            <ac:spMk id="6" creationId="{622E5949-E1C9-1150-5B31-A2D48F6F5624}"/>
          </ac:spMkLst>
        </pc:spChg>
        <pc:spChg chg="add mod">
          <ac:chgData name="Alona Tsirulnikov" userId="4bbafd77-0cd3-4d60-af1e-94ad4b8daf43" providerId="ADAL" clId="{88FFDF4D-4FD0-48B5-9227-F43FD478BD05}" dt="2022-06-08T18:10:05.356" v="531"/>
          <ac:spMkLst>
            <pc:docMk/>
            <pc:sldMk cId="1243082056" sldId="783"/>
            <ac:spMk id="7" creationId="{23B29E54-08B8-AD2E-97A4-95B2B96B02F4}"/>
          </ac:spMkLst>
        </pc:spChg>
        <pc:spChg chg="add mod">
          <ac:chgData name="Alona Tsirulnikov" userId="4bbafd77-0cd3-4d60-af1e-94ad4b8daf43" providerId="ADAL" clId="{88FFDF4D-4FD0-48B5-9227-F43FD478BD05}" dt="2022-06-08T18:10:05.356" v="531"/>
          <ac:spMkLst>
            <pc:docMk/>
            <pc:sldMk cId="1243082056" sldId="783"/>
            <ac:spMk id="8" creationId="{FE0863B4-95DD-28E3-10C4-13281FB1B310}"/>
          </ac:spMkLst>
        </pc:spChg>
        <pc:spChg chg="add mod">
          <ac:chgData name="Alona Tsirulnikov" userId="4bbafd77-0cd3-4d60-af1e-94ad4b8daf43" providerId="ADAL" clId="{88FFDF4D-4FD0-48B5-9227-F43FD478BD05}" dt="2022-06-08T18:10:05.356" v="531"/>
          <ac:spMkLst>
            <pc:docMk/>
            <pc:sldMk cId="1243082056" sldId="783"/>
            <ac:spMk id="10" creationId="{15E04388-08F3-10DE-B298-E9D5BE882DD8}"/>
          </ac:spMkLst>
        </pc:spChg>
        <pc:spChg chg="add mod">
          <ac:chgData name="Alona Tsirulnikov" userId="4bbafd77-0cd3-4d60-af1e-94ad4b8daf43" providerId="ADAL" clId="{88FFDF4D-4FD0-48B5-9227-F43FD478BD05}" dt="2022-06-08T18:10:05.356" v="531"/>
          <ac:spMkLst>
            <pc:docMk/>
            <pc:sldMk cId="1243082056" sldId="783"/>
            <ac:spMk id="11" creationId="{2EEDC875-2D2E-A0EA-50E2-3BF207E11FAD}"/>
          </ac:spMkLst>
        </pc:spChg>
        <pc:graphicFrameChg chg="add mod">
          <ac:chgData name="Alona Tsirulnikov" userId="4bbafd77-0cd3-4d60-af1e-94ad4b8daf43" providerId="ADAL" clId="{88FFDF4D-4FD0-48B5-9227-F43FD478BD05}" dt="2022-06-08T18:10:05.356" v="531"/>
          <ac:graphicFrameMkLst>
            <pc:docMk/>
            <pc:sldMk cId="1243082056" sldId="783"/>
            <ac:graphicFrameMk id="9" creationId="{24204F44-D305-D500-A030-9560FDEE6786}"/>
          </ac:graphicFrameMkLst>
        </pc:graphicFrameChg>
      </pc:sldChg>
      <pc:sldChg chg="addSp delSp modSp new mod">
        <pc:chgData name="Alona Tsirulnikov" userId="4bbafd77-0cd3-4d60-af1e-94ad4b8daf43" providerId="ADAL" clId="{88FFDF4D-4FD0-48B5-9227-F43FD478BD05}" dt="2022-06-08T18:10:17.479" v="535"/>
        <pc:sldMkLst>
          <pc:docMk/>
          <pc:sldMk cId="3847676868" sldId="784"/>
        </pc:sldMkLst>
        <pc:spChg chg="del">
          <ac:chgData name="Alona Tsirulnikov" userId="4bbafd77-0cd3-4d60-af1e-94ad4b8daf43" providerId="ADAL" clId="{88FFDF4D-4FD0-48B5-9227-F43FD478BD05}" dt="2022-06-08T18:10:10.793" v="534" actId="478"/>
          <ac:spMkLst>
            <pc:docMk/>
            <pc:sldMk cId="3847676868" sldId="784"/>
            <ac:spMk id="2" creationId="{DD479A32-09AE-E87F-D15A-CC962A61F50E}"/>
          </ac:spMkLst>
        </pc:spChg>
        <pc:spChg chg="del">
          <ac:chgData name="Alona Tsirulnikov" userId="4bbafd77-0cd3-4d60-af1e-94ad4b8daf43" providerId="ADAL" clId="{88FFDF4D-4FD0-48B5-9227-F43FD478BD05}" dt="2022-06-08T18:10:10.793" v="534" actId="478"/>
          <ac:spMkLst>
            <pc:docMk/>
            <pc:sldMk cId="3847676868" sldId="784"/>
            <ac:spMk id="3" creationId="{0A73B57F-1220-AEF1-C1F8-01A3FEF25E62}"/>
          </ac:spMkLst>
        </pc:spChg>
        <pc:spChg chg="del">
          <ac:chgData name="Alona Tsirulnikov" userId="4bbafd77-0cd3-4d60-af1e-94ad4b8daf43" providerId="ADAL" clId="{88FFDF4D-4FD0-48B5-9227-F43FD478BD05}" dt="2022-06-08T18:10:10.793" v="534" actId="478"/>
          <ac:spMkLst>
            <pc:docMk/>
            <pc:sldMk cId="3847676868" sldId="784"/>
            <ac:spMk id="4" creationId="{8AA0048C-1B37-9E18-B45F-50274A234863}"/>
          </ac:spMkLst>
        </pc:spChg>
        <pc:spChg chg="add mod">
          <ac:chgData name="Alona Tsirulnikov" userId="4bbafd77-0cd3-4d60-af1e-94ad4b8daf43" providerId="ADAL" clId="{88FFDF4D-4FD0-48B5-9227-F43FD478BD05}" dt="2022-06-08T18:10:17.479" v="535"/>
          <ac:spMkLst>
            <pc:docMk/>
            <pc:sldMk cId="3847676868" sldId="784"/>
            <ac:spMk id="5" creationId="{E6C9E203-2B9A-5C74-BCAC-5B6B3066D1C2}"/>
          </ac:spMkLst>
        </pc:spChg>
        <pc:graphicFrameChg chg="add mod">
          <ac:chgData name="Alona Tsirulnikov" userId="4bbafd77-0cd3-4d60-af1e-94ad4b8daf43" providerId="ADAL" clId="{88FFDF4D-4FD0-48B5-9227-F43FD478BD05}" dt="2022-06-08T18:10:17.479" v="535"/>
          <ac:graphicFrameMkLst>
            <pc:docMk/>
            <pc:sldMk cId="3847676868" sldId="784"/>
            <ac:graphicFrameMk id="6" creationId="{D1B5D5E7-3D86-6F9A-B328-5279D7FDFF98}"/>
          </ac:graphicFrameMkLst>
        </pc:graphicFrameChg>
      </pc:sldChg>
      <pc:sldChg chg="addSp delSp modSp new mod">
        <pc:chgData name="Alona Tsirulnikov" userId="4bbafd77-0cd3-4d60-af1e-94ad4b8daf43" providerId="ADAL" clId="{88FFDF4D-4FD0-48B5-9227-F43FD478BD05}" dt="2022-06-08T18:10:37.119" v="539"/>
        <pc:sldMkLst>
          <pc:docMk/>
          <pc:sldMk cId="2748621996" sldId="785"/>
        </pc:sldMkLst>
        <pc:spChg chg="del">
          <ac:chgData name="Alona Tsirulnikov" userId="4bbafd77-0cd3-4d60-af1e-94ad4b8daf43" providerId="ADAL" clId="{88FFDF4D-4FD0-48B5-9227-F43FD478BD05}" dt="2022-06-08T18:10:28.963" v="538" actId="478"/>
          <ac:spMkLst>
            <pc:docMk/>
            <pc:sldMk cId="2748621996" sldId="785"/>
            <ac:spMk id="2" creationId="{BD7B7765-3F62-C12D-2E9D-A1FAE4F35F30}"/>
          </ac:spMkLst>
        </pc:spChg>
        <pc:spChg chg="del">
          <ac:chgData name="Alona Tsirulnikov" userId="4bbafd77-0cd3-4d60-af1e-94ad4b8daf43" providerId="ADAL" clId="{88FFDF4D-4FD0-48B5-9227-F43FD478BD05}" dt="2022-06-08T18:10:28.963" v="538" actId="478"/>
          <ac:spMkLst>
            <pc:docMk/>
            <pc:sldMk cId="2748621996" sldId="785"/>
            <ac:spMk id="3" creationId="{844A8A34-EA2E-7247-AD8A-588682012CB8}"/>
          </ac:spMkLst>
        </pc:spChg>
        <pc:spChg chg="del">
          <ac:chgData name="Alona Tsirulnikov" userId="4bbafd77-0cd3-4d60-af1e-94ad4b8daf43" providerId="ADAL" clId="{88FFDF4D-4FD0-48B5-9227-F43FD478BD05}" dt="2022-06-08T18:10:28.963" v="538" actId="478"/>
          <ac:spMkLst>
            <pc:docMk/>
            <pc:sldMk cId="2748621996" sldId="785"/>
            <ac:spMk id="4" creationId="{1700DFEC-70FC-5101-8E54-E7D816712073}"/>
          </ac:spMkLst>
        </pc:spChg>
        <pc:spChg chg="add mod">
          <ac:chgData name="Alona Tsirulnikov" userId="4bbafd77-0cd3-4d60-af1e-94ad4b8daf43" providerId="ADAL" clId="{88FFDF4D-4FD0-48B5-9227-F43FD478BD05}" dt="2022-06-08T18:10:37.119" v="539"/>
          <ac:spMkLst>
            <pc:docMk/>
            <pc:sldMk cId="2748621996" sldId="785"/>
            <ac:spMk id="5" creationId="{EB67C410-4912-9EC2-94E6-E40EE39C0E51}"/>
          </ac:spMkLst>
        </pc:spChg>
        <pc:graphicFrameChg chg="add mod">
          <ac:chgData name="Alona Tsirulnikov" userId="4bbafd77-0cd3-4d60-af1e-94ad4b8daf43" providerId="ADAL" clId="{88FFDF4D-4FD0-48B5-9227-F43FD478BD05}" dt="2022-06-08T18:10:37.119" v="539"/>
          <ac:graphicFrameMkLst>
            <pc:docMk/>
            <pc:sldMk cId="2748621996" sldId="785"/>
            <ac:graphicFrameMk id="6" creationId="{B99387D7-E3BB-372B-8C7D-BD55DE77DA36}"/>
          </ac:graphicFrameMkLst>
        </pc:graphicFrameChg>
        <pc:graphicFrameChg chg="add mod">
          <ac:chgData name="Alona Tsirulnikov" userId="4bbafd77-0cd3-4d60-af1e-94ad4b8daf43" providerId="ADAL" clId="{88FFDF4D-4FD0-48B5-9227-F43FD478BD05}" dt="2022-06-08T18:10:37.119" v="539"/>
          <ac:graphicFrameMkLst>
            <pc:docMk/>
            <pc:sldMk cId="2748621996" sldId="785"/>
            <ac:graphicFrameMk id="7" creationId="{0EB1E654-F784-262C-9A8B-DCA225972C0C}"/>
          </ac:graphicFrameMkLst>
        </pc:graphicFrameChg>
      </pc:sldChg>
      <pc:sldChg chg="addSp delSp modSp new mod">
        <pc:chgData name="Alona Tsirulnikov" userId="4bbafd77-0cd3-4d60-af1e-94ad4b8daf43" providerId="ADAL" clId="{88FFDF4D-4FD0-48B5-9227-F43FD478BD05}" dt="2022-06-08T18:10:50.443" v="543"/>
        <pc:sldMkLst>
          <pc:docMk/>
          <pc:sldMk cId="3464850917" sldId="786"/>
        </pc:sldMkLst>
        <pc:spChg chg="del">
          <ac:chgData name="Alona Tsirulnikov" userId="4bbafd77-0cd3-4d60-af1e-94ad4b8daf43" providerId="ADAL" clId="{88FFDF4D-4FD0-48B5-9227-F43FD478BD05}" dt="2022-06-08T18:10:42.928" v="542" actId="478"/>
          <ac:spMkLst>
            <pc:docMk/>
            <pc:sldMk cId="3464850917" sldId="786"/>
            <ac:spMk id="2" creationId="{7FCFC679-3DB6-F03D-F06B-59C0AF785CBD}"/>
          </ac:spMkLst>
        </pc:spChg>
        <pc:spChg chg="del">
          <ac:chgData name="Alona Tsirulnikov" userId="4bbafd77-0cd3-4d60-af1e-94ad4b8daf43" providerId="ADAL" clId="{88FFDF4D-4FD0-48B5-9227-F43FD478BD05}" dt="2022-06-08T18:10:42.928" v="542" actId="478"/>
          <ac:spMkLst>
            <pc:docMk/>
            <pc:sldMk cId="3464850917" sldId="786"/>
            <ac:spMk id="3" creationId="{50C28F8C-742E-479F-F428-ED6E6C288312}"/>
          </ac:spMkLst>
        </pc:spChg>
        <pc:spChg chg="del">
          <ac:chgData name="Alona Tsirulnikov" userId="4bbafd77-0cd3-4d60-af1e-94ad4b8daf43" providerId="ADAL" clId="{88FFDF4D-4FD0-48B5-9227-F43FD478BD05}" dt="2022-06-08T18:10:42.928" v="542" actId="478"/>
          <ac:spMkLst>
            <pc:docMk/>
            <pc:sldMk cId="3464850917" sldId="786"/>
            <ac:spMk id="4" creationId="{D0AA2869-EA56-60EA-BA9B-156BC6749354}"/>
          </ac:spMkLst>
        </pc:spChg>
        <pc:spChg chg="add mod">
          <ac:chgData name="Alona Tsirulnikov" userId="4bbafd77-0cd3-4d60-af1e-94ad4b8daf43" providerId="ADAL" clId="{88FFDF4D-4FD0-48B5-9227-F43FD478BD05}" dt="2022-06-08T18:10:50.443" v="543"/>
          <ac:spMkLst>
            <pc:docMk/>
            <pc:sldMk cId="3464850917" sldId="786"/>
            <ac:spMk id="5" creationId="{59B0E6AE-3198-5E2B-3E0C-2D670563B754}"/>
          </ac:spMkLst>
        </pc:spChg>
        <pc:spChg chg="add mod">
          <ac:chgData name="Alona Tsirulnikov" userId="4bbafd77-0cd3-4d60-af1e-94ad4b8daf43" providerId="ADAL" clId="{88FFDF4D-4FD0-48B5-9227-F43FD478BD05}" dt="2022-06-08T18:10:50.443" v="543"/>
          <ac:spMkLst>
            <pc:docMk/>
            <pc:sldMk cId="3464850917" sldId="786"/>
            <ac:spMk id="6" creationId="{4CBBF226-8BA9-2360-FDD9-13DF4AFCE1EF}"/>
          </ac:spMkLst>
        </pc:spChg>
        <pc:graphicFrameChg chg="add mod">
          <ac:chgData name="Alona Tsirulnikov" userId="4bbafd77-0cd3-4d60-af1e-94ad4b8daf43" providerId="ADAL" clId="{88FFDF4D-4FD0-48B5-9227-F43FD478BD05}" dt="2022-06-08T18:10:50.443" v="543"/>
          <ac:graphicFrameMkLst>
            <pc:docMk/>
            <pc:sldMk cId="3464850917" sldId="786"/>
            <ac:graphicFrameMk id="7" creationId="{E8CF8CA1-16EB-AEEE-2682-D9CA2DF338CF}"/>
          </ac:graphicFrameMkLst>
        </pc:graphicFrameChg>
      </pc:sldChg>
      <pc:sldChg chg="addSp delSp modSp new mod addCm">
        <pc:chgData name="Alona Tsirulnikov" userId="4bbafd77-0cd3-4d60-af1e-94ad4b8daf43" providerId="ADAL" clId="{88FFDF4D-4FD0-48B5-9227-F43FD478BD05}" dt="2022-06-08T18:11:56.346" v="578"/>
        <pc:sldMkLst>
          <pc:docMk/>
          <pc:sldMk cId="1841134322" sldId="787"/>
        </pc:sldMkLst>
        <pc:spChg chg="del">
          <ac:chgData name="Alona Tsirulnikov" userId="4bbafd77-0cd3-4d60-af1e-94ad4b8daf43" providerId="ADAL" clId="{88FFDF4D-4FD0-48B5-9227-F43FD478BD05}" dt="2022-06-08T18:11:01.492" v="546" actId="478"/>
          <ac:spMkLst>
            <pc:docMk/>
            <pc:sldMk cId="1841134322" sldId="787"/>
            <ac:spMk id="2" creationId="{BD40F96F-6F0C-4598-A688-A0E059C33D69}"/>
          </ac:spMkLst>
        </pc:spChg>
        <pc:spChg chg="del">
          <ac:chgData name="Alona Tsirulnikov" userId="4bbafd77-0cd3-4d60-af1e-94ad4b8daf43" providerId="ADAL" clId="{88FFDF4D-4FD0-48B5-9227-F43FD478BD05}" dt="2022-06-08T18:11:01.492" v="546" actId="478"/>
          <ac:spMkLst>
            <pc:docMk/>
            <pc:sldMk cId="1841134322" sldId="787"/>
            <ac:spMk id="3" creationId="{C8B44A87-2C93-DEDD-CB42-7306F98C6809}"/>
          </ac:spMkLst>
        </pc:spChg>
        <pc:spChg chg="del">
          <ac:chgData name="Alona Tsirulnikov" userId="4bbafd77-0cd3-4d60-af1e-94ad4b8daf43" providerId="ADAL" clId="{88FFDF4D-4FD0-48B5-9227-F43FD478BD05}" dt="2022-06-08T18:11:01.492" v="546" actId="478"/>
          <ac:spMkLst>
            <pc:docMk/>
            <pc:sldMk cId="1841134322" sldId="787"/>
            <ac:spMk id="4" creationId="{CB17B16E-A8FF-82AC-15D5-65CD41F33D1C}"/>
          </ac:spMkLst>
        </pc:spChg>
        <pc:spChg chg="add mod">
          <ac:chgData name="Alona Tsirulnikov" userId="4bbafd77-0cd3-4d60-af1e-94ad4b8daf43" providerId="ADAL" clId="{88FFDF4D-4FD0-48B5-9227-F43FD478BD05}" dt="2022-06-08T18:11:35.590" v="576" actId="1076"/>
          <ac:spMkLst>
            <pc:docMk/>
            <pc:sldMk cId="1841134322" sldId="787"/>
            <ac:spMk id="6" creationId="{31D65A84-D653-B557-1E5D-2DEC06D58248}"/>
          </ac:spMkLst>
        </pc:spChg>
        <pc:spChg chg="add mod">
          <ac:chgData name="Alona Tsirulnikov" userId="4bbafd77-0cd3-4d60-af1e-94ad4b8daf43" providerId="ADAL" clId="{88FFDF4D-4FD0-48B5-9227-F43FD478BD05}" dt="2022-06-08T18:11:37.903" v="577" actId="1076"/>
          <ac:spMkLst>
            <pc:docMk/>
            <pc:sldMk cId="1841134322" sldId="787"/>
            <ac:spMk id="7" creationId="{CBC9D7B4-ED85-8813-F4FE-4C44D588E601}"/>
          </ac:spMkLst>
        </pc:spChg>
        <pc:spChg chg="add mod">
          <ac:chgData name="Alona Tsirulnikov" userId="4bbafd77-0cd3-4d60-af1e-94ad4b8daf43" providerId="ADAL" clId="{88FFDF4D-4FD0-48B5-9227-F43FD478BD05}" dt="2022-06-08T18:11:16.742" v="549"/>
          <ac:spMkLst>
            <pc:docMk/>
            <pc:sldMk cId="1841134322" sldId="787"/>
            <ac:spMk id="8" creationId="{A06509D6-827D-BAA2-D063-7918315C99FF}"/>
          </ac:spMkLst>
        </pc:spChg>
        <pc:picChg chg="add mod">
          <ac:chgData name="Alona Tsirulnikov" userId="4bbafd77-0cd3-4d60-af1e-94ad4b8daf43" providerId="ADAL" clId="{88FFDF4D-4FD0-48B5-9227-F43FD478BD05}" dt="2022-06-08T18:11:16.742" v="549"/>
          <ac:picMkLst>
            <pc:docMk/>
            <pc:sldMk cId="1841134322" sldId="787"/>
            <ac:picMk id="5" creationId="{164A750C-4A4E-5609-4954-9AA320E56A96}"/>
          </ac:picMkLst>
        </pc:picChg>
      </pc:sldChg>
      <pc:sldChg chg="delSp new del mod">
        <pc:chgData name="Alona Tsirulnikov" userId="4bbafd77-0cd3-4d60-af1e-94ad4b8daf43" providerId="ADAL" clId="{88FFDF4D-4FD0-48B5-9227-F43FD478BD05}" dt="2022-06-08T18:26:22.004" v="1171" actId="47"/>
        <pc:sldMkLst>
          <pc:docMk/>
          <pc:sldMk cId="442474663" sldId="788"/>
        </pc:sldMkLst>
        <pc:spChg chg="del">
          <ac:chgData name="Alona Tsirulnikov" userId="4bbafd77-0cd3-4d60-af1e-94ad4b8daf43" providerId="ADAL" clId="{88FFDF4D-4FD0-48B5-9227-F43FD478BD05}" dt="2022-06-08T18:25:23.950" v="1157" actId="478"/>
          <ac:spMkLst>
            <pc:docMk/>
            <pc:sldMk cId="442474663" sldId="788"/>
            <ac:spMk id="2" creationId="{564FC657-369B-3B16-DAE4-E16F872B71EF}"/>
          </ac:spMkLst>
        </pc:spChg>
        <pc:spChg chg="del">
          <ac:chgData name="Alona Tsirulnikov" userId="4bbafd77-0cd3-4d60-af1e-94ad4b8daf43" providerId="ADAL" clId="{88FFDF4D-4FD0-48B5-9227-F43FD478BD05}" dt="2022-06-08T18:25:23.950" v="1157" actId="478"/>
          <ac:spMkLst>
            <pc:docMk/>
            <pc:sldMk cId="442474663" sldId="788"/>
            <ac:spMk id="3" creationId="{EFD670E8-9E87-13AC-71A6-82866C1138EC}"/>
          </ac:spMkLst>
        </pc:spChg>
        <pc:spChg chg="del">
          <ac:chgData name="Alona Tsirulnikov" userId="4bbafd77-0cd3-4d60-af1e-94ad4b8daf43" providerId="ADAL" clId="{88FFDF4D-4FD0-48B5-9227-F43FD478BD05}" dt="2022-06-08T18:25:23.950" v="1157" actId="478"/>
          <ac:spMkLst>
            <pc:docMk/>
            <pc:sldMk cId="442474663" sldId="788"/>
            <ac:spMk id="4" creationId="{22E06B4E-B15A-9DBF-2A98-51E29487B3CB}"/>
          </ac:spMkLst>
        </pc:spChg>
      </pc:sldChg>
      <pc:sldChg chg="new del">
        <pc:chgData name="Alona Tsirulnikov" userId="4bbafd77-0cd3-4d60-af1e-94ad4b8daf43" providerId="ADAL" clId="{88FFDF4D-4FD0-48B5-9227-F43FD478BD05}" dt="2022-06-08T18:29:45.935" v="1225" actId="47"/>
        <pc:sldMkLst>
          <pc:docMk/>
          <pc:sldMk cId="959453074" sldId="788"/>
        </pc:sldMkLst>
      </pc:sldChg>
      <pc:sldChg chg="new del">
        <pc:chgData name="Alona Tsirulnikov" userId="4bbafd77-0cd3-4d60-af1e-94ad4b8daf43" providerId="ADAL" clId="{88FFDF4D-4FD0-48B5-9227-F43FD478BD05}" dt="2022-06-08T18:39:34.133" v="1553" actId="47"/>
        <pc:sldMkLst>
          <pc:docMk/>
          <pc:sldMk cId="1129990690" sldId="788"/>
        </pc:sldMkLst>
      </pc:sldChg>
      <pc:sldChg chg="new del">
        <pc:chgData name="Alona Tsirulnikov" userId="4bbafd77-0cd3-4d60-af1e-94ad4b8daf43" providerId="ADAL" clId="{88FFDF4D-4FD0-48B5-9227-F43FD478BD05}" dt="2022-06-08T18:37:19.973" v="1455" actId="47"/>
        <pc:sldMkLst>
          <pc:docMk/>
          <pc:sldMk cId="1225984786" sldId="788"/>
        </pc:sldMkLst>
      </pc:sldChg>
      <pc:sldChg chg="new del">
        <pc:chgData name="Alona Tsirulnikov" userId="4bbafd77-0cd3-4d60-af1e-94ad4b8daf43" providerId="ADAL" clId="{88FFDF4D-4FD0-48B5-9227-F43FD478BD05}" dt="2022-06-08T18:48:44.445" v="1748" actId="680"/>
        <pc:sldMkLst>
          <pc:docMk/>
          <pc:sldMk cId="2631406059" sldId="788"/>
        </pc:sldMkLst>
      </pc:sldChg>
      <pc:sldMasterChg chg="addSp modSp modSldLayout">
        <pc:chgData name="Alona Tsirulnikov" userId="4bbafd77-0cd3-4d60-af1e-94ad4b8daf43" providerId="ADAL" clId="{88FFDF4D-4FD0-48B5-9227-F43FD478BD05}" dt="2022-06-08T17:49:33.554" v="231"/>
        <pc:sldMasterMkLst>
          <pc:docMk/>
          <pc:sldMasterMk cId="2995896150" sldId="2147483648"/>
        </pc:sldMasterMkLst>
        <pc:spChg chg="add mod">
          <ac:chgData name="Alona Tsirulnikov" userId="4bbafd77-0cd3-4d60-af1e-94ad4b8daf43" providerId="ADAL" clId="{88FFDF4D-4FD0-48B5-9227-F43FD478BD05}" dt="2022-06-08T17:49:33.554" v="231"/>
          <ac:spMkLst>
            <pc:docMk/>
            <pc:sldMasterMk cId="2995896150" sldId="2147483648"/>
            <ac:spMk id="7" creationId="{D4E30ABA-CAD3-B5B9-91A4-0A790F8DA6FE}"/>
          </ac:spMkLst>
        </pc:spChg>
        <pc:spChg chg="mod">
          <ac:chgData name="Alona Tsirulnikov" userId="4bbafd77-0cd3-4d60-af1e-94ad4b8daf43" providerId="ADAL" clId="{88FFDF4D-4FD0-48B5-9227-F43FD478BD05}" dt="2022-06-08T17:49:33.554" v="231"/>
          <ac:spMkLst>
            <pc:docMk/>
            <pc:sldMasterMk cId="2995896150" sldId="2147483648"/>
            <ac:spMk id="9" creationId="{2E5A3745-ECAE-8989-1F38-0399CFA317A2}"/>
          </ac:spMkLst>
        </pc:spChg>
        <pc:spChg chg="mod">
          <ac:chgData name="Alona Tsirulnikov" userId="4bbafd77-0cd3-4d60-af1e-94ad4b8daf43" providerId="ADAL" clId="{88FFDF4D-4FD0-48B5-9227-F43FD478BD05}" dt="2022-06-08T17:49:33.554" v="231"/>
          <ac:spMkLst>
            <pc:docMk/>
            <pc:sldMasterMk cId="2995896150" sldId="2147483648"/>
            <ac:spMk id="10" creationId="{E03F06C2-9CDF-BB56-0D26-6D8B9F6DF75C}"/>
          </ac:spMkLst>
        </pc:spChg>
        <pc:spChg chg="add mod">
          <ac:chgData name="Alona Tsirulnikov" userId="4bbafd77-0cd3-4d60-af1e-94ad4b8daf43" providerId="ADAL" clId="{88FFDF4D-4FD0-48B5-9227-F43FD478BD05}" dt="2022-06-08T17:49:33.554" v="231"/>
          <ac:spMkLst>
            <pc:docMk/>
            <pc:sldMasterMk cId="2995896150" sldId="2147483648"/>
            <ac:spMk id="11" creationId="{121A852B-BD60-D46C-4D9B-144D60D4E464}"/>
          </ac:spMkLst>
        </pc:spChg>
        <pc:grpChg chg="add mod">
          <ac:chgData name="Alona Tsirulnikov" userId="4bbafd77-0cd3-4d60-af1e-94ad4b8daf43" providerId="ADAL" clId="{88FFDF4D-4FD0-48B5-9227-F43FD478BD05}" dt="2022-06-08T17:49:33.554" v="231"/>
          <ac:grpSpMkLst>
            <pc:docMk/>
            <pc:sldMasterMk cId="2995896150" sldId="2147483648"/>
            <ac:grpSpMk id="8" creationId="{A44275D8-65EE-3E36-D0EF-AF4709E31294}"/>
          </ac:grpSpMkLst>
        </pc:grpChg>
        <pc:sldLayoutChg chg="addSp modSp">
          <pc:chgData name="Alona Tsirulnikov" userId="4bbafd77-0cd3-4d60-af1e-94ad4b8daf43" providerId="ADAL" clId="{88FFDF4D-4FD0-48B5-9227-F43FD478BD05}" dt="2022-06-08T17:47:30.136" v="228"/>
          <pc:sldLayoutMkLst>
            <pc:docMk/>
            <pc:sldMasterMk cId="2995896150" sldId="2147483648"/>
            <pc:sldLayoutMk cId="3239925428" sldId="2147483650"/>
          </pc:sldLayoutMkLst>
          <pc:spChg chg="mod">
            <ac:chgData name="Alona Tsirulnikov" userId="4bbafd77-0cd3-4d60-af1e-94ad4b8daf43" providerId="ADAL" clId="{88FFDF4D-4FD0-48B5-9227-F43FD478BD05}" dt="2022-06-08T17:47:30.136" v="228"/>
            <ac:spMkLst>
              <pc:docMk/>
              <pc:sldMasterMk cId="2995896150" sldId="2147483648"/>
              <pc:sldLayoutMk cId="3239925428" sldId="2147483650"/>
              <ac:spMk id="8" creationId="{3F8814D3-2EF8-0A62-22EC-9CAC1C3A01FC}"/>
            </ac:spMkLst>
          </pc:spChg>
          <pc:spChg chg="mod">
            <ac:chgData name="Alona Tsirulnikov" userId="4bbafd77-0cd3-4d60-af1e-94ad4b8daf43" providerId="ADAL" clId="{88FFDF4D-4FD0-48B5-9227-F43FD478BD05}" dt="2022-06-08T17:47:30.136" v="228"/>
            <ac:spMkLst>
              <pc:docMk/>
              <pc:sldMasterMk cId="2995896150" sldId="2147483648"/>
              <pc:sldLayoutMk cId="3239925428" sldId="2147483650"/>
              <ac:spMk id="9" creationId="{394D4EDA-A525-2467-0970-635E8050E312}"/>
            </ac:spMkLst>
          </pc:spChg>
          <pc:spChg chg="add mod">
            <ac:chgData name="Alona Tsirulnikov" userId="4bbafd77-0cd3-4d60-af1e-94ad4b8daf43" providerId="ADAL" clId="{88FFDF4D-4FD0-48B5-9227-F43FD478BD05}" dt="2022-06-08T17:47:30.136" v="228"/>
            <ac:spMkLst>
              <pc:docMk/>
              <pc:sldMasterMk cId="2995896150" sldId="2147483648"/>
              <pc:sldLayoutMk cId="3239925428" sldId="2147483650"/>
              <ac:spMk id="10" creationId="{DE684A37-8E30-880A-AFAB-205BA2E22A0D}"/>
            </ac:spMkLst>
          </pc:spChg>
          <pc:grpChg chg="add mod">
            <ac:chgData name="Alona Tsirulnikov" userId="4bbafd77-0cd3-4d60-af1e-94ad4b8daf43" providerId="ADAL" clId="{88FFDF4D-4FD0-48B5-9227-F43FD478BD05}" dt="2022-06-08T17:47:30.136" v="228"/>
            <ac:grpSpMkLst>
              <pc:docMk/>
              <pc:sldMasterMk cId="2995896150" sldId="2147483648"/>
              <pc:sldLayoutMk cId="3239925428" sldId="2147483650"/>
              <ac:grpSpMk id="7" creationId="{A75724DD-8F02-B5BB-3F35-B77CEE75EA59}"/>
            </ac:grpSpMkLst>
          </pc:grpChg>
        </pc:sldLayoutChg>
      </pc:sldMasterChg>
      <pc:sldMasterChg chg="new del mod addSldLayout delSldLayout">
        <pc:chgData name="Alona Tsirulnikov" userId="4bbafd77-0cd3-4d60-af1e-94ad4b8daf43" providerId="ADAL" clId="{88FFDF4D-4FD0-48B5-9227-F43FD478BD05}" dt="2022-06-08T17:49:12.543" v="230" actId="6938"/>
        <pc:sldMasterMkLst>
          <pc:docMk/>
          <pc:sldMasterMk cId="3408784230" sldId="2147483660"/>
        </pc:sldMasterMkLst>
        <pc:sldLayoutChg chg="new del replId">
          <pc:chgData name="Alona Tsirulnikov" userId="4bbafd77-0cd3-4d60-af1e-94ad4b8daf43" providerId="ADAL" clId="{88FFDF4D-4FD0-48B5-9227-F43FD478BD05}" dt="2022-06-08T17:49:12.543" v="230" actId="6938"/>
          <pc:sldLayoutMkLst>
            <pc:docMk/>
            <pc:sldMasterMk cId="3408784230" sldId="2147483660"/>
            <pc:sldLayoutMk cId="1425815757" sldId="2147483661"/>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3109446799" sldId="2147483662"/>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3588611252" sldId="2147483663"/>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190046940" sldId="2147483664"/>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327090654" sldId="2147483665"/>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1777681068" sldId="2147483666"/>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1783187793" sldId="2147483667"/>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1884549863" sldId="2147483668"/>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2832933870" sldId="2147483669"/>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3056126537" sldId="2147483670"/>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2099517882" sldId="214748367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cet365-my.sharepoint.com/personal/reouted_cet_ac_il/Documents/Desktop/&#1502;&#1502;&#1510;&#1488;&#1497;&#1501;%20&#1490;&#1493;&#1500;&#1502;&#1497;&#1497;&#1501;%20-%20&#1502;&#1513;&#1493;&#1489;&#1497;%20&#1492;&#1499;&#1513;&#1512;&#1493;&#1514;%20&#1502;&#1511;&#1510;&#1493;&#1506;&#1497;&#1493;&#1514;%20&#1489;&#1497;&#1514;%20&#1513;&#1502;&#1513;.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4;&#1514;&#1493;&#1504;&#1497;%20&#1502;&#1513;&#1493;&#1489;&#1497;%20&#1492;&#1499;&#1513;&#1512;&#1493;&#1514;%20&#1502;&#1511;&#1510;&#1493;&#1506;&#1497;&#1493;&#1514;%20&#1489;&#1497;&#1514;%20&#1513;&#1502;&#1513;.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45182881078205"/>
          <c:y val="0.18814855530748359"/>
          <c:w val="0.66867864062401794"/>
          <c:h val="0.62692288037228561"/>
        </c:manualLayout>
      </c:layout>
      <c:doughnutChart>
        <c:varyColors val="1"/>
        <c:ser>
          <c:idx val="0"/>
          <c:order val="0"/>
          <c:dPt>
            <c:idx val="0"/>
            <c:bubble3D val="0"/>
            <c:spPr>
              <a:solidFill>
                <a:srgbClr val="C8E7A7"/>
              </a:solidFill>
              <a:ln w="19050">
                <a:solidFill>
                  <a:schemeClr val="lt1"/>
                </a:solidFill>
              </a:ln>
              <a:effectLst/>
            </c:spPr>
            <c:extLst>
              <c:ext xmlns:c16="http://schemas.microsoft.com/office/drawing/2014/chart" uri="{C3380CC4-5D6E-409C-BE32-E72D297353CC}">
                <c16:uniqueId val="{00000001-98C4-44F3-ABB2-19611FC97CD6}"/>
              </c:ext>
            </c:extLst>
          </c:dPt>
          <c:dPt>
            <c:idx val="1"/>
            <c:bubble3D val="0"/>
            <c:spPr>
              <a:solidFill>
                <a:srgbClr val="FFDC72"/>
              </a:solidFill>
              <a:ln w="19050">
                <a:solidFill>
                  <a:schemeClr val="lt1"/>
                </a:solidFill>
              </a:ln>
              <a:effectLst/>
            </c:spPr>
            <c:extLst>
              <c:ext xmlns:c16="http://schemas.microsoft.com/office/drawing/2014/chart" uri="{C3380CC4-5D6E-409C-BE32-E72D297353CC}">
                <c16:uniqueId val="{00000003-98C4-44F3-ABB2-19611FC97CD6}"/>
              </c:ext>
            </c:extLst>
          </c:dPt>
          <c:dLbls>
            <c:dLbl>
              <c:idx val="0"/>
              <c:layout>
                <c:manualLayout>
                  <c:x val="8.4291382699469217E-3"/>
                  <c:y val="-1.1357708720619558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C4-44F3-ABB2-19611FC97CD6}"/>
                </c:ext>
              </c:extLst>
            </c:dLbl>
            <c:dLbl>
              <c:idx val="1"/>
              <c:layout>
                <c:manualLayout>
                  <c:x val="0"/>
                  <c:y val="-5.67885436030977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C4-44F3-ABB2-19611FC97CD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גרפים!$B$3:$B$4</c:f>
              <c:strCache>
                <c:ptCount val="2"/>
                <c:pt idx="0">
                  <c:v>גברים</c:v>
                </c:pt>
                <c:pt idx="1">
                  <c:v>נשים</c:v>
                </c:pt>
              </c:strCache>
            </c:strRef>
          </c:cat>
          <c:val>
            <c:numRef>
              <c:f>גרפים!$C$3:$C$4</c:f>
              <c:numCache>
                <c:formatCode>###0%</c:formatCode>
                <c:ptCount val="2"/>
                <c:pt idx="0">
                  <c:v>0.54</c:v>
                </c:pt>
                <c:pt idx="1">
                  <c:v>0.46</c:v>
                </c:pt>
              </c:numCache>
            </c:numRef>
          </c:val>
          <c:extLst>
            <c:ext xmlns:c16="http://schemas.microsoft.com/office/drawing/2014/chart" uri="{C3380CC4-5D6E-409C-BE32-E72D297353CC}">
              <c16:uniqueId val="{00000004-98C4-44F3-ABB2-19611FC97CD6}"/>
            </c:ext>
          </c:extLst>
        </c:ser>
        <c:dLbls>
          <c:showLegendKey val="0"/>
          <c:showVal val="1"/>
          <c:showCatName val="0"/>
          <c:showSerName val="0"/>
          <c:showPercent val="0"/>
          <c:showBubbleSize val="0"/>
          <c:showLeaderLines val="1"/>
        </c:dLbls>
        <c:firstSliceAng val="360"/>
        <c:holeSize val="6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214872406789351E-2"/>
          <c:y val="0.20112420887107743"/>
          <c:w val="0.94957025518642124"/>
          <c:h val="0.44260398869953343"/>
        </c:manualLayout>
      </c:layout>
      <c:barChart>
        <c:barDir val="col"/>
        <c:grouping val="clustered"/>
        <c:varyColors val="0"/>
        <c:ser>
          <c:idx val="0"/>
          <c:order val="0"/>
          <c:spPr>
            <a:solidFill>
              <a:srgbClr val="C8E7A7"/>
            </a:solidFill>
            <a:ln>
              <a:noFill/>
            </a:ln>
            <a:effectLst/>
          </c:spPr>
          <c:invertIfNegative val="0"/>
          <c:dPt>
            <c:idx val="7"/>
            <c:invertIfNegative val="0"/>
            <c:bubble3D val="0"/>
            <c:spPr>
              <a:solidFill>
                <a:srgbClr val="FFDC72"/>
              </a:solidFill>
              <a:ln>
                <a:noFill/>
              </a:ln>
              <a:effectLst/>
            </c:spPr>
            <c:extLst>
              <c:ext xmlns:c16="http://schemas.microsoft.com/office/drawing/2014/chart" uri="{C3380CC4-5D6E-409C-BE32-E72D297353CC}">
                <c16:uniqueId val="{00000001-4159-4A5A-B7E9-4B46461AA479}"/>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'גרפים נוספים'!$E$124:$F$131</c:f>
              <c:multiLvlStrCache>
                <c:ptCount val="8"/>
                <c:lvl>
                  <c:pt idx="0">
                    <c:v>יעוץ או הדרכה לפני לידה במסגרת פרטית או קהילתית</c:v>
                  </c:pt>
                  <c:pt idx="1">
                    <c:v>יעוץ או הדרכה לפני לידה מטעם קופת חולים או טיפת חלב</c:v>
                  </c:pt>
                  <c:pt idx="2">
                    <c:v>יעוץ או הדרכה אחרי לידה מטעם קופת חולים או טיפת חלב</c:v>
                  </c:pt>
                  <c:pt idx="3">
                    <c:v>יעוץ או הדרכה אחרי לידה במסגרת פרטית או קהילתית</c:v>
                  </c:pt>
                  <c:pt idx="4">
                    <c:v>מפגשי הורים-הרצאות בנושא הורות במסגרת פרטית קהילתית</c:v>
                  </c:pt>
                  <c:pt idx="5">
                    <c:v>מפגשי הורים-הרצאות בנושא הורות מטעם העיריה ("בית ספר להורים")</c:v>
                  </c:pt>
                  <c:pt idx="7">
                    <c:v>לא השתמשתי או השתתפתי באף אחד מהשירותים הללו</c:v>
                  </c:pt>
                </c:lvl>
                <c:lvl>
                  <c:pt idx="0">
                    <c:v>לפני לידה</c:v>
                  </c:pt>
                  <c:pt idx="2">
                    <c:v>אחרי לידה</c:v>
                  </c:pt>
                  <c:pt idx="4">
                    <c:v>מפגשי הורים</c:v>
                  </c:pt>
                </c:lvl>
              </c:multiLvlStrCache>
            </c:multiLvlStrRef>
          </c:cat>
          <c:val>
            <c:numRef>
              <c:f>'גרפים נוספים'!$G$124:$G$131</c:f>
              <c:numCache>
                <c:formatCode>###0%</c:formatCode>
                <c:ptCount val="8"/>
                <c:pt idx="0">
                  <c:v>0.36774193548387096</c:v>
                </c:pt>
                <c:pt idx="1">
                  <c:v>0.26451612903225807</c:v>
                </c:pt>
                <c:pt idx="2">
                  <c:v>0.2</c:v>
                </c:pt>
                <c:pt idx="3">
                  <c:v>0.12258064516129032</c:v>
                </c:pt>
                <c:pt idx="4">
                  <c:v>0.16129032258064516</c:v>
                </c:pt>
                <c:pt idx="5">
                  <c:v>5.8064516129032261E-2</c:v>
                </c:pt>
                <c:pt idx="7">
                  <c:v>0.31612903225806449</c:v>
                </c:pt>
              </c:numCache>
            </c:numRef>
          </c:val>
          <c:extLst>
            <c:ext xmlns:c16="http://schemas.microsoft.com/office/drawing/2014/chart" uri="{C3380CC4-5D6E-409C-BE32-E72D297353CC}">
              <c16:uniqueId val="{00000002-4159-4A5A-B7E9-4B46461AA479}"/>
            </c:ext>
          </c:extLst>
        </c:ser>
        <c:dLbls>
          <c:showLegendKey val="0"/>
          <c:showVal val="0"/>
          <c:showCatName val="0"/>
          <c:showSerName val="0"/>
          <c:showPercent val="0"/>
          <c:showBubbleSize val="0"/>
        </c:dLbls>
        <c:gapWidth val="219"/>
        <c:overlap val="-27"/>
        <c:axId val="1357720912"/>
        <c:axId val="1357729648"/>
      </c:barChart>
      <c:catAx>
        <c:axId val="1357720912"/>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7729648"/>
        <c:crosses val="autoZero"/>
        <c:auto val="1"/>
        <c:lblAlgn val="ctr"/>
        <c:lblOffset val="100"/>
        <c:noMultiLvlLbl val="0"/>
      </c:catAx>
      <c:valAx>
        <c:axId val="1357729648"/>
        <c:scaling>
          <c:orientation val="minMax"/>
          <c:max val="1"/>
        </c:scaling>
        <c:delete val="1"/>
        <c:axPos val="r"/>
        <c:numFmt formatCode="###0%" sourceLinked="1"/>
        <c:majorTickMark val="none"/>
        <c:minorTickMark val="none"/>
        <c:tickLblPos val="nextTo"/>
        <c:crossAx val="1357720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e-IL" sz="1600" b="1"/>
              <a:t>צריכת</a:t>
            </a:r>
            <a:r>
              <a:rPr lang="he-IL" sz="1600" b="1" baseline="0"/>
              <a:t> שירותי הגיל הרך</a:t>
            </a:r>
            <a:endParaRPr lang="he-IL" sz="16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C8E7A7"/>
            </a:solidFill>
            <a:ln>
              <a:noFill/>
            </a:ln>
            <a:effectLst/>
          </c:spPr>
          <c:invertIfNegative val="0"/>
          <c:dPt>
            <c:idx val="5"/>
            <c:invertIfNegative val="0"/>
            <c:bubble3D val="0"/>
            <c:spPr>
              <a:solidFill>
                <a:srgbClr val="FFDC72"/>
              </a:solidFill>
              <a:ln>
                <a:noFill/>
              </a:ln>
              <a:effectLst/>
            </c:spPr>
            <c:extLst>
              <c:ext xmlns:c16="http://schemas.microsoft.com/office/drawing/2014/chart" uri="{C3380CC4-5D6E-409C-BE32-E72D297353CC}">
                <c16:uniqueId val="{00000001-DA4C-4E5D-B19D-A2A3EFF472E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נוספים'!$B$107:$B$112</c:f>
              <c:strCache>
                <c:ptCount val="6"/>
                <c:pt idx="0">
                  <c:v>שירותי טיפת חלב</c:v>
                </c:pt>
                <c:pt idx="1">
                  <c:v>שירותי התפתחות הילד של קופ"ח</c:v>
                </c:pt>
                <c:pt idx="2">
                  <c:v>שירותי המרכז גיל הרך/ מתנ"ס</c:v>
                </c:pt>
                <c:pt idx="3">
                  <c:v>שירותי התפתחות הילד של מכון פרטי</c:v>
                </c:pt>
                <c:pt idx="4">
                  <c:v>מפגשי הכנה לקראת העליה לכיתה א'</c:v>
                </c:pt>
                <c:pt idx="5">
                  <c:v>ילדי לא השתתפו באף אחד מהשירותים</c:v>
                </c:pt>
              </c:strCache>
            </c:strRef>
          </c:cat>
          <c:val>
            <c:numRef>
              <c:f>'גרפים נוספים'!$C$107:$C$112</c:f>
              <c:numCache>
                <c:formatCode>###0%</c:formatCode>
                <c:ptCount val="6"/>
                <c:pt idx="0">
                  <c:v>0.90322580645161277</c:v>
                </c:pt>
                <c:pt idx="1">
                  <c:v>0.47096774193548385</c:v>
                </c:pt>
                <c:pt idx="2">
                  <c:v>0.2</c:v>
                </c:pt>
                <c:pt idx="3">
                  <c:v>0.11612903225806452</c:v>
                </c:pt>
                <c:pt idx="4">
                  <c:v>7.0967741935483872E-2</c:v>
                </c:pt>
                <c:pt idx="5">
                  <c:v>5.1612903225806452E-2</c:v>
                </c:pt>
              </c:numCache>
            </c:numRef>
          </c:val>
          <c:extLst>
            <c:ext xmlns:c16="http://schemas.microsoft.com/office/drawing/2014/chart" uri="{C3380CC4-5D6E-409C-BE32-E72D297353CC}">
              <c16:uniqueId val="{00000002-DA4C-4E5D-B19D-A2A3EFF472E7}"/>
            </c:ext>
          </c:extLst>
        </c:ser>
        <c:dLbls>
          <c:showLegendKey val="0"/>
          <c:showVal val="0"/>
          <c:showCatName val="0"/>
          <c:showSerName val="0"/>
          <c:showPercent val="0"/>
          <c:showBubbleSize val="0"/>
        </c:dLbls>
        <c:gapWidth val="219"/>
        <c:overlap val="-27"/>
        <c:axId val="1290692160"/>
        <c:axId val="1290694240"/>
      </c:barChart>
      <c:catAx>
        <c:axId val="1290692160"/>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290694240"/>
        <c:crosses val="autoZero"/>
        <c:auto val="1"/>
        <c:lblAlgn val="ctr"/>
        <c:lblOffset val="100"/>
        <c:noMultiLvlLbl val="0"/>
      </c:catAx>
      <c:valAx>
        <c:axId val="1290694240"/>
        <c:scaling>
          <c:orientation val="minMax"/>
        </c:scaling>
        <c:delete val="1"/>
        <c:axPos val="r"/>
        <c:numFmt formatCode="###0%" sourceLinked="1"/>
        <c:majorTickMark val="none"/>
        <c:minorTickMark val="none"/>
        <c:tickLblPos val="nextTo"/>
        <c:crossAx val="1290692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e-IL" sz="1400" b="1" i="0" u="none" strike="noStrike" baseline="0">
                <a:effectLst/>
              </a:rPr>
              <a:t>שירותים לגיל הרך שרוצים לקבל מהעירייה</a:t>
            </a:r>
            <a:endParaRPr lang="he-I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6418278015744194E-2"/>
          <c:y val="0.25676055996704178"/>
          <c:w val="0.95134463133980407"/>
          <c:h val="0.40113001120424679"/>
        </c:manualLayout>
      </c:layout>
      <c:barChart>
        <c:barDir val="col"/>
        <c:grouping val="clustered"/>
        <c:varyColors val="0"/>
        <c:ser>
          <c:idx val="0"/>
          <c:order val="0"/>
          <c:spPr>
            <a:solidFill>
              <a:srgbClr val="C8E7A7"/>
            </a:solidFill>
            <a:ln>
              <a:noFill/>
            </a:ln>
            <a:effectLst/>
          </c:spPr>
          <c:invertIfNegative val="0"/>
          <c:dLbls>
            <c:dLbl>
              <c:idx val="0"/>
              <c:tx>
                <c:rich>
                  <a:bodyPr/>
                  <a:lstStyle/>
                  <a:p>
                    <a:fld id="{7E794F60-1BDD-4905-BC6B-D996234DC745}"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B87-4B5A-8D15-82C06B49DBDA}"/>
                </c:ext>
              </c:extLst>
            </c:dLbl>
            <c:dLbl>
              <c:idx val="2"/>
              <c:tx>
                <c:rich>
                  <a:bodyPr/>
                  <a:lstStyle/>
                  <a:p>
                    <a:r>
                      <a:rPr lang="en-US" dirty="0"/>
                      <a:t>22%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B87-4B5A-8D15-82C06B49DBDA}"/>
                </c:ext>
              </c:extLst>
            </c:dLbl>
            <c:dLbl>
              <c:idx val="4"/>
              <c:tx>
                <c:rich>
                  <a:bodyPr/>
                  <a:lstStyle/>
                  <a:p>
                    <a:r>
                      <a:rPr lang="en-US" dirty="0"/>
                      <a:t>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B87-4B5A-8D15-82C06B49DBDA}"/>
                </c:ext>
              </c:extLst>
            </c:dLbl>
            <c:dLbl>
              <c:idx val="6"/>
              <c:tx>
                <c:rich>
                  <a:bodyPr/>
                  <a:lstStyle/>
                  <a:p>
                    <a:fld id="{88F82C22-9AC7-4670-85F5-C8DDC8A6812C}"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B87-4B5A-8D15-82C06B49DBD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נוספים'!$B$143:$B$150</c:f>
              <c:strCache>
                <c:ptCount val="8"/>
                <c:pt idx="0">
                  <c:v>גינות ליד הבית </c:v>
                </c:pt>
                <c:pt idx="1">
                  <c:v>מתקני משחק מותאמים לגיל הרך </c:v>
                </c:pt>
                <c:pt idx="2">
                  <c:v>משחקיה </c:v>
                </c:pt>
                <c:pt idx="3">
                  <c:v>חוגי פיתוח והעשרה לילדים ולהורים </c:v>
                </c:pt>
                <c:pt idx="4">
                  <c:v>מרכז לגיל הרך </c:v>
                </c:pt>
                <c:pt idx="5">
                  <c:v>רחובות ומדרכות מותאמות ובטיחויות</c:v>
                </c:pt>
                <c:pt idx="6">
                  <c:v>ספריה </c:v>
                </c:pt>
                <c:pt idx="7">
                  <c:v>מתנ"ס </c:v>
                </c:pt>
              </c:strCache>
            </c:strRef>
          </c:cat>
          <c:val>
            <c:numRef>
              <c:f>'גרפים נוספים'!$C$143:$C$150</c:f>
              <c:numCache>
                <c:formatCode>###0%</c:formatCode>
                <c:ptCount val="8"/>
                <c:pt idx="0">
                  <c:v>0.25974025974025972</c:v>
                </c:pt>
                <c:pt idx="1">
                  <c:v>0.24025974025974026</c:v>
                </c:pt>
                <c:pt idx="2">
                  <c:v>0.2207792207792208</c:v>
                </c:pt>
                <c:pt idx="3">
                  <c:v>0.21428571428571427</c:v>
                </c:pt>
                <c:pt idx="4">
                  <c:v>0.14935064935064934</c:v>
                </c:pt>
                <c:pt idx="5">
                  <c:v>0.11688311688311687</c:v>
                </c:pt>
                <c:pt idx="6">
                  <c:v>0.10389610389610389</c:v>
                </c:pt>
                <c:pt idx="7">
                  <c:v>9.0909090909090912E-2</c:v>
                </c:pt>
              </c:numCache>
            </c:numRef>
          </c:val>
          <c:extLst>
            <c:ext xmlns:c16="http://schemas.microsoft.com/office/drawing/2014/chart" uri="{C3380CC4-5D6E-409C-BE32-E72D297353CC}">
              <c16:uniqueId val="{00000004-3B87-4B5A-8D15-82C06B49DBDA}"/>
            </c:ext>
          </c:extLst>
        </c:ser>
        <c:dLbls>
          <c:showLegendKey val="0"/>
          <c:showVal val="0"/>
          <c:showCatName val="0"/>
          <c:showSerName val="0"/>
          <c:showPercent val="0"/>
          <c:showBubbleSize val="0"/>
        </c:dLbls>
        <c:gapWidth val="50"/>
        <c:overlap val="-27"/>
        <c:axId val="1683470688"/>
        <c:axId val="1683469440"/>
      </c:barChart>
      <c:catAx>
        <c:axId val="168347068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83469440"/>
        <c:crosses val="autoZero"/>
        <c:auto val="1"/>
        <c:lblAlgn val="ctr"/>
        <c:lblOffset val="100"/>
        <c:noMultiLvlLbl val="0"/>
      </c:catAx>
      <c:valAx>
        <c:axId val="1683469440"/>
        <c:scaling>
          <c:orientation val="minMax"/>
          <c:max val="1"/>
        </c:scaling>
        <c:delete val="1"/>
        <c:axPos val="r"/>
        <c:numFmt formatCode="###0%" sourceLinked="1"/>
        <c:majorTickMark val="none"/>
        <c:minorTickMark val="none"/>
        <c:tickLblPos val="nextTo"/>
        <c:crossAx val="168347068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e-IL" sz="1400" b="1"/>
              <a:t>תכני</a:t>
            </a:r>
            <a:r>
              <a:rPr lang="he-IL" sz="1400" b="1" baseline="0"/>
              <a:t> פעילויות העשרה </a:t>
            </a:r>
            <a:endParaRPr lang="he-IL" sz="14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3588876114160703E-2"/>
          <c:y val="0.24940646185943308"/>
          <c:w val="0.95282224777167857"/>
          <c:h val="0.53423372848105266"/>
        </c:manualLayout>
      </c:layout>
      <c:barChart>
        <c:barDir val="col"/>
        <c:grouping val="clustered"/>
        <c:varyColors val="0"/>
        <c:ser>
          <c:idx val="0"/>
          <c:order val="0"/>
          <c:spPr>
            <a:solidFill>
              <a:srgbClr val="C8E7A7"/>
            </a:solidFill>
            <a:ln>
              <a:noFill/>
            </a:ln>
            <a:effectLst/>
          </c:spPr>
          <c:invertIfNegative val="0"/>
          <c:dLbls>
            <c:dLbl>
              <c:idx val="1"/>
              <c:tx>
                <c:rich>
                  <a:bodyPr/>
                  <a:lstStyle/>
                  <a:p>
                    <a:fld id="{F6561287-1990-4A8C-A289-D48D1F86F298}"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57C-4E1F-B83E-FE537F01B1BD}"/>
                </c:ext>
              </c:extLst>
            </c:dLbl>
            <c:dLbl>
              <c:idx val="2"/>
              <c:tx>
                <c:rich>
                  <a:bodyPr/>
                  <a:lstStyle/>
                  <a:p>
                    <a:fld id="{1B6639D0-08D9-4D3B-837F-BC27F55CE010}"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57C-4E1F-B83E-FE537F01B1BD}"/>
                </c:ext>
              </c:extLst>
            </c:dLbl>
            <c:dLbl>
              <c:idx val="4"/>
              <c:tx>
                <c:rich>
                  <a:bodyPr/>
                  <a:lstStyle/>
                  <a:p>
                    <a:fld id="{69EE2D22-03C3-4344-921C-2E0D57A817B9}"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57C-4E1F-B83E-FE537F01B1B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נוספים'!$B$159:$B$163</c:f>
              <c:strCache>
                <c:ptCount val="5"/>
                <c:pt idx="0">
                  <c:v>חוגים / פעילות העשרה לילדים </c:v>
                </c:pt>
                <c:pt idx="1">
                  <c:v>פעילויות משותפות של הורים וילדים</c:v>
                </c:pt>
                <c:pt idx="2">
                  <c:v>סדנאות הדרכת הורים</c:v>
                </c:pt>
                <c:pt idx="3">
                  <c:v>פעילויות בטבע</c:v>
                </c:pt>
                <c:pt idx="4">
                  <c:v>מפגשי הכנה לכיתה א'</c:v>
                </c:pt>
              </c:strCache>
            </c:strRef>
          </c:cat>
          <c:val>
            <c:numRef>
              <c:f>'גרפים נוספים'!$C$159:$C$163</c:f>
              <c:numCache>
                <c:formatCode>###0%</c:formatCode>
                <c:ptCount val="5"/>
                <c:pt idx="0">
                  <c:v>0.64516129032258063</c:v>
                </c:pt>
                <c:pt idx="1">
                  <c:v>0.34193548387096778</c:v>
                </c:pt>
                <c:pt idx="2">
                  <c:v>0.29032258064516131</c:v>
                </c:pt>
                <c:pt idx="3">
                  <c:v>0.28387096774193549</c:v>
                </c:pt>
                <c:pt idx="4">
                  <c:v>0.18064516129032257</c:v>
                </c:pt>
              </c:numCache>
            </c:numRef>
          </c:val>
          <c:extLst>
            <c:ext xmlns:c16="http://schemas.microsoft.com/office/drawing/2014/chart" uri="{C3380CC4-5D6E-409C-BE32-E72D297353CC}">
              <c16:uniqueId val="{00000003-157C-4E1F-B83E-FE537F01B1BD}"/>
            </c:ext>
          </c:extLst>
        </c:ser>
        <c:dLbls>
          <c:showLegendKey val="0"/>
          <c:showVal val="0"/>
          <c:showCatName val="0"/>
          <c:showSerName val="0"/>
          <c:showPercent val="0"/>
          <c:showBubbleSize val="0"/>
        </c:dLbls>
        <c:gapWidth val="50"/>
        <c:overlap val="-27"/>
        <c:axId val="1675192896"/>
        <c:axId val="1675189984"/>
      </c:barChart>
      <c:catAx>
        <c:axId val="1675192896"/>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75189984"/>
        <c:crosses val="autoZero"/>
        <c:auto val="1"/>
        <c:lblAlgn val="ctr"/>
        <c:lblOffset val="100"/>
        <c:noMultiLvlLbl val="0"/>
      </c:catAx>
      <c:valAx>
        <c:axId val="1675189984"/>
        <c:scaling>
          <c:orientation val="minMax"/>
          <c:max val="1"/>
        </c:scaling>
        <c:delete val="1"/>
        <c:axPos val="r"/>
        <c:numFmt formatCode="###0%" sourceLinked="1"/>
        <c:majorTickMark val="none"/>
        <c:minorTickMark val="none"/>
        <c:tickLblPos val="nextTo"/>
        <c:crossAx val="1675192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e-IL" sz="1600" b="1"/>
              <a:t>תרומת ההכשרה</a:t>
            </a:r>
          </a:p>
        </c:rich>
      </c:tx>
      <c:layout>
        <c:manualLayout>
          <c:xMode val="edge"/>
          <c:yMode val="edge"/>
          <c:x val="0.40234076700174171"/>
          <c:y val="0.1624365482233502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2201139446819573E-3"/>
          <c:y val="0.16712962148766938"/>
          <c:w val="0.98857470220417321"/>
          <c:h val="0.67757764654418196"/>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'הכשרות בית שמש'!$B$54:$B$61</c:f>
              <c:strCache>
                <c:ptCount val="8"/>
                <c:pt idx="0">
                  <c:v>קיבלתי מוטיבציה ליישום רעיונות נוספים, ברוח תוכנית Urban95</c:v>
                </c:pt>
                <c:pt idx="1">
                  <c:v>רכשתי כלים פרקטיים ליישום בעבודתי</c:v>
                </c:pt>
                <c:pt idx="2">
                  <c:v>יצרתי קשרים מקצועיים / עסקיים / חברתיים חדשים</c:v>
                </c:pt>
                <c:pt idx="3">
                  <c:v>ההכשרה עוררה בי השראה וחשבתי על רעיונות חדשים ליישום, ברוח תוכנית Urban95</c:v>
                </c:pt>
                <c:pt idx="4">
                  <c:v>קיבלתי ידע מקצועי חדש בתחומי העיסוק שלי</c:v>
                </c:pt>
                <c:pt idx="5">
                  <c:v> העמקתי את הידע שלי אודות צורכי הגיל הרך ומלוויהם</c:v>
                </c:pt>
                <c:pt idx="6">
                  <c:v>הרחבתי את ידיעותיי ביחס לתוכנית Urban95 והשפעותיה בישראל ובעולם</c:v>
                </c:pt>
                <c:pt idx="7">
                  <c:v>נפגשתי עם עמיתים למקצוע ולמדתי מהם</c:v>
                </c:pt>
              </c:strCache>
              <c:extLst/>
            </c:strRef>
          </c:cat>
          <c:val>
            <c:numRef>
              <c:f>'הכשרות בית שמש'!$C$54:$C$61</c:f>
              <c:numCache>
                <c:formatCode>###0%</c:formatCode>
                <c:ptCount val="8"/>
                <c:pt idx="0" formatCode="0%">
                  <c:v>0.21</c:v>
                </c:pt>
                <c:pt idx="1">
                  <c:v>0.21052631578947367</c:v>
                </c:pt>
                <c:pt idx="2">
                  <c:v>0.21</c:v>
                </c:pt>
                <c:pt idx="3">
                  <c:v>0.28999999999999998</c:v>
                </c:pt>
                <c:pt idx="4">
                  <c:v>0.28999999999999998</c:v>
                </c:pt>
                <c:pt idx="5">
                  <c:v>0.5</c:v>
                </c:pt>
                <c:pt idx="6">
                  <c:v>0.5</c:v>
                </c:pt>
                <c:pt idx="7">
                  <c:v>0.5</c:v>
                </c:pt>
              </c:numCache>
            </c:numRef>
          </c:val>
          <c:extLst>
            <c:ext xmlns:c16="http://schemas.microsoft.com/office/drawing/2014/chart" uri="{C3380CC4-5D6E-409C-BE32-E72D297353CC}">
              <c16:uniqueId val="{00000000-39FA-4361-B26C-3D58418CA466}"/>
            </c:ext>
          </c:extLst>
        </c:ser>
        <c:dLbls>
          <c:showLegendKey val="0"/>
          <c:showVal val="0"/>
          <c:showCatName val="0"/>
          <c:showSerName val="0"/>
          <c:showPercent val="0"/>
          <c:showBubbleSize val="0"/>
        </c:dLbls>
        <c:gapWidth val="219"/>
        <c:overlap val="-27"/>
        <c:axId val="16893968"/>
        <c:axId val="16889808"/>
      </c:barChart>
      <c:catAx>
        <c:axId val="1689396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6889808"/>
        <c:crosses val="autoZero"/>
        <c:auto val="1"/>
        <c:lblAlgn val="ctr"/>
        <c:lblOffset val="100"/>
        <c:noMultiLvlLbl val="0"/>
      </c:catAx>
      <c:valAx>
        <c:axId val="16889808"/>
        <c:scaling>
          <c:orientation val="minMax"/>
          <c:max val="1"/>
        </c:scaling>
        <c:delete val="1"/>
        <c:axPos val="r"/>
        <c:numFmt formatCode="0%" sourceLinked="1"/>
        <c:majorTickMark val="none"/>
        <c:minorTickMark val="none"/>
        <c:tickLblPos val="nextTo"/>
        <c:crossAx val="16893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stacked"/>
        <c:varyColors val="0"/>
        <c:ser>
          <c:idx val="0"/>
          <c:order val="0"/>
          <c:tx>
            <c:strRef>
              <c:f>'הכשרות בית שמש'!$B$2</c:f>
              <c:strCache>
                <c:ptCount val="1"/>
                <c:pt idx="0">
                  <c:v>במידה בינונית</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'הכשרות בית שמש'!$A$3:$A$7</c:f>
              <c:strCache>
                <c:ptCount val="5"/>
                <c:pt idx="0">
                  <c:v>באיזו מידה ההכשרה פתחה בפניך הזדמנויות חדשות לממשקי עבודה משותפים עם גורמים חדשים?</c:v>
                </c:pt>
                <c:pt idx="1">
                  <c:v>באיזו מידה סייעה לך ההכשרה להבין כיצד ניתן ליישם את תכני הגיל הרך במסגרת עבודתך המקצועית?</c:v>
                </c:pt>
                <c:pt idx="2">
                  <c:v>באיזו מידה המפגש העמיק את היכרותך עם עמיתים?</c:v>
                </c:pt>
                <c:pt idx="3">
                  <c:v>באיזו מידה להערכתך הכלים והידע שרכשת ישמשו אותך בעבודתך בפועל, בחצי השנה הקרובה?</c:v>
                </c:pt>
                <c:pt idx="4">
                  <c:v>בעקבות ההכשרה, באיזו מידה התחדד בעיניך הצורך לשלב את צרכי ותכני הגיל הרך במסגרת עבודתך המקצועית</c:v>
                </c:pt>
              </c:strCache>
            </c:strRef>
          </c:cat>
          <c:val>
            <c:numRef>
              <c:f>'הכשרות בית שמש'!$B$3:$B$7</c:f>
              <c:numCache>
                <c:formatCode>0%</c:formatCode>
                <c:ptCount val="5"/>
                <c:pt idx="0">
                  <c:v>0.57099999999999995</c:v>
                </c:pt>
                <c:pt idx="1">
                  <c:v>0.42899999999999999</c:v>
                </c:pt>
                <c:pt idx="2">
                  <c:v>0.28599999999999998</c:v>
                </c:pt>
                <c:pt idx="3" formatCode="###0%">
                  <c:v>0.2857142857142857</c:v>
                </c:pt>
                <c:pt idx="4">
                  <c:v>0.42899999999999999</c:v>
                </c:pt>
              </c:numCache>
            </c:numRef>
          </c:val>
          <c:extLst>
            <c:ext xmlns:c16="http://schemas.microsoft.com/office/drawing/2014/chart" uri="{C3380CC4-5D6E-409C-BE32-E72D297353CC}">
              <c16:uniqueId val="{00000000-F10C-43AE-BDF7-8978B9D3688B}"/>
            </c:ext>
          </c:extLst>
        </c:ser>
        <c:ser>
          <c:idx val="1"/>
          <c:order val="1"/>
          <c:tx>
            <c:strRef>
              <c:f>'הכשרות בית שמש'!$C$2</c:f>
              <c:strCache>
                <c:ptCount val="1"/>
                <c:pt idx="0">
                  <c:v>במידה רבה</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'הכשרות בית שמש'!$A$3:$A$7</c:f>
              <c:strCache>
                <c:ptCount val="5"/>
                <c:pt idx="0">
                  <c:v>באיזו מידה ההכשרה פתחה בפניך הזדמנויות חדשות לממשקי עבודה משותפים עם גורמים חדשים?</c:v>
                </c:pt>
                <c:pt idx="1">
                  <c:v>באיזו מידה סייעה לך ההכשרה להבין כיצד ניתן ליישם את תכני הגיל הרך במסגרת עבודתך המקצועית?</c:v>
                </c:pt>
                <c:pt idx="2">
                  <c:v>באיזו מידה המפגש העמיק את היכרותך עם עמיתים?</c:v>
                </c:pt>
                <c:pt idx="3">
                  <c:v>באיזו מידה להערכתך הכלים והידע שרכשת ישמשו אותך בעבודתך בפועל, בחצי השנה הקרובה?</c:v>
                </c:pt>
                <c:pt idx="4">
                  <c:v>בעקבות ההכשרה, באיזו מידה התחדד בעיניך הצורך לשלב את צרכי ותכני הגיל הרך במסגרת עבודתך המקצועית</c:v>
                </c:pt>
              </c:strCache>
            </c:strRef>
          </c:cat>
          <c:val>
            <c:numRef>
              <c:f>'הכשרות בית שמש'!$C$3:$C$7</c:f>
              <c:numCache>
                <c:formatCode>0%</c:formatCode>
                <c:ptCount val="5"/>
                <c:pt idx="0">
                  <c:v>0.14299999999999999</c:v>
                </c:pt>
                <c:pt idx="1">
                  <c:v>0.28599999999999998</c:v>
                </c:pt>
                <c:pt idx="2">
                  <c:v>0.42899999999999999</c:v>
                </c:pt>
                <c:pt idx="3" formatCode="###0%">
                  <c:v>0.5714285714285714</c:v>
                </c:pt>
                <c:pt idx="4">
                  <c:v>0.28599999999999998</c:v>
                </c:pt>
              </c:numCache>
            </c:numRef>
          </c:val>
          <c:extLst>
            <c:ext xmlns:c16="http://schemas.microsoft.com/office/drawing/2014/chart" uri="{C3380CC4-5D6E-409C-BE32-E72D297353CC}">
              <c16:uniqueId val="{00000001-F10C-43AE-BDF7-8978B9D3688B}"/>
            </c:ext>
          </c:extLst>
        </c:ser>
        <c:ser>
          <c:idx val="2"/>
          <c:order val="2"/>
          <c:tx>
            <c:strRef>
              <c:f>'הכשרות בית שמש'!$D$2</c:f>
              <c:strCache>
                <c:ptCount val="1"/>
                <c:pt idx="0">
                  <c:v>במידה רבה מאוד</c:v>
                </c:pt>
              </c:strCache>
            </c:strRef>
          </c:tx>
          <c:spPr>
            <a:solidFill>
              <a:schemeClr val="accent1">
                <a:shade val="6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F10C-43AE-BDF7-8978B9D3688B}"/>
                </c:ext>
              </c:extLst>
            </c:dLbl>
            <c:dLbl>
              <c:idx val="3"/>
              <c:delete val="1"/>
              <c:extLst>
                <c:ext xmlns:c15="http://schemas.microsoft.com/office/drawing/2012/chart" uri="{CE6537A1-D6FC-4f65-9D91-7224C49458BB}"/>
                <c:ext xmlns:c16="http://schemas.microsoft.com/office/drawing/2014/chart" uri="{C3380CC4-5D6E-409C-BE32-E72D297353CC}">
                  <c16:uniqueId val="{00000003-F10C-43AE-BDF7-8978B9D3688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'הכשרות בית שמש'!$A$3:$A$7</c:f>
              <c:strCache>
                <c:ptCount val="5"/>
                <c:pt idx="0">
                  <c:v>באיזו מידה ההכשרה פתחה בפניך הזדמנויות חדשות לממשקי עבודה משותפים עם גורמים חדשים?</c:v>
                </c:pt>
                <c:pt idx="1">
                  <c:v>באיזו מידה סייעה לך ההכשרה להבין כיצד ניתן ליישם את תכני הגיל הרך במסגרת עבודתך המקצועית?</c:v>
                </c:pt>
                <c:pt idx="2">
                  <c:v>באיזו מידה המפגש העמיק את היכרותך עם עמיתים?</c:v>
                </c:pt>
                <c:pt idx="3">
                  <c:v>באיזו מידה להערכתך הכלים והידע שרכשת ישמשו אותך בעבודתך בפועל, בחצי השנה הקרובה?</c:v>
                </c:pt>
                <c:pt idx="4">
                  <c:v>בעקבות ההכשרה, באיזו מידה התחדד בעיניך הצורך לשלב את צרכי ותכני הגיל הרך במסגרת עבודתך המקצועית</c:v>
                </c:pt>
              </c:strCache>
            </c:strRef>
          </c:cat>
          <c:val>
            <c:numRef>
              <c:f>'הכשרות בית שמש'!$D$3:$D$7</c:f>
              <c:numCache>
                <c:formatCode>0%</c:formatCode>
                <c:ptCount val="5"/>
                <c:pt idx="0">
                  <c:v>0</c:v>
                </c:pt>
                <c:pt idx="1">
                  <c:v>7.0999999999999994E-2</c:v>
                </c:pt>
                <c:pt idx="2">
                  <c:v>7.0999999999999994E-2</c:v>
                </c:pt>
                <c:pt idx="3" formatCode="###0%">
                  <c:v>0</c:v>
                </c:pt>
                <c:pt idx="4">
                  <c:v>0.14299999999999999</c:v>
                </c:pt>
              </c:numCache>
            </c:numRef>
          </c:val>
          <c:extLst>
            <c:ext xmlns:c16="http://schemas.microsoft.com/office/drawing/2014/chart" uri="{C3380CC4-5D6E-409C-BE32-E72D297353CC}">
              <c16:uniqueId val="{00000004-F10C-43AE-BDF7-8978B9D3688B}"/>
            </c:ext>
          </c:extLst>
        </c:ser>
        <c:dLbls>
          <c:showLegendKey val="0"/>
          <c:showVal val="0"/>
          <c:showCatName val="0"/>
          <c:showSerName val="0"/>
          <c:showPercent val="0"/>
          <c:showBubbleSize val="0"/>
        </c:dLbls>
        <c:gapWidth val="75"/>
        <c:overlap val="100"/>
        <c:axId val="16896048"/>
        <c:axId val="16888144"/>
      </c:barChart>
      <c:catAx>
        <c:axId val="16896048"/>
        <c:scaling>
          <c:orientation val="minMax"/>
        </c:scaling>
        <c:delete val="0"/>
        <c:axPos val="r"/>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1">
              <a:defRPr sz="1200" b="0" i="0" u="none" strike="noStrike" kern="1200" baseline="0">
                <a:solidFill>
                  <a:schemeClr val="tx1">
                    <a:lumMod val="65000"/>
                    <a:lumOff val="35000"/>
                  </a:schemeClr>
                </a:solidFill>
                <a:latin typeface="+mn-lt"/>
                <a:ea typeface="+mn-ea"/>
                <a:cs typeface="+mn-cs"/>
              </a:defRPr>
            </a:pPr>
            <a:endParaRPr lang="en-US"/>
          </a:p>
        </c:txPr>
        <c:crossAx val="16888144"/>
        <c:crosses val="autoZero"/>
        <c:auto val="1"/>
        <c:lblAlgn val="ctr"/>
        <c:lblOffset val="100"/>
        <c:noMultiLvlLbl val="0"/>
      </c:catAx>
      <c:valAx>
        <c:axId val="16888144"/>
        <c:scaling>
          <c:orientation val="maxMin"/>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9604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5.069261672251707E-2"/>
          <c:y val="0.10072251968503938"/>
          <c:w val="0.80191269601568604"/>
          <c:h val="0.84295244094488186"/>
        </c:manualLayout>
      </c:layout>
      <c:doughnutChart>
        <c:varyColors val="1"/>
        <c:ser>
          <c:idx val="0"/>
          <c:order val="0"/>
          <c:dPt>
            <c:idx val="0"/>
            <c:bubble3D val="0"/>
            <c:spPr>
              <a:solidFill>
                <a:schemeClr val="accent5">
                  <a:tint val="50000"/>
                </a:schemeClr>
              </a:solidFill>
              <a:ln w="19050">
                <a:solidFill>
                  <a:schemeClr val="lt1"/>
                </a:solidFill>
              </a:ln>
              <a:effectLst/>
            </c:spPr>
            <c:extLst>
              <c:ext xmlns:c16="http://schemas.microsoft.com/office/drawing/2014/chart" uri="{C3380CC4-5D6E-409C-BE32-E72D297353CC}">
                <c16:uniqueId val="{00000001-15D5-4693-8D1D-CF420BA146A3}"/>
              </c:ext>
            </c:extLst>
          </c:dPt>
          <c:dPt>
            <c:idx val="1"/>
            <c:bubble3D val="0"/>
            <c:spPr>
              <a:solidFill>
                <a:schemeClr val="accent5">
                  <a:tint val="70000"/>
                </a:schemeClr>
              </a:solidFill>
              <a:ln w="19050">
                <a:solidFill>
                  <a:schemeClr val="lt1"/>
                </a:solidFill>
              </a:ln>
              <a:effectLst/>
            </c:spPr>
            <c:extLst>
              <c:ext xmlns:c16="http://schemas.microsoft.com/office/drawing/2014/chart" uri="{C3380CC4-5D6E-409C-BE32-E72D297353CC}">
                <c16:uniqueId val="{00000003-15D5-4693-8D1D-CF420BA146A3}"/>
              </c:ext>
            </c:extLst>
          </c:dPt>
          <c:dPt>
            <c:idx val="2"/>
            <c:bubble3D val="0"/>
            <c:spPr>
              <a:solidFill>
                <a:schemeClr val="accent5">
                  <a:tint val="90000"/>
                </a:schemeClr>
              </a:solidFill>
              <a:ln w="19050">
                <a:solidFill>
                  <a:schemeClr val="lt1"/>
                </a:solidFill>
              </a:ln>
              <a:effectLst/>
            </c:spPr>
            <c:extLst>
              <c:ext xmlns:c16="http://schemas.microsoft.com/office/drawing/2014/chart" uri="{C3380CC4-5D6E-409C-BE32-E72D297353CC}">
                <c16:uniqueId val="{00000005-15D5-4693-8D1D-CF420BA146A3}"/>
              </c:ext>
            </c:extLst>
          </c:dPt>
          <c:dPt>
            <c:idx val="3"/>
            <c:bubble3D val="0"/>
            <c:spPr>
              <a:solidFill>
                <a:schemeClr val="accent5">
                  <a:shade val="90000"/>
                </a:schemeClr>
              </a:solidFill>
              <a:ln w="19050">
                <a:solidFill>
                  <a:schemeClr val="lt1"/>
                </a:solidFill>
              </a:ln>
              <a:effectLst/>
            </c:spPr>
            <c:extLst>
              <c:ext xmlns:c16="http://schemas.microsoft.com/office/drawing/2014/chart" uri="{C3380CC4-5D6E-409C-BE32-E72D297353CC}">
                <c16:uniqueId val="{00000007-15D5-4693-8D1D-CF420BA146A3}"/>
              </c:ext>
            </c:extLst>
          </c:dPt>
          <c:dPt>
            <c:idx val="4"/>
            <c:bubble3D val="0"/>
            <c:spPr>
              <a:solidFill>
                <a:schemeClr val="accent5">
                  <a:shade val="70000"/>
                </a:schemeClr>
              </a:solidFill>
              <a:ln w="19050">
                <a:solidFill>
                  <a:schemeClr val="lt1"/>
                </a:solidFill>
              </a:ln>
              <a:effectLst/>
            </c:spPr>
            <c:extLst>
              <c:ext xmlns:c16="http://schemas.microsoft.com/office/drawing/2014/chart" uri="{C3380CC4-5D6E-409C-BE32-E72D297353CC}">
                <c16:uniqueId val="{00000009-15D5-4693-8D1D-CF420BA146A3}"/>
              </c:ext>
            </c:extLst>
          </c:dPt>
          <c:dPt>
            <c:idx val="5"/>
            <c:bubble3D val="0"/>
            <c:spPr>
              <a:solidFill>
                <a:schemeClr val="accent5">
                  <a:shade val="50000"/>
                </a:schemeClr>
              </a:solidFill>
              <a:ln w="19050">
                <a:solidFill>
                  <a:schemeClr val="lt1"/>
                </a:solidFill>
              </a:ln>
              <a:effectLst/>
            </c:spPr>
            <c:extLst>
              <c:ext xmlns:c16="http://schemas.microsoft.com/office/drawing/2014/chart" uri="{C3380CC4-5D6E-409C-BE32-E72D297353CC}">
                <c16:uniqueId val="{0000000B-15D5-4693-8D1D-CF420BA146A3}"/>
              </c:ext>
            </c:extLst>
          </c:dPt>
          <c:dLbls>
            <c:dLbl>
              <c:idx val="5"/>
              <c:layout>
                <c:manualLayout>
                  <c:x val="1.5221028510065055E-2"/>
                  <c:y val="8.00000000000000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5D5-4693-8D1D-CF420BA146A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גרפים!$B$8:$B$13</c:f>
              <c:strCache>
                <c:ptCount val="6"/>
                <c:pt idx="0">
                  <c:v>ילד אחד</c:v>
                </c:pt>
                <c:pt idx="1">
                  <c:v>שני ילדים</c:v>
                </c:pt>
                <c:pt idx="2">
                  <c:v>שלושה ילדים </c:v>
                </c:pt>
                <c:pt idx="3">
                  <c:v>ארבעה ילדים</c:v>
                </c:pt>
                <c:pt idx="4">
                  <c:v>חמישה ילדים</c:v>
                </c:pt>
                <c:pt idx="5">
                  <c:v>שישה ילדים או יותר</c:v>
                </c:pt>
              </c:strCache>
            </c:strRef>
          </c:cat>
          <c:val>
            <c:numRef>
              <c:f>גרפים!$C$8:$C$13</c:f>
              <c:numCache>
                <c:formatCode>###0%</c:formatCode>
                <c:ptCount val="6"/>
                <c:pt idx="0">
                  <c:v>0.05</c:v>
                </c:pt>
                <c:pt idx="1">
                  <c:v>0.19</c:v>
                </c:pt>
                <c:pt idx="2">
                  <c:v>0.2</c:v>
                </c:pt>
                <c:pt idx="3">
                  <c:v>0.16</c:v>
                </c:pt>
                <c:pt idx="4">
                  <c:v>0.12</c:v>
                </c:pt>
                <c:pt idx="5">
                  <c:v>0.28999999999999998</c:v>
                </c:pt>
              </c:numCache>
            </c:numRef>
          </c:val>
          <c:extLst>
            <c:ext xmlns:c16="http://schemas.microsoft.com/office/drawing/2014/chart" uri="{C3380CC4-5D6E-409C-BE32-E72D297353CC}">
              <c16:uniqueId val="{0000000C-15D5-4693-8D1D-CF420BA146A3}"/>
            </c:ext>
          </c:extLst>
        </c:ser>
        <c:dLbls>
          <c:showLegendKey val="0"/>
          <c:showVal val="1"/>
          <c:showCatName val="0"/>
          <c:showSerName val="0"/>
          <c:showPercent val="0"/>
          <c:showBubbleSize val="0"/>
          <c:showLeaderLines val="1"/>
        </c:dLbls>
        <c:firstSliceAng val="360"/>
        <c:holeSize val="66"/>
      </c:doughnutChart>
      <c:spPr>
        <a:noFill/>
        <a:ln>
          <a:noFill/>
        </a:ln>
        <a:effectLst/>
      </c:spPr>
    </c:plotArea>
    <c:legend>
      <c:legendPos val="b"/>
      <c:layout>
        <c:manualLayout>
          <c:xMode val="edge"/>
          <c:yMode val="edge"/>
          <c:x val="0.16109511105358282"/>
          <c:y val="0.33212566929133858"/>
          <c:w val="0.61469108674302186"/>
          <c:h val="0.3668034645669291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he-IL" sz="1800" b="1" i="0" u="none" strike="noStrike" kern="1200" spc="0" baseline="0">
                <a:solidFill>
                  <a:srgbClr val="36636F"/>
                </a:solidFill>
                <a:latin typeface="Segoe UI" panose="020B0502040204020203" pitchFamily="34" charset="0"/>
                <a:ea typeface="+mn-ea"/>
                <a:cs typeface="Segoe UI" panose="020B0502040204020203" pitchFamily="34" charset="0"/>
              </a:defRPr>
            </a:pPr>
            <a:r>
              <a:rPr lang="he-IL" sz="1800" b="1" kern="1200" dirty="0">
                <a:solidFill>
                  <a:srgbClr val="36636F"/>
                </a:solidFill>
                <a:latin typeface="Segoe UI" panose="020B0502040204020203" pitchFamily="34" charset="0"/>
                <a:ea typeface="+mn-ea"/>
                <a:cs typeface="Segoe UI" panose="020B0502040204020203" pitchFamily="34" charset="0"/>
              </a:rPr>
              <a:t>זרם דתי</a:t>
            </a:r>
          </a:p>
        </c:rich>
      </c:tx>
      <c:layout>
        <c:manualLayout>
          <c:xMode val="edge"/>
          <c:yMode val="edge"/>
          <c:x val="0.40115964757517336"/>
          <c:y val="0.22408451206042684"/>
        </c:manualLayout>
      </c:layout>
      <c:overlay val="0"/>
      <c:spPr>
        <a:noFill/>
        <a:ln>
          <a:noFill/>
        </a:ln>
        <a:effectLst/>
      </c:spPr>
      <c:txPr>
        <a:bodyPr rot="0" spcFirstLastPara="1" vertOverflow="ellipsis" vert="horz" wrap="square" anchor="ctr" anchorCtr="1"/>
        <a:lstStyle/>
        <a:p>
          <a:pPr algn="ctr" rtl="0">
            <a:defRPr lang="he-IL" sz="1800" b="1" i="0" u="none" strike="noStrike" kern="1200" spc="0" baseline="0">
              <a:solidFill>
                <a:srgbClr val="36636F"/>
              </a:solidFill>
              <a:latin typeface="Segoe UI" panose="020B0502040204020203" pitchFamily="34" charset="0"/>
              <a:ea typeface="+mn-ea"/>
              <a:cs typeface="Segoe UI" panose="020B0502040204020203" pitchFamily="34" charset="0"/>
            </a:defRPr>
          </a:pPr>
          <a:endParaRPr lang="en-US"/>
        </a:p>
      </c:txPr>
    </c:title>
    <c:autoTitleDeleted val="0"/>
    <c:plotArea>
      <c:layout>
        <c:manualLayout>
          <c:layoutTarget val="inner"/>
          <c:xMode val="edge"/>
          <c:yMode val="edge"/>
          <c:x val="0.24858070866141732"/>
          <c:y val="6.0372353455818026E-2"/>
          <c:w val="0.51950524934383213"/>
          <c:h val="0.83120839895013143"/>
        </c:manualLayout>
      </c:layout>
      <c:doughnut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4A15-4364-ADF0-4B93668F6E1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4A15-4364-ADF0-4B93668F6E1C}"/>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4A15-4364-ADF0-4B93668F6E1C}"/>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4A15-4364-ADF0-4B93668F6E1C}"/>
              </c:ext>
            </c:extLst>
          </c:dPt>
          <c:dLbls>
            <c:dLbl>
              <c:idx val="0"/>
              <c:layout>
                <c:manualLayout>
                  <c:x val="1.3831258644536652E-2"/>
                  <c:y val="4.072398190045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15-4364-ADF0-4B93668F6E1C}"/>
                </c:ext>
              </c:extLst>
            </c:dLbl>
            <c:dLbl>
              <c:idx val="2"/>
              <c:layout>
                <c:manualLayout>
                  <c:x val="-5.0714029177175074E-17"/>
                  <c:y val="1.35746606334841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A15-4364-ADF0-4B93668F6E1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גרפים!$B$29:$B$32</c:f>
              <c:strCache>
                <c:ptCount val="4"/>
                <c:pt idx="0">
                  <c:v>חסידי/ת</c:v>
                </c:pt>
                <c:pt idx="1">
                  <c:v>ליטאי/ת</c:v>
                </c:pt>
                <c:pt idx="2">
                  <c:v>ספרדי/ת</c:v>
                </c:pt>
                <c:pt idx="3">
                  <c:v>דתי/ה לאומי/ת</c:v>
                </c:pt>
              </c:strCache>
            </c:strRef>
          </c:cat>
          <c:val>
            <c:numRef>
              <c:f>גרפים!$C$29:$C$32</c:f>
              <c:numCache>
                <c:formatCode>###0%</c:formatCode>
                <c:ptCount val="4"/>
                <c:pt idx="0">
                  <c:v>0.40645161290322579</c:v>
                </c:pt>
                <c:pt idx="1">
                  <c:v>0.33548387096774201</c:v>
                </c:pt>
                <c:pt idx="2">
                  <c:v>0.18064516129032257</c:v>
                </c:pt>
                <c:pt idx="3">
                  <c:v>5.1612903225806452E-2</c:v>
                </c:pt>
              </c:numCache>
            </c:numRef>
          </c:val>
          <c:extLst>
            <c:ext xmlns:c16="http://schemas.microsoft.com/office/drawing/2014/chart" uri="{C3380CC4-5D6E-409C-BE32-E72D297353CC}">
              <c16:uniqueId val="{00000008-4A15-4364-ADF0-4B93668F6E1C}"/>
            </c:ext>
          </c:extLst>
        </c:ser>
        <c:dLbls>
          <c:showLegendKey val="0"/>
          <c:showVal val="1"/>
          <c:showCatName val="0"/>
          <c:showSerName val="0"/>
          <c:showPercent val="0"/>
          <c:showBubbleSize val="0"/>
          <c:showLeaderLines val="1"/>
        </c:dLbls>
        <c:firstSliceAng val="360"/>
        <c:holeSize val="66"/>
      </c:doughnutChart>
      <c:spPr>
        <a:noFill/>
        <a:ln>
          <a:noFill/>
        </a:ln>
        <a:effectLst/>
      </c:spPr>
    </c:plotArea>
    <c:legend>
      <c:legendPos val="b"/>
      <c:layout>
        <c:manualLayout>
          <c:xMode val="edge"/>
          <c:yMode val="edge"/>
          <c:x val="0.38901057492294788"/>
          <c:y val="0.34080058431610077"/>
          <c:w val="0.2359387576552931"/>
          <c:h val="0.3601122314461823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444444444444446E-2"/>
          <c:y val="4.6296296296296294E-2"/>
          <c:w val="0.74644881889763781"/>
          <c:h val="0.89814814814814814"/>
        </c:manualLayout>
      </c:layout>
      <c:barChart>
        <c:barDir val="bar"/>
        <c:grouping val="clustered"/>
        <c:varyColors val="0"/>
        <c:ser>
          <c:idx val="0"/>
          <c:order val="0"/>
          <c:spPr>
            <a:solidFill>
              <a:srgbClr val="36636F"/>
            </a:solidFill>
            <a:ln>
              <a:noFill/>
            </a:ln>
            <a:effectLst/>
          </c:spPr>
          <c:invertIfNegative val="0"/>
          <c:dLbls>
            <c:dLbl>
              <c:idx val="0"/>
              <c:layout>
                <c:manualLayout>
                  <c:x val="-0.23333333333333339"/>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E3-4255-90AD-2BEE6DF3C227}"/>
                </c:ext>
              </c:extLst>
            </c:dLbl>
            <c:dLbl>
              <c:idx val="1"/>
              <c:layout>
                <c:manualLayout>
                  <c:x val="-0.31944422572178477"/>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E3-4255-90AD-2BEE6DF3C227}"/>
                </c:ext>
              </c:extLst>
            </c:dLbl>
            <c:dLbl>
              <c:idx val="2"/>
              <c:layout>
                <c:manualLayout>
                  <c:x val="-0.25833311461067365"/>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0E3-4255-90AD-2BEE6DF3C22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גרפים!$B$15:$B$17</c:f>
              <c:strCache>
                <c:ptCount val="3"/>
                <c:pt idx="0">
                  <c:v>בני 0-2 שנים</c:v>
                </c:pt>
                <c:pt idx="1">
                  <c:v>בני 3-4 שנים</c:v>
                </c:pt>
                <c:pt idx="2">
                  <c:v>בני 5 ומעלה</c:v>
                </c:pt>
              </c:strCache>
            </c:strRef>
          </c:cat>
          <c:val>
            <c:numRef>
              <c:f>גרפים!$C$15:$C$17</c:f>
              <c:numCache>
                <c:formatCode>###0%</c:formatCode>
                <c:ptCount val="3"/>
                <c:pt idx="0">
                  <c:v>0.74</c:v>
                </c:pt>
                <c:pt idx="1">
                  <c:v>0.81</c:v>
                </c:pt>
                <c:pt idx="2">
                  <c:v>0.76</c:v>
                </c:pt>
              </c:numCache>
            </c:numRef>
          </c:val>
          <c:extLst>
            <c:ext xmlns:c16="http://schemas.microsoft.com/office/drawing/2014/chart" uri="{C3380CC4-5D6E-409C-BE32-E72D297353CC}">
              <c16:uniqueId val="{00000003-80E3-4255-90AD-2BEE6DF3C227}"/>
            </c:ext>
          </c:extLst>
        </c:ser>
        <c:dLbls>
          <c:showLegendKey val="0"/>
          <c:showVal val="0"/>
          <c:showCatName val="0"/>
          <c:showSerName val="0"/>
          <c:showPercent val="0"/>
          <c:showBubbleSize val="0"/>
        </c:dLbls>
        <c:gapWidth val="150"/>
        <c:axId val="1306393199"/>
        <c:axId val="1306399023"/>
      </c:barChart>
      <c:catAx>
        <c:axId val="1306393199"/>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306399023"/>
        <c:crosses val="autoZero"/>
        <c:auto val="1"/>
        <c:lblAlgn val="ctr"/>
        <c:lblOffset val="100"/>
        <c:noMultiLvlLbl val="0"/>
      </c:catAx>
      <c:valAx>
        <c:axId val="1306399023"/>
        <c:scaling>
          <c:orientation val="maxMin"/>
          <c:max val="1"/>
          <c:min val="0.30000000000000004"/>
        </c:scaling>
        <c:delete val="1"/>
        <c:axPos val="b"/>
        <c:numFmt formatCode="###0%" sourceLinked="1"/>
        <c:majorTickMark val="none"/>
        <c:minorTickMark val="none"/>
        <c:tickLblPos val="nextTo"/>
        <c:crossAx val="13063931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8000352488929258"/>
          <c:y val="5.9418585075124541E-2"/>
          <c:w val="0.66596990533330536"/>
          <c:h val="0.88320432555182227"/>
        </c:manualLayout>
      </c:layout>
      <c:doughnutChart>
        <c:varyColors val="1"/>
        <c:ser>
          <c:idx val="0"/>
          <c:order val="0"/>
          <c:dPt>
            <c:idx val="0"/>
            <c:bubble3D val="0"/>
            <c:spPr>
              <a:solidFill>
                <a:schemeClr val="accent6">
                  <a:shade val="50000"/>
                </a:schemeClr>
              </a:solidFill>
              <a:ln w="19050">
                <a:solidFill>
                  <a:schemeClr val="lt1"/>
                </a:solidFill>
              </a:ln>
              <a:effectLst/>
            </c:spPr>
            <c:extLst>
              <c:ext xmlns:c16="http://schemas.microsoft.com/office/drawing/2014/chart" uri="{C3380CC4-5D6E-409C-BE32-E72D297353CC}">
                <c16:uniqueId val="{00000001-B49C-425E-8726-F2C76FE8A17E}"/>
              </c:ext>
            </c:extLst>
          </c:dPt>
          <c:dPt>
            <c:idx val="1"/>
            <c:bubble3D val="0"/>
            <c:spPr>
              <a:solidFill>
                <a:schemeClr val="accent6">
                  <a:shade val="70000"/>
                </a:schemeClr>
              </a:solidFill>
              <a:ln w="19050">
                <a:solidFill>
                  <a:schemeClr val="lt1"/>
                </a:solidFill>
              </a:ln>
              <a:effectLst/>
            </c:spPr>
            <c:extLst>
              <c:ext xmlns:c16="http://schemas.microsoft.com/office/drawing/2014/chart" uri="{C3380CC4-5D6E-409C-BE32-E72D297353CC}">
                <c16:uniqueId val="{00000003-B49C-425E-8726-F2C76FE8A17E}"/>
              </c:ext>
            </c:extLst>
          </c:dPt>
          <c:dPt>
            <c:idx val="2"/>
            <c:bubble3D val="0"/>
            <c:spPr>
              <a:solidFill>
                <a:schemeClr val="accent6">
                  <a:shade val="90000"/>
                </a:schemeClr>
              </a:solidFill>
              <a:ln w="19050">
                <a:solidFill>
                  <a:schemeClr val="lt1"/>
                </a:solidFill>
              </a:ln>
              <a:effectLst/>
            </c:spPr>
            <c:extLst>
              <c:ext xmlns:c16="http://schemas.microsoft.com/office/drawing/2014/chart" uri="{C3380CC4-5D6E-409C-BE32-E72D297353CC}">
                <c16:uniqueId val="{00000005-B49C-425E-8726-F2C76FE8A17E}"/>
              </c:ext>
            </c:extLst>
          </c:dPt>
          <c:dPt>
            <c:idx val="3"/>
            <c:bubble3D val="0"/>
            <c:spPr>
              <a:solidFill>
                <a:schemeClr val="accent6">
                  <a:tint val="90000"/>
                </a:schemeClr>
              </a:solidFill>
              <a:ln w="19050">
                <a:solidFill>
                  <a:schemeClr val="lt1"/>
                </a:solidFill>
              </a:ln>
              <a:effectLst/>
            </c:spPr>
            <c:extLst>
              <c:ext xmlns:c16="http://schemas.microsoft.com/office/drawing/2014/chart" uri="{C3380CC4-5D6E-409C-BE32-E72D297353CC}">
                <c16:uniqueId val="{00000007-B49C-425E-8726-F2C76FE8A17E}"/>
              </c:ext>
            </c:extLst>
          </c:dPt>
          <c:dPt>
            <c:idx val="4"/>
            <c:bubble3D val="0"/>
            <c:spPr>
              <a:solidFill>
                <a:schemeClr val="accent6">
                  <a:tint val="70000"/>
                </a:schemeClr>
              </a:solidFill>
              <a:ln w="19050">
                <a:solidFill>
                  <a:schemeClr val="lt1"/>
                </a:solidFill>
              </a:ln>
              <a:effectLst/>
            </c:spPr>
            <c:extLst>
              <c:ext xmlns:c16="http://schemas.microsoft.com/office/drawing/2014/chart" uri="{C3380CC4-5D6E-409C-BE32-E72D297353CC}">
                <c16:uniqueId val="{00000009-B49C-425E-8726-F2C76FE8A17E}"/>
              </c:ext>
            </c:extLst>
          </c:dPt>
          <c:dPt>
            <c:idx val="5"/>
            <c:bubble3D val="0"/>
            <c:spPr>
              <a:solidFill>
                <a:schemeClr val="accent6">
                  <a:tint val="50000"/>
                </a:schemeClr>
              </a:solidFill>
              <a:ln w="19050">
                <a:solidFill>
                  <a:schemeClr val="lt1"/>
                </a:solidFill>
              </a:ln>
              <a:effectLst/>
            </c:spPr>
            <c:extLst>
              <c:ext xmlns:c16="http://schemas.microsoft.com/office/drawing/2014/chart" uri="{C3380CC4-5D6E-409C-BE32-E72D297353CC}">
                <c16:uniqueId val="{0000000B-B49C-425E-8726-F2C76FE8A17E}"/>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גרפים!$B$85:$B$90</c:f>
              <c:strCache>
                <c:ptCount val="6"/>
                <c:pt idx="0">
                  <c:v>שכיר/ה במשרה חלקית</c:v>
                </c:pt>
                <c:pt idx="1">
                  <c:v>עצמאי/ת</c:v>
                </c:pt>
                <c:pt idx="2">
                  <c:v>בחל"ת או מובטל/ת</c:v>
                </c:pt>
                <c:pt idx="3">
                  <c:v>אברך/ סטודנט/ית</c:v>
                </c:pt>
                <c:pt idx="4">
                  <c:v>הורה במשרה מלאה</c:v>
                </c:pt>
                <c:pt idx="5">
                  <c:v>אחר</c:v>
                </c:pt>
              </c:strCache>
            </c:strRef>
          </c:cat>
          <c:val>
            <c:numRef>
              <c:f>גרפים!$C$85:$C$90</c:f>
              <c:numCache>
                <c:formatCode>###0%</c:formatCode>
                <c:ptCount val="6"/>
                <c:pt idx="0">
                  <c:v>0.2129032258064516</c:v>
                </c:pt>
                <c:pt idx="1">
                  <c:v>0.14838709677419354</c:v>
                </c:pt>
                <c:pt idx="2">
                  <c:v>3.2258064516129031E-2</c:v>
                </c:pt>
                <c:pt idx="3">
                  <c:v>0.19354838709677419</c:v>
                </c:pt>
                <c:pt idx="4">
                  <c:v>5.1612903225806452E-2</c:v>
                </c:pt>
                <c:pt idx="5">
                  <c:v>2.5806451612903226E-2</c:v>
                </c:pt>
              </c:numCache>
            </c:numRef>
          </c:val>
          <c:extLst>
            <c:ext xmlns:c16="http://schemas.microsoft.com/office/drawing/2014/chart" uri="{C3380CC4-5D6E-409C-BE32-E72D297353CC}">
              <c16:uniqueId val="{0000000C-B49C-425E-8726-F2C76FE8A17E}"/>
            </c:ext>
          </c:extLst>
        </c:ser>
        <c:dLbls>
          <c:showLegendKey val="0"/>
          <c:showVal val="0"/>
          <c:showCatName val="0"/>
          <c:showSerName val="0"/>
          <c:showPercent val="0"/>
          <c:showBubbleSize val="0"/>
          <c:showLeaderLines val="1"/>
        </c:dLbls>
        <c:firstSliceAng val="360"/>
        <c:holeSize val="75"/>
      </c:doughnutChart>
      <c:spPr>
        <a:noFill/>
        <a:ln>
          <a:noFill/>
        </a:ln>
        <a:effectLst/>
      </c:spPr>
    </c:plotArea>
    <c:legend>
      <c:legendPos val="b"/>
      <c:layout>
        <c:manualLayout>
          <c:xMode val="edge"/>
          <c:yMode val="edge"/>
          <c:x val="0.30892943196285799"/>
          <c:y val="0.30507529888270751"/>
          <c:w val="0.42623573339934556"/>
          <c:h val="0.44344552384247704"/>
        </c:manualLayout>
      </c:layout>
      <c:overlay val="0"/>
      <c:spPr>
        <a:noFill/>
        <a:ln>
          <a:noFill/>
        </a:ln>
        <a:effectLst/>
      </c:spPr>
      <c:txPr>
        <a:bodyPr rot="0" spcFirstLastPara="1" vertOverflow="ellipsis" vert="horz" wrap="square" anchor="ctr" anchorCtr="1"/>
        <a:lstStyle/>
        <a:p>
          <a:pPr algn="r" rtl="0">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4166666666666666"/>
          <c:y val="0"/>
          <c:w val="0.7944444444444444"/>
          <c:h val="1"/>
        </c:manualLayout>
      </c:layout>
      <c:doughnutChart>
        <c:varyColors val="1"/>
        <c:ser>
          <c:idx val="0"/>
          <c:order val="0"/>
          <c:dPt>
            <c:idx val="0"/>
            <c:bubble3D val="0"/>
            <c:spPr>
              <a:solidFill>
                <a:schemeClr val="accent6">
                  <a:shade val="50000"/>
                </a:schemeClr>
              </a:solidFill>
              <a:ln w="19050">
                <a:solidFill>
                  <a:schemeClr val="lt1"/>
                </a:solidFill>
              </a:ln>
              <a:effectLst/>
            </c:spPr>
            <c:extLst>
              <c:ext xmlns:c16="http://schemas.microsoft.com/office/drawing/2014/chart" uri="{C3380CC4-5D6E-409C-BE32-E72D297353CC}">
                <c16:uniqueId val="{00000001-067F-4C19-8D34-8E5D199099A0}"/>
              </c:ext>
            </c:extLst>
          </c:dPt>
          <c:dPt>
            <c:idx val="1"/>
            <c:bubble3D val="0"/>
            <c:spPr>
              <a:solidFill>
                <a:schemeClr val="accent6">
                  <a:shade val="70000"/>
                </a:schemeClr>
              </a:solidFill>
              <a:ln w="19050">
                <a:solidFill>
                  <a:schemeClr val="lt1"/>
                </a:solidFill>
              </a:ln>
              <a:effectLst/>
            </c:spPr>
            <c:extLst>
              <c:ext xmlns:c16="http://schemas.microsoft.com/office/drawing/2014/chart" uri="{C3380CC4-5D6E-409C-BE32-E72D297353CC}">
                <c16:uniqueId val="{00000003-067F-4C19-8D34-8E5D199099A0}"/>
              </c:ext>
            </c:extLst>
          </c:dPt>
          <c:dPt>
            <c:idx val="2"/>
            <c:bubble3D val="0"/>
            <c:spPr>
              <a:solidFill>
                <a:schemeClr val="accent6">
                  <a:shade val="90000"/>
                </a:schemeClr>
              </a:solidFill>
              <a:ln w="19050">
                <a:solidFill>
                  <a:schemeClr val="lt1"/>
                </a:solidFill>
              </a:ln>
              <a:effectLst/>
            </c:spPr>
            <c:extLst>
              <c:ext xmlns:c16="http://schemas.microsoft.com/office/drawing/2014/chart" uri="{C3380CC4-5D6E-409C-BE32-E72D297353CC}">
                <c16:uniqueId val="{00000005-067F-4C19-8D34-8E5D199099A0}"/>
              </c:ext>
            </c:extLst>
          </c:dPt>
          <c:dPt>
            <c:idx val="3"/>
            <c:bubble3D val="0"/>
            <c:spPr>
              <a:solidFill>
                <a:schemeClr val="accent6">
                  <a:tint val="90000"/>
                </a:schemeClr>
              </a:solidFill>
              <a:ln w="19050">
                <a:solidFill>
                  <a:schemeClr val="lt1"/>
                </a:solidFill>
              </a:ln>
              <a:effectLst/>
            </c:spPr>
            <c:extLst>
              <c:ext xmlns:c16="http://schemas.microsoft.com/office/drawing/2014/chart" uri="{C3380CC4-5D6E-409C-BE32-E72D297353CC}">
                <c16:uniqueId val="{00000007-067F-4C19-8D34-8E5D199099A0}"/>
              </c:ext>
            </c:extLst>
          </c:dPt>
          <c:dPt>
            <c:idx val="4"/>
            <c:bubble3D val="0"/>
            <c:spPr>
              <a:solidFill>
                <a:schemeClr val="accent6">
                  <a:tint val="70000"/>
                </a:schemeClr>
              </a:solidFill>
              <a:ln w="19050">
                <a:solidFill>
                  <a:schemeClr val="lt1"/>
                </a:solidFill>
              </a:ln>
              <a:effectLst/>
            </c:spPr>
            <c:extLst>
              <c:ext xmlns:c16="http://schemas.microsoft.com/office/drawing/2014/chart" uri="{C3380CC4-5D6E-409C-BE32-E72D297353CC}">
                <c16:uniqueId val="{00000009-067F-4C19-8D34-8E5D199099A0}"/>
              </c:ext>
            </c:extLst>
          </c:dPt>
          <c:dPt>
            <c:idx val="5"/>
            <c:bubble3D val="0"/>
            <c:spPr>
              <a:solidFill>
                <a:schemeClr val="accent6">
                  <a:tint val="50000"/>
                </a:schemeClr>
              </a:solidFill>
              <a:ln w="19050">
                <a:solidFill>
                  <a:schemeClr val="lt1"/>
                </a:solidFill>
              </a:ln>
              <a:effectLst/>
            </c:spPr>
            <c:extLst>
              <c:ext xmlns:c16="http://schemas.microsoft.com/office/drawing/2014/chart" uri="{C3380CC4-5D6E-409C-BE32-E72D297353CC}">
                <c16:uniqueId val="{0000000B-067F-4C19-8D34-8E5D199099A0}"/>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גרפים!$B$96:$B$101</c:f>
              <c:strCache>
                <c:ptCount val="6"/>
                <c:pt idx="0">
                  <c:v>שכיר/ה במשרה חלקית</c:v>
                </c:pt>
                <c:pt idx="1">
                  <c:v>עצמאי/ת</c:v>
                </c:pt>
                <c:pt idx="2">
                  <c:v>בחל"ת או מובטל/ת</c:v>
                </c:pt>
                <c:pt idx="3">
                  <c:v>אברך/ סטודנט/ית</c:v>
                </c:pt>
                <c:pt idx="4">
                  <c:v>הורה במשרה מלאה </c:v>
                </c:pt>
                <c:pt idx="5">
                  <c:v>אחר</c:v>
                </c:pt>
              </c:strCache>
            </c:strRef>
          </c:cat>
          <c:val>
            <c:numRef>
              <c:f>גרפים!$C$96:$C$101</c:f>
              <c:numCache>
                <c:formatCode>###0%</c:formatCode>
                <c:ptCount val="6"/>
                <c:pt idx="0">
                  <c:v>0.16129032258064516</c:v>
                </c:pt>
                <c:pt idx="1">
                  <c:v>0.16129032258064516</c:v>
                </c:pt>
                <c:pt idx="2">
                  <c:v>7.0967741935483872E-2</c:v>
                </c:pt>
                <c:pt idx="3">
                  <c:v>0.21935483870967742</c:v>
                </c:pt>
                <c:pt idx="4">
                  <c:v>7.0967741935483872E-2</c:v>
                </c:pt>
                <c:pt idx="5">
                  <c:v>3.2258064516129031E-2</c:v>
                </c:pt>
              </c:numCache>
            </c:numRef>
          </c:val>
          <c:extLst>
            <c:ext xmlns:c16="http://schemas.microsoft.com/office/drawing/2014/chart" uri="{C3380CC4-5D6E-409C-BE32-E72D297353CC}">
              <c16:uniqueId val="{0000000C-067F-4C19-8D34-8E5D199099A0}"/>
            </c:ext>
          </c:extLst>
        </c:ser>
        <c:dLbls>
          <c:showLegendKey val="0"/>
          <c:showVal val="0"/>
          <c:showCatName val="0"/>
          <c:showSerName val="0"/>
          <c:showPercent val="0"/>
          <c:showBubbleSize val="0"/>
          <c:showLeaderLines val="1"/>
        </c:dLbls>
        <c:firstSliceAng val="360"/>
        <c:holeSize val="75"/>
      </c:doughnutChart>
      <c:spPr>
        <a:noFill/>
        <a:ln>
          <a:noFill/>
        </a:ln>
        <a:effectLst/>
      </c:spPr>
    </c:plotArea>
    <c:legend>
      <c:legendPos val="r"/>
      <c:layout>
        <c:manualLayout>
          <c:xMode val="edge"/>
          <c:yMode val="edge"/>
          <c:x val="0.35181811670552576"/>
          <c:y val="0.24634778890058903"/>
          <c:w val="0.39487950545438072"/>
          <c:h val="0.50527403669798043"/>
        </c:manualLayout>
      </c:layout>
      <c:overlay val="0"/>
      <c:spPr>
        <a:noFill/>
        <a:ln>
          <a:noFill/>
        </a:ln>
        <a:effectLst/>
      </c:spPr>
      <c:txPr>
        <a:bodyPr rot="0" spcFirstLastPara="1" vertOverflow="ellipsis" vert="horz" wrap="square" anchor="ctr" anchorCtr="1"/>
        <a:lstStyle/>
        <a:p>
          <a:pPr algn="r" rtl="1">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800198888777378E-2"/>
          <c:y val="7.1599422165252599E-2"/>
          <c:w val="0.81500392035218228"/>
          <c:h val="0.89073497595746265"/>
        </c:manualLayout>
      </c:layout>
      <c:doughnut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49F5-4D41-8367-8269E949B67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49F5-4D41-8367-8269E949B676}"/>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49F5-4D41-8367-8269E949B676}"/>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49F5-4D41-8367-8269E949B676}"/>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49F5-4D41-8367-8269E949B676}"/>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49F5-4D41-8367-8269E949B676}"/>
              </c:ext>
            </c:extLst>
          </c:dPt>
          <c:dPt>
            <c:idx val="6"/>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0D-49F5-4D41-8367-8269E949B676}"/>
              </c:ext>
            </c:extLst>
          </c:dPt>
          <c:dPt>
            <c:idx val="7"/>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0F-49F5-4D41-8367-8269E949B676}"/>
              </c:ext>
            </c:extLst>
          </c:dPt>
          <c:dPt>
            <c:idx val="8"/>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11-49F5-4D41-8367-8269E949B676}"/>
              </c:ext>
            </c:extLst>
          </c:dPt>
          <c:dPt>
            <c:idx val="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13-49F5-4D41-8367-8269E949B676}"/>
              </c:ext>
            </c:extLst>
          </c:dPt>
          <c:dLbls>
            <c:dLbl>
              <c:idx val="1"/>
              <c:layout>
                <c:manualLayout>
                  <c:x val="3.7486187533977727E-2"/>
                  <c:y val="-7.2351285546671001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7836818895829186E-2"/>
                      <c:h val="6.3841515934539184E-2"/>
                    </c:manualLayout>
                  </c15:layout>
                </c:ext>
                <c:ext xmlns:c16="http://schemas.microsoft.com/office/drawing/2014/chart" uri="{C3380CC4-5D6E-409C-BE32-E72D297353CC}">
                  <c16:uniqueId val="{00000003-49F5-4D41-8367-8269E949B676}"/>
                </c:ext>
              </c:extLst>
            </c:dLbl>
            <c:dLbl>
              <c:idx val="7"/>
              <c:layout>
                <c:manualLayout>
                  <c:x val="-4.0894022764339337E-2"/>
                  <c:y val="-6.2015503875968991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9F5-4D41-8367-8269E949B67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גרפים!$B$55:$B$64</c:f>
              <c:strCache>
                <c:ptCount val="9"/>
                <c:pt idx="0">
                  <c:v>הקריה החרדית</c:v>
                </c:pt>
                <c:pt idx="1">
                  <c:v>העיר העתיקה</c:v>
                </c:pt>
                <c:pt idx="2">
                  <c:v>רמת בית שמש ב</c:v>
                </c:pt>
                <c:pt idx="3">
                  <c:v>רמת בית שמש א</c:v>
                </c:pt>
                <c:pt idx="4">
                  <c:v>רמה ג 1</c:v>
                </c:pt>
                <c:pt idx="5">
                  <c:v>רמה ג 2</c:v>
                </c:pt>
                <c:pt idx="6">
                  <c:v>רמה ד</c:v>
                </c:pt>
                <c:pt idx="7">
                  <c:v>נווה שמיר</c:v>
                </c:pt>
                <c:pt idx="8">
                  <c:v>רמת אברהם</c:v>
                </c:pt>
              </c:strCache>
              <c:extLst/>
            </c:strRef>
          </c:cat>
          <c:val>
            <c:numRef>
              <c:f>גרפים!$C$55:$C$64</c:f>
              <c:numCache>
                <c:formatCode>###0%</c:formatCode>
                <c:ptCount val="10"/>
                <c:pt idx="0">
                  <c:v>3.870967741935484E-2</c:v>
                </c:pt>
                <c:pt idx="1">
                  <c:v>6.4516129032258064E-3</c:v>
                </c:pt>
                <c:pt idx="2">
                  <c:v>0.17419354838709677</c:v>
                </c:pt>
                <c:pt idx="3">
                  <c:v>0.11612903225806452</c:v>
                </c:pt>
                <c:pt idx="4">
                  <c:v>0.14193548387096774</c:v>
                </c:pt>
                <c:pt idx="5">
                  <c:v>0.15483870967741936</c:v>
                </c:pt>
                <c:pt idx="6">
                  <c:v>9.0322580645161285E-2</c:v>
                </c:pt>
                <c:pt idx="7">
                  <c:v>1.2903225806451613E-2</c:v>
                </c:pt>
                <c:pt idx="8">
                  <c:v>7.7419354838709681E-2</c:v>
                </c:pt>
              </c:numCache>
            </c:numRef>
          </c:val>
          <c:extLst>
            <c:ext xmlns:c16="http://schemas.microsoft.com/office/drawing/2014/chart" uri="{C3380CC4-5D6E-409C-BE32-E72D297353CC}">
              <c16:uniqueId val="{00000014-49F5-4D41-8367-8269E949B676}"/>
            </c:ext>
          </c:extLst>
        </c:ser>
        <c:dLbls>
          <c:showLegendKey val="0"/>
          <c:showVal val="0"/>
          <c:showCatName val="0"/>
          <c:showSerName val="0"/>
          <c:showPercent val="0"/>
          <c:showBubbleSize val="0"/>
          <c:showLeaderLines val="1"/>
        </c:dLbls>
        <c:firstSliceAng val="360"/>
        <c:holeSize val="75"/>
      </c:doughnutChart>
      <c:spPr>
        <a:noFill/>
        <a:ln>
          <a:noFill/>
        </a:ln>
        <a:effectLst/>
      </c:spPr>
    </c:plotArea>
    <c:legend>
      <c:legendPos val="b"/>
      <c:legendEntry>
        <c:idx val="9"/>
        <c:delete val="1"/>
      </c:legendEntry>
      <c:layout>
        <c:manualLayout>
          <c:xMode val="edge"/>
          <c:yMode val="edge"/>
          <c:x val="0.30323991213688445"/>
          <c:y val="0.28060821854632512"/>
          <c:w val="0.3935781357584956"/>
          <c:h val="0.5117776557000143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8122128070353519"/>
          <c:y val="8.4845541807061761E-2"/>
          <c:w val="0.50507696838129901"/>
          <c:h val="0.91155845626752008"/>
        </c:manualLayout>
      </c:layout>
      <c:doughnutChart>
        <c:varyColors val="1"/>
        <c:ser>
          <c:idx val="0"/>
          <c:order val="0"/>
          <c:dPt>
            <c:idx val="0"/>
            <c:bubble3D val="0"/>
            <c:spPr>
              <a:solidFill>
                <a:schemeClr val="accent4">
                  <a:tint val="48000"/>
                </a:schemeClr>
              </a:solidFill>
              <a:ln w="19050">
                <a:solidFill>
                  <a:schemeClr val="lt1"/>
                </a:solidFill>
              </a:ln>
              <a:effectLst/>
            </c:spPr>
            <c:extLst>
              <c:ext xmlns:c16="http://schemas.microsoft.com/office/drawing/2014/chart" uri="{C3380CC4-5D6E-409C-BE32-E72D297353CC}">
                <c16:uniqueId val="{00000001-B6FB-4F54-AA9F-E19CB33685C7}"/>
              </c:ext>
            </c:extLst>
          </c:dPt>
          <c:dPt>
            <c:idx val="1"/>
            <c:bubble3D val="0"/>
            <c:spPr>
              <a:solidFill>
                <a:schemeClr val="accent4">
                  <a:tint val="65000"/>
                </a:schemeClr>
              </a:solidFill>
              <a:ln w="19050">
                <a:solidFill>
                  <a:schemeClr val="lt1"/>
                </a:solidFill>
              </a:ln>
              <a:effectLst/>
            </c:spPr>
            <c:extLst>
              <c:ext xmlns:c16="http://schemas.microsoft.com/office/drawing/2014/chart" uri="{C3380CC4-5D6E-409C-BE32-E72D297353CC}">
                <c16:uniqueId val="{00000003-B6FB-4F54-AA9F-E19CB33685C7}"/>
              </c:ext>
            </c:extLst>
          </c:dPt>
          <c:dPt>
            <c:idx val="2"/>
            <c:bubble3D val="0"/>
            <c:spPr>
              <a:solidFill>
                <a:schemeClr val="accent4">
                  <a:tint val="83000"/>
                </a:schemeClr>
              </a:solidFill>
              <a:ln w="19050">
                <a:solidFill>
                  <a:schemeClr val="lt1"/>
                </a:solidFill>
              </a:ln>
              <a:effectLst/>
            </c:spPr>
            <c:extLst>
              <c:ext xmlns:c16="http://schemas.microsoft.com/office/drawing/2014/chart" uri="{C3380CC4-5D6E-409C-BE32-E72D297353CC}">
                <c16:uniqueId val="{00000005-B6FB-4F54-AA9F-E19CB33685C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FB-4F54-AA9F-E19CB33685C7}"/>
              </c:ext>
            </c:extLst>
          </c:dPt>
          <c:dPt>
            <c:idx val="4"/>
            <c:bubble3D val="0"/>
            <c:spPr>
              <a:solidFill>
                <a:schemeClr val="accent4">
                  <a:shade val="82000"/>
                </a:schemeClr>
              </a:solidFill>
              <a:ln w="19050">
                <a:solidFill>
                  <a:schemeClr val="lt1"/>
                </a:solidFill>
              </a:ln>
              <a:effectLst/>
            </c:spPr>
            <c:extLst>
              <c:ext xmlns:c16="http://schemas.microsoft.com/office/drawing/2014/chart" uri="{C3380CC4-5D6E-409C-BE32-E72D297353CC}">
                <c16:uniqueId val="{00000009-B6FB-4F54-AA9F-E19CB33685C7}"/>
              </c:ext>
            </c:extLst>
          </c:dPt>
          <c:dPt>
            <c:idx val="5"/>
            <c:bubble3D val="0"/>
            <c:spPr>
              <a:solidFill>
                <a:schemeClr val="accent4">
                  <a:shade val="65000"/>
                </a:schemeClr>
              </a:solidFill>
              <a:ln w="19050">
                <a:solidFill>
                  <a:schemeClr val="lt1"/>
                </a:solidFill>
              </a:ln>
              <a:effectLst/>
            </c:spPr>
            <c:extLst>
              <c:ext xmlns:c16="http://schemas.microsoft.com/office/drawing/2014/chart" uri="{C3380CC4-5D6E-409C-BE32-E72D297353CC}">
                <c16:uniqueId val="{0000000B-B6FB-4F54-AA9F-E19CB33685C7}"/>
              </c:ext>
            </c:extLst>
          </c:dPt>
          <c:dPt>
            <c:idx val="6"/>
            <c:bubble3D val="0"/>
            <c:spPr>
              <a:solidFill>
                <a:schemeClr val="accent4">
                  <a:shade val="47000"/>
                </a:schemeClr>
              </a:solidFill>
              <a:ln w="19050">
                <a:solidFill>
                  <a:schemeClr val="lt1"/>
                </a:solidFill>
              </a:ln>
              <a:effectLst/>
            </c:spPr>
            <c:extLst>
              <c:ext xmlns:c16="http://schemas.microsoft.com/office/drawing/2014/chart" uri="{C3380CC4-5D6E-409C-BE32-E72D297353CC}">
                <c16:uniqueId val="{0000000D-B6FB-4F54-AA9F-E19CB33685C7}"/>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גרפים!$B$73:$B$79</c:f>
              <c:strCache>
                <c:ptCount val="7"/>
                <c:pt idx="0">
                  <c:v>יסודית</c:v>
                </c:pt>
                <c:pt idx="1">
                  <c:v>תיכונית חלקית</c:v>
                </c:pt>
                <c:pt idx="2">
                  <c:v>תיכונית מלאה</c:v>
                </c:pt>
                <c:pt idx="3">
                  <c:v>על תיכונית - לימודי תעודה</c:v>
                </c:pt>
                <c:pt idx="4">
                  <c:v>השכלה תורנית</c:v>
                </c:pt>
                <c:pt idx="5">
                  <c:v>תואר ראשון</c:v>
                </c:pt>
                <c:pt idx="6">
                  <c:v>תואר שני ומעלה</c:v>
                </c:pt>
              </c:strCache>
            </c:strRef>
          </c:cat>
          <c:val>
            <c:numRef>
              <c:f>גרפים!$C$73:$C$79</c:f>
              <c:numCache>
                <c:formatCode>###0%</c:formatCode>
                <c:ptCount val="7"/>
                <c:pt idx="0">
                  <c:v>5.8064516129032261E-2</c:v>
                </c:pt>
                <c:pt idx="1">
                  <c:v>1.935483870967742E-2</c:v>
                </c:pt>
                <c:pt idx="2">
                  <c:v>0.17419354838709677</c:v>
                </c:pt>
                <c:pt idx="3">
                  <c:v>0.28387096774193549</c:v>
                </c:pt>
                <c:pt idx="4">
                  <c:v>0.24516129032258063</c:v>
                </c:pt>
                <c:pt idx="5">
                  <c:v>0.17419354838709677</c:v>
                </c:pt>
                <c:pt idx="6">
                  <c:v>1.935483870967742E-2</c:v>
                </c:pt>
              </c:numCache>
            </c:numRef>
          </c:val>
          <c:extLst>
            <c:ext xmlns:c16="http://schemas.microsoft.com/office/drawing/2014/chart" uri="{C3380CC4-5D6E-409C-BE32-E72D297353CC}">
              <c16:uniqueId val="{0000000E-B6FB-4F54-AA9F-E19CB33685C7}"/>
            </c:ext>
          </c:extLst>
        </c:ser>
        <c:dLbls>
          <c:showLegendKey val="0"/>
          <c:showVal val="0"/>
          <c:showCatName val="0"/>
          <c:showSerName val="0"/>
          <c:showPercent val="0"/>
          <c:showBubbleSize val="0"/>
          <c:showLeaderLines val="1"/>
        </c:dLbls>
        <c:firstSliceAng val="360"/>
        <c:holeSize val="75"/>
      </c:doughnutChart>
      <c:spPr>
        <a:noFill/>
        <a:ln>
          <a:noFill/>
        </a:ln>
        <a:effectLst/>
      </c:spPr>
    </c:plotArea>
    <c:legend>
      <c:legendPos val="b"/>
      <c:layout>
        <c:manualLayout>
          <c:xMode val="edge"/>
          <c:yMode val="edge"/>
          <c:x val="0.29788118289025339"/>
          <c:y val="0.32528272503327016"/>
          <c:w val="0.29422977570846232"/>
          <c:h val="0.4769371690687205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3663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נוספים'!$B$88:$B$96</c:f>
              <c:strCache>
                <c:ptCount val="9"/>
                <c:pt idx="0">
                  <c:v>ספריה</c:v>
                </c:pt>
                <c:pt idx="1">
                  <c:v>בג'ימבורי מחוץ לשכונת המגורים</c:v>
                </c:pt>
                <c:pt idx="2">
                  <c:v>בחוגים או פעילויות העשרה</c:v>
                </c:pt>
                <c:pt idx="3">
                  <c:v>בבית כנסת או תלמוד תורה (רק עבור בנים)</c:v>
                </c:pt>
                <c:pt idx="4">
                  <c:v>בפארק או בטבע קרוב בסביבת בית שמש</c:v>
                </c:pt>
                <c:pt idx="5">
                  <c:v>בגינה גדולה בשכונה או בשכונה אחרת</c:v>
                </c:pt>
                <c:pt idx="6">
                  <c:v>בבית של קרובי משפחה/ שכנים/חברים</c:v>
                </c:pt>
                <c:pt idx="7">
                  <c:v>בגינה קטנה קרובה לבית</c:v>
                </c:pt>
                <c:pt idx="8">
                  <c:v>בבית עם ההורים</c:v>
                </c:pt>
              </c:strCache>
            </c:strRef>
          </c:cat>
          <c:val>
            <c:numRef>
              <c:f>'גרפים נוספים'!$C$88:$C$96</c:f>
              <c:numCache>
                <c:formatCode>###0%</c:formatCode>
                <c:ptCount val="9"/>
                <c:pt idx="0">
                  <c:v>3.2258064516129031E-2</c:v>
                </c:pt>
                <c:pt idx="1">
                  <c:v>6.4516129032258063E-2</c:v>
                </c:pt>
                <c:pt idx="2">
                  <c:v>7.0967741935483872E-2</c:v>
                </c:pt>
                <c:pt idx="3">
                  <c:v>7.7419354838709681E-2</c:v>
                </c:pt>
                <c:pt idx="4">
                  <c:v>0.1032258064516129</c:v>
                </c:pt>
                <c:pt idx="5">
                  <c:v>0.28387096774193549</c:v>
                </c:pt>
                <c:pt idx="6">
                  <c:v>0.57999999999999996</c:v>
                </c:pt>
                <c:pt idx="7">
                  <c:v>0.61290322580645162</c:v>
                </c:pt>
                <c:pt idx="8">
                  <c:v>0.9419354838709677</c:v>
                </c:pt>
              </c:numCache>
            </c:numRef>
          </c:val>
          <c:extLst>
            <c:ext xmlns:c16="http://schemas.microsoft.com/office/drawing/2014/chart" uri="{C3380CC4-5D6E-409C-BE32-E72D297353CC}">
              <c16:uniqueId val="{00000000-9DDE-4FC9-9558-4764B951E8A9}"/>
            </c:ext>
          </c:extLst>
        </c:ser>
        <c:dLbls>
          <c:showLegendKey val="0"/>
          <c:showVal val="0"/>
          <c:showCatName val="0"/>
          <c:showSerName val="0"/>
          <c:showPercent val="0"/>
          <c:showBubbleSize val="0"/>
        </c:dLbls>
        <c:gapWidth val="50"/>
        <c:axId val="1179362608"/>
        <c:axId val="1179361360"/>
      </c:barChart>
      <c:catAx>
        <c:axId val="117936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1179361360"/>
        <c:crosses val="autoZero"/>
        <c:auto val="1"/>
        <c:lblAlgn val="ctr"/>
        <c:lblOffset val="100"/>
        <c:noMultiLvlLbl val="0"/>
      </c:catAx>
      <c:valAx>
        <c:axId val="1179361360"/>
        <c:scaling>
          <c:orientation val="minMax"/>
        </c:scaling>
        <c:delete val="1"/>
        <c:axPos val="l"/>
        <c:numFmt formatCode="###0%" sourceLinked="1"/>
        <c:majorTickMark val="out"/>
        <c:minorTickMark val="none"/>
        <c:tickLblPos val="nextTo"/>
        <c:crossAx val="1179362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Reversed" id="24">
  <a:schemeClr val="accent4"/>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2_ED006552.xml><?xml version="1.0" encoding="utf-8"?>
<p188:cmLst xmlns:a="http://schemas.openxmlformats.org/drawingml/2006/main" xmlns:r="http://schemas.openxmlformats.org/officeDocument/2006/relationships" xmlns:p188="http://schemas.microsoft.com/office/powerpoint/2018/8/main">
  <p188:cm id="{6B22FF20-0854-40CD-94E8-5A146327E2E9}" authorId="{32D145CE-3CEA-5153-9B39-BF37DB1552C8}" created="2022-06-08T18:12:04.165">
    <pc:sldMkLst xmlns:pc="http://schemas.microsoft.com/office/powerpoint/2013/main/command">
      <pc:docMk/>
      <pc:sldMk cId="3976226130" sldId="258"/>
    </pc:sldMkLst>
    <p188:replyLst>
      <p188:reply id="{285D07F5-FB8A-43B7-8764-B040F9AD4347}" authorId="{D41C9C50-2AF0-0BA3-9104-1AD8B84882A6}" created="2022-06-22T10:29:08.006">
        <p188:txBody>
          <a:bodyPr/>
          <a:lstStyle/>
          <a:p>
            <a:r>
              <a:rPr lang="en-US"/>
              <a:t>הוספתי 2 תיקונים קטנים.  
כדאי להוסיף את הנקודה בסוף המשפט בכל השקפים.</a:t>
            </a:r>
          </a:p>
        </p188:txBody>
      </p188:reply>
    </p188:replyLst>
    <p188:txBody>
      <a:bodyPr/>
      <a:lstStyle/>
      <a:p>
        <a:r>
          <a:rPr lang="en-US"/>
          <a:t>שקף לא לתרגום</a:t>
        </a:r>
      </a:p>
    </p188:txBody>
  </p188:cm>
</p188:cmLst>
</file>

<file path=ppt/comments/modernComment_1C0_14CCD59A.xml><?xml version="1.0" encoding="utf-8"?>
<p188:cmLst xmlns:a="http://schemas.openxmlformats.org/drawingml/2006/main" xmlns:r="http://schemas.openxmlformats.org/officeDocument/2006/relationships" xmlns:p188="http://schemas.microsoft.com/office/powerpoint/2018/8/main">
  <p188:cm id="{9F45FBED-9322-4B95-A3C5-BD764127D9BE}" authorId="{32D145CE-3CEA-5153-9B39-BF37DB1552C8}" created="2022-06-08T18:26:56.397">
    <pc:sldMkLst xmlns:pc="http://schemas.microsoft.com/office/powerpoint/2013/main/command">
      <pc:docMk/>
      <pc:sldMk cId="348968346" sldId="448"/>
    </pc:sldMkLst>
    <p188:replyLst>
      <p188:reply id="{7EC3D279-EF68-4F0B-B806-DC7DF3831B51}" authorId="{D41C9C50-2AF0-0BA3-9104-1AD8B84882A6}" created="2022-06-22T10:34:09.870">
        <p188:txBody>
          <a:bodyPr/>
          <a:lstStyle/>
          <a:p>
            <a:r>
              <a:rPr lang="en-US"/>
              <a:t>הצעתי תיקונים קטנים</a:t>
            </a:r>
          </a:p>
        </p188:txBody>
      </p188:reply>
    </p188:replyLst>
    <p188:txBody>
      <a:bodyPr/>
      <a:lstStyle/>
      <a:p>
        <a:r>
          <a:rPr lang="en-US"/>
          <a:t>שקף לא לתרגום</a:t>
        </a:r>
      </a:p>
    </p188:txBody>
  </p188:cm>
</p188:cmLst>
</file>

<file path=ppt/comments/modernComment_28C_FF736708.xml><?xml version="1.0" encoding="utf-8"?>
<p188:cmLst xmlns:a="http://schemas.openxmlformats.org/drawingml/2006/main" xmlns:r="http://schemas.openxmlformats.org/officeDocument/2006/relationships" xmlns:p188="http://schemas.microsoft.com/office/powerpoint/2018/8/main">
  <p188:cm id="{2A473C26-295D-42AE-843C-07AC8118CAD7}" authorId="{32D145CE-3CEA-5153-9B39-BF37DB1552C8}" created="2022-06-08T18:53:02.305">
    <pc:sldMkLst xmlns:pc="http://schemas.microsoft.com/office/powerpoint/2013/main/command">
      <pc:docMk/>
      <pc:sldMk cId="4285753096" sldId="652"/>
    </pc:sldMkLst>
    <p188:txBody>
      <a:bodyPr/>
      <a:lstStyle/>
      <a:p>
        <a:r>
          <a:rPr lang="en-US"/>
          <a:t>שקף לא לתרגום</a:t>
        </a:r>
      </a:p>
    </p188:txBody>
  </p188:cm>
</p188:cmLst>
</file>

<file path=ppt/comments/modernComment_2A3_F27AF9A9.xml><?xml version="1.0" encoding="utf-8"?>
<p188:cmLst xmlns:a="http://schemas.openxmlformats.org/drawingml/2006/main" xmlns:r="http://schemas.openxmlformats.org/officeDocument/2006/relationships" xmlns:p188="http://schemas.microsoft.com/office/powerpoint/2018/8/main">
  <p188:cm id="{7DF48837-E7AA-44E8-B560-F67815774A97}" authorId="{32D145CE-3CEA-5153-9B39-BF37DB1552C8}" created="2022-06-08T18:48:40.922">
    <pc:sldMkLst xmlns:pc="http://schemas.microsoft.com/office/powerpoint/2013/main/command">
      <pc:docMk/>
      <pc:sldMk cId="4068145577" sldId="675"/>
    </pc:sldMkLst>
    <p188:txBody>
      <a:bodyPr/>
      <a:lstStyle/>
      <a:p>
        <a:r>
          <a:rPr lang="en-US"/>
          <a:t>שקף לא לתרגום</a:t>
        </a:r>
      </a:p>
    </p188:txBody>
  </p188:cm>
</p188:cmLst>
</file>

<file path=ppt/comments/modernComment_2CE_1A6CE4C7.xml><?xml version="1.0" encoding="utf-8"?>
<p188:cmLst xmlns:a="http://schemas.openxmlformats.org/drawingml/2006/main" xmlns:r="http://schemas.openxmlformats.org/officeDocument/2006/relationships" xmlns:p188="http://schemas.microsoft.com/office/powerpoint/2018/8/main">
  <p188:cm id="{95707399-66D2-4B0F-B688-B505B65DA109}" authorId="{32D145CE-3CEA-5153-9B39-BF37DB1552C8}" created="2022-06-08T18:12:13.218">
    <pc:sldMkLst xmlns:pc="http://schemas.microsoft.com/office/powerpoint/2013/main/command">
      <pc:docMk/>
      <pc:sldMk cId="443344071" sldId="718"/>
    </pc:sldMkLst>
    <p188:txBody>
      <a:bodyPr/>
      <a:lstStyle/>
      <a:p>
        <a:r>
          <a:rPr lang="en-US"/>
          <a:t>שקף לא לתרגום</a:t>
        </a:r>
      </a:p>
    </p188:txBody>
  </p188:cm>
</p188:cmLst>
</file>

<file path=ppt/comments/modernComment_2CF_DC87A2D3.xml><?xml version="1.0" encoding="utf-8"?>
<p188:cmLst xmlns:a="http://schemas.openxmlformats.org/drawingml/2006/main" xmlns:r="http://schemas.openxmlformats.org/officeDocument/2006/relationships" xmlns:p188="http://schemas.microsoft.com/office/powerpoint/2018/8/main">
  <p188:cm id="{C8140FCD-12AE-4109-8BBF-A233EB266CEB}" authorId="{32D145CE-3CEA-5153-9B39-BF37DB1552C8}" created="2022-06-08T18:18:44.273">
    <ac:deMkLst xmlns:ac="http://schemas.microsoft.com/office/drawing/2013/main/command">
      <pc:docMk xmlns:pc="http://schemas.microsoft.com/office/powerpoint/2013/main/command"/>
      <pc:sldMk xmlns:pc="http://schemas.microsoft.com/office/powerpoint/2013/main/command" cId="3699876563" sldId="719"/>
      <ac:spMk id="6" creationId="{183863B7-AF03-886A-A862-55BFBEFF6DB7}"/>
    </ac:deMkLst>
    <p188:txBody>
      <a:bodyPr/>
      <a:lstStyle/>
      <a:p>
        <a:r>
          <a:rPr lang="en-US"/>
          <a:t>שקף לא לתרגום</a:t>
        </a:r>
      </a:p>
    </p188:txBody>
  </p188:cm>
</p188:cmLst>
</file>

<file path=ppt/comments/modernComment_2D1_A9954019.xml><?xml version="1.0" encoding="utf-8"?>
<p188:cmLst xmlns:a="http://schemas.openxmlformats.org/drawingml/2006/main" xmlns:r="http://schemas.openxmlformats.org/officeDocument/2006/relationships" xmlns:p188="http://schemas.microsoft.com/office/powerpoint/2018/8/main">
  <p188:cm id="{DF6CEE48-E85F-414E-9919-30206A979015}" authorId="{D41C9C50-2AF0-0BA3-9104-1AD8B84882A6}" created="2022-06-22T10:40:49.483">
    <ac:txMkLst xmlns:ac="http://schemas.microsoft.com/office/drawing/2013/main/command">
      <pc:docMk xmlns:pc="http://schemas.microsoft.com/office/powerpoint/2013/main/command"/>
      <pc:sldMk xmlns:pc="http://schemas.microsoft.com/office/powerpoint/2013/main/command" cId="2845130777" sldId="721"/>
      <ac:spMk id="6" creationId="{20DF48BF-E162-6F4C-6A27-AA868F75FD71}"/>
      <ac:txMk cp="0" len="36">
        <ac:context len="37" hash="1527547275"/>
      </ac:txMk>
    </ac:txMkLst>
    <p188:pos x="5874127" y="264268"/>
    <p188:txBody>
      <a:bodyPr/>
      <a:lstStyle/>
      <a:p>
        <a:r>
          <a:rPr lang="en-US"/>
          <a:t>לאחר התרגום מומלץ לשנות את עיצוב את השקפים ולחליף את מיקום המרכיבים השונים בהתאם לשינוי בכיוון הטקסט. </a:t>
        </a:r>
      </a:p>
    </p188:txBody>
  </p188:cm>
  <p188:cm id="{441B7F2C-0DF8-4C86-B1FE-1B8B5AB40766}" authorId="{D41C9C50-2AF0-0BA3-9104-1AD8B84882A6}" created="2022-06-22T13:33:09.264">
    <ac:txMkLst xmlns:ac="http://schemas.microsoft.com/office/drawing/2013/main/command">
      <pc:docMk xmlns:pc="http://schemas.microsoft.com/office/powerpoint/2013/main/command"/>
      <pc:sldMk xmlns:pc="http://schemas.microsoft.com/office/powerpoint/2013/main/command" cId="2845130777" sldId="721"/>
      <ac:spMk id="7" creationId="{ED1E8635-8E83-F27A-4709-896A55B5AA86}"/>
      <ac:txMk cp="754" len="5">
        <ac:context len="1105" hash="1985916535"/>
      </ac:txMk>
    </ac:txMkLst>
    <p188:pos x="782564" y="3150522"/>
    <p188:txBody>
      <a:bodyPr/>
      <a:lstStyle/>
      <a:p>
        <a:r>
          <a:rPr lang="en-US"/>
          <a:t>צפת מופיעה ב-2 קטגוריות - באיזה נכון?</a:t>
        </a:r>
      </a:p>
    </p188:txBody>
  </p188:cm>
</p188:cmLst>
</file>

<file path=ppt/comments/modernComment_2D2_7753CD7.xml><?xml version="1.0" encoding="utf-8"?>
<p188:cmLst xmlns:a="http://schemas.openxmlformats.org/drawingml/2006/main" xmlns:r="http://schemas.openxmlformats.org/officeDocument/2006/relationships" xmlns:p188="http://schemas.microsoft.com/office/powerpoint/2018/8/main">
  <p188:cm id="{F04F2606-8317-4B73-B735-CE56041AA108}" authorId="{D41C9C50-2AF0-0BA3-9104-1AD8B84882A6}" created="2022-06-22T13:48:27.092">
    <ac:txMkLst xmlns:ac="http://schemas.microsoft.com/office/drawing/2013/main/command">
      <pc:docMk xmlns:pc="http://schemas.microsoft.com/office/powerpoint/2013/main/command"/>
      <pc:sldMk xmlns:pc="http://schemas.microsoft.com/office/powerpoint/2013/main/command" cId="125123799" sldId="722"/>
      <ac:graphicFrameMk id="17" creationId="{2FCA2B94-C90C-F642-BAA3-12B95E564D7E}"/>
      <ac:tblMk/>
      <ac:tcMk rowId="3518641791" colId="1966756516"/>
      <ac:txMk cp="0" len="13">
        <ac:context len="14" hash="339109117"/>
      </ac:txMk>
    </ac:txMkLst>
    <p188:pos x="3045473" y="150383"/>
    <p188:txBody>
      <a:bodyPr/>
      <a:lstStyle/>
      <a:p>
        <a:r>
          <a:rPr lang="en-US"/>
          <a:t>האם מדובר בחרדים ולא-חרדיים כמו שבד"כ מדדים האלה מבחינים, או דתיים ולא-דתיים כמו שמופיע עכשיו?? ההבדל (דתיים לא-חרדים) משמעותי. אני מניח שהכוונה לחרדים ולא-חרדים ולשנות באנגלית בטבלה זו ובגרף למטה ל:
Haredi Jews; Non-Haredi Jews
או
Ultraorthodox Jews; Non-Ultraorthodox Jews.</a:t>
        </a:r>
      </a:p>
    </p188:txBody>
  </p188:cm>
  <p188:cm id="{03EC5C83-285D-43FB-8787-E13D3D2D0018}" authorId="{D41C9C50-2AF0-0BA3-9104-1AD8B84882A6}" created="2022-06-22T14:37:20.611">
    <ac:txMkLst xmlns:ac="http://schemas.microsoft.com/office/drawing/2013/main/command">
      <pc:docMk xmlns:pc="http://schemas.microsoft.com/office/powerpoint/2013/main/command"/>
      <pc:sldMk xmlns:pc="http://schemas.microsoft.com/office/powerpoint/2013/main/command" cId="125123799" sldId="722"/>
      <ac:spMk id="12" creationId="{45EEE8F7-3954-E97C-570B-7386A0AE5129}"/>
      <ac:txMk cp="148" len="105">
        <ac:context len="256" hash="1866132493"/>
      </ac:txMk>
    </ac:txMkLst>
    <p188:pos x="5169831" y="1247135"/>
    <p188:txBody>
      <a:bodyPr/>
      <a:lstStyle/>
      <a:p>
        <a:r>
          <a:rPr lang="en-US"/>
          <a:t>בעברית, המשפט הזה מתחיל ב"עם זאת" שמסמן שמדובר בהנגדה למשפט הקודם, אבל המשמעות של המשפט הזה זהה למשפט הקודם. למעשה, הוא אומר את אותם דברים במילים שונות ומיותר בעיני.</a:t>
        </a:r>
      </a:p>
    </p188:txBody>
  </p188:cm>
  <p188:cm id="{8F666911-CF02-45CC-A9F3-F7F17317548B}" authorId="{D41C9C50-2AF0-0BA3-9104-1AD8B84882A6}" created="2022-06-22T14:38:32.189">
    <ac:txMkLst xmlns:ac="http://schemas.microsoft.com/office/drawing/2013/main/command">
      <pc:docMk xmlns:pc="http://schemas.microsoft.com/office/powerpoint/2013/main/command"/>
      <pc:sldMk xmlns:pc="http://schemas.microsoft.com/office/powerpoint/2013/main/command" cId="125123799" sldId="722"/>
      <ac:spMk id="18" creationId="{5F3F3E5D-CD42-5BE7-8D6A-69B253BB71E4}"/>
      <ac:txMk cp="60" len="4">
        <ac:context len="144" hash="2115304603"/>
      </ac:txMk>
    </ac:txMkLst>
    <p188:pos x="3594828" y="279626"/>
    <p188:txBody>
      <a:bodyPr/>
      <a:lstStyle/>
      <a:p>
        <a:r>
          <a:rPr lang="en-US"/>
          <a:t>רק לוודא: הנתונים הם עבור שנת 2017, אבל המקור הוא המדד שיצא לאור ב-2019, נכון?</a:t>
        </a:r>
      </a:p>
    </p188:txBody>
  </p188:cm>
</p188:cmLst>
</file>

<file path=ppt/comments/modernComment_2D3_925AC542.xml><?xml version="1.0" encoding="utf-8"?>
<p188:cmLst xmlns:a="http://schemas.openxmlformats.org/drawingml/2006/main" xmlns:r="http://schemas.openxmlformats.org/officeDocument/2006/relationships" xmlns:p188="http://schemas.microsoft.com/office/powerpoint/2018/8/main">
  <p188:cm id="{04B1D235-FF62-47C6-8C2E-4D5D7EDE4C85}" authorId="{D41C9C50-2AF0-0BA3-9104-1AD8B84882A6}" created="2022-06-23T10:20:42.963">
    <ac:txMkLst xmlns:ac="http://schemas.microsoft.com/office/drawing/2013/main/command">
      <pc:docMk xmlns:pc="http://schemas.microsoft.com/office/powerpoint/2013/main/command"/>
      <pc:sldMk xmlns:pc="http://schemas.microsoft.com/office/powerpoint/2013/main/command" cId="2455422274" sldId="723"/>
      <ac:graphicFrameMk id="16" creationId="{1B78677E-95FF-A48F-8D47-A70BFAA432E5}"/>
      <ac:tblMk/>
      <ac:tcMk rowId="168670318" colId="3809574783"/>
      <ac:txMk cp="0" len="45">
        <ac:context len="46" hash="3164669717"/>
      </ac:txMk>
    </ac:txMkLst>
    <p188:pos x="1644617" y="1121889"/>
    <p188:txBody>
      <a:bodyPr/>
      <a:lstStyle/>
      <a:p>
        <a:r>
          <a:rPr lang="en-US"/>
          <a:t>שתי הצעות תיקון כאן. באנגלית יותר נהוג להגיד
 degree 
בהקשר הזה.
 diploma 
מתייחס רק לתעודה הפיזית ו-
degree
לתואר האקדמי.</a:t>
        </a:r>
      </a:p>
    </p188:txBody>
  </p188:cm>
  <p188:cm id="{D19CC4DD-22C4-493A-B1B5-4A197731D6D0}" authorId="{D41C9C50-2AF0-0BA3-9104-1AD8B84882A6}" created="2022-06-23T10:27:44.759">
    <ac:deMkLst xmlns:ac="http://schemas.microsoft.com/office/drawing/2013/main/command">
      <pc:docMk xmlns:pc="http://schemas.microsoft.com/office/powerpoint/2013/main/command"/>
      <pc:sldMk xmlns:pc="http://schemas.microsoft.com/office/powerpoint/2013/main/command" cId="2455422274" sldId="723"/>
      <ac:graphicFrameMk id="16" creationId="{1B78677E-95FF-A48F-8D47-A70BFAA432E5}"/>
    </ac:deMkLst>
    <p188:txBody>
      <a:bodyPr/>
      <a:lstStyle/>
      <a:p>
        <a:r>
          <a:rPr lang="en-US"/>
          <a:t>כמו בשקף הקודם, צריך לתקן כאן ובגרף למטה ל-
Haredi
 או
 Ultraorthodox.
 הביטוי
 Orthodox
 כולל דתיים לאומיים בניגוד להגדרת המדד.</a:t>
        </a:r>
      </a:p>
    </p188:txBody>
  </p188:cm>
</p188:cmLst>
</file>

<file path=ppt/comments/modernComment_2D5_8A612EAB.xml><?xml version="1.0" encoding="utf-8"?>
<p188:cmLst xmlns:a="http://schemas.openxmlformats.org/drawingml/2006/main" xmlns:r="http://schemas.openxmlformats.org/officeDocument/2006/relationships" xmlns:p188="http://schemas.microsoft.com/office/powerpoint/2018/8/main">
  <p188:cm id="{B8EDC1A3-216F-473C-B88E-BE0AF62A5183}" authorId="{D41C9C50-2AF0-0BA3-9104-1AD8B84882A6}" created="2022-06-23T14:05:24.280">
    <ac:deMkLst xmlns:ac="http://schemas.microsoft.com/office/drawing/2013/main/command">
      <pc:docMk xmlns:pc="http://schemas.microsoft.com/office/powerpoint/2013/main/command"/>
      <pc:sldMk xmlns:pc="http://schemas.microsoft.com/office/powerpoint/2013/main/command" cId="2321624747" sldId="725"/>
      <ac:picMk id="11" creationId="{1DEFC817-E8AB-9322-2942-9DE1DF96A578}"/>
    </ac:deMkLst>
    <p188:txBody>
      <a:bodyPr/>
      <a:lstStyle/>
      <a:p>
        <a:r>
          <a:rPr lang="en-US"/>
          <a:t>לא תרגמתי את הטבלה כי היא מופיעה כתמונה בלתי-עריכה.</a:t>
        </a:r>
      </a:p>
    </p188:txBody>
  </p188:cm>
  <p188:cm id="{6E5C59D9-244C-49D1-885C-040150C5B2DD}" authorId="{D41C9C50-2AF0-0BA3-9104-1AD8B84882A6}" created="2022-06-23T14:06:36.207">
    <ac:txMkLst xmlns:ac="http://schemas.microsoft.com/office/drawing/2013/main/command">
      <pc:docMk xmlns:pc="http://schemas.microsoft.com/office/powerpoint/2013/main/command"/>
      <pc:sldMk xmlns:pc="http://schemas.microsoft.com/office/powerpoint/2013/main/command" cId="2321624747" sldId="725"/>
      <ac:spMk id="17" creationId="{C99752B8-CA1C-28F4-5A64-92E8AAD63A6D}"/>
      <ac:txMk cp="0" len="8">
        <ac:context len="14" hash="339109117"/>
      </ac:txMk>
    </ac:txMkLst>
    <p188:pos x="585082" y="270842"/>
    <p188:txBody>
      <a:bodyPr/>
      <a:lstStyle/>
      <a:p>
        <a:r>
          <a:rPr lang="en-US"/>
          <a:t>כנ"ל, המינוח
Orthodox, Non-Orthodox
לא נכון וצריך לשנות.
בהמשך המסמך אסמן את התיקון הזה בצהוב ללא הערה.</a:t>
        </a:r>
      </a:p>
    </p188:txBody>
  </p188:cm>
</p188:cmLst>
</file>

<file path=ppt/comments/modernComment_2D6_BDAEA235.xml><?xml version="1.0" encoding="utf-8"?>
<p188:cmLst xmlns:a="http://schemas.openxmlformats.org/drawingml/2006/main" xmlns:r="http://schemas.openxmlformats.org/officeDocument/2006/relationships" xmlns:p188="http://schemas.microsoft.com/office/powerpoint/2018/8/main">
  <p188:cm id="{D5050421-3EEE-4F13-A8AC-67E50A168221}" authorId="{D41C9C50-2AF0-0BA3-9104-1AD8B84882A6}" created="2022-06-23T14:13:18.511">
    <ac:deMkLst xmlns:ac="http://schemas.microsoft.com/office/drawing/2013/main/command">
      <pc:docMk xmlns:pc="http://schemas.microsoft.com/office/powerpoint/2013/main/command"/>
      <pc:sldMk xmlns:pc="http://schemas.microsoft.com/office/powerpoint/2013/main/command" cId="3182338613" sldId="726"/>
      <ac:picMk id="11" creationId="{5B614E8D-6887-CC20-BBDD-87005AC93147}"/>
    </ac:deMkLst>
    <p188:txBody>
      <a:bodyPr/>
      <a:lstStyle/>
      <a:p>
        <a:r>
          <a:rPr lang="en-US"/>
          <a:t>לא תרגמתי את הטבלה כי היא מופיעה כתמונה בלתי-עריכה.</a:t>
        </a:r>
      </a:p>
    </p188:txBody>
  </p188:cm>
</p188:cmLst>
</file>

<file path=ppt/comments/modernComment_2E4_92D4B6BC.xml><?xml version="1.0" encoding="utf-8"?>
<p188:cmLst xmlns:a="http://schemas.openxmlformats.org/drawingml/2006/main" xmlns:r="http://schemas.openxmlformats.org/officeDocument/2006/relationships" xmlns:p188="http://schemas.microsoft.com/office/powerpoint/2018/8/main">
  <p188:cm id="{C033627A-AEBE-41CC-869B-B386BA358C17}" authorId="{32D145CE-3CEA-5153-9B39-BF37DB1552C8}" created="2022-06-08T19:00:24.386">
    <ac:deMkLst xmlns:ac="http://schemas.microsoft.com/office/drawing/2013/main/command">
      <pc:docMk xmlns:pc="http://schemas.microsoft.com/office/powerpoint/2013/main/command"/>
      <pc:sldMk xmlns:pc="http://schemas.microsoft.com/office/powerpoint/2013/main/command" cId="2463413948" sldId="740"/>
      <ac:spMk id="11" creationId="{53120004-7D04-5E37-7193-E623558F8666}"/>
    </ac:deMkLst>
    <p188:txBody>
      <a:bodyPr/>
      <a:lstStyle/>
      <a:p>
        <a:r>
          <a:rPr lang="en-US"/>
          <a:t>שקף לא לתרגום</a:t>
        </a:r>
      </a:p>
    </p188:txBody>
  </p188:cm>
</p188:cmLst>
</file>

<file path=ppt/comments/modernComment_2E5_6977D7B9.xml><?xml version="1.0" encoding="utf-8"?>
<p188:cmLst xmlns:a="http://schemas.openxmlformats.org/drawingml/2006/main" xmlns:r="http://schemas.openxmlformats.org/officeDocument/2006/relationships" xmlns:p188="http://schemas.microsoft.com/office/powerpoint/2018/8/main">
  <p188:cm id="{15BC9E18-4848-4730-9A08-24FC5D629280}" authorId="{32D145CE-3CEA-5153-9B39-BF37DB1552C8}" created="2022-06-08T19:03:51.349">
    <ac:deMkLst xmlns:ac="http://schemas.microsoft.com/office/drawing/2013/main/command">
      <pc:docMk xmlns:pc="http://schemas.microsoft.com/office/powerpoint/2013/main/command"/>
      <pc:sldMk xmlns:pc="http://schemas.microsoft.com/office/powerpoint/2013/main/command" cId="1769461689" sldId="741"/>
      <ac:graphicFrameMk id="9" creationId="{35ACEF5B-4508-F27A-D9C1-C6E6FF4E33B0}"/>
    </ac:deMkLst>
    <p188:txBody>
      <a:bodyPr/>
      <a:lstStyle/>
      <a:p>
        <a:r>
          <a:rPr lang="en-US"/>
          <a:t>שקף לא לתרגום</a:t>
        </a:r>
      </a:p>
    </p188:txBody>
  </p188:cm>
</p188:cmLst>
</file>

<file path=ppt/comments/modernComment_2E6_F8818A36.xml><?xml version="1.0" encoding="utf-8"?>
<p188:cmLst xmlns:a="http://schemas.openxmlformats.org/drawingml/2006/main" xmlns:r="http://schemas.openxmlformats.org/officeDocument/2006/relationships" xmlns:p188="http://schemas.microsoft.com/office/powerpoint/2018/8/main">
  <p188:cm id="{BF175798-A226-4931-BCFC-034C1EE80B65}" authorId="{32D145CE-3CEA-5153-9B39-BF37DB1552C8}" created="2022-06-08T19:18:33.832">
    <pc:sldMkLst xmlns:pc="http://schemas.microsoft.com/office/powerpoint/2013/main/command">
      <pc:docMk/>
      <pc:sldMk cId="4169239094" sldId="742"/>
    </pc:sldMkLst>
    <p188:txBody>
      <a:bodyPr/>
      <a:lstStyle/>
      <a:p>
        <a:r>
          <a:rPr lang="en-US"/>
          <a:t>שקף לא לתרגום</a:t>
        </a:r>
      </a:p>
    </p188:txBody>
  </p188:cm>
</p188:cmLst>
</file>

<file path=ppt/comments/modernComment_2ED_50D22211.xml><?xml version="1.0" encoding="utf-8"?>
<p188:cmLst xmlns:a="http://schemas.openxmlformats.org/drawingml/2006/main" xmlns:r="http://schemas.openxmlformats.org/officeDocument/2006/relationships" xmlns:p188="http://schemas.microsoft.com/office/powerpoint/2018/8/main">
  <p188:cm id="{9CC05A73-159B-402F-929D-E667400AC656}" authorId="{32D145CE-3CEA-5153-9B39-BF37DB1552C8}" created="2022-06-08T19:04:04.968">
    <pc:sldMkLst xmlns:pc="http://schemas.microsoft.com/office/powerpoint/2013/main/command">
      <pc:docMk/>
      <pc:sldMk cId="1355948561" sldId="749"/>
    </pc:sldMkLst>
    <p188:txBody>
      <a:bodyPr/>
      <a:lstStyle/>
      <a:p>
        <a:r>
          <a:rPr lang="en-US"/>
          <a:t>שקף לא לתרגום</a:t>
        </a:r>
      </a:p>
    </p188:txBody>
  </p188:cm>
</p188:cmLst>
</file>

<file path=ppt/comments/modernComment_2EE_F6FB140B.xml><?xml version="1.0" encoding="utf-8"?>
<p188:cmLst xmlns:a="http://schemas.openxmlformats.org/drawingml/2006/main" xmlns:r="http://schemas.openxmlformats.org/officeDocument/2006/relationships" xmlns:p188="http://schemas.microsoft.com/office/powerpoint/2018/8/main">
  <p188:cm id="{9F2AB194-305F-4D3F-8FA0-2C7F3EBA907E}" authorId="{32D145CE-3CEA-5153-9B39-BF37DB1552C8}" created="2022-06-08T19:04:19.687">
    <pc:sldMkLst xmlns:pc="http://schemas.microsoft.com/office/powerpoint/2013/main/command">
      <pc:docMk/>
      <pc:sldMk cId="4143649803" sldId="750"/>
    </pc:sldMkLst>
    <p188:txBody>
      <a:bodyPr/>
      <a:lstStyle/>
      <a:p>
        <a:r>
          <a:rPr lang="en-US"/>
          <a:t>שקף לא לתרגום</a:t>
        </a:r>
      </a:p>
    </p188:txBody>
  </p188:cm>
</p188:cmLst>
</file>

<file path=ppt/comments/modernComment_2F0_C3470D20.xml><?xml version="1.0" encoding="utf-8"?>
<p188:cmLst xmlns:a="http://schemas.openxmlformats.org/drawingml/2006/main" xmlns:r="http://schemas.openxmlformats.org/officeDocument/2006/relationships" xmlns:p188="http://schemas.microsoft.com/office/powerpoint/2018/8/main">
  <p188:cm id="{BA43986D-A150-4409-B2D1-56CC735AACEA}" authorId="{32D145CE-3CEA-5153-9B39-BF37DB1552C8}" created="2022-06-08T19:27:30.236">
    <pc:sldMkLst xmlns:pc="http://schemas.microsoft.com/office/powerpoint/2013/main/command">
      <pc:docMk/>
      <pc:sldMk cId="3276213536" sldId="752"/>
    </pc:sldMkLst>
    <p188:txBody>
      <a:bodyPr/>
      <a:lstStyle/>
      <a:p>
        <a:r>
          <a:rPr lang="en-US"/>
          <a:t>שקף לא לתרגום</a:t>
        </a:r>
      </a:p>
    </p188:txBody>
  </p188:cm>
</p188:cmLst>
</file>

<file path=ppt/comments/modernComment_2F1_907A3558.xml><?xml version="1.0" encoding="utf-8"?>
<p188:cmLst xmlns:a="http://schemas.openxmlformats.org/drawingml/2006/main" xmlns:r="http://schemas.openxmlformats.org/officeDocument/2006/relationships" xmlns:p188="http://schemas.microsoft.com/office/powerpoint/2018/8/main">
  <p188:cm id="{68400399-980A-4CD0-9EA5-1E2589632D03}" authorId="{32D145CE-3CEA-5153-9B39-BF37DB1552C8}" created="2022-06-08T19:28:21.627">
    <ac:deMkLst xmlns:ac="http://schemas.microsoft.com/office/drawing/2013/main/command">
      <pc:docMk xmlns:pc="http://schemas.microsoft.com/office/powerpoint/2013/main/command"/>
      <pc:sldMk xmlns:pc="http://schemas.microsoft.com/office/powerpoint/2013/main/command" cId="2423928152" sldId="753"/>
      <ac:spMk id="18" creationId="{6F4A8C10-B161-8BE7-DAB8-8DCC144F74F1}"/>
    </ac:deMkLst>
    <p188:txBody>
      <a:bodyPr/>
      <a:lstStyle/>
      <a:p>
        <a:r>
          <a:rPr lang="en-US"/>
          <a:t>שקף לא לתרגום</a:t>
        </a:r>
      </a:p>
    </p188:txBody>
  </p188:cm>
</p188:cmLst>
</file>

<file path=ppt/comments/modernComment_2F2_421E2006.xml><?xml version="1.0" encoding="utf-8"?>
<p188:cmLst xmlns:a="http://schemas.openxmlformats.org/drawingml/2006/main" xmlns:r="http://schemas.openxmlformats.org/officeDocument/2006/relationships" xmlns:p188="http://schemas.microsoft.com/office/powerpoint/2018/8/main">
  <p188:cm id="{7A553A86-FA80-462C-A253-05CA4EC72399}" authorId="{32D145CE-3CEA-5153-9B39-BF37DB1552C8}" created="2022-06-08T19:29:11.225">
    <ac:deMkLst xmlns:ac="http://schemas.microsoft.com/office/drawing/2013/main/command">
      <pc:docMk xmlns:pc="http://schemas.microsoft.com/office/powerpoint/2013/main/command"/>
      <pc:sldMk xmlns:pc="http://schemas.microsoft.com/office/powerpoint/2013/main/command" cId="1109270534" sldId="754"/>
      <ac:spMk id="15" creationId="{F0411674-00AA-ACB5-6A61-4C43EB4C3165}"/>
    </ac:deMkLst>
    <p188:txBody>
      <a:bodyPr/>
      <a:lstStyle/>
      <a:p>
        <a:r>
          <a:rPr lang="en-US"/>
          <a:t>שקף לא לתרגום</a:t>
        </a:r>
      </a:p>
    </p188:txBody>
  </p188:cm>
</p188:cmLst>
</file>

<file path=ppt/comments/modernComment_2FC_7C85726.xml><?xml version="1.0" encoding="utf-8"?>
<p188:cmLst xmlns:a="http://schemas.openxmlformats.org/drawingml/2006/main" xmlns:r="http://schemas.openxmlformats.org/officeDocument/2006/relationships" xmlns:p188="http://schemas.microsoft.com/office/powerpoint/2018/8/main">
  <p188:cm id="{47D4B4F7-D1EC-4EB0-A2A0-101D8D1BBF9A}" authorId="{32D145CE-3CEA-5153-9B39-BF37DB1552C8}" created="2022-06-08T19:36:55.011">
    <pc:sldMkLst xmlns:pc="http://schemas.microsoft.com/office/powerpoint/2013/main/command">
      <pc:docMk/>
      <pc:sldMk cId="130570022" sldId="764"/>
    </pc:sldMkLst>
    <p188:txBody>
      <a:bodyPr/>
      <a:lstStyle/>
      <a:p>
        <a:r>
          <a:rPr lang="en-US"/>
          <a:t>שקף לא לתרגום</a:t>
        </a:r>
      </a:p>
    </p188:txBody>
  </p188:cm>
</p188:cmLst>
</file>

<file path=ppt/comments/modernComment_2FD_424C44FA.xml><?xml version="1.0" encoding="utf-8"?>
<p188:cmLst xmlns:a="http://schemas.openxmlformats.org/drawingml/2006/main" xmlns:r="http://schemas.openxmlformats.org/officeDocument/2006/relationships" xmlns:p188="http://schemas.microsoft.com/office/powerpoint/2018/8/main">
  <p188:cm id="{603F417F-E6DA-459D-8ACD-8C3B644091F0}" authorId="{32D145CE-3CEA-5153-9B39-BF37DB1552C8}" created="2022-06-08T19:37:29.389">
    <pc:sldMkLst xmlns:pc="http://schemas.microsoft.com/office/powerpoint/2013/main/command">
      <pc:docMk/>
      <pc:sldMk cId="1112294650" sldId="765"/>
    </pc:sldMkLst>
    <p188:txBody>
      <a:bodyPr/>
      <a:lstStyle/>
      <a:p>
        <a:r>
          <a:rPr lang="en-US"/>
          <a:t>גרפים לא לתרגום</a:t>
        </a:r>
      </a:p>
    </p188:txBody>
  </p188:cm>
</p188:cmLst>
</file>

<file path=ppt/comments/modernComment_313_6DBD7AF2.xml><?xml version="1.0" encoding="utf-8"?>
<p188:cmLst xmlns:a="http://schemas.openxmlformats.org/drawingml/2006/main" xmlns:r="http://schemas.openxmlformats.org/officeDocument/2006/relationships" xmlns:p188="http://schemas.microsoft.com/office/powerpoint/2018/8/main">
  <p188:cm id="{E665F850-BC89-4B62-BC0E-3AAB30F8D1EA}" authorId="{32D145CE-3CEA-5153-9B39-BF37DB1552C8}" created="2022-06-08T18:11:56.294">
    <ac:deMkLst xmlns:ac="http://schemas.microsoft.com/office/drawing/2013/main/command">
      <pc:docMk xmlns:pc="http://schemas.microsoft.com/office/powerpoint/2013/main/command"/>
      <pc:sldMk xmlns:pc="http://schemas.microsoft.com/office/powerpoint/2013/main/command" cId="1841134322" sldId="787"/>
      <ac:spMk id="7" creationId="{CBC9D7B4-ED85-8813-F4FE-4C44D588E601}"/>
    </ac:deMkLst>
    <p188:txBody>
      <a:bodyPr/>
      <a:lstStyle/>
      <a:p>
        <a:r>
          <a:rPr lang="en-US"/>
          <a:t>שקף לא לתרגום</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DE943F-4AA5-4D49-9022-969DD2AB3F9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r">
              <a:defRPr sz="1200"/>
            </a:lvl1pPr>
          </a:lstStyle>
          <a:p>
            <a:endParaRPr lang="he-IL"/>
          </a:p>
        </p:txBody>
      </p:sp>
      <p:sp>
        <p:nvSpPr>
          <p:cNvPr id="3" name="Date Placeholder 2">
            <a:extLst>
              <a:ext uri="{FF2B5EF4-FFF2-40B4-BE49-F238E27FC236}">
                <a16:creationId xmlns:a16="http://schemas.microsoft.com/office/drawing/2014/main" id="{7F8FDBF6-6A27-4B37-86B2-6AD92517156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l">
              <a:defRPr sz="1200"/>
            </a:lvl1pPr>
          </a:lstStyle>
          <a:p>
            <a:fld id="{A41E4979-9028-4A0F-B383-38083DBC9900}" type="datetimeFigureOut">
              <a:rPr lang="he-IL" smtClean="0"/>
              <a:t>כ"ג/סיון/תשפ"ב</a:t>
            </a:fld>
            <a:endParaRPr lang="he-IL"/>
          </a:p>
        </p:txBody>
      </p:sp>
      <p:sp>
        <p:nvSpPr>
          <p:cNvPr id="4" name="Footer Placeholder 3">
            <a:extLst>
              <a:ext uri="{FF2B5EF4-FFF2-40B4-BE49-F238E27FC236}">
                <a16:creationId xmlns:a16="http://schemas.microsoft.com/office/drawing/2014/main" id="{1BB4E224-C798-480E-9644-C3A3E19E297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r">
              <a:defRPr sz="1200"/>
            </a:lvl1pPr>
          </a:lstStyle>
          <a:p>
            <a:endParaRPr lang="he-IL"/>
          </a:p>
        </p:txBody>
      </p:sp>
      <p:sp>
        <p:nvSpPr>
          <p:cNvPr id="5" name="Slide Number Placeholder 4">
            <a:extLst>
              <a:ext uri="{FF2B5EF4-FFF2-40B4-BE49-F238E27FC236}">
                <a16:creationId xmlns:a16="http://schemas.microsoft.com/office/drawing/2014/main" id="{BC664178-CEDA-46F4-B5A8-675DA206E688}"/>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l">
              <a:defRPr sz="1200"/>
            </a:lvl1pPr>
          </a:lstStyle>
          <a:p>
            <a:fld id="{FCF7DE61-DF8B-4BF3-A0D9-04CA72390EDD}" type="slidenum">
              <a:rPr lang="he-IL" smtClean="0"/>
              <a:t>‹#›</a:t>
            </a:fld>
            <a:endParaRPr lang="he-IL"/>
          </a:p>
        </p:txBody>
      </p:sp>
    </p:spTree>
    <p:extLst>
      <p:ext uri="{BB962C8B-B14F-4D97-AF65-F5344CB8AC3E}">
        <p14:creationId xmlns:p14="http://schemas.microsoft.com/office/powerpoint/2010/main" val="3083749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r">
              <a:defRPr sz="1200"/>
            </a:lvl1pPr>
          </a:lstStyle>
          <a:p>
            <a:endParaRPr lang="he-IL"/>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l">
              <a:defRPr sz="1200"/>
            </a:lvl1pPr>
          </a:lstStyle>
          <a:p>
            <a:fld id="{8FCB7351-3695-4B34-BD16-7CEA73C1ACEA}" type="datetimeFigureOut">
              <a:rPr lang="he-IL" smtClean="0"/>
              <a:t>כ"ג/סיון/תשפ"ב</a:t>
            </a:fld>
            <a:endParaRPr lang="he-IL"/>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he-IL"/>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r">
              <a:defRPr sz="1200"/>
            </a:lvl1pPr>
          </a:lstStyle>
          <a:p>
            <a:endParaRPr lang="he-IL"/>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l">
              <a:defRPr sz="1200"/>
            </a:lvl1pPr>
          </a:lstStyle>
          <a:p>
            <a:fld id="{280EF0F0-FBE1-4FA8-80B3-11666AFBA521}" type="slidenum">
              <a:rPr lang="he-IL" smtClean="0"/>
              <a:t>‹#›</a:t>
            </a:fld>
            <a:endParaRPr lang="he-IL"/>
          </a:p>
        </p:txBody>
      </p:sp>
    </p:spTree>
    <p:extLst>
      <p:ext uri="{BB962C8B-B14F-4D97-AF65-F5344CB8AC3E}">
        <p14:creationId xmlns:p14="http://schemas.microsoft.com/office/powerpoint/2010/main" val="406282764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he-IL"/>
          </a:p>
        </p:txBody>
      </p:sp>
      <p:sp>
        <p:nvSpPr>
          <p:cNvPr id="4" name="מציין מיקום של כותרת עליונה 3"/>
          <p:cNvSpPr>
            <a:spLocks noGrp="1"/>
          </p:cNvSpPr>
          <p:nvPr>
            <p:ph type="hdr" sz="quarter"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3385C5E3-89C5-4A23-9E5F-BA1AEA4DA736}" type="slidenum">
              <a:rPr lang="he-IL" smtClean="0"/>
              <a:t>1</a:t>
            </a:fld>
            <a:endParaRPr lang="he-IL"/>
          </a:p>
        </p:txBody>
      </p:sp>
    </p:spTree>
    <p:extLst>
      <p:ext uri="{BB962C8B-B14F-4D97-AF65-F5344CB8AC3E}">
        <p14:creationId xmlns:p14="http://schemas.microsoft.com/office/powerpoint/2010/main" val="530208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21</a:t>
            </a:fld>
            <a:endParaRPr dirty="0"/>
          </a:p>
        </p:txBody>
      </p:sp>
    </p:spTree>
    <p:extLst>
      <p:ext uri="{BB962C8B-B14F-4D97-AF65-F5344CB8AC3E}">
        <p14:creationId xmlns:p14="http://schemas.microsoft.com/office/powerpoint/2010/main" val="3325793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defTabSz="931774" rtl="1" fontAlgn="base">
              <a:defRPr/>
            </a:pPr>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10"/>
          </p:nvPr>
        </p:nvSpPr>
        <p:spPr/>
        <p:txBody>
          <a:bodyPr/>
          <a:lstStyle/>
          <a:p>
            <a:fld id="{978BCAE1-5F72-474F-B970-09885B17872C}" type="slidenum">
              <a:rPr lang="he-IL" smtClean="0"/>
              <a:pPr/>
              <a:t>4</a:t>
            </a:fld>
            <a:endParaRPr lang="he-IL" dirty="0"/>
          </a:p>
        </p:txBody>
      </p:sp>
      <p:sp>
        <p:nvSpPr>
          <p:cNvPr id="5" name="Footer Placeholder 4"/>
          <p:cNvSpPr>
            <a:spLocks noGrp="1"/>
          </p:cNvSpPr>
          <p:nvPr>
            <p:ph type="ftr" sz="quarter" idx="11"/>
          </p:nvPr>
        </p:nvSpPr>
        <p:spPr/>
        <p:txBody>
          <a:bodyPr/>
          <a:lstStyle/>
          <a:p>
            <a:endParaRPr lang="he-IL" dirty="0"/>
          </a:p>
        </p:txBody>
      </p:sp>
      <p:sp>
        <p:nvSpPr>
          <p:cNvPr id="6" name="Header Placeholder 5"/>
          <p:cNvSpPr>
            <a:spLocks noGrp="1"/>
          </p:cNvSpPr>
          <p:nvPr>
            <p:ph type="hdr" sz="quarter" idx="12"/>
          </p:nvPr>
        </p:nvSpPr>
        <p:spPr/>
        <p:txBody>
          <a:bodyPr/>
          <a:lstStyle/>
          <a:p>
            <a:endParaRPr lang="he-IL" dirty="0"/>
          </a:p>
        </p:txBody>
      </p:sp>
    </p:spTree>
    <p:extLst>
      <p:ext uri="{BB962C8B-B14F-4D97-AF65-F5344CB8AC3E}">
        <p14:creationId xmlns:p14="http://schemas.microsoft.com/office/powerpoint/2010/main" val="1594476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lnSpc>
                <a:spcPct val="150000"/>
              </a:lnSpc>
              <a:spcBef>
                <a:spcPct val="0"/>
              </a:spcBef>
              <a:spcAft>
                <a:spcPct val="0"/>
              </a:spcAft>
            </a:pPr>
            <a:endParaRPr lang="he-IL" sz="12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280EF0F0-FBE1-4FA8-80B3-11666AFBA521}" type="slidenum">
              <a:rPr lang="he-IL" smtClean="0"/>
              <a:t>6</a:t>
            </a:fld>
            <a:endParaRPr lang="he-IL"/>
          </a:p>
        </p:txBody>
      </p:sp>
    </p:spTree>
    <p:extLst>
      <p:ext uri="{BB962C8B-B14F-4D97-AF65-F5344CB8AC3E}">
        <p14:creationId xmlns:p14="http://schemas.microsoft.com/office/powerpoint/2010/main" val="4052703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7</a:t>
            </a:fld>
            <a:endParaRPr lang="he-IL"/>
          </a:p>
        </p:txBody>
      </p:sp>
    </p:spTree>
    <p:extLst>
      <p:ext uri="{BB962C8B-B14F-4D97-AF65-F5344CB8AC3E}">
        <p14:creationId xmlns:p14="http://schemas.microsoft.com/office/powerpoint/2010/main" val="3666538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r" rtl="1" eaLnBrk="0" fontAlgn="base" hangingPunct="0">
              <a:lnSpc>
                <a:spcPct val="150000"/>
              </a:lnSpc>
              <a:spcBef>
                <a:spcPct val="0"/>
              </a:spcBef>
              <a:spcAft>
                <a:spcPct val="0"/>
              </a:spcAft>
            </a:pPr>
            <a:endParaRPr lang="he-IL" sz="1200" dirty="0">
              <a:solidFill>
                <a:prstClr val="black"/>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280EF0F0-FBE1-4FA8-80B3-11666AFBA521}" type="slidenum">
              <a:rPr lang="he-IL" smtClean="0"/>
              <a:t>8</a:t>
            </a:fld>
            <a:endParaRPr lang="he-IL"/>
          </a:p>
        </p:txBody>
      </p:sp>
    </p:spTree>
    <p:extLst>
      <p:ext uri="{BB962C8B-B14F-4D97-AF65-F5344CB8AC3E}">
        <p14:creationId xmlns:p14="http://schemas.microsoft.com/office/powerpoint/2010/main" val="3076674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lnSpc>
                <a:spcPct val="150000"/>
              </a:lnSpc>
              <a:spcBef>
                <a:spcPct val="0"/>
              </a:spcBef>
              <a:spcAft>
                <a:spcPct val="0"/>
              </a:spcAft>
            </a:pPr>
            <a:endParaRPr lang="he-IL" sz="1200" dirty="0">
              <a:solidFill>
                <a:prstClr val="black"/>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280EF0F0-FBE1-4FA8-80B3-11666AFBA521}" type="slidenum">
              <a:rPr lang="he-IL" smtClean="0"/>
              <a:t>9</a:t>
            </a:fld>
            <a:endParaRPr lang="he-IL"/>
          </a:p>
        </p:txBody>
      </p:sp>
    </p:spTree>
    <p:extLst>
      <p:ext uri="{BB962C8B-B14F-4D97-AF65-F5344CB8AC3E}">
        <p14:creationId xmlns:p14="http://schemas.microsoft.com/office/powerpoint/2010/main" val="817428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10</a:t>
            </a:fld>
            <a:endParaRPr lang="he-IL"/>
          </a:p>
        </p:txBody>
      </p:sp>
    </p:spTree>
    <p:extLst>
      <p:ext uri="{BB962C8B-B14F-4D97-AF65-F5344CB8AC3E}">
        <p14:creationId xmlns:p14="http://schemas.microsoft.com/office/powerpoint/2010/main" val="227984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11</a:t>
            </a:fld>
            <a:endParaRPr lang="he-IL"/>
          </a:p>
        </p:txBody>
      </p:sp>
    </p:spTree>
    <p:extLst>
      <p:ext uri="{BB962C8B-B14F-4D97-AF65-F5344CB8AC3E}">
        <p14:creationId xmlns:p14="http://schemas.microsoft.com/office/powerpoint/2010/main" val="1033087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he-IL" dirty="0"/>
          </a:p>
        </p:txBody>
      </p:sp>
      <p:sp>
        <p:nvSpPr>
          <p:cNvPr id="4" name="מציין מיקום של כותרת עליונה 3"/>
          <p:cNvSpPr>
            <a:spLocks noGrp="1"/>
          </p:cNvSpPr>
          <p:nvPr>
            <p:ph type="hdr" sz="quarter" idx="10"/>
          </p:nvPr>
        </p:nvSpPr>
        <p:spPr/>
        <p:txBody>
          <a:bodyPr/>
          <a:lstStyle/>
          <a:p>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3385C5E3-89C5-4A23-9E5F-BA1AEA4DA736}" type="slidenum">
              <a:rPr lang="he-IL" smtClean="0"/>
              <a:t>20</a:t>
            </a:fld>
            <a:endParaRPr lang="he-IL" dirty="0"/>
          </a:p>
        </p:txBody>
      </p:sp>
    </p:spTree>
    <p:extLst>
      <p:ext uri="{BB962C8B-B14F-4D97-AF65-F5344CB8AC3E}">
        <p14:creationId xmlns:p14="http://schemas.microsoft.com/office/powerpoint/2010/main" val="3947225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8A3BA864-CBF3-4BA7-A5FF-AF8C8FB6476C}" type="datetime8">
              <a:rPr lang="he-IL" smtClean="0"/>
              <a:t>22 יוני 22</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1964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B4598CFB-5F6B-46C5-B0E9-8606F42A9C63}" type="datetime8">
              <a:rPr lang="he-IL" smtClean="0"/>
              <a:t>22 יוני 22</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3043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C4215C41-AF7C-4533-BF80-9B91E6F9AA61}" type="datetime8">
              <a:rPr lang="he-IL" smtClean="0"/>
              <a:t>22 יוני 22</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0412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2048DDC1-D380-45B0-BCA0-963052317ACC}" type="datetime8">
              <a:rPr lang="he-IL" smtClean="0"/>
              <a:t>22 יוני 22</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grpSp>
        <p:nvGrpSpPr>
          <p:cNvPr id="7" name="Group 6">
            <a:extLst>
              <a:ext uri="{FF2B5EF4-FFF2-40B4-BE49-F238E27FC236}">
                <a16:creationId xmlns:a16="http://schemas.microsoft.com/office/drawing/2014/main" id="{A75724DD-8F02-B5BB-3F35-B77CEE75EA59}"/>
              </a:ext>
            </a:extLst>
          </p:cNvPr>
          <p:cNvGrpSpPr/>
          <p:nvPr userDrawn="1"/>
        </p:nvGrpSpPr>
        <p:grpSpPr>
          <a:xfrm>
            <a:off x="-116958" y="6457504"/>
            <a:ext cx="10324214" cy="594107"/>
            <a:chOff x="-116958" y="6457504"/>
            <a:chExt cx="10324214" cy="594107"/>
          </a:xfrm>
        </p:grpSpPr>
        <p:sp>
          <p:nvSpPr>
            <p:cNvPr id="8" name="Rectangle: Rounded Corners 7">
              <a:extLst>
                <a:ext uri="{FF2B5EF4-FFF2-40B4-BE49-F238E27FC236}">
                  <a16:creationId xmlns:a16="http://schemas.microsoft.com/office/drawing/2014/main" id="{3F8814D3-2EF8-0A62-22EC-9CAC1C3A01F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Rectangle: Rounded Corners 8">
              <a:extLst>
                <a:ext uri="{FF2B5EF4-FFF2-40B4-BE49-F238E27FC236}">
                  <a16:creationId xmlns:a16="http://schemas.microsoft.com/office/drawing/2014/main" id="{394D4EDA-A525-2467-0970-635E8050E312}"/>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0" name="TextBox 9">
            <a:extLst>
              <a:ext uri="{FF2B5EF4-FFF2-40B4-BE49-F238E27FC236}">
                <a16:creationId xmlns:a16="http://schemas.microsoft.com/office/drawing/2014/main" id="{DE684A37-8E30-880A-AFAB-205BA2E22A0D}"/>
              </a:ext>
            </a:extLst>
          </p:cNvPr>
          <p:cNvSpPr txBox="1"/>
          <p:nvPr userDrawn="1"/>
        </p:nvSpPr>
        <p:spPr>
          <a:xfrm>
            <a:off x="0" y="6573836"/>
            <a:ext cx="10115106"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992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632B81D0-5BA0-4EE9-8462-DFAEA3C3364A}" type="datetime8">
              <a:rPr lang="he-IL" smtClean="0"/>
              <a:t>22 יוני 22</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29126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355AE30E-6A74-4B44-ACCE-93389B19577C}" type="datetime8">
              <a:rPr lang="he-IL" smtClean="0"/>
              <a:t>22 יוני 22</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10665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48828D37-3BC3-49E2-9B6E-AA3E49152A08}" type="datetime8">
              <a:rPr lang="he-IL" smtClean="0"/>
              <a:t>22 יוני 22</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408741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FAB7D7F2-C66C-4BCE-9CD0-AE4065EEA5D4}" type="datetime8">
              <a:rPr lang="he-IL" smtClean="0"/>
              <a:t>22 יוני 22</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9520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1A8606E6-71FD-43C0-ABC7-30E7BCD8069F}" type="datetime8">
              <a:rPr lang="he-IL" smtClean="0"/>
              <a:t>22 יוני 22</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6066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ACEBAEB-9DD4-48E0-B1DD-F2DCF6C107C2}" type="datetime8">
              <a:rPr lang="he-IL" smtClean="0"/>
              <a:t>22 יוני 22</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578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C496306-4841-4BBA-9748-02233F45205C}" type="datetime8">
              <a:rPr lang="he-IL" smtClean="0"/>
              <a:t>22 יוני 22</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09346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3D32661-FF80-4BE4-BD26-2BB349EF55FF}" type="datetime8">
              <a:rPr lang="he-IL" smtClean="0"/>
              <a:t>22 יוני 22</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9E282D-D310-42D8-B8FF-78ED45A44D81}" type="slidenum">
              <a:rPr lang="he-IL" smtClean="0"/>
              <a:t>‹#›</a:t>
            </a:fld>
            <a:endParaRPr lang="he-IL"/>
          </a:p>
        </p:txBody>
      </p:sp>
      <p:sp>
        <p:nvSpPr>
          <p:cNvPr id="7" name="מציין מיקום של מספר שקופית 5">
            <a:extLst>
              <a:ext uri="{FF2B5EF4-FFF2-40B4-BE49-F238E27FC236}">
                <a16:creationId xmlns:a16="http://schemas.microsoft.com/office/drawing/2014/main" id="{D4E30ABA-CAD3-B5B9-91A4-0A790F8DA6FE}"/>
              </a:ext>
            </a:extLst>
          </p:cNvPr>
          <p:cNvSpPr txBox="1">
            <a:spLocks/>
          </p:cNvSpPr>
          <p:nvPr userDrawn="1"/>
        </p:nvSpPr>
        <p:spPr>
          <a:xfrm>
            <a:off x="838200" y="6356350"/>
            <a:ext cx="2743200" cy="365125"/>
          </a:xfrm>
          <a:prstGeom prst="rect">
            <a:avLst/>
          </a:prstGeom>
        </p:spPr>
        <p:txBody>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199E282D-D310-42D8-B8FF-78ED45A44D81}" type="slidenum">
              <a:rPr lang="he-IL" smtClean="0"/>
              <a:pPr/>
              <a:t>‹#›</a:t>
            </a:fld>
            <a:endParaRPr lang="he-IL"/>
          </a:p>
        </p:txBody>
      </p:sp>
      <p:grpSp>
        <p:nvGrpSpPr>
          <p:cNvPr id="8" name="Group 7">
            <a:extLst>
              <a:ext uri="{FF2B5EF4-FFF2-40B4-BE49-F238E27FC236}">
                <a16:creationId xmlns:a16="http://schemas.microsoft.com/office/drawing/2014/main" id="{A44275D8-65EE-3E36-D0EF-AF4709E31294}"/>
              </a:ext>
            </a:extLst>
          </p:cNvPr>
          <p:cNvGrpSpPr/>
          <p:nvPr userDrawn="1"/>
        </p:nvGrpSpPr>
        <p:grpSpPr>
          <a:xfrm>
            <a:off x="-116958" y="6457504"/>
            <a:ext cx="10324214" cy="594107"/>
            <a:chOff x="-116958" y="6457504"/>
            <a:chExt cx="10324214" cy="594107"/>
          </a:xfrm>
        </p:grpSpPr>
        <p:sp>
          <p:nvSpPr>
            <p:cNvPr id="9" name="Rectangle: Rounded Corners 8">
              <a:extLst>
                <a:ext uri="{FF2B5EF4-FFF2-40B4-BE49-F238E27FC236}">
                  <a16:creationId xmlns:a16="http://schemas.microsoft.com/office/drawing/2014/main" id="{2E5A3745-ECAE-8989-1F38-0399CFA317A2}"/>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Rectangle: Rounded Corners 9">
              <a:extLst>
                <a:ext uri="{FF2B5EF4-FFF2-40B4-BE49-F238E27FC236}">
                  <a16:creationId xmlns:a16="http://schemas.microsoft.com/office/drawing/2014/main" id="{E03F06C2-9CDF-BB56-0D26-6D8B9F6DF75C}"/>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1" name="TextBox 10">
            <a:extLst>
              <a:ext uri="{FF2B5EF4-FFF2-40B4-BE49-F238E27FC236}">
                <a16:creationId xmlns:a16="http://schemas.microsoft.com/office/drawing/2014/main" id="{121A852B-BD60-D46C-4D9B-144D60D4E464}"/>
              </a:ext>
            </a:extLst>
          </p:cNvPr>
          <p:cNvSpPr txBox="1"/>
          <p:nvPr userDrawn="1"/>
        </p:nvSpPr>
        <p:spPr>
          <a:xfrm>
            <a:off x="0" y="6573836"/>
            <a:ext cx="10115106"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5896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18/10/relationships/comments" Target="../comments/modernComment_102_ED006552.xm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jpeg"/><Relationship Id="rId2" Type="http://schemas.microsoft.com/office/2018/10/relationships/comments" Target="../comments/modernComment_2CE_1A6CE4C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18/10/relationships/comments" Target="../comments/modernComment_2A3_F27AF9A9.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28C_FF736708.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8/10/relationships/comments" Target="../comments/modernComment_2E4_92D4B6BC.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microsoft.com/office/2018/10/relationships/comments" Target="../comments/modernComment_2E5_6977D7B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microsoft.com/office/2018/10/relationships/comments" Target="../comments/modernComment_2E6_F8818A3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microsoft.com/office/2018/10/relationships/comments" Target="../comments/modernComment_2CF_DC87A2D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8/10/relationships/comments" Target="../comments/modernComment_2ED_50D222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microsoft.com/office/2018/10/relationships/comments" Target="../comments/modernComment_2EE_F6FB140B.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microsoft.com/office/2018/10/relationships/comments" Target="../comments/modernComment_2F0_C3470D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chart" Target="../charts/chart1.xml"/><Relationship Id="rId7" Type="http://schemas.openxmlformats.org/officeDocument/2006/relationships/image" Target="../media/image45.svg"/><Relationship Id="rId2" Type="http://schemas.microsoft.com/office/2018/10/relationships/comments" Target="../comments/modernComment_2F1_907A355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svg"/><Relationship Id="rId10" Type="http://schemas.openxmlformats.org/officeDocument/2006/relationships/chart" Target="../charts/chart4.xml"/><Relationship Id="rId4" Type="http://schemas.openxmlformats.org/officeDocument/2006/relationships/image" Target="../media/image42.png"/><Relationship Id="rId9" Type="http://schemas.openxmlformats.org/officeDocument/2006/relationships/chart" Target="../charts/chart3.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microsoft.com/office/2018/10/relationships/comments" Target="../comments/modernComment_2F2_421E2006.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microsoft.com/office/2007/relationships/hdphoto" Target="../media/hdphoto3.wdp"/><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53.sv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svg"/></Relationships>
</file>

<file path=ppt/slides/_rels/slide3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png"/><Relationship Id="rId7" Type="http://schemas.openxmlformats.org/officeDocument/2006/relationships/image" Target="../media/image60.jpe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png"/><Relationship Id="rId4" Type="http://schemas.microsoft.com/office/2007/relationships/hdphoto" Target="../media/hdphoto5.wdp"/><Relationship Id="rId9"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microsoft.com/office/2018/10/relationships/comments" Target="../comments/modernComment_1C0_14CCD59A.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chart" Target="../charts/chart13.xml"/><Relationship Id="rId4" Type="http://schemas.openxmlformats.org/officeDocument/2006/relationships/chart" Target="../charts/char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microsoft.com/office/2018/10/relationships/comments" Target="../comments/modernComment_2FC_7C857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4.xml"/><Relationship Id="rId2" Type="http://schemas.microsoft.com/office/2018/10/relationships/comments" Target="../comments/modernComment_2FD_424C44FA.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2D1_A9954019.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78.png"/><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8/10/relationships/comments" Target="../comments/modernComment_2D2_7753CD7.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2D3_925AC542.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microsoft.com/office/2018/10/relationships/comments" Target="../comments/modernComment_313_6DBD7AF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2D5_8A612EAB.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18/10/relationships/comments" Target="../comments/modernComment_2D6_BDAEA235.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3DD2AF3A-19AF-42E3-9CA5-642E4943E6FB}"/>
              </a:ext>
            </a:extLst>
          </p:cNvPr>
          <p:cNvPicPr>
            <a:picLocks noChangeAspect="1"/>
          </p:cNvPicPr>
          <p:nvPr/>
        </p:nvPicPr>
        <p:blipFill rotWithShape="1">
          <a:blip r:embed="rId4">
            <a:grayscl/>
          </a:blip>
          <a:srcRect l="20294" b="8009"/>
          <a:stretch/>
        </p:blipFill>
        <p:spPr>
          <a:xfrm>
            <a:off x="4118" y="-290518"/>
            <a:ext cx="3791259" cy="3280682"/>
          </a:xfrm>
          <a:prstGeom prst="rect">
            <a:avLst/>
          </a:prstGeom>
        </p:spPr>
      </p:pic>
      <p:pic>
        <p:nvPicPr>
          <p:cNvPr id="15" name="תמונה 14">
            <a:extLst>
              <a:ext uri="{FF2B5EF4-FFF2-40B4-BE49-F238E27FC236}">
                <a16:creationId xmlns:a16="http://schemas.microsoft.com/office/drawing/2014/main" id="{2F88A24D-EAD7-4236-B930-64E053BB048B}"/>
              </a:ext>
            </a:extLst>
          </p:cNvPr>
          <p:cNvPicPr>
            <a:picLocks noChangeAspect="1"/>
          </p:cNvPicPr>
          <p:nvPr/>
        </p:nvPicPr>
        <p:blipFill>
          <a:blip r:embed="rId5">
            <a:grayscl/>
          </a:blip>
          <a:stretch>
            <a:fillRect/>
          </a:stretch>
        </p:blipFill>
        <p:spPr>
          <a:xfrm>
            <a:off x="3077268" y="-535081"/>
            <a:ext cx="4701409" cy="3531311"/>
          </a:xfrm>
          <a:prstGeom prst="rect">
            <a:avLst/>
          </a:prstGeom>
        </p:spPr>
      </p:pic>
      <p:pic>
        <p:nvPicPr>
          <p:cNvPr id="14" name="תמונה 13">
            <a:extLst>
              <a:ext uri="{FF2B5EF4-FFF2-40B4-BE49-F238E27FC236}">
                <a16:creationId xmlns:a16="http://schemas.microsoft.com/office/drawing/2014/main" id="{D6D8A30A-85C4-48BF-A260-0853DC5C95A8}"/>
              </a:ext>
            </a:extLst>
          </p:cNvPr>
          <p:cNvPicPr>
            <a:picLocks noChangeAspect="1"/>
          </p:cNvPicPr>
          <p:nvPr/>
        </p:nvPicPr>
        <p:blipFill>
          <a:blip r:embed="rId6">
            <a:grayscl/>
          </a:blip>
          <a:stretch>
            <a:fillRect/>
          </a:stretch>
        </p:blipFill>
        <p:spPr>
          <a:xfrm>
            <a:off x="2239" y="2990164"/>
            <a:ext cx="7265671" cy="3531310"/>
          </a:xfrm>
          <a:prstGeom prst="rect">
            <a:avLst/>
          </a:prstGeom>
        </p:spPr>
      </p:pic>
      <p:sp>
        <p:nvSpPr>
          <p:cNvPr id="11" name="מלבן מעוגל 10"/>
          <p:cNvSpPr/>
          <p:nvPr/>
        </p:nvSpPr>
        <p:spPr>
          <a:xfrm rot="4329447">
            <a:off x="6503205" y="328209"/>
            <a:ext cx="5891601" cy="5891601"/>
          </a:xfrm>
          <a:prstGeom prst="roundRect">
            <a:avLst/>
          </a:prstGeom>
          <a:solidFill>
            <a:schemeClr val="accent4">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מעוגל 1"/>
          <p:cNvSpPr/>
          <p:nvPr/>
        </p:nvSpPr>
        <p:spPr>
          <a:xfrm rot="4329447">
            <a:off x="6566525" y="53857"/>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p:nvSpPr>
        <p:spPr>
          <a:xfrm rot="4329447">
            <a:off x="6848692" y="147757"/>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Isosceles Triangle 17">
            <a:extLst>
              <a:ext uri="{FF2B5EF4-FFF2-40B4-BE49-F238E27FC236}">
                <a16:creationId xmlns:a16="http://schemas.microsoft.com/office/drawing/2014/main" id="{4940C447-EBE6-4FB8-A771-C550AF502871}"/>
              </a:ext>
            </a:extLst>
          </p:cNvPr>
          <p:cNvSpPr/>
          <p:nvPr/>
        </p:nvSpPr>
        <p:spPr>
          <a:xfrm>
            <a:off x="0" y="3335532"/>
            <a:ext cx="2464749" cy="3716079"/>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9" name="Group 18">
            <a:extLst>
              <a:ext uri="{FF2B5EF4-FFF2-40B4-BE49-F238E27FC236}">
                <a16:creationId xmlns:a16="http://schemas.microsoft.com/office/drawing/2014/main" id="{5E70D595-E801-4803-B18D-D834B842C9DA}"/>
              </a:ext>
            </a:extLst>
          </p:cNvPr>
          <p:cNvGrpSpPr/>
          <p:nvPr/>
        </p:nvGrpSpPr>
        <p:grpSpPr>
          <a:xfrm>
            <a:off x="0" y="4649750"/>
            <a:ext cx="1444009" cy="2170315"/>
            <a:chOff x="-72619" y="4590175"/>
            <a:chExt cx="1444009" cy="2170315"/>
          </a:xfrm>
        </p:grpSpPr>
        <p:sp>
          <p:nvSpPr>
            <p:cNvPr id="21" name="TextBox 20">
              <a:extLst>
                <a:ext uri="{FF2B5EF4-FFF2-40B4-BE49-F238E27FC236}">
                  <a16:creationId xmlns:a16="http://schemas.microsoft.com/office/drawing/2014/main" id="{66D1B4D4-AB9A-4A06-B049-EAFCD7F63F85}"/>
                </a:ext>
              </a:extLst>
            </p:cNvPr>
            <p:cNvSpPr txBox="1"/>
            <p:nvPr/>
          </p:nvSpPr>
          <p:spPr>
            <a:xfrm>
              <a:off x="98611" y="6506578"/>
              <a:ext cx="803425" cy="215444"/>
            </a:xfrm>
            <a:prstGeom prst="rect">
              <a:avLst/>
            </a:prstGeom>
            <a:noFill/>
          </p:spPr>
          <p:txBody>
            <a:bodyPr wrap="none" rtlCol="1">
              <a:spAutoFit/>
            </a:bodyPr>
            <a:lstStyle/>
            <a:p>
              <a:r>
                <a:rPr lang="he-IL" sz="800">
                  <a:solidFill>
                    <a:schemeClr val="bg1"/>
                  </a:solidFill>
                  <a:latin typeface="Tahoma" panose="020B0604030504040204" pitchFamily="34" charset="0"/>
                  <a:ea typeface="Tahoma" panose="020B0604030504040204" pitchFamily="34" charset="0"/>
                  <a:cs typeface="Tahoma" panose="020B0604030504040204" pitchFamily="34" charset="0"/>
                </a:rPr>
                <a:t>צילום: "מסע"</a:t>
              </a:r>
            </a:p>
          </p:txBody>
        </p:sp>
        <p:pic>
          <p:nvPicPr>
            <p:cNvPr id="22" name="Picture 21">
              <a:extLst>
                <a:ext uri="{FF2B5EF4-FFF2-40B4-BE49-F238E27FC236}">
                  <a16:creationId xmlns:a16="http://schemas.microsoft.com/office/drawing/2014/main" id="{3D49642C-36AE-4FA2-BEE2-1BF6DE66AD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061" y="6454980"/>
              <a:ext cx="996329" cy="305510"/>
            </a:xfrm>
            <a:prstGeom prst="rect">
              <a:avLst/>
            </a:prstGeom>
          </p:spPr>
        </p:pic>
        <p:pic>
          <p:nvPicPr>
            <p:cNvPr id="23" name="Picture 4" descr="https://westeurope1-mediap.svc.ms/transform/thumbnail?provider=spo&amp;inputFormat=png&amp;cs=fFNQTw&amp;docid=https%3A%2F%2Fcet365.sharepoint.com%3A443%2F_api%2Fv2.0%2Fdrives%2Fb!2wHxPgjkP0ysVFtsv2YxNyW-o0uqA8JFuQ_YwlUQfrcd6ZYw1-vlTLKzVtdDkLVX%2Fitems%2F01GQLBMVY2TSVRJLQYBRHZYZ6G6RQST3WC%3Fversion%3DPublished&amp;access_token=eyJ0eXAiOiJKV1QiLCJhbGciOiJub25lIn0.eyJhdWQiOiIwMDAwMDAwMy0wMDAwLTBmZjEtY2UwMC0wMDAwMDAwMDAwMDAvY2V0MzY1LnNoYXJlcG9pbnQuY29tQDg5NTQ5OTI5LWMzZjQtNDcxNi04ZWY0LTBiMmQ0NzVjMmQ1MCIsImlzcyI6IjAwMDAwMDAzLTAwMDAtMGZmMS1jZTAwLTAwMDAwMDAwMDAwMCIsIm5iZiI6IjE2MTA5ODIwMDAiLCJleHAiOiIxNjExMDAzNjAwIiwiZW5kcG9pbnR1cmwiOiIzNGE5SG5vYmF5TGsxQTQ1Rnh2Y1VGWkNXckRhdHBiYWt3bnhZekZhMldRPSIsImVuZHBvaW50dXJsTGVuZ3RoIjoiMTEzIiwiaXNsb29wYmFjayI6IlRydWUiLCJ2ZXIiOiJoYXNoZWRwcm9vZnRva2VuIiwic2l0ZWlkIjoiTTJWbU1UQXhaR0l0WlRRd09DMDBZek5tTFdGak5UUXROV0kyWTJKbU5qWXpNVE0zIiwic2lnbmluX3N0YXRlIjoiW1wia21zaVwiXSIsIm5hbWVpZCI6IjAjLmZ8bWVtYmVyc2hpcHxzaGltcml0c0BjZXQuYWMuaWwiLCJuaWkiOiJtaWNyb3NvZnQuc2hhcmVwb2ludCIsImlzdXNlciI6InRydWUiLCJjYWNoZWtleSI6IjBoLmZ8bWVtYmVyc2hpcHwxMDAzMjAwMDU0ODhkNzYwQGxpdmUuY29tIiwidHQiOiIwIiwidXNlUGVyc2lzdGVudENvb2tpZSI6IjMifQ.d3o1a3Fsb3loUytUM1J5VWczc3NQK0Q2WE54TFNlRmJkRUJiQ0h5RXAyYz0&amp;encodeFailures=1&amp;srcWidth=&amp;srcHeight=&amp;width=496&amp;height=297&amp;action=Access">
              <a:extLst>
                <a:ext uri="{FF2B5EF4-FFF2-40B4-BE49-F238E27FC236}">
                  <a16:creationId xmlns:a16="http://schemas.microsoft.com/office/drawing/2014/main" id="{4DFA9EBE-D88D-41A6-BA43-81C2409006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839" t="16728" r="36226" b="19001"/>
            <a:stretch/>
          </p:blipFill>
          <p:spPr bwMode="auto">
            <a:xfrm>
              <a:off x="-72619" y="4590175"/>
              <a:ext cx="889591" cy="8793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ttps://westeurope1-mediap.svc.ms/transform/thumbnail?provider=spo&amp;inputFormat=png&amp;cs=fFNQTw&amp;docid=https%3A%2F%2Fcet365.sharepoint.com%3A443%2F_api%2Fv2.0%2Fdrives%2Fb!2wHxPgjkP0ysVFtsv2YxNyW-o0uqA8JFuQ_YwlUQfrcd6ZYw1-vlTLKzVtdDkLVX%2Fitems%2F01GQLBMV4Y45AL73IKCBAJKNHWMEYT2TW5%3Fversion%3DPublished&amp;access_token=eyJ0eXAiOiJKV1QiLCJhbGciOiJub25lIn0.eyJhdWQiOiIwMDAwMDAwMy0wMDAwLTBmZjEtY2UwMC0wMDAwMDAwMDAwMDAvY2V0MzY1LnNoYXJlcG9pbnQuY29tQDg5NTQ5OTI5LWMzZjQtNDcxNi04ZWY0LTBiMmQ0NzVjMmQ1MCIsImlzcyI6IjAwMDAwMDAzLTAwMDAtMGZmMS1jZTAwLTAwMDAwMDAwMDAwMCIsIm5iZiI6IjE2MTA5ODIwMDAiLCJleHAiOiIxNjExMDAzNjAwIiwiZW5kcG9pbnR1cmwiOiIzNGE5SG5vYmF5TGsxQTQ1Rnh2Y1VGWkNXckRhdHBiYWt3bnhZekZhMldRPSIsImVuZHBvaW50dXJsTGVuZ3RoIjoiMTEzIiwiaXNsb29wYmFjayI6IlRydWUiLCJ2ZXIiOiJoYXNoZWRwcm9vZnRva2VuIiwic2l0ZWlkIjoiTTJWbU1UQXhaR0l0WlRRd09DMDBZek5tTFdGak5UUXROV0kyWTJKbU5qWXpNVE0zIiwic2lnbmluX3N0YXRlIjoiW1wia21zaVwiXSIsIm5hbWVpZCI6IjAjLmZ8bWVtYmVyc2hpcHxzaGltcml0c0BjZXQuYWMuaWwiLCJuaWkiOiJtaWNyb3NvZnQuc2hhcmVwb2ludCIsImlzdXNlciI6InRydWUiLCJjYWNoZWtleSI6IjBoLmZ8bWVtYmVyc2hpcHwxMDAzMjAwMDU0ODhkNzYwQGxpdmUuY29tIiwidHQiOiIwIiwidXNlUGVyc2lzdGVudENvb2tpZSI6IjMifQ.d3o1a3Fsb3loUytUM1J5VWczc3NQK0Q2WE54TFNlRmJkRUJiQ0h5RXAyYz0&amp;encodeFailures=1&amp;srcWidth=&amp;srcHeight=&amp;width=498&amp;height=228&amp;action=Access">
              <a:extLst>
                <a:ext uri="{FF2B5EF4-FFF2-40B4-BE49-F238E27FC236}">
                  <a16:creationId xmlns:a16="http://schemas.microsoft.com/office/drawing/2014/main" id="{1DBAE475-63F4-4C1C-A304-319DEFEC7F0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526" t="30056" r="22199" b="43315"/>
            <a:stretch/>
          </p:blipFill>
          <p:spPr bwMode="auto">
            <a:xfrm>
              <a:off x="60994" y="5510295"/>
              <a:ext cx="1086258" cy="2092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DA10E769-95BF-4BF6-BA3D-46193B534248}"/>
                </a:ext>
              </a:extLst>
            </p:cNvPr>
            <p:cNvPicPr>
              <a:picLocks noChangeAspect="1"/>
            </p:cNvPicPr>
            <p:nvPr/>
          </p:nvPicPr>
          <p:blipFill>
            <a:blip r:embed="rId10"/>
            <a:stretch>
              <a:fillRect/>
            </a:stretch>
          </p:blipFill>
          <p:spPr>
            <a:xfrm>
              <a:off x="-9005" y="5860556"/>
              <a:ext cx="1081950" cy="425149"/>
            </a:xfrm>
            <a:prstGeom prst="rect">
              <a:avLst/>
            </a:prstGeom>
          </p:spPr>
        </p:pic>
      </p:grpSp>
      <p:pic>
        <p:nvPicPr>
          <p:cNvPr id="1026" name="Picture 2" descr="נווה שמיר - לגור בטבע. לחיות בעיר.">
            <a:extLst>
              <a:ext uri="{FF2B5EF4-FFF2-40B4-BE49-F238E27FC236}">
                <a16:creationId xmlns:a16="http://schemas.microsoft.com/office/drawing/2014/main" id="{41A9F566-39C1-A077-0841-7A4D54B850C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9939" r="20074"/>
          <a:stretch/>
        </p:blipFill>
        <p:spPr bwMode="auto">
          <a:xfrm>
            <a:off x="1040825" y="5892509"/>
            <a:ext cx="443394" cy="523220"/>
          </a:xfrm>
          <a:prstGeom prst="rect">
            <a:avLst/>
          </a:prstGeom>
          <a:noFill/>
          <a:extLst>
            <a:ext uri="{909E8E84-426E-40DD-AFC4-6F175D3DCCD1}">
              <a14:hiddenFill xmlns:a14="http://schemas.microsoft.com/office/drawing/2010/main">
                <a:solidFill>
                  <a:srgbClr val="FFFFFF"/>
                </a:solidFill>
              </a14:hiddenFill>
            </a:ext>
          </a:extLst>
        </p:spPr>
      </p:pic>
      <p:sp>
        <p:nvSpPr>
          <p:cNvPr id="26" name="מלבן 7">
            <a:extLst>
              <a:ext uri="{FF2B5EF4-FFF2-40B4-BE49-F238E27FC236}">
                <a16:creationId xmlns:a16="http://schemas.microsoft.com/office/drawing/2014/main" id="{37B36262-A99C-AD42-044C-6D73E15B3608}"/>
              </a:ext>
            </a:extLst>
          </p:cNvPr>
          <p:cNvSpPr/>
          <p:nvPr/>
        </p:nvSpPr>
        <p:spPr>
          <a:xfrm>
            <a:off x="6477956" y="628218"/>
            <a:ext cx="5814237" cy="5180905"/>
          </a:xfrm>
          <a:prstGeom prst="rect">
            <a:avLst/>
          </a:prstGeom>
        </p:spPr>
        <p:txBody>
          <a:bodyPr wrap="square" lIns="91440" tIns="45720" rIns="91440" bIns="45720" anchor="t">
            <a:spAutoFit/>
          </a:bodyPr>
          <a:lstStyle/>
          <a:p>
            <a:pPr algn="ctr" rtl="0">
              <a:spcBef>
                <a:spcPts val="1000"/>
              </a:spcBef>
            </a:pPr>
            <a: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t>Baseline Report </a:t>
            </a:r>
            <a:b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br>
            <a: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t>for the </a:t>
            </a:r>
            <a:b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br>
            <a: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t>Urban95 Program </a:t>
            </a:r>
            <a:b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br>
            <a: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t>in B</a:t>
            </a:r>
            <a:r>
              <a:rPr lang="en-US" sz="4400" b="1" dirty="0" err="1">
                <a:solidFill>
                  <a:schemeClr val="bg1"/>
                </a:solidFill>
                <a:latin typeface="Segoe UI" panose="020B0502040204020203" pitchFamily="34" charset="0"/>
                <a:ea typeface="Tahoma" panose="020B0604030504040204" pitchFamily="34" charset="0"/>
                <a:cs typeface="Segoe UI" panose="020B0502040204020203" pitchFamily="34" charset="0"/>
              </a:rPr>
              <a:t>eit</a:t>
            </a: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 Shemesh</a:t>
            </a:r>
            <a:endParaRPr lang="he-IL" sz="44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GB" sz="4000" dirty="0">
                <a:solidFill>
                  <a:schemeClr val="bg1"/>
                </a:solidFill>
                <a:latin typeface="Segoe UI"/>
                <a:ea typeface="Tahoma"/>
                <a:cs typeface="Segoe UI"/>
              </a:rPr>
              <a:t>Status Report Prior to </a:t>
            </a:r>
            <a:r>
              <a:rPr lang="en-US" sz="4000" dirty="0">
                <a:solidFill>
                  <a:schemeClr val="bg1"/>
                </a:solidFill>
                <a:latin typeface="Segoe UI"/>
                <a:ea typeface="Tahoma"/>
                <a:cs typeface="Segoe UI"/>
              </a:rPr>
              <a:t>Intervention Implementation</a:t>
            </a:r>
            <a:endParaRPr lang="he-IL" sz="4000"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GB" dirty="0">
                <a:solidFill>
                  <a:schemeClr val="bg1"/>
                </a:solidFill>
                <a:latin typeface="Segoe UI"/>
                <a:ea typeface="Tahoma"/>
                <a:cs typeface="Segoe UI"/>
              </a:rPr>
              <a:t>May</a:t>
            </a:r>
            <a:r>
              <a:rPr lang="en-GB" dirty="0">
                <a:solidFill>
                  <a:schemeClr val="bg1"/>
                </a:solidFill>
                <a:highlight>
                  <a:srgbClr val="FFFF00"/>
                </a:highlight>
                <a:latin typeface="Segoe UI"/>
                <a:ea typeface="Tahoma"/>
                <a:cs typeface="Segoe UI"/>
              </a:rPr>
              <a:t> </a:t>
            </a:r>
            <a:r>
              <a:rPr lang="en-GB" dirty="0">
                <a:solidFill>
                  <a:schemeClr val="bg1"/>
                </a:solidFill>
                <a:latin typeface="Segoe UI"/>
                <a:ea typeface="Tahoma"/>
                <a:cs typeface="Segoe UI"/>
              </a:rPr>
              <a:t>2022</a:t>
            </a:r>
            <a:endParaRPr lang="he-IL" dirty="0">
              <a:solidFill>
                <a:schemeClr val="bg1"/>
              </a:solidFill>
              <a:latin typeface="Segoe UI"/>
              <a:ea typeface="Tahoma"/>
              <a:cs typeface="Segoe UI"/>
            </a:endParaRPr>
          </a:p>
        </p:txBody>
      </p:sp>
      <p:grpSp>
        <p:nvGrpSpPr>
          <p:cNvPr id="27" name="Group 26">
            <a:extLst>
              <a:ext uri="{FF2B5EF4-FFF2-40B4-BE49-F238E27FC236}">
                <a16:creationId xmlns:a16="http://schemas.microsoft.com/office/drawing/2014/main" id="{84D03AFD-BA4B-47BD-9358-C1102574F075}"/>
              </a:ext>
            </a:extLst>
          </p:cNvPr>
          <p:cNvGrpSpPr/>
          <p:nvPr/>
        </p:nvGrpSpPr>
        <p:grpSpPr>
          <a:xfrm>
            <a:off x="1879114" y="6267935"/>
            <a:ext cx="10363115" cy="594107"/>
            <a:chOff x="-116958" y="6457504"/>
            <a:chExt cx="10363115" cy="594107"/>
          </a:xfrm>
        </p:grpSpPr>
        <p:sp>
          <p:nvSpPr>
            <p:cNvPr id="28" name="Rectangle: Rounded Corners 27">
              <a:extLst>
                <a:ext uri="{FF2B5EF4-FFF2-40B4-BE49-F238E27FC236}">
                  <a16:creationId xmlns:a16="http://schemas.microsoft.com/office/drawing/2014/main" id="{E1DF3481-E3F9-40B5-B1E5-F5E4C63AC59E}"/>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 name="Rectangle: Rounded Corners 28">
              <a:extLst>
                <a:ext uri="{FF2B5EF4-FFF2-40B4-BE49-F238E27FC236}">
                  <a16:creationId xmlns:a16="http://schemas.microsoft.com/office/drawing/2014/main" id="{38E446F3-211A-4960-BDF8-EF79A4AF880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 name="TextBox 29">
              <a:extLst>
                <a:ext uri="{FF2B5EF4-FFF2-40B4-BE49-F238E27FC236}">
                  <a16:creationId xmlns:a16="http://schemas.microsoft.com/office/drawing/2014/main" id="{0E2574B9-F5CA-4ACF-9D63-BA9C1916B8C6}"/>
                </a:ext>
              </a:extLst>
            </p:cNvPr>
            <p:cNvSpPr txBox="1"/>
            <p:nvPr/>
          </p:nvSpPr>
          <p:spPr>
            <a:xfrm>
              <a:off x="-78057" y="6560285"/>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r>
                <a:rPr lang="en-US" sz="1400" dirty="0">
                  <a:solidFill>
                    <a:schemeClr val="bg1">
                      <a:lumMod val="50000"/>
                    </a:schemeClr>
                  </a:solidFill>
                  <a:highlight>
                    <a:srgbClr val="FFFF00"/>
                  </a:highlight>
                  <a:latin typeface="Calibri" panose="020F0502020204030204" pitchFamily="34" charset="0"/>
                  <a:cs typeface="Calibri" panose="020F0502020204030204" pitchFamily="34" charset="0"/>
                </a:rPr>
                <a:t>.</a:t>
              </a:r>
              <a:endParaRPr lang="he-IL" sz="1400" dirty="0">
                <a:solidFill>
                  <a:schemeClr val="bg1">
                    <a:lumMod val="50000"/>
                  </a:schemeClr>
                </a:solidFill>
                <a:highlight>
                  <a:srgbClr val="FFFF00"/>
                </a:highligh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76226130"/>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988184-EE9E-8324-C62D-78313AD980E3}"/>
              </a:ext>
            </a:extLst>
          </p:cNvPr>
          <p:cNvSpPr/>
          <p:nvPr/>
        </p:nvSpPr>
        <p:spPr>
          <a:xfrm>
            <a:off x="6203589" y="1026966"/>
            <a:ext cx="5397159" cy="1991186"/>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About two-thirds of Haredi Israelis are pleased with the functioning of their municipality, and about half are pleased with the level of cleanliness in their area of residence. These are lower proportions than those of NHJIs. The proportion of Haredi Israelis who reported noise disturbances and air pollution was like that of NHJIs.</a:t>
            </a:r>
            <a:endParaRPr lang="he-IL" sz="1400" dirty="0">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E4323DF7-C8A8-34AC-E047-E0869F326CC7}"/>
              </a:ext>
            </a:extLst>
          </p:cNvPr>
          <p:cNvSpPr/>
          <p:nvPr/>
        </p:nvSpPr>
        <p:spPr>
          <a:xfrm>
            <a:off x="504834" y="4551474"/>
            <a:ext cx="5631118" cy="698525"/>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It is evident that over the years Haredi Israelis have experienced a gradual decrease in municipality &amp; environment indexes.</a:t>
            </a:r>
            <a:endParaRPr lang="he-IL" sz="1400" dirty="0">
              <a:latin typeface="Segoe UI" panose="020B05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9EF20E36-82F6-2F42-22FB-B299AA7AD997}"/>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5" name="TextBox 14">
            <a:extLst>
              <a:ext uri="{FF2B5EF4-FFF2-40B4-BE49-F238E27FC236}">
                <a16:creationId xmlns:a16="http://schemas.microsoft.com/office/drawing/2014/main" id="{C64AA1FE-5D2E-1D8A-A579-73857E7F5E28}"/>
              </a:ext>
            </a:extLst>
          </p:cNvPr>
          <p:cNvSpPr txBox="1"/>
          <p:nvPr/>
        </p:nvSpPr>
        <p:spPr>
          <a:xfrm>
            <a:off x="2798" y="-26143"/>
            <a:ext cx="12192000" cy="369332"/>
          </a:xfrm>
          <a:prstGeom prst="rect">
            <a:avLst/>
          </a:prstGeom>
          <a:solidFill>
            <a:srgbClr val="36636F"/>
          </a:solidFill>
        </p:spPr>
        <p:txBody>
          <a:bodyPr wrap="square" rtlCol="0">
            <a:spAutoFit/>
          </a:bodyPr>
          <a:lstStyle/>
          <a:p>
            <a:pPr algn="l" rtl="0"/>
            <a:r>
              <a:rPr lang="en-US" dirty="0">
                <a:solidFill>
                  <a:schemeClr val="bg1"/>
                </a:solidFill>
                <a:latin typeface="Tahoma" pitchFamily="34" charset="0"/>
                <a:ea typeface="Tahoma" pitchFamily="34" charset="0"/>
                <a:cs typeface="Tahoma" pitchFamily="34" charset="0"/>
              </a:rPr>
              <a:t>The Quality of Life Index of the Ultra-Orthodox Population in Israel – </a:t>
            </a:r>
            <a:r>
              <a:rPr lang="en-US" b="1" dirty="0">
                <a:solidFill>
                  <a:schemeClr val="bg1"/>
                </a:solidFill>
                <a:latin typeface="Tahoma" pitchFamily="34" charset="0"/>
                <a:ea typeface="Tahoma" pitchFamily="34" charset="0"/>
                <a:cs typeface="Tahoma" pitchFamily="34" charset="0"/>
              </a:rPr>
              <a:t>Municipality and the Environment*</a:t>
            </a:r>
            <a:endParaRPr lang="he-IL" b="1" dirty="0">
              <a:solidFill>
                <a:schemeClr val="bg1"/>
              </a:solidFill>
              <a:latin typeface="Tahoma" pitchFamily="34" charset="0"/>
              <a:ea typeface="Tahoma" pitchFamily="34" charset="0"/>
              <a:cs typeface="Tahoma" pitchFamily="34" charset="0"/>
            </a:endParaRPr>
          </a:p>
        </p:txBody>
      </p:sp>
      <p:pic>
        <p:nvPicPr>
          <p:cNvPr id="16" name="תמונה 10">
            <a:extLst>
              <a:ext uri="{FF2B5EF4-FFF2-40B4-BE49-F238E27FC236}">
                <a16:creationId xmlns:a16="http://schemas.microsoft.com/office/drawing/2014/main" id="{A92F8471-B01B-B254-131D-4CCA272D56AA}"/>
              </a:ext>
            </a:extLst>
          </p:cNvPr>
          <p:cNvPicPr>
            <a:picLocks noChangeAspect="1"/>
          </p:cNvPicPr>
          <p:nvPr/>
        </p:nvPicPr>
        <p:blipFill rotWithShape="1">
          <a:blip r:embed="rId3"/>
          <a:srcRect t="2383" b="-1"/>
          <a:stretch/>
        </p:blipFill>
        <p:spPr>
          <a:xfrm>
            <a:off x="6857286" y="3613283"/>
            <a:ext cx="4673840" cy="2423811"/>
          </a:xfrm>
          <a:prstGeom prst="rect">
            <a:avLst/>
          </a:prstGeom>
        </p:spPr>
      </p:pic>
      <p:sp>
        <p:nvSpPr>
          <p:cNvPr id="17" name="Rectangle 8">
            <a:extLst>
              <a:ext uri="{FF2B5EF4-FFF2-40B4-BE49-F238E27FC236}">
                <a16:creationId xmlns:a16="http://schemas.microsoft.com/office/drawing/2014/main" id="{9EE165A0-6764-D13E-50C2-6C4E8822F254}"/>
              </a:ext>
            </a:extLst>
          </p:cNvPr>
          <p:cNvSpPr/>
          <p:nvPr/>
        </p:nvSpPr>
        <p:spPr>
          <a:xfrm>
            <a:off x="6406040" y="3247454"/>
            <a:ext cx="5604661" cy="334900"/>
          </a:xfrm>
          <a:prstGeom prst="rect">
            <a:avLst/>
          </a:prstGeom>
        </p:spPr>
        <p:txBody>
          <a:bodyPr wrap="square">
            <a:spAutoFit/>
          </a:bodyPr>
          <a:lstStyle/>
          <a:p>
            <a:pPr algn="ctr"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Municipality &amp; Environment Indexes</a:t>
            </a:r>
            <a:r>
              <a:rPr lang="en-US" sz="1200" dirty="0">
                <a:latin typeface="Segoe UI" panose="020B0502040204020203" pitchFamily="34" charset="0"/>
                <a:cs typeface="Segoe UI" panose="020B0502040204020203" pitchFamily="34" charset="0"/>
              </a:rPr>
              <a:t>, 2012-2017</a:t>
            </a:r>
            <a:endParaRPr lang="he-IL" sz="1200" dirty="0">
              <a:latin typeface="Segoe UI" panose="020B0502040204020203" pitchFamily="34" charset="0"/>
              <a:cs typeface="Segoe UI" panose="020B0502040204020203" pitchFamily="34" charset="0"/>
            </a:endParaRPr>
          </a:p>
        </p:txBody>
      </p:sp>
      <p:sp>
        <p:nvSpPr>
          <p:cNvPr id="18" name="Rectangle 8">
            <a:extLst>
              <a:ext uri="{FF2B5EF4-FFF2-40B4-BE49-F238E27FC236}">
                <a16:creationId xmlns:a16="http://schemas.microsoft.com/office/drawing/2014/main" id="{00472475-C95D-60F3-E650-F33CF6E24735}"/>
              </a:ext>
            </a:extLst>
          </p:cNvPr>
          <p:cNvSpPr/>
          <p:nvPr/>
        </p:nvSpPr>
        <p:spPr>
          <a:xfrm>
            <a:off x="1325787" y="370974"/>
            <a:ext cx="5644040" cy="611899"/>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Municipality and the Environment Indexes</a:t>
            </a:r>
            <a:r>
              <a:rPr lang="en-US" sz="1200" dirty="0">
                <a:latin typeface="Segoe UI" panose="020B0502040204020203" pitchFamily="34" charset="0"/>
                <a:cs typeface="Segoe UI" panose="020B0502040204020203" pitchFamily="34" charset="0"/>
              </a:rPr>
              <a:t>, 2017</a:t>
            </a:r>
            <a:endParaRPr lang="he-IL" sz="1200" dirty="0">
              <a:latin typeface="Segoe UI" panose="020B0502040204020203" pitchFamily="34" charset="0"/>
              <a:cs typeface="Segoe UI" panose="020B0502040204020203" pitchFamily="34" charset="0"/>
            </a:endParaRPr>
          </a:p>
          <a:p>
            <a:pPr algn="l" rtl="0" eaLnBrk="0" fontAlgn="base" hangingPunct="0">
              <a:lnSpc>
                <a:spcPct val="150000"/>
              </a:lnSpc>
              <a:spcBef>
                <a:spcPct val="0"/>
              </a:spcBef>
              <a:spcAft>
                <a:spcPct val="0"/>
              </a:spcAft>
            </a:pPr>
            <a:endParaRPr lang="he-IL" sz="1200" dirty="0">
              <a:latin typeface="Segoe UI" panose="020B0502040204020203" pitchFamily="34" charset="0"/>
              <a:cs typeface="Segoe UI" panose="020B0502040204020203" pitchFamily="34" charset="0"/>
            </a:endParaRPr>
          </a:p>
        </p:txBody>
      </p:sp>
      <p:graphicFrame>
        <p:nvGraphicFramePr>
          <p:cNvPr id="19" name="Table 18">
            <a:extLst>
              <a:ext uri="{FF2B5EF4-FFF2-40B4-BE49-F238E27FC236}">
                <a16:creationId xmlns:a16="http://schemas.microsoft.com/office/drawing/2014/main" id="{E17D2672-29BC-1F38-9F56-B5E8417CDF33}"/>
              </a:ext>
            </a:extLst>
          </p:cNvPr>
          <p:cNvGraphicFramePr>
            <a:graphicFrameLocks noGrp="1"/>
          </p:cNvGraphicFramePr>
          <p:nvPr>
            <p:extLst>
              <p:ext uri="{D42A27DB-BD31-4B8C-83A1-F6EECF244321}">
                <p14:modId xmlns:p14="http://schemas.microsoft.com/office/powerpoint/2010/main" val="1755802187"/>
              </p:ext>
            </p:extLst>
          </p:nvPr>
        </p:nvGraphicFramePr>
        <p:xfrm>
          <a:off x="488668" y="785076"/>
          <a:ext cx="5049605" cy="3170848"/>
        </p:xfrm>
        <a:graphic>
          <a:graphicData uri="http://schemas.openxmlformats.org/drawingml/2006/table">
            <a:tbl>
              <a:tblPr firstRow="1" firstCol="1" bandRow="1"/>
              <a:tblGrid>
                <a:gridCol w="1550621">
                  <a:extLst>
                    <a:ext uri="{9D8B030D-6E8A-4147-A177-3AD203B41FA5}">
                      <a16:colId xmlns:a16="http://schemas.microsoft.com/office/drawing/2014/main" val="3809574783"/>
                    </a:ext>
                  </a:extLst>
                </a:gridCol>
                <a:gridCol w="1269315">
                  <a:extLst>
                    <a:ext uri="{9D8B030D-6E8A-4147-A177-3AD203B41FA5}">
                      <a16:colId xmlns:a16="http://schemas.microsoft.com/office/drawing/2014/main" val="1966756516"/>
                    </a:ext>
                  </a:extLst>
                </a:gridCol>
                <a:gridCol w="1633310">
                  <a:extLst>
                    <a:ext uri="{9D8B030D-6E8A-4147-A177-3AD203B41FA5}">
                      <a16:colId xmlns:a16="http://schemas.microsoft.com/office/drawing/2014/main" val="673055784"/>
                    </a:ext>
                  </a:extLst>
                </a:gridCol>
                <a:gridCol w="596359">
                  <a:extLst>
                    <a:ext uri="{9D8B030D-6E8A-4147-A177-3AD203B41FA5}">
                      <a16:colId xmlns:a16="http://schemas.microsoft.com/office/drawing/2014/main" val="1961311432"/>
                    </a:ext>
                  </a:extLst>
                </a:gridCol>
              </a:tblGrid>
              <a:tr h="153328">
                <a:tc>
                  <a:txBody>
                    <a:bodyPr/>
                    <a:lstStyle/>
                    <a:p>
                      <a:pPr algn="l" rtl="0">
                        <a:lnSpc>
                          <a:spcPct val="107000"/>
                        </a:lnSpc>
                        <a:spcAft>
                          <a:spcPts val="800"/>
                        </a:spcAft>
                      </a:pPr>
                      <a:r>
                        <a:rPr lang="en-US" sz="1000" cap="all" dirty="0">
                          <a:effectLst/>
                          <a:latin typeface="Segoe UI" panose="020B0502040204020203" pitchFamily="34" charset="0"/>
                          <a:ea typeface="Calibri" panose="020F0502020204030204" pitchFamily="34" charset="0"/>
                          <a:cs typeface="Segoe UI" panose="020B0502040204020203" pitchFamily="34" charset="0"/>
                        </a:rPr>
                        <a:t> </a:t>
                      </a:r>
                      <a:r>
                        <a:rPr lang="en-US" sz="1000" b="1" cap="all" dirty="0">
                          <a:effectLst/>
                          <a:latin typeface="Segoe UI" panose="020B0502040204020203" pitchFamily="34" charset="0"/>
                          <a:ea typeface="Calibri" panose="020F0502020204030204" pitchFamily="34" charset="0"/>
                          <a:cs typeface="Segoe UI" panose="020B0502040204020203" pitchFamily="34" charset="0"/>
                        </a:rPr>
                        <a:t>RATE OF THOSE…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strike="sngStrike" cap="all" dirty="0">
                          <a:effectLst/>
                          <a:highlight>
                            <a:srgbClr val="FFFF00"/>
                          </a:highlight>
                          <a:latin typeface="Segoe UI" panose="020B0502040204020203" pitchFamily="34" charset="0"/>
                          <a:ea typeface="+mn-ea"/>
                          <a:cs typeface="Segoe UI" panose="020B0502040204020203" pitchFamily="34" charset="0"/>
                        </a:rPr>
                        <a:t>Orthodox</a:t>
                      </a:r>
                      <a:r>
                        <a:rPr lang="en-US" sz="1000" b="1" cap="all" dirty="0">
                          <a:effectLst/>
                          <a:highlight>
                            <a:srgbClr val="FFFF00"/>
                          </a:highlight>
                          <a:latin typeface="Segoe UI" panose="020B0502040204020203" pitchFamily="34" charset="0"/>
                          <a:ea typeface="+mn-ea"/>
                          <a:cs typeface="Segoe UI" panose="020B0502040204020203" pitchFamily="34" charset="0"/>
                        </a:rPr>
                        <a:t> Jews</a:t>
                      </a:r>
                      <a:endParaRPr lang="en-US" sz="1100" dirty="0">
                        <a:effectLst/>
                        <a:highlight>
                          <a:srgbClr val="FFFF00"/>
                        </a:highlight>
                        <a:latin typeface="Segoe UI" panose="020B0502040204020203" pitchFamily="34" charset="0"/>
                        <a:ea typeface="+mn-ea"/>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strike="sngStrike" cap="all" dirty="0">
                          <a:effectLst/>
                          <a:highlight>
                            <a:srgbClr val="FFFF00"/>
                          </a:highlight>
                          <a:latin typeface="Segoe UI" panose="020B0502040204020203" pitchFamily="34" charset="0"/>
                          <a:ea typeface="Calibri" panose="020F0502020204030204" pitchFamily="34" charset="0"/>
                          <a:cs typeface="Segoe UI" panose="020B0502040204020203" pitchFamily="34" charset="0"/>
                        </a:rPr>
                        <a:t>Non-Orthodox</a:t>
                      </a:r>
                      <a:r>
                        <a:rPr lang="en-US" sz="1000" b="1" cap="all" dirty="0">
                          <a:effectLst/>
                          <a:highlight>
                            <a:srgbClr val="FFFF00"/>
                          </a:highlight>
                          <a:latin typeface="Segoe UI" panose="020B0502040204020203" pitchFamily="34" charset="0"/>
                          <a:ea typeface="Calibri" panose="020F0502020204030204" pitchFamily="34" charset="0"/>
                          <a:cs typeface="Segoe UI" panose="020B0502040204020203" pitchFamily="34" charset="0"/>
                        </a:rPr>
                        <a:t> Jews</a:t>
                      </a:r>
                      <a:endParaRPr lang="en-US" sz="1100" dirty="0">
                        <a:effectLst/>
                        <a:highlight>
                          <a:srgbClr val="FFFF00"/>
                        </a:highligh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Arabs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518641791"/>
                  </a:ext>
                </a:extLst>
              </a:tr>
              <a:tr h="180756">
                <a:tc>
                  <a:txBody>
                    <a:bodyPr/>
                    <a:lstStyle/>
                    <a:p>
                      <a:pPr marL="0" marR="0" algn="l" rtl="0">
                        <a:lnSpc>
                          <a:spcPct val="100000"/>
                        </a:lnSpc>
                        <a:spcBef>
                          <a:spcPts val="0"/>
                        </a:spcBef>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pleased with the functioning of their municipality* (2015)</a:t>
                      </a: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mn-ea"/>
                          <a:cs typeface="Segoe UI" panose="020B0502040204020203" pitchFamily="34" charset="0"/>
                        </a:rPr>
                        <a:t>66.7</a:t>
                      </a: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70.7</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40.2</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491314971"/>
                  </a:ext>
                </a:extLst>
              </a:tr>
              <a:tr h="58110">
                <a:tc>
                  <a:txBody>
                    <a:bodyPr/>
                    <a:lstStyle/>
                    <a:p>
                      <a:pPr marL="0" marR="0" algn="l" rtl="0">
                        <a:lnSpc>
                          <a:spcPct val="100000"/>
                        </a:lnSpc>
                        <a:spcBef>
                          <a:spcPts val="0"/>
                        </a:spcBef>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pleased with the level of cleanliness in their area of residence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mn-ea"/>
                          <a:cs typeface="Segoe UI" panose="020B0502040204020203" pitchFamily="34" charset="0"/>
                        </a:rPr>
                        <a:t>49.0</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57.8</a:t>
                      </a:r>
                    </a:p>
                  </a:txBody>
                  <a:tcPr marL="68580" marR="68580" marT="0" marB="0">
                    <a:lnL>
                      <a:noFill/>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39.4</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059647971"/>
                  </a:ext>
                </a:extLst>
              </a:tr>
              <a:tr h="143694">
                <a:tc>
                  <a:txBody>
                    <a:bodyPr/>
                    <a:lstStyle/>
                    <a:p>
                      <a:pPr marL="0" marR="0" algn="l" rtl="0">
                        <a:lnSpc>
                          <a:spcPct val="100000"/>
                        </a:lnSpc>
                        <a:spcBef>
                          <a:spcPts val="0"/>
                        </a:spcBef>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pleased with public transportation in their area of residence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mn-ea"/>
                          <a:cs typeface="Segoe UI" panose="020B0502040204020203" pitchFamily="34" charset="0"/>
                        </a:rPr>
                        <a:t>58.0</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57.6</a:t>
                      </a:r>
                    </a:p>
                  </a:txBody>
                  <a:tcPr marL="68580" marR="68580" marT="0" marB="0">
                    <a:lnL>
                      <a:noFill/>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49.2</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68670318"/>
                  </a:ext>
                </a:extLst>
              </a:tr>
              <a:tr h="138743">
                <a:tc>
                  <a:txBody>
                    <a:bodyPr/>
                    <a:lstStyle/>
                    <a:p>
                      <a:pPr marL="0" marR="0" algn="l" rtl="0">
                        <a:lnSpc>
                          <a:spcPct val="100000"/>
                        </a:lnSpc>
                        <a:spcBef>
                          <a:spcPts val="0"/>
                        </a:spcBef>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who reported being disturbed by outside noise in their apartments </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mn-ea"/>
                          <a:cs typeface="Segoe UI" panose="020B0502040204020203" pitchFamily="34" charset="0"/>
                        </a:rPr>
                        <a:t>34.1</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33.0</a:t>
                      </a:r>
                    </a:p>
                  </a:txBody>
                  <a:tcPr marL="68580" marR="68580" marT="0" marB="0">
                    <a:lnL>
                      <a:noFill/>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33.1</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11325774"/>
                  </a:ext>
                </a:extLst>
              </a:tr>
              <a:tr h="133792">
                <a:tc>
                  <a:txBody>
                    <a:bodyPr/>
                    <a:lstStyle/>
                    <a:p>
                      <a:pPr marL="0" marR="0" algn="l" rtl="0">
                        <a:lnSpc>
                          <a:spcPct val="100000"/>
                        </a:lnSpc>
                        <a:spcBef>
                          <a:spcPts val="0"/>
                        </a:spcBef>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who reported being disturbed by air pollution in their area of residence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mn-ea"/>
                          <a:cs typeface="Segoe UI" panose="020B0502040204020203" pitchFamily="34" charset="0"/>
                        </a:rPr>
                        <a:t>36.5</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33.3</a:t>
                      </a:r>
                    </a:p>
                  </a:txBody>
                  <a:tcPr marL="68580" marR="68580" marT="0" marB="0">
                    <a:lnL>
                      <a:noFill/>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36.4</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240635179"/>
                  </a:ext>
                </a:extLst>
              </a:tr>
              <a:tr h="0">
                <a:tc>
                  <a:txBody>
                    <a:bodyPr/>
                    <a:lstStyle/>
                    <a:p>
                      <a:pPr marL="0" marR="0" algn="l" rtl="0">
                        <a:lnSpc>
                          <a:spcPct val="100000"/>
                        </a:lnSpc>
                        <a:spcBef>
                          <a:spcPts val="0"/>
                        </a:spcBef>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Standardized Relative Municipality, Public Transport &amp; Environment Index (ranging from 0–1)</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mn-ea"/>
                          <a:cs typeface="Segoe UI" panose="020B0502040204020203" pitchFamily="34" charset="0"/>
                        </a:rPr>
                        <a:t>0.48</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0.99</a:t>
                      </a:r>
                    </a:p>
                  </a:txBody>
                  <a:tcPr marL="68580" marR="68580" marT="0" marB="0">
                    <a:lnL>
                      <a:noFill/>
                    </a:lnL>
                    <a:lnR>
                      <a:noFill/>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0.19</a:t>
                      </a:r>
                    </a:p>
                  </a:txBody>
                  <a:tcPr marL="68580" marR="68580" marT="0" marB="0">
                    <a:lnL>
                      <a:noFill/>
                    </a:lnL>
                    <a:lnR>
                      <a:noFill/>
                    </a:lnR>
                    <a:lnT>
                      <a:noFill/>
                    </a:lnT>
                    <a:lnB>
                      <a:noFill/>
                    </a:lnB>
                    <a:solidFill>
                      <a:srgbClr val="FFEEB7"/>
                    </a:solidFill>
                  </a:tcPr>
                </a:tc>
                <a:extLst>
                  <a:ext uri="{0D108BD9-81ED-4DB2-BD59-A6C34878D82A}">
                    <a16:rowId xmlns:a16="http://schemas.microsoft.com/office/drawing/2014/main" val="33762177"/>
                  </a:ext>
                </a:extLst>
              </a:tr>
            </a:tbl>
          </a:graphicData>
        </a:graphic>
      </p:graphicFrame>
      <p:sp>
        <p:nvSpPr>
          <p:cNvPr id="20" name="TextBox 19">
            <a:extLst>
              <a:ext uri="{FF2B5EF4-FFF2-40B4-BE49-F238E27FC236}">
                <a16:creationId xmlns:a16="http://schemas.microsoft.com/office/drawing/2014/main" id="{A69C5E56-46B5-E164-B649-C061BC5BDA4C}"/>
              </a:ext>
            </a:extLst>
          </p:cNvPr>
          <p:cNvSpPr txBox="1"/>
          <p:nvPr/>
        </p:nvSpPr>
        <p:spPr>
          <a:xfrm>
            <a:off x="7145929" y="5741647"/>
            <a:ext cx="655548" cy="369332"/>
          </a:xfrm>
          <a:prstGeom prst="rect">
            <a:avLst/>
          </a:prstGeom>
          <a:solidFill>
            <a:schemeClr val="bg1"/>
          </a:solidFill>
        </p:spPr>
        <p:txBody>
          <a:bodyPr wrap="square" rtlCol="1">
            <a:spAutoFit/>
          </a:bodyPr>
          <a:lstStyle/>
          <a:p>
            <a:pPr algn="l" rtl="0"/>
            <a:r>
              <a:rPr lang="en-US" sz="900" b="1" strike="sngStrike" dirty="0">
                <a:highlight>
                  <a:srgbClr val="FFFF00"/>
                </a:highlight>
              </a:rPr>
              <a:t>Orthodox</a:t>
            </a:r>
            <a:r>
              <a:rPr lang="en-US" sz="900" b="1" dirty="0"/>
              <a:t> Jews</a:t>
            </a:r>
            <a:endParaRPr lang="he-IL" sz="900" b="1" dirty="0"/>
          </a:p>
        </p:txBody>
      </p:sp>
      <p:sp>
        <p:nvSpPr>
          <p:cNvPr id="21" name="TextBox 20">
            <a:extLst>
              <a:ext uri="{FF2B5EF4-FFF2-40B4-BE49-F238E27FC236}">
                <a16:creationId xmlns:a16="http://schemas.microsoft.com/office/drawing/2014/main" id="{41A73B66-78E4-246D-F31A-16DAAC7CFC2E}"/>
              </a:ext>
            </a:extLst>
          </p:cNvPr>
          <p:cNvSpPr txBox="1"/>
          <p:nvPr/>
        </p:nvSpPr>
        <p:spPr>
          <a:xfrm>
            <a:off x="7970877" y="5740020"/>
            <a:ext cx="907282" cy="369332"/>
          </a:xfrm>
          <a:prstGeom prst="rect">
            <a:avLst/>
          </a:prstGeom>
          <a:solidFill>
            <a:schemeClr val="bg1"/>
          </a:solidFill>
        </p:spPr>
        <p:txBody>
          <a:bodyPr wrap="square" rtlCol="1">
            <a:spAutoFit/>
          </a:bodyPr>
          <a:lstStyle/>
          <a:p>
            <a:pPr algn="l" rtl="0"/>
            <a:r>
              <a:rPr lang="en-US" sz="900" b="1" strike="sngStrike" dirty="0">
                <a:highlight>
                  <a:srgbClr val="FFFF00"/>
                </a:highlight>
              </a:rPr>
              <a:t>Non-Orthodox </a:t>
            </a:r>
            <a:r>
              <a:rPr lang="en-US" sz="900" b="1" dirty="0"/>
              <a:t>Jews</a:t>
            </a:r>
            <a:endParaRPr lang="he-IL" sz="900" b="1" dirty="0"/>
          </a:p>
        </p:txBody>
      </p:sp>
      <p:sp>
        <p:nvSpPr>
          <p:cNvPr id="22" name="TextBox 21">
            <a:extLst>
              <a:ext uri="{FF2B5EF4-FFF2-40B4-BE49-F238E27FC236}">
                <a16:creationId xmlns:a16="http://schemas.microsoft.com/office/drawing/2014/main" id="{9AFA928D-DA08-8173-BB62-3F49A030F5F1}"/>
              </a:ext>
            </a:extLst>
          </p:cNvPr>
          <p:cNvSpPr txBox="1"/>
          <p:nvPr/>
        </p:nvSpPr>
        <p:spPr>
          <a:xfrm>
            <a:off x="9190905" y="5793738"/>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spTree>
    <p:extLst>
      <p:ext uri="{BB962C8B-B14F-4D97-AF65-F5344CB8AC3E}">
        <p14:creationId xmlns:p14="http://schemas.microsoft.com/office/powerpoint/2010/main" val="1913229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5D577E-2900-FF8F-9DC5-6AB9F58AD07A}"/>
              </a:ext>
            </a:extLst>
          </p:cNvPr>
          <p:cNvSpPr/>
          <p:nvPr/>
        </p:nvSpPr>
        <p:spPr>
          <a:xfrm>
            <a:off x="5391150" y="523383"/>
            <a:ext cx="6800850" cy="2960682"/>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The personal welfare and family life indexes were highest for Haredi Israelis compared to NHJIs and Arab Israelis. The proportion of those satisfied with life was higher among Haredi Israelis than among NHJIs. A high proportion of Haredi Israelis expect their economic situation to improve (61%). The rate of those managing to cope with their problems among Haredi Israelis is 79%, higher than among NHJIs. Additionally, the rate of those experiencing a sense of loneliness among Haredi Israelis is lower than among NHJIs. However, 37% of Haredi Israelis reported experiencing religious discrimination, much higher than among NHJIs (5%).</a:t>
            </a:r>
            <a:endParaRPr lang="he-IL" sz="1400" dirty="0">
              <a:latin typeface="Segoe UI" panose="020B0502040204020203" pitchFamily="34" charset="0"/>
              <a:cs typeface="Segoe UI" panose="020B0502040204020203" pitchFamily="34" charset="0"/>
            </a:endParaRPr>
          </a:p>
          <a:p>
            <a:pPr eaLnBrk="0" fontAlgn="base" hangingPunct="0">
              <a:lnSpc>
                <a:spcPct val="150000"/>
              </a:lnSpc>
              <a:spcBef>
                <a:spcPct val="0"/>
              </a:spcBef>
              <a:spcAft>
                <a:spcPct val="0"/>
              </a:spcAft>
            </a:pPr>
            <a:endParaRPr lang="he-IL" sz="1400" dirty="0">
              <a:latin typeface="Segoe UI" panose="020B0502040204020203" pitchFamily="34" charset="0"/>
              <a:cs typeface="Segoe UI" panose="020B0502040204020203" pitchFamily="34" charset="0"/>
            </a:endParaRPr>
          </a:p>
        </p:txBody>
      </p:sp>
      <p:sp>
        <p:nvSpPr>
          <p:cNvPr id="11" name="Rectangle 10">
            <a:extLst>
              <a:ext uri="{FF2B5EF4-FFF2-40B4-BE49-F238E27FC236}">
                <a16:creationId xmlns:a16="http://schemas.microsoft.com/office/drawing/2014/main" id="{AC825148-4206-D46B-E784-DB418C843E03}"/>
              </a:ext>
            </a:extLst>
          </p:cNvPr>
          <p:cNvSpPr/>
          <p:nvPr/>
        </p:nvSpPr>
        <p:spPr>
          <a:xfrm>
            <a:off x="784140" y="4574999"/>
            <a:ext cx="5342354" cy="698525"/>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The index of change in personal welfare and family life indicates a continuing improvement over time.</a:t>
            </a:r>
            <a:endParaRPr lang="he-IL" sz="1400" dirty="0">
              <a:latin typeface="Segoe UI" panose="020B0502040204020203" pitchFamily="34" charset="0"/>
              <a:cs typeface="Segoe UI" panose="020B0502040204020203" pitchFamily="34" charset="0"/>
            </a:endParaRPr>
          </a:p>
        </p:txBody>
      </p:sp>
      <p:sp>
        <p:nvSpPr>
          <p:cNvPr id="13" name="Rectangle 12">
            <a:extLst>
              <a:ext uri="{FF2B5EF4-FFF2-40B4-BE49-F238E27FC236}">
                <a16:creationId xmlns:a16="http://schemas.microsoft.com/office/drawing/2014/main" id="{641E820E-3507-CCDB-5FBD-E617EF7A3762}"/>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4" name="TextBox 13">
            <a:extLst>
              <a:ext uri="{FF2B5EF4-FFF2-40B4-BE49-F238E27FC236}">
                <a16:creationId xmlns:a16="http://schemas.microsoft.com/office/drawing/2014/main" id="{98CD6E13-23C6-E772-0EFE-51C826B3A153}"/>
              </a:ext>
            </a:extLst>
          </p:cNvPr>
          <p:cNvSpPr txBox="1"/>
          <p:nvPr/>
        </p:nvSpPr>
        <p:spPr>
          <a:xfrm>
            <a:off x="2798" y="-26143"/>
            <a:ext cx="12192000" cy="369332"/>
          </a:xfrm>
          <a:prstGeom prst="rect">
            <a:avLst/>
          </a:prstGeom>
          <a:solidFill>
            <a:srgbClr val="36636F"/>
          </a:solidFill>
        </p:spPr>
        <p:txBody>
          <a:bodyPr wrap="square" rtlCol="0">
            <a:spAutoFit/>
          </a:bodyPr>
          <a:lstStyle/>
          <a:p>
            <a:pPr algn="l" rtl="0"/>
            <a:r>
              <a:rPr lang="en-US" dirty="0">
                <a:solidFill>
                  <a:schemeClr val="bg1"/>
                </a:solidFill>
                <a:latin typeface="Tahoma" pitchFamily="34" charset="0"/>
                <a:ea typeface="Tahoma" pitchFamily="34" charset="0"/>
                <a:cs typeface="Tahoma" pitchFamily="34" charset="0"/>
              </a:rPr>
              <a:t>The Quality-of-Life Index of the Ultra-Orthodox Population in Israel – </a:t>
            </a:r>
            <a:r>
              <a:rPr lang="en-US" b="1" dirty="0">
                <a:solidFill>
                  <a:schemeClr val="bg1"/>
                </a:solidFill>
                <a:latin typeface="Tahoma" pitchFamily="34" charset="0"/>
                <a:ea typeface="Tahoma" pitchFamily="34" charset="0"/>
                <a:cs typeface="Tahoma" pitchFamily="34" charset="0"/>
              </a:rPr>
              <a:t>Personal Welfare and Family Life*</a:t>
            </a:r>
            <a:endParaRPr lang="he-IL" b="1" dirty="0">
              <a:solidFill>
                <a:schemeClr val="bg1"/>
              </a:solidFill>
              <a:latin typeface="Tahoma" pitchFamily="34" charset="0"/>
              <a:ea typeface="Tahoma" pitchFamily="34" charset="0"/>
              <a:cs typeface="Tahoma" pitchFamily="34" charset="0"/>
            </a:endParaRPr>
          </a:p>
        </p:txBody>
      </p:sp>
      <p:sp>
        <p:nvSpPr>
          <p:cNvPr id="15" name="Rectangle 8">
            <a:extLst>
              <a:ext uri="{FF2B5EF4-FFF2-40B4-BE49-F238E27FC236}">
                <a16:creationId xmlns:a16="http://schemas.microsoft.com/office/drawing/2014/main" id="{15FA44D7-EADF-AC21-2EFC-F9015A92D68D}"/>
              </a:ext>
            </a:extLst>
          </p:cNvPr>
          <p:cNvSpPr/>
          <p:nvPr/>
        </p:nvSpPr>
        <p:spPr>
          <a:xfrm>
            <a:off x="979867" y="675955"/>
            <a:ext cx="4350450"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The Personal Welfare and Family Life Indexes</a:t>
            </a:r>
            <a:r>
              <a:rPr lang="en-US" sz="1200" dirty="0">
                <a:latin typeface="Segoe UI" panose="020B0502040204020203" pitchFamily="34" charset="0"/>
                <a:cs typeface="Segoe UI" panose="020B0502040204020203" pitchFamily="34" charset="0"/>
              </a:rPr>
              <a:t> for 2017</a:t>
            </a:r>
            <a:r>
              <a:rPr lang="en-US" sz="1200" b="1" dirty="0">
                <a:latin typeface="Segoe UI" panose="020B0502040204020203" pitchFamily="34" charset="0"/>
                <a:cs typeface="Segoe UI" panose="020B0502040204020203" pitchFamily="34" charset="0"/>
              </a:rPr>
              <a:t> </a:t>
            </a:r>
            <a:endParaRPr lang="he-IL" sz="1200" dirty="0">
              <a:latin typeface="Segoe UI" panose="020B0502040204020203" pitchFamily="34" charset="0"/>
              <a:cs typeface="Segoe UI" panose="020B0502040204020203" pitchFamily="34" charset="0"/>
            </a:endParaRPr>
          </a:p>
        </p:txBody>
      </p:sp>
      <p:pic>
        <p:nvPicPr>
          <p:cNvPr id="16" name="תמונה 16">
            <a:extLst>
              <a:ext uri="{FF2B5EF4-FFF2-40B4-BE49-F238E27FC236}">
                <a16:creationId xmlns:a16="http://schemas.microsoft.com/office/drawing/2014/main" id="{CEDA32AE-57A4-5956-A7B4-475FBDA8BDF0}"/>
              </a:ext>
            </a:extLst>
          </p:cNvPr>
          <p:cNvPicPr>
            <a:picLocks noChangeAspect="1"/>
          </p:cNvPicPr>
          <p:nvPr/>
        </p:nvPicPr>
        <p:blipFill>
          <a:blip r:embed="rId3"/>
          <a:stretch>
            <a:fillRect/>
          </a:stretch>
        </p:blipFill>
        <p:spPr>
          <a:xfrm>
            <a:off x="6899785" y="3570599"/>
            <a:ext cx="4789897" cy="2316614"/>
          </a:xfrm>
          <a:prstGeom prst="rect">
            <a:avLst/>
          </a:prstGeom>
        </p:spPr>
      </p:pic>
      <p:sp>
        <p:nvSpPr>
          <p:cNvPr id="17" name="Rectangle 8">
            <a:extLst>
              <a:ext uri="{FF2B5EF4-FFF2-40B4-BE49-F238E27FC236}">
                <a16:creationId xmlns:a16="http://schemas.microsoft.com/office/drawing/2014/main" id="{D0186A4B-0761-7D57-81B7-57B0D4723AFF}"/>
              </a:ext>
            </a:extLst>
          </p:cNvPr>
          <p:cNvSpPr/>
          <p:nvPr/>
        </p:nvSpPr>
        <p:spPr>
          <a:xfrm>
            <a:off x="6968025" y="3220864"/>
            <a:ext cx="502966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Personal Welfare and Family Life Indexes, </a:t>
            </a:r>
            <a:r>
              <a:rPr lang="en-US" sz="1200" dirty="0">
                <a:latin typeface="Segoe UI" panose="020B0502040204020203" pitchFamily="34" charset="0"/>
                <a:cs typeface="Segoe UI" panose="020B0502040204020203" pitchFamily="34" charset="0"/>
              </a:rPr>
              <a:t>2012-2017</a:t>
            </a:r>
            <a:endParaRPr lang="he-IL" sz="1200" dirty="0">
              <a:latin typeface="Segoe UI" panose="020B0502040204020203" pitchFamily="34" charset="0"/>
              <a:cs typeface="Segoe UI" panose="020B0502040204020203" pitchFamily="34" charset="0"/>
            </a:endParaRPr>
          </a:p>
        </p:txBody>
      </p:sp>
      <p:sp>
        <p:nvSpPr>
          <p:cNvPr id="18" name="TextBox 17">
            <a:extLst>
              <a:ext uri="{FF2B5EF4-FFF2-40B4-BE49-F238E27FC236}">
                <a16:creationId xmlns:a16="http://schemas.microsoft.com/office/drawing/2014/main" id="{96D8B719-44F8-8E8F-4BD6-2841B2461AB1}"/>
              </a:ext>
            </a:extLst>
          </p:cNvPr>
          <p:cNvSpPr txBox="1"/>
          <p:nvPr/>
        </p:nvSpPr>
        <p:spPr>
          <a:xfrm>
            <a:off x="7232060" y="5702118"/>
            <a:ext cx="655548" cy="369332"/>
          </a:xfrm>
          <a:prstGeom prst="rect">
            <a:avLst/>
          </a:prstGeom>
          <a:solidFill>
            <a:schemeClr val="bg1"/>
          </a:solidFill>
        </p:spPr>
        <p:txBody>
          <a:bodyPr wrap="square" rtlCol="1">
            <a:spAutoFit/>
          </a:bodyPr>
          <a:lstStyle/>
          <a:p>
            <a:pPr algn="l" rtl="0"/>
            <a:r>
              <a:rPr lang="en-US" sz="900" b="1" dirty="0">
                <a:highlight>
                  <a:srgbClr val="FFFF00"/>
                </a:highlight>
              </a:rPr>
              <a:t>Orthodox</a:t>
            </a:r>
            <a:r>
              <a:rPr lang="en-US" sz="900" b="1" dirty="0"/>
              <a:t> Jews</a:t>
            </a:r>
            <a:endParaRPr lang="he-IL" sz="900" b="1" dirty="0"/>
          </a:p>
        </p:txBody>
      </p:sp>
      <p:sp>
        <p:nvSpPr>
          <p:cNvPr id="19" name="TextBox 18">
            <a:extLst>
              <a:ext uri="{FF2B5EF4-FFF2-40B4-BE49-F238E27FC236}">
                <a16:creationId xmlns:a16="http://schemas.microsoft.com/office/drawing/2014/main" id="{6C3B3750-AE2B-1477-0C1E-BDD5D990B6BC}"/>
              </a:ext>
            </a:extLst>
          </p:cNvPr>
          <p:cNvSpPr txBox="1"/>
          <p:nvPr/>
        </p:nvSpPr>
        <p:spPr>
          <a:xfrm>
            <a:off x="8040008" y="5700166"/>
            <a:ext cx="907282" cy="369332"/>
          </a:xfrm>
          <a:prstGeom prst="rect">
            <a:avLst/>
          </a:prstGeom>
          <a:solidFill>
            <a:schemeClr val="bg1"/>
          </a:solidFill>
        </p:spPr>
        <p:txBody>
          <a:bodyPr wrap="square" rtlCol="1">
            <a:spAutoFit/>
          </a:bodyPr>
          <a:lstStyle/>
          <a:p>
            <a:pPr algn="l" rtl="0"/>
            <a:r>
              <a:rPr lang="en-US" sz="900" b="1" dirty="0">
                <a:highlight>
                  <a:srgbClr val="FFFF00"/>
                </a:highlight>
              </a:rPr>
              <a:t>Non-Orthodox</a:t>
            </a:r>
            <a:r>
              <a:rPr lang="en-US" sz="900" b="1" dirty="0"/>
              <a:t> Jews</a:t>
            </a:r>
            <a:endParaRPr lang="he-IL" sz="900" b="1" dirty="0"/>
          </a:p>
        </p:txBody>
      </p:sp>
      <p:sp>
        <p:nvSpPr>
          <p:cNvPr id="20" name="TextBox 19">
            <a:extLst>
              <a:ext uri="{FF2B5EF4-FFF2-40B4-BE49-F238E27FC236}">
                <a16:creationId xmlns:a16="http://schemas.microsoft.com/office/drawing/2014/main" id="{1704EE00-2670-B48B-78E2-6ADF7156C93B}"/>
              </a:ext>
            </a:extLst>
          </p:cNvPr>
          <p:cNvSpPr txBox="1"/>
          <p:nvPr/>
        </p:nvSpPr>
        <p:spPr>
          <a:xfrm>
            <a:off x="9258930" y="5760885"/>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graphicFrame>
        <p:nvGraphicFramePr>
          <p:cNvPr id="21" name="Table 20">
            <a:extLst>
              <a:ext uri="{FF2B5EF4-FFF2-40B4-BE49-F238E27FC236}">
                <a16:creationId xmlns:a16="http://schemas.microsoft.com/office/drawing/2014/main" id="{F34DABB9-9992-7888-5AD7-6F2646ADB4A3}"/>
              </a:ext>
            </a:extLst>
          </p:cNvPr>
          <p:cNvGraphicFramePr>
            <a:graphicFrameLocks noGrp="1"/>
          </p:cNvGraphicFramePr>
          <p:nvPr>
            <p:extLst>
              <p:ext uri="{D42A27DB-BD31-4B8C-83A1-F6EECF244321}">
                <p14:modId xmlns:p14="http://schemas.microsoft.com/office/powerpoint/2010/main" val="559635293"/>
              </p:ext>
            </p:extLst>
          </p:nvPr>
        </p:nvGraphicFramePr>
        <p:xfrm>
          <a:off x="367779" y="1120299"/>
          <a:ext cx="4962538" cy="2051315"/>
        </p:xfrm>
        <a:graphic>
          <a:graphicData uri="http://schemas.openxmlformats.org/drawingml/2006/table">
            <a:tbl>
              <a:tblPr firstRow="1" firstCol="1" bandRow="1"/>
              <a:tblGrid>
                <a:gridCol w="1550994">
                  <a:extLst>
                    <a:ext uri="{9D8B030D-6E8A-4147-A177-3AD203B41FA5}">
                      <a16:colId xmlns:a16="http://schemas.microsoft.com/office/drawing/2014/main" val="3809574783"/>
                    </a:ext>
                  </a:extLst>
                </a:gridCol>
                <a:gridCol w="1222111">
                  <a:extLst>
                    <a:ext uri="{9D8B030D-6E8A-4147-A177-3AD203B41FA5}">
                      <a16:colId xmlns:a16="http://schemas.microsoft.com/office/drawing/2014/main" val="1966756516"/>
                    </a:ext>
                  </a:extLst>
                </a:gridCol>
                <a:gridCol w="1578559">
                  <a:extLst>
                    <a:ext uri="{9D8B030D-6E8A-4147-A177-3AD203B41FA5}">
                      <a16:colId xmlns:a16="http://schemas.microsoft.com/office/drawing/2014/main" val="673055784"/>
                    </a:ext>
                  </a:extLst>
                </a:gridCol>
                <a:gridCol w="610874">
                  <a:extLst>
                    <a:ext uri="{9D8B030D-6E8A-4147-A177-3AD203B41FA5}">
                      <a16:colId xmlns:a16="http://schemas.microsoft.com/office/drawing/2014/main" val="1961311432"/>
                    </a:ext>
                  </a:extLst>
                </a:gridCol>
              </a:tblGrid>
              <a:tr h="153328">
                <a:tc>
                  <a:txBody>
                    <a:bodyPr/>
                    <a:lstStyle/>
                    <a:p>
                      <a:pPr algn="l" rtl="0">
                        <a:lnSpc>
                          <a:spcPct val="107000"/>
                        </a:lnSpc>
                        <a:spcAft>
                          <a:spcPts val="80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 Rate of those…</a:t>
                      </a:r>
                      <a:endParaRPr lang="en-US" sz="11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Orthodox Jews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Non-Orthodox Jews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Arabs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518641791"/>
                  </a:ext>
                </a:extLst>
              </a:tr>
              <a:tr h="180756">
                <a:tc>
                  <a:txBody>
                    <a:bodyPr/>
                    <a:lstStyle/>
                    <a:p>
                      <a:pPr algn="l" rtl="0">
                        <a:lnSpc>
                          <a:spcPct val="100000"/>
                        </a:lnSpc>
                        <a:spcAft>
                          <a:spcPts val="80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satisfied with life</a:t>
                      </a: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98.2</a:t>
                      </a: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91.6</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75.5</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491314971"/>
                  </a:ext>
                </a:extLst>
              </a:tr>
              <a:tr h="58110">
                <a:tc>
                  <a:txBody>
                    <a:bodyPr/>
                    <a:lstStyle/>
                    <a:p>
                      <a:pPr algn="l" rtl="0">
                        <a:lnSpc>
                          <a:spcPct val="100000"/>
                        </a:lnSpc>
                        <a:spcAft>
                          <a:spcPts val="80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expecting their economic situation to improve in the future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60.5</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45.1</a:t>
                      </a: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40.4</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059647971"/>
                  </a:ext>
                </a:extLst>
              </a:tr>
              <a:tr h="143694">
                <a:tc>
                  <a:txBody>
                    <a:bodyPr/>
                    <a:lstStyle/>
                    <a:p>
                      <a:pPr algn="l" rtl="0">
                        <a:lnSpc>
                          <a:spcPct val="100000"/>
                        </a:lnSpc>
                        <a:spcAft>
                          <a:spcPts val="80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managing to cope with their problems</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79.3</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69.7</a:t>
                      </a: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55.7</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68670318"/>
                  </a:ext>
                </a:extLst>
              </a:tr>
              <a:tr h="138743">
                <a:tc>
                  <a:txBody>
                    <a:bodyPr/>
                    <a:lstStyle/>
                    <a:p>
                      <a:pPr algn="l" rtl="0">
                        <a:lnSpc>
                          <a:spcPct val="100000"/>
                        </a:lnSpc>
                        <a:spcAft>
                          <a:spcPts val="80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experiencing a sense of loneliness</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10.3</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22.2</a:t>
                      </a: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23.5</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11325774"/>
                  </a:ext>
                </a:extLst>
              </a:tr>
              <a:tr h="133792">
                <a:tc>
                  <a:txBody>
                    <a:bodyPr/>
                    <a:lstStyle/>
                    <a:p>
                      <a:pPr algn="l" rtl="0">
                        <a:lnSpc>
                          <a:spcPct val="100000"/>
                        </a:lnSpc>
                        <a:spcAft>
                          <a:spcPts val="80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experiencing religious discrimination </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36.6</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4.9</a:t>
                      </a: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18.0</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240635179"/>
                  </a:ext>
                </a:extLst>
              </a:tr>
              <a:tr h="0">
                <a:tc>
                  <a:txBody>
                    <a:bodyPr/>
                    <a:lstStyle/>
                    <a:p>
                      <a:pPr marL="0" marR="0" lvl="0" indent="0" algn="l" defTabSz="914400" rtl="0" eaLnBrk="1" fontAlgn="auto" latinLnBrk="0" hangingPunct="1">
                        <a:lnSpc>
                          <a:spcPts val="1300"/>
                        </a:lnSpc>
                        <a:spcBef>
                          <a:spcPts val="0"/>
                        </a:spcBef>
                        <a:spcAft>
                          <a:spcPts val="1200"/>
                        </a:spcAft>
                        <a:buClrTx/>
                        <a:buSzTx/>
                        <a:buFontTx/>
                        <a:buNone/>
                        <a:tabLst/>
                        <a:defRPr/>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Standardized Relative Welfare Index (ranging from 0–1)</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0.80</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0.53</a:t>
                      </a:r>
                    </a:p>
                  </a:txBody>
                  <a:tcPr marL="68580" marR="68580" marT="0" marB="0">
                    <a:lnL>
                      <a:noFill/>
                    </a:lnL>
                    <a:lnR>
                      <a:noFill/>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0.12</a:t>
                      </a:r>
                    </a:p>
                  </a:txBody>
                  <a:tcPr marL="68580" marR="68580" marT="0" marB="0">
                    <a:lnL>
                      <a:noFill/>
                    </a:lnL>
                    <a:lnR>
                      <a:noFill/>
                    </a:lnR>
                    <a:lnT>
                      <a:noFill/>
                    </a:lnT>
                    <a:lnB>
                      <a:noFill/>
                    </a:lnB>
                    <a:solidFill>
                      <a:srgbClr val="FFEEB7"/>
                    </a:solidFill>
                  </a:tcPr>
                </a:tc>
                <a:extLst>
                  <a:ext uri="{0D108BD9-81ED-4DB2-BD59-A6C34878D82A}">
                    <a16:rowId xmlns:a16="http://schemas.microsoft.com/office/drawing/2014/main" val="33762177"/>
                  </a:ext>
                </a:extLst>
              </a:tr>
            </a:tbl>
          </a:graphicData>
        </a:graphic>
      </p:graphicFrame>
    </p:spTree>
    <p:extLst>
      <p:ext uri="{BB962C8B-B14F-4D97-AF65-F5344CB8AC3E}">
        <p14:creationId xmlns:p14="http://schemas.microsoft.com/office/powerpoint/2010/main" val="3904944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54B17A-12B5-0DA8-BEDA-46FDBBBFF090}"/>
              </a:ext>
            </a:extLst>
          </p:cNvPr>
          <p:cNvSpPr/>
          <p:nvPr/>
        </p:nvSpPr>
        <p:spPr>
          <a:xfrm>
            <a:off x="6257349" y="711881"/>
            <a:ext cx="5239147" cy="2314352"/>
          </a:xfrm>
          <a:prstGeom prst="rect">
            <a:avLst/>
          </a:prstGeom>
        </p:spPr>
        <p:txBody>
          <a:bodyPr wrap="square">
            <a:spAutoFit/>
          </a:bodyPr>
          <a:lstStyle/>
          <a:p>
            <a:pPr eaLnBrk="0" fontAlgn="base" hangingPunct="0">
              <a:lnSpc>
                <a:spcPct val="150000"/>
              </a:lnSpc>
              <a:spcBef>
                <a:spcPct val="0"/>
              </a:spcBef>
              <a:spcAft>
                <a:spcPct val="0"/>
              </a:spcAft>
            </a:pPr>
            <a:r>
              <a:rPr lang="he-IL" sz="1400" dirty="0">
                <a:latin typeface="Segoe UI" panose="020B0502040204020203" pitchFamily="34" charset="0"/>
                <a:cs typeface="Segoe UI" panose="020B0502040204020203" pitchFamily="34" charset="0"/>
              </a:rPr>
              <a:t>במדדי תחום חיי הקהילה התושבים החרדים מדורגים גבוה יותר ביחס לשאר האוכלוסיות. שיעור המרוצים מאזור המגורים ומיחסיהם עם שכניהם הינו גבוה (92% ו- 93%). בדומה לכך, 90% מהחרדים סבורים שאנשים בעלי רקע שונה מסתדרים היטב באזור מגוריהם (נמדד ב-2014). לבסוף, הן שיעור המתנדבים והן שיעור משקי הבית התורמים, בחברה החרדית, גבוהים באופן משמעותי משיעורם בכלל האוכלוסייה.</a:t>
            </a:r>
          </a:p>
        </p:txBody>
      </p:sp>
      <p:sp>
        <p:nvSpPr>
          <p:cNvPr id="11" name="Rectangle 10">
            <a:extLst>
              <a:ext uri="{FF2B5EF4-FFF2-40B4-BE49-F238E27FC236}">
                <a16:creationId xmlns:a16="http://schemas.microsoft.com/office/drawing/2014/main" id="{5AE3DE4A-4BF4-5C98-3485-181DD6246C91}"/>
              </a:ext>
            </a:extLst>
          </p:cNvPr>
          <p:cNvSpPr/>
          <p:nvPr/>
        </p:nvSpPr>
        <p:spPr>
          <a:xfrm>
            <a:off x="1564848" y="4475221"/>
            <a:ext cx="4687669" cy="698525"/>
          </a:xfrm>
          <a:prstGeom prst="rect">
            <a:avLst/>
          </a:prstGeom>
        </p:spPr>
        <p:txBody>
          <a:bodyPr wrap="square">
            <a:spAutoFit/>
          </a:bodyPr>
          <a:lstStyle/>
          <a:p>
            <a:pPr eaLnBrk="0" fontAlgn="base" hangingPunct="0">
              <a:lnSpc>
                <a:spcPct val="150000"/>
              </a:lnSpc>
              <a:spcBef>
                <a:spcPct val="0"/>
              </a:spcBef>
              <a:spcAft>
                <a:spcPct val="0"/>
              </a:spcAft>
            </a:pPr>
            <a:r>
              <a:rPr lang="he-IL" sz="1400">
                <a:latin typeface="Segoe UI" panose="020B0502040204020203" pitchFamily="34" charset="0"/>
                <a:cs typeface="Segoe UI" panose="020B0502040204020203" pitchFamily="34" charset="0"/>
              </a:rPr>
              <a:t>מדד השינוי בתחום חיי הקהילה בקרב הציבור החרדי נמצא בעלייה, מאז 2016.</a:t>
            </a:r>
          </a:p>
        </p:txBody>
      </p:sp>
      <p:sp>
        <p:nvSpPr>
          <p:cNvPr id="13" name="Rectangle 12">
            <a:extLst>
              <a:ext uri="{FF2B5EF4-FFF2-40B4-BE49-F238E27FC236}">
                <a16:creationId xmlns:a16="http://schemas.microsoft.com/office/drawing/2014/main" id="{D0B1B8C6-4341-B366-D1F1-E028B78BEEE6}"/>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4" name="TextBox 13">
            <a:extLst>
              <a:ext uri="{FF2B5EF4-FFF2-40B4-BE49-F238E27FC236}">
                <a16:creationId xmlns:a16="http://schemas.microsoft.com/office/drawing/2014/main" id="{32F5ABC9-F49A-4D85-8C8C-EC245C935A75}"/>
              </a:ext>
            </a:extLst>
          </p:cNvPr>
          <p:cNvSpPr txBox="1"/>
          <p:nvPr/>
        </p:nvSpPr>
        <p:spPr>
          <a:xfrm>
            <a:off x="2798" y="-26143"/>
            <a:ext cx="12192000" cy="369332"/>
          </a:xfrm>
          <a:prstGeom prst="rect">
            <a:avLst/>
          </a:prstGeom>
          <a:solidFill>
            <a:srgbClr val="36636F"/>
          </a:solidFill>
        </p:spPr>
        <p:txBody>
          <a:bodyPr wrap="square" rtlCol="0">
            <a:spAutoFit/>
          </a:bodyPr>
          <a:lstStyle/>
          <a:p>
            <a:pPr algn="l" rtl="0"/>
            <a:r>
              <a:rPr lang="en-US" dirty="0">
                <a:solidFill>
                  <a:schemeClr val="bg1"/>
                </a:solidFill>
                <a:latin typeface="Tahoma" pitchFamily="34" charset="0"/>
                <a:ea typeface="Tahoma" pitchFamily="34" charset="0"/>
                <a:cs typeface="Tahoma" pitchFamily="34" charset="0"/>
              </a:rPr>
              <a:t>The Quality-of-Life Index of the Ultra-Orthodox Population in Israel – </a:t>
            </a:r>
            <a:r>
              <a:rPr lang="en-US" b="1" dirty="0">
                <a:solidFill>
                  <a:schemeClr val="bg1"/>
                </a:solidFill>
                <a:latin typeface="Tahoma" pitchFamily="34" charset="0"/>
                <a:ea typeface="Tahoma" pitchFamily="34" charset="0"/>
                <a:cs typeface="Tahoma" pitchFamily="34" charset="0"/>
              </a:rPr>
              <a:t>Community and Social Life*</a:t>
            </a:r>
            <a:endParaRPr lang="he-IL" b="1" dirty="0">
              <a:solidFill>
                <a:schemeClr val="bg1"/>
              </a:solidFill>
              <a:latin typeface="Tahoma" pitchFamily="34" charset="0"/>
              <a:ea typeface="Tahoma" pitchFamily="34" charset="0"/>
              <a:cs typeface="Tahoma" pitchFamily="34" charset="0"/>
            </a:endParaRPr>
          </a:p>
        </p:txBody>
      </p:sp>
      <p:sp>
        <p:nvSpPr>
          <p:cNvPr id="15" name="Rectangle 8">
            <a:extLst>
              <a:ext uri="{FF2B5EF4-FFF2-40B4-BE49-F238E27FC236}">
                <a16:creationId xmlns:a16="http://schemas.microsoft.com/office/drawing/2014/main" id="{41C12F02-0A33-4543-F9F3-13BE9DD428B4}"/>
              </a:ext>
            </a:extLst>
          </p:cNvPr>
          <p:cNvSpPr/>
          <p:nvPr/>
        </p:nvSpPr>
        <p:spPr>
          <a:xfrm>
            <a:off x="1136007" y="477057"/>
            <a:ext cx="4136625" cy="334900"/>
          </a:xfrm>
          <a:prstGeom prst="rect">
            <a:avLst/>
          </a:prstGeom>
        </p:spPr>
        <p:txBody>
          <a:bodyPr wrap="square">
            <a:spAutoFit/>
          </a:bodyPr>
          <a:lstStyle/>
          <a:p>
            <a:pPr algn="ctr"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Community Life Indexes</a:t>
            </a:r>
            <a:r>
              <a:rPr lang="en-US" sz="1200" dirty="0">
                <a:latin typeface="Segoe UI" panose="020B0502040204020203" pitchFamily="34" charset="0"/>
                <a:cs typeface="Segoe UI" panose="020B0502040204020203" pitchFamily="34" charset="0"/>
              </a:rPr>
              <a:t> for 2017</a:t>
            </a:r>
            <a:endParaRPr lang="he-IL" sz="1200" dirty="0">
              <a:latin typeface="Segoe UI" panose="020B0502040204020203" pitchFamily="34" charset="0"/>
              <a:cs typeface="Segoe UI" panose="020B0502040204020203" pitchFamily="34" charset="0"/>
            </a:endParaRPr>
          </a:p>
        </p:txBody>
      </p:sp>
      <p:pic>
        <p:nvPicPr>
          <p:cNvPr id="16" name="תמונה 5">
            <a:extLst>
              <a:ext uri="{FF2B5EF4-FFF2-40B4-BE49-F238E27FC236}">
                <a16:creationId xmlns:a16="http://schemas.microsoft.com/office/drawing/2014/main" id="{683DF7F3-E708-29FF-3EF8-93364E0A68D6}"/>
              </a:ext>
            </a:extLst>
          </p:cNvPr>
          <p:cNvPicPr>
            <a:picLocks noChangeAspect="1"/>
          </p:cNvPicPr>
          <p:nvPr/>
        </p:nvPicPr>
        <p:blipFill>
          <a:blip r:embed="rId2"/>
          <a:stretch>
            <a:fillRect/>
          </a:stretch>
        </p:blipFill>
        <p:spPr>
          <a:xfrm>
            <a:off x="6943255" y="3660757"/>
            <a:ext cx="4781841" cy="2161844"/>
          </a:xfrm>
          <a:prstGeom prst="rect">
            <a:avLst/>
          </a:prstGeom>
        </p:spPr>
      </p:pic>
      <p:sp>
        <p:nvSpPr>
          <p:cNvPr id="17" name="Rectangle 8">
            <a:extLst>
              <a:ext uri="{FF2B5EF4-FFF2-40B4-BE49-F238E27FC236}">
                <a16:creationId xmlns:a16="http://schemas.microsoft.com/office/drawing/2014/main" id="{888F5E8C-540E-0090-C567-BF8F6E6B2241}"/>
              </a:ext>
            </a:extLst>
          </p:cNvPr>
          <p:cNvSpPr/>
          <p:nvPr/>
        </p:nvSpPr>
        <p:spPr>
          <a:xfrm>
            <a:off x="7588471" y="3351189"/>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Community Life Indexes</a:t>
            </a:r>
            <a:r>
              <a:rPr lang="en-US" sz="1200" dirty="0">
                <a:latin typeface="Segoe UI" panose="020B0502040204020203" pitchFamily="34" charset="0"/>
                <a:cs typeface="Segoe UI" panose="020B0502040204020203" pitchFamily="34" charset="0"/>
              </a:rPr>
              <a:t>, 2012-2017</a:t>
            </a:r>
            <a:endParaRPr lang="he-IL" sz="1200" dirty="0">
              <a:latin typeface="Segoe UI" panose="020B0502040204020203" pitchFamily="34" charset="0"/>
              <a:cs typeface="Segoe UI" panose="020B0502040204020203" pitchFamily="34" charset="0"/>
            </a:endParaRPr>
          </a:p>
        </p:txBody>
      </p:sp>
      <p:sp>
        <p:nvSpPr>
          <p:cNvPr id="18" name="TextBox 17">
            <a:extLst>
              <a:ext uri="{FF2B5EF4-FFF2-40B4-BE49-F238E27FC236}">
                <a16:creationId xmlns:a16="http://schemas.microsoft.com/office/drawing/2014/main" id="{36E20EEF-6CC0-51EF-5D69-3A882D662732}"/>
              </a:ext>
            </a:extLst>
          </p:cNvPr>
          <p:cNvSpPr txBox="1"/>
          <p:nvPr/>
        </p:nvSpPr>
        <p:spPr>
          <a:xfrm>
            <a:off x="7302099" y="5576599"/>
            <a:ext cx="655548" cy="369332"/>
          </a:xfrm>
          <a:prstGeom prst="rect">
            <a:avLst/>
          </a:prstGeom>
          <a:solidFill>
            <a:schemeClr val="bg1"/>
          </a:solidFill>
        </p:spPr>
        <p:txBody>
          <a:bodyPr wrap="square" rtlCol="1">
            <a:spAutoFit/>
          </a:bodyPr>
          <a:lstStyle/>
          <a:p>
            <a:pPr algn="l" rtl="0"/>
            <a:r>
              <a:rPr lang="en-US" sz="900" b="1" dirty="0"/>
              <a:t>Orthodox Jews</a:t>
            </a:r>
            <a:endParaRPr lang="he-IL" sz="900" b="1" dirty="0"/>
          </a:p>
        </p:txBody>
      </p:sp>
      <p:sp>
        <p:nvSpPr>
          <p:cNvPr id="19" name="TextBox 18">
            <a:extLst>
              <a:ext uri="{FF2B5EF4-FFF2-40B4-BE49-F238E27FC236}">
                <a16:creationId xmlns:a16="http://schemas.microsoft.com/office/drawing/2014/main" id="{9B76E69A-E6FF-379F-7046-5EB4A71F09FF}"/>
              </a:ext>
            </a:extLst>
          </p:cNvPr>
          <p:cNvSpPr txBox="1"/>
          <p:nvPr/>
        </p:nvSpPr>
        <p:spPr>
          <a:xfrm>
            <a:off x="8091941" y="5574647"/>
            <a:ext cx="907282" cy="369332"/>
          </a:xfrm>
          <a:prstGeom prst="rect">
            <a:avLst/>
          </a:prstGeom>
          <a:solidFill>
            <a:schemeClr val="bg1"/>
          </a:solidFill>
        </p:spPr>
        <p:txBody>
          <a:bodyPr wrap="square" rtlCol="1">
            <a:spAutoFit/>
          </a:bodyPr>
          <a:lstStyle/>
          <a:p>
            <a:pPr algn="l" rtl="0"/>
            <a:r>
              <a:rPr lang="en-US" sz="900" b="1" dirty="0"/>
              <a:t>Non-Orthodox Jews</a:t>
            </a:r>
            <a:endParaRPr lang="he-IL" sz="900" b="1" dirty="0"/>
          </a:p>
        </p:txBody>
      </p:sp>
      <p:sp>
        <p:nvSpPr>
          <p:cNvPr id="20" name="TextBox 19">
            <a:extLst>
              <a:ext uri="{FF2B5EF4-FFF2-40B4-BE49-F238E27FC236}">
                <a16:creationId xmlns:a16="http://schemas.microsoft.com/office/drawing/2014/main" id="{5ED12C2B-7B7E-ECB3-223E-CF8180C9EEF2}"/>
              </a:ext>
            </a:extLst>
          </p:cNvPr>
          <p:cNvSpPr txBox="1"/>
          <p:nvPr/>
        </p:nvSpPr>
        <p:spPr>
          <a:xfrm>
            <a:off x="9328969" y="5628690"/>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graphicFrame>
        <p:nvGraphicFramePr>
          <p:cNvPr id="21" name="Table 20">
            <a:extLst>
              <a:ext uri="{FF2B5EF4-FFF2-40B4-BE49-F238E27FC236}">
                <a16:creationId xmlns:a16="http://schemas.microsoft.com/office/drawing/2014/main" id="{A8C24D18-B459-6D6E-AAF3-FCDD5A252DC3}"/>
              </a:ext>
            </a:extLst>
          </p:cNvPr>
          <p:cNvGraphicFramePr>
            <a:graphicFrameLocks noGrp="1"/>
          </p:cNvGraphicFramePr>
          <p:nvPr/>
        </p:nvGraphicFramePr>
        <p:xfrm>
          <a:off x="336890" y="811957"/>
          <a:ext cx="4935742" cy="2378368"/>
        </p:xfrm>
        <a:graphic>
          <a:graphicData uri="http://schemas.openxmlformats.org/drawingml/2006/table">
            <a:tbl>
              <a:tblPr firstRow="1" firstCol="1" bandRow="1"/>
              <a:tblGrid>
                <a:gridCol w="1540693">
                  <a:extLst>
                    <a:ext uri="{9D8B030D-6E8A-4147-A177-3AD203B41FA5}">
                      <a16:colId xmlns:a16="http://schemas.microsoft.com/office/drawing/2014/main" val="3809574783"/>
                    </a:ext>
                  </a:extLst>
                </a:gridCol>
                <a:gridCol w="1231271">
                  <a:extLst>
                    <a:ext uri="{9D8B030D-6E8A-4147-A177-3AD203B41FA5}">
                      <a16:colId xmlns:a16="http://schemas.microsoft.com/office/drawing/2014/main" val="1966756516"/>
                    </a:ext>
                  </a:extLst>
                </a:gridCol>
                <a:gridCol w="1584356">
                  <a:extLst>
                    <a:ext uri="{9D8B030D-6E8A-4147-A177-3AD203B41FA5}">
                      <a16:colId xmlns:a16="http://schemas.microsoft.com/office/drawing/2014/main" val="673055784"/>
                    </a:ext>
                  </a:extLst>
                </a:gridCol>
                <a:gridCol w="579422">
                  <a:extLst>
                    <a:ext uri="{9D8B030D-6E8A-4147-A177-3AD203B41FA5}">
                      <a16:colId xmlns:a16="http://schemas.microsoft.com/office/drawing/2014/main" val="1961311432"/>
                    </a:ext>
                  </a:extLst>
                </a:gridCol>
              </a:tblGrid>
              <a:tr h="153328">
                <a:tc>
                  <a:txBody>
                    <a:bodyPr/>
                    <a:lstStyle/>
                    <a:p>
                      <a:pPr algn="l" rtl="0">
                        <a:lnSpc>
                          <a:spcPct val="107000"/>
                        </a:lnSpc>
                        <a:spcAft>
                          <a:spcPts val="800"/>
                        </a:spcAft>
                      </a:pPr>
                      <a:r>
                        <a:rPr lang="en-US" sz="1000" cap="all" dirty="0">
                          <a:effectLst/>
                          <a:latin typeface="Segoe UI" panose="020B0502040204020203" pitchFamily="34" charset="0"/>
                          <a:ea typeface="Calibri" panose="020F0502020204030204" pitchFamily="34" charset="0"/>
                          <a:cs typeface="Segoe UI" panose="020B0502040204020203" pitchFamily="34" charset="0"/>
                        </a:rPr>
                        <a:t> </a:t>
                      </a:r>
                      <a:r>
                        <a:rPr lang="en-US" sz="1000" b="1" cap="all" dirty="0">
                          <a:effectLst/>
                          <a:latin typeface="Segoe UI" panose="020B0502040204020203" pitchFamily="34" charset="0"/>
                          <a:ea typeface="Calibri" panose="020F0502020204030204" pitchFamily="34" charset="0"/>
                          <a:cs typeface="Segoe UI" panose="020B0502040204020203" pitchFamily="34" charset="0"/>
                        </a:rPr>
                        <a:t>RATE OF THOSE…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Orthodox Jews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Non-Orthodox Jews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Arabs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518641791"/>
                  </a:ext>
                </a:extLst>
              </a:tr>
              <a:tr h="180756">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please with their place of residence</a:t>
                      </a: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92.2</a:t>
                      </a: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87.1</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69.2</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491314971"/>
                  </a:ext>
                </a:extLst>
              </a:tr>
              <a:tr h="58110">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pleased with their relationships with their neighbors</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93.0</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86.4</a:t>
                      </a:r>
                    </a:p>
                  </a:txBody>
                  <a:tcPr marL="68580" marR="68580" marT="0" marB="0">
                    <a:lnL>
                      <a:noFill/>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88.0</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059647971"/>
                  </a:ext>
                </a:extLst>
              </a:tr>
              <a:tr h="143694">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who believe people of different backgrounds get along well in their area of residence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90.2</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91.5</a:t>
                      </a:r>
                    </a:p>
                  </a:txBody>
                  <a:tcPr marL="68580" marR="68580" marT="0" marB="0">
                    <a:lnL>
                      <a:noFill/>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61.6</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68670318"/>
                  </a:ext>
                </a:extLst>
              </a:tr>
              <a:tr h="138743">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who volunteer</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38.3</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22.5</a:t>
                      </a:r>
                    </a:p>
                  </a:txBody>
                  <a:tcPr marL="68580" marR="68580" marT="0" marB="0">
                    <a:lnL>
                      <a:noFill/>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7.6</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11325774"/>
                  </a:ext>
                </a:extLst>
              </a:tr>
              <a:tr h="133792">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Rate of contributing households</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75.8</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27.0</a:t>
                      </a:r>
                    </a:p>
                  </a:txBody>
                  <a:tcPr marL="68580" marR="68580" marT="0" marB="0">
                    <a:lnL>
                      <a:noFill/>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7.6</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240635179"/>
                  </a:ext>
                </a:extLst>
              </a:tr>
              <a:tr h="0">
                <a:tc>
                  <a:txBody>
                    <a:bodyPr/>
                    <a:lstStyle/>
                    <a:p>
                      <a:pPr algn="l" rtl="0">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Standardized Relative Community and Social Life Index (ranging from 0–1)</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0.99</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0.51</a:t>
                      </a:r>
                    </a:p>
                  </a:txBody>
                  <a:tcPr marL="68580" marR="68580" marT="0" marB="0">
                    <a:lnL>
                      <a:noFill/>
                    </a:lnL>
                    <a:lnR>
                      <a:noFill/>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0.05</a:t>
                      </a:r>
                    </a:p>
                  </a:txBody>
                  <a:tcPr marL="68580" marR="68580" marT="0" marB="0">
                    <a:lnL>
                      <a:noFill/>
                    </a:lnL>
                    <a:lnR>
                      <a:noFill/>
                    </a:lnR>
                    <a:lnT>
                      <a:noFill/>
                    </a:lnT>
                    <a:lnB>
                      <a:noFill/>
                    </a:lnB>
                    <a:solidFill>
                      <a:srgbClr val="FFEEB7"/>
                    </a:solidFill>
                  </a:tcPr>
                </a:tc>
                <a:extLst>
                  <a:ext uri="{0D108BD9-81ED-4DB2-BD59-A6C34878D82A}">
                    <a16:rowId xmlns:a16="http://schemas.microsoft.com/office/drawing/2014/main" val="33762177"/>
                  </a:ext>
                </a:extLst>
              </a:tr>
            </a:tbl>
          </a:graphicData>
        </a:graphic>
      </p:graphicFrame>
    </p:spTree>
    <p:extLst>
      <p:ext uri="{BB962C8B-B14F-4D97-AF65-F5344CB8AC3E}">
        <p14:creationId xmlns:p14="http://schemas.microsoft.com/office/powerpoint/2010/main" val="1592805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33E06D-3D64-BC2B-9AF2-AEBA18546A18}"/>
              </a:ext>
            </a:extLst>
          </p:cNvPr>
          <p:cNvSpPr txBox="1"/>
          <p:nvPr/>
        </p:nvSpPr>
        <p:spPr>
          <a:xfrm>
            <a:off x="2798" y="-26143"/>
            <a:ext cx="12192000" cy="461665"/>
          </a:xfrm>
          <a:prstGeom prst="rect">
            <a:avLst/>
          </a:prstGeom>
          <a:solidFill>
            <a:srgbClr val="36636F"/>
          </a:solidFill>
        </p:spPr>
        <p:txBody>
          <a:bodyPr wrap="square" rtlCol="0">
            <a:spAutoFit/>
          </a:bodyPr>
          <a:lstStyle/>
          <a:p>
            <a:r>
              <a:rPr lang="he-IL" sz="2400">
                <a:solidFill>
                  <a:schemeClr val="bg1"/>
                </a:solidFill>
                <a:latin typeface="Tahoma" pitchFamily="34" charset="0"/>
                <a:ea typeface="Tahoma" pitchFamily="34" charset="0"/>
                <a:cs typeface="Tahoma" pitchFamily="34" charset="0"/>
              </a:rPr>
              <a:t>מדד איכות החיים בחברה החרדית בישראל – </a:t>
            </a:r>
            <a:r>
              <a:rPr lang="he-IL" sz="2400" b="1">
                <a:solidFill>
                  <a:schemeClr val="bg1"/>
                </a:solidFill>
                <a:latin typeface="Tahoma" pitchFamily="34" charset="0"/>
                <a:ea typeface="Tahoma" pitchFamily="34" charset="0"/>
                <a:cs typeface="Tahoma" pitchFamily="34" charset="0"/>
              </a:rPr>
              <a:t>בריאות*</a:t>
            </a:r>
          </a:p>
        </p:txBody>
      </p:sp>
      <p:sp>
        <p:nvSpPr>
          <p:cNvPr id="6" name="Rectangle 5">
            <a:extLst>
              <a:ext uri="{FF2B5EF4-FFF2-40B4-BE49-F238E27FC236}">
                <a16:creationId xmlns:a16="http://schemas.microsoft.com/office/drawing/2014/main" id="{B903D5A8-D64D-D64F-1C01-316063927219}"/>
              </a:ext>
            </a:extLst>
          </p:cNvPr>
          <p:cNvSpPr/>
          <p:nvPr/>
        </p:nvSpPr>
        <p:spPr>
          <a:xfrm>
            <a:off x="6096000" y="1021381"/>
            <a:ext cx="5471115" cy="1991186"/>
          </a:xfrm>
          <a:prstGeom prst="rect">
            <a:avLst/>
          </a:prstGeom>
        </p:spPr>
        <p:txBody>
          <a:bodyPr wrap="square">
            <a:spAutoFit/>
          </a:bodyPr>
          <a:lstStyle/>
          <a:p>
            <a:pPr eaLnBrk="0" fontAlgn="base" hangingPunct="0">
              <a:lnSpc>
                <a:spcPct val="150000"/>
              </a:lnSpc>
              <a:spcBef>
                <a:spcPct val="0"/>
              </a:spcBef>
              <a:spcAft>
                <a:spcPct val="0"/>
              </a:spcAft>
            </a:pPr>
            <a:r>
              <a:rPr lang="he-IL" sz="1400">
                <a:latin typeface="Segoe UI" panose="020B0502040204020203" pitchFamily="34" charset="0"/>
                <a:cs typeface="Segoe UI" panose="020B0502040204020203" pitchFamily="34" charset="0"/>
              </a:rPr>
              <a:t>בשנת 2017, 94% מהחרדים העריכו את מצב בריאותם כטוב, שיעור גבוה בהשוואה לאוכלוסייה היהודית הלא-חרדית. נתונים דומים נמצאו בין החרדים לאוכלוסייה היהודית הכללית בשיעור בעלי </a:t>
            </a:r>
            <a:r>
              <a:rPr lang="en-US" sz="1400">
                <a:latin typeface="Segoe UI" panose="020B0502040204020203" pitchFamily="34" charset="0"/>
                <a:cs typeface="Segoe UI" panose="020B0502040204020203" pitchFamily="34" charset="0"/>
              </a:rPr>
              <a:t>BMI</a:t>
            </a:r>
            <a:r>
              <a:rPr lang="he-IL" sz="1400">
                <a:latin typeface="Segoe UI" panose="020B0502040204020203" pitchFamily="34" charset="0"/>
                <a:cs typeface="Segoe UI" panose="020B0502040204020203" pitchFamily="34" charset="0"/>
              </a:rPr>
              <a:t> גבוה מ-25, שיעור משקי הבית בעלי ביטוח משלים או פרטי ושיעור המוותרים על טיפול רפואי בשל קשיים כלכליים. עם זאת, ניכר כי שיעור החרדים המעשנים נמוך ב-50% בהשוואה לאוכלוסייה היהודית הכללית. </a:t>
            </a:r>
          </a:p>
        </p:txBody>
      </p:sp>
      <p:sp>
        <p:nvSpPr>
          <p:cNvPr id="7" name="Rectangle 8">
            <a:extLst>
              <a:ext uri="{FF2B5EF4-FFF2-40B4-BE49-F238E27FC236}">
                <a16:creationId xmlns:a16="http://schemas.microsoft.com/office/drawing/2014/main" id="{6BD2635E-1BCD-4647-E579-20669253BF0D}"/>
              </a:ext>
            </a:extLst>
          </p:cNvPr>
          <p:cNvSpPr/>
          <p:nvPr/>
        </p:nvSpPr>
        <p:spPr>
          <a:xfrm>
            <a:off x="6526084" y="3374073"/>
            <a:ext cx="4136625" cy="334900"/>
          </a:xfrm>
          <a:prstGeom prst="rect">
            <a:avLst/>
          </a:prstGeom>
        </p:spPr>
        <p:txBody>
          <a:bodyPr wrap="square">
            <a:spAutoFit/>
          </a:bodyPr>
          <a:lstStyle/>
          <a:p>
            <a:pPr eaLnBrk="0" fontAlgn="base" hangingPunct="0">
              <a:lnSpc>
                <a:spcPct val="150000"/>
              </a:lnSpc>
              <a:spcBef>
                <a:spcPct val="0"/>
              </a:spcBef>
              <a:spcAft>
                <a:spcPct val="0"/>
              </a:spcAft>
            </a:pPr>
            <a:r>
              <a:rPr lang="he-IL" sz="1200" b="1">
                <a:latin typeface="Segoe UI" panose="020B0502040204020203" pitchFamily="34" charset="0"/>
                <a:cs typeface="Segoe UI" panose="020B0502040204020203" pitchFamily="34" charset="0"/>
              </a:rPr>
              <a:t>שינוי בתחום הבריאות</a:t>
            </a:r>
            <a:r>
              <a:rPr lang="he-IL" sz="1200">
                <a:latin typeface="Segoe UI" panose="020B0502040204020203" pitchFamily="34" charset="0"/>
                <a:cs typeface="Segoe UI" panose="020B0502040204020203" pitchFamily="34" charset="0"/>
              </a:rPr>
              <a:t>, 2012-2017</a:t>
            </a:r>
          </a:p>
        </p:txBody>
      </p:sp>
      <p:sp>
        <p:nvSpPr>
          <p:cNvPr id="8" name="Rectangle 8">
            <a:extLst>
              <a:ext uri="{FF2B5EF4-FFF2-40B4-BE49-F238E27FC236}">
                <a16:creationId xmlns:a16="http://schemas.microsoft.com/office/drawing/2014/main" id="{65A51D83-2DBC-FB7D-72E1-35C28687AF15}"/>
              </a:ext>
            </a:extLst>
          </p:cNvPr>
          <p:cNvSpPr/>
          <p:nvPr/>
        </p:nvSpPr>
        <p:spPr>
          <a:xfrm>
            <a:off x="500947" y="631365"/>
            <a:ext cx="4136625" cy="334900"/>
          </a:xfrm>
          <a:prstGeom prst="rect">
            <a:avLst/>
          </a:prstGeom>
        </p:spPr>
        <p:txBody>
          <a:bodyPr wrap="square">
            <a:spAutoFit/>
          </a:bodyPr>
          <a:lstStyle/>
          <a:p>
            <a:pPr eaLnBrk="0" fontAlgn="base" hangingPunct="0">
              <a:lnSpc>
                <a:spcPct val="150000"/>
              </a:lnSpc>
              <a:spcBef>
                <a:spcPct val="0"/>
              </a:spcBef>
              <a:spcAft>
                <a:spcPct val="0"/>
              </a:spcAft>
            </a:pPr>
            <a:r>
              <a:rPr lang="he-IL" sz="1200" b="1">
                <a:latin typeface="Segoe UI" panose="020B0502040204020203" pitchFamily="34" charset="0"/>
                <a:cs typeface="Segoe UI" panose="020B0502040204020203" pitchFamily="34" charset="0"/>
              </a:rPr>
              <a:t>מדדי תחום הבריאות (מדד יחסי)</a:t>
            </a:r>
            <a:r>
              <a:rPr lang="he-IL" sz="1200">
                <a:latin typeface="Segoe UI" panose="020B0502040204020203" pitchFamily="34" charset="0"/>
                <a:cs typeface="Segoe UI" panose="020B0502040204020203" pitchFamily="34" charset="0"/>
              </a:rPr>
              <a:t>, שנת 2017</a:t>
            </a:r>
          </a:p>
        </p:txBody>
      </p:sp>
      <p:sp>
        <p:nvSpPr>
          <p:cNvPr id="9" name="Rectangle 8">
            <a:extLst>
              <a:ext uri="{FF2B5EF4-FFF2-40B4-BE49-F238E27FC236}">
                <a16:creationId xmlns:a16="http://schemas.microsoft.com/office/drawing/2014/main" id="{09D65CB6-5C07-CEA2-99AE-6C091147AC41}"/>
              </a:ext>
            </a:extLst>
          </p:cNvPr>
          <p:cNvSpPr/>
          <p:nvPr/>
        </p:nvSpPr>
        <p:spPr>
          <a:xfrm>
            <a:off x="1093680" y="4460103"/>
            <a:ext cx="4572238" cy="698653"/>
          </a:xfrm>
          <a:prstGeom prst="rect">
            <a:avLst/>
          </a:prstGeom>
        </p:spPr>
        <p:txBody>
          <a:bodyPr wrap="square">
            <a:spAutoFit/>
          </a:bodyPr>
          <a:lstStyle/>
          <a:p>
            <a:pPr lvl="0" eaLnBrk="0" fontAlgn="base" hangingPunct="0">
              <a:lnSpc>
                <a:spcPct val="150000"/>
              </a:lnSpc>
              <a:spcBef>
                <a:spcPct val="0"/>
              </a:spcBef>
              <a:spcAft>
                <a:spcPct val="0"/>
              </a:spcAft>
            </a:pPr>
            <a:r>
              <a:rPr lang="he-IL" sz="1400">
                <a:latin typeface="Segoe UI" panose="020B0502040204020203" pitchFamily="34" charset="0"/>
                <a:cs typeface="Segoe UI" panose="020B0502040204020203" pitchFamily="34" charset="0"/>
              </a:rPr>
              <a:t>לא נרשם שינוי משמעותי במדדי תחום הבריאות בקרב יהודים חרדים בשנים האחרונות.</a:t>
            </a:r>
          </a:p>
        </p:txBody>
      </p:sp>
      <p:pic>
        <p:nvPicPr>
          <p:cNvPr id="11" name="תמונה 4" descr="תמונה שמכילה שולחן&#10;&#10;התיאור נוצר באופן אוטומטי">
            <a:extLst>
              <a:ext uri="{FF2B5EF4-FFF2-40B4-BE49-F238E27FC236}">
                <a16:creationId xmlns:a16="http://schemas.microsoft.com/office/drawing/2014/main" id="{8126B7D4-C599-9D42-B609-3F52E1F39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66" y="966265"/>
            <a:ext cx="5307452" cy="2256512"/>
          </a:xfrm>
          <a:prstGeom prst="rect">
            <a:avLst/>
          </a:prstGeom>
        </p:spPr>
      </p:pic>
      <p:pic>
        <p:nvPicPr>
          <p:cNvPr id="12" name="תמונה 6">
            <a:extLst>
              <a:ext uri="{FF2B5EF4-FFF2-40B4-BE49-F238E27FC236}">
                <a16:creationId xmlns:a16="http://schemas.microsoft.com/office/drawing/2014/main" id="{5CDA2783-2743-456E-3AD6-E5D06ADB0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843" y="3724178"/>
            <a:ext cx="4428744" cy="2200268"/>
          </a:xfrm>
          <a:prstGeom prst="rect">
            <a:avLst/>
          </a:prstGeom>
        </p:spPr>
      </p:pic>
      <p:sp>
        <p:nvSpPr>
          <p:cNvPr id="13" name="Rectangle 12">
            <a:extLst>
              <a:ext uri="{FF2B5EF4-FFF2-40B4-BE49-F238E27FC236}">
                <a16:creationId xmlns:a16="http://schemas.microsoft.com/office/drawing/2014/main" id="{67162CC9-3E11-90A9-BC15-A5B5BFF61195}"/>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573065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9CA922-F727-A328-B81B-6960927C8624}"/>
              </a:ext>
            </a:extLst>
          </p:cNvPr>
          <p:cNvSpPr txBox="1"/>
          <p:nvPr/>
        </p:nvSpPr>
        <p:spPr>
          <a:xfrm>
            <a:off x="2692" y="-29730"/>
            <a:ext cx="12192000" cy="461665"/>
          </a:xfrm>
          <a:prstGeom prst="rect">
            <a:avLst/>
          </a:prstGeom>
          <a:solidFill>
            <a:srgbClr val="36636F"/>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בטיחות</a:t>
            </a:r>
            <a:r>
              <a:rPr kumimoji="0" lang="he-IL" sz="24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 במרחב הציבורי והביתי בקרב ילדים </a:t>
            </a:r>
            <a:r>
              <a:rPr kumimoji="0" lang="he-IL" sz="24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בחברה </a:t>
            </a:r>
            <a:r>
              <a:rPr kumimoji="0" lang="he-IL" sz="24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החרדית</a:t>
            </a:r>
            <a:r>
              <a:rPr kumimoji="0" lang="he-IL" sz="24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 בישראל</a:t>
            </a:r>
          </a:p>
        </p:txBody>
      </p:sp>
      <p:sp>
        <p:nvSpPr>
          <p:cNvPr id="6" name="Rectangle 8">
            <a:extLst>
              <a:ext uri="{FF2B5EF4-FFF2-40B4-BE49-F238E27FC236}">
                <a16:creationId xmlns:a16="http://schemas.microsoft.com/office/drawing/2014/main" id="{497EBE61-2AC9-DE20-5B7B-F80C104AB240}"/>
              </a:ext>
            </a:extLst>
          </p:cNvPr>
          <p:cNvSpPr/>
          <p:nvPr/>
        </p:nvSpPr>
        <p:spPr>
          <a:xfrm>
            <a:off x="275663" y="795346"/>
            <a:ext cx="6468100" cy="334900"/>
          </a:xfrm>
          <a:prstGeom prst="rect">
            <a:avLst/>
          </a:prstGeom>
        </p:spPr>
        <p:txBody>
          <a:bodyPr wrap="square">
            <a:spAutoFit/>
          </a:bodyPr>
          <a:lstStyle/>
          <a:p>
            <a:pPr marL="0" marR="0" lvl="0" indent="0" algn="ctr" defTabSz="914400" rtl="1" eaLnBrk="0" fontAlgn="base" latinLnBrk="0" hangingPunct="0">
              <a:lnSpc>
                <a:spcPct val="150000"/>
              </a:lnSpc>
              <a:spcBef>
                <a:spcPct val="0"/>
              </a:spcBef>
              <a:spcAft>
                <a:spcPct val="0"/>
              </a:spcAft>
              <a:buClrTx/>
              <a:buSzTx/>
              <a:buFontTx/>
              <a:buNone/>
              <a:tabLst/>
              <a:defRPr/>
            </a:pPr>
            <a:r>
              <a:rPr lang="he-IL" sz="1200" b="1" dirty="0">
                <a:solidFill>
                  <a:prstClr val="black"/>
                </a:solidFill>
                <a:latin typeface="Segoe UI" panose="020B0502040204020203" pitchFamily="34" charset="0"/>
                <a:cs typeface="Segoe UI" panose="020B0502040204020203" pitchFamily="34" charset="0"/>
              </a:rPr>
              <a:t>התפלגות מקרי תמותת ילדים מהיפגעות לא מכוונת לפי מגזר בחברה היהודית</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he-IL" sz="120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2017-2021</a:t>
            </a:r>
          </a:p>
        </p:txBody>
      </p:sp>
      <p:sp>
        <p:nvSpPr>
          <p:cNvPr id="7" name="Rectangle 8">
            <a:extLst>
              <a:ext uri="{FF2B5EF4-FFF2-40B4-BE49-F238E27FC236}">
                <a16:creationId xmlns:a16="http://schemas.microsoft.com/office/drawing/2014/main" id="{D91A006D-63C0-14ED-CA16-26BFEFE19F13}"/>
              </a:ext>
            </a:extLst>
          </p:cNvPr>
          <p:cNvSpPr/>
          <p:nvPr/>
        </p:nvSpPr>
        <p:spPr>
          <a:xfrm>
            <a:off x="246859" y="3406192"/>
            <a:ext cx="6694132" cy="612091"/>
          </a:xfrm>
          <a:prstGeom prst="rect">
            <a:avLst/>
          </a:prstGeom>
        </p:spPr>
        <p:txBody>
          <a:bodyPr wrap="square">
            <a:spAutoFit/>
          </a:bodyPr>
          <a:lstStyle/>
          <a:p>
            <a:pPr marL="0" marR="0" lvl="0" indent="0" algn="ctr" defTabSz="914400" rtl="1" eaLnBrk="0" fontAlgn="base" latinLnBrk="0" hangingPunct="0">
              <a:lnSpc>
                <a:spcPct val="150000"/>
              </a:lnSpc>
              <a:spcBef>
                <a:spcPct val="0"/>
              </a:spcBef>
              <a:spcAft>
                <a:spcPct val="0"/>
              </a:spcAft>
              <a:buClrTx/>
              <a:buSzTx/>
              <a:buFontTx/>
              <a:buNone/>
              <a:tabLst/>
              <a:defRPr/>
            </a:pPr>
            <a:r>
              <a:rPr lang="he-IL" sz="1200" b="1" dirty="0">
                <a:solidFill>
                  <a:prstClr val="black"/>
                </a:solidFill>
                <a:latin typeface="Segoe UI" panose="020B0502040204020203" pitchFamily="34" charset="0"/>
                <a:cs typeface="Segoe UI" panose="020B0502040204020203" pitchFamily="34" charset="0"/>
              </a:rPr>
              <a:t>התפלגות מקרי תמותת ילדים מהיפגעות לא מכוונת </a:t>
            </a:r>
            <a:br>
              <a:rPr lang="en-US" sz="1200" b="1" dirty="0">
                <a:solidFill>
                  <a:prstClr val="black"/>
                </a:solidFill>
                <a:latin typeface="Segoe UI" panose="020B0502040204020203" pitchFamily="34" charset="0"/>
                <a:cs typeface="Segoe UI" panose="020B0502040204020203" pitchFamily="34" charset="0"/>
              </a:rPr>
            </a:br>
            <a:r>
              <a:rPr lang="he-IL" sz="1200" b="1" dirty="0">
                <a:solidFill>
                  <a:prstClr val="black"/>
                </a:solidFill>
                <a:latin typeface="Segoe UI" panose="020B0502040204020203" pitchFamily="34" charset="0"/>
                <a:cs typeface="Segoe UI" panose="020B0502040204020203" pitchFamily="34" charset="0"/>
              </a:rPr>
              <a:t>לפי זירת היפגעות ומגזר בחברה היהודית, </a:t>
            </a:r>
            <a:r>
              <a:rPr lang="he-IL" sz="1200" dirty="0">
                <a:solidFill>
                  <a:prstClr val="black"/>
                </a:solidFill>
                <a:latin typeface="Segoe UI" panose="020B0502040204020203" pitchFamily="34" charset="0"/>
                <a:cs typeface="Segoe UI" panose="020B0502040204020203" pitchFamily="34" charset="0"/>
              </a:rPr>
              <a:t>2017-2021</a:t>
            </a:r>
          </a:p>
        </p:txBody>
      </p:sp>
      <p:pic>
        <p:nvPicPr>
          <p:cNvPr id="8" name="תמונה 6">
            <a:extLst>
              <a:ext uri="{FF2B5EF4-FFF2-40B4-BE49-F238E27FC236}">
                <a16:creationId xmlns:a16="http://schemas.microsoft.com/office/drawing/2014/main" id="{6B458DAF-B8B9-38E6-BBB2-3CE121F1E434}"/>
              </a:ext>
            </a:extLst>
          </p:cNvPr>
          <p:cNvPicPr>
            <a:picLocks noChangeAspect="1"/>
          </p:cNvPicPr>
          <p:nvPr/>
        </p:nvPicPr>
        <p:blipFill>
          <a:blip r:embed="rId2"/>
          <a:stretch>
            <a:fillRect/>
          </a:stretch>
        </p:blipFill>
        <p:spPr>
          <a:xfrm>
            <a:off x="637734" y="1178441"/>
            <a:ext cx="5827802" cy="2000353"/>
          </a:xfrm>
          <a:prstGeom prst="rect">
            <a:avLst/>
          </a:prstGeom>
        </p:spPr>
      </p:pic>
      <p:sp>
        <p:nvSpPr>
          <p:cNvPr id="9" name="Rectangle 16">
            <a:extLst>
              <a:ext uri="{FF2B5EF4-FFF2-40B4-BE49-F238E27FC236}">
                <a16:creationId xmlns:a16="http://schemas.microsoft.com/office/drawing/2014/main" id="{FBCB753E-4089-BE3A-94FA-3558D5AF712B}"/>
              </a:ext>
            </a:extLst>
          </p:cNvPr>
          <p:cNvSpPr>
            <a:spLocks noChangeArrowheads="1"/>
          </p:cNvSpPr>
          <p:nvPr/>
        </p:nvSpPr>
        <p:spPr bwMode="auto">
          <a:xfrm>
            <a:off x="0" y="6211283"/>
            <a:ext cx="458114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r" rtl="1"/>
            <a:r>
              <a:rPr lang="he-IL" altLang="he-IL" sz="1000" dirty="0">
                <a:latin typeface="Segoe UI" panose="020B0502040204020203" pitchFamily="34" charset="0"/>
                <a:ea typeface="Calibri" panose="020F0502020204030204" pitchFamily="34" charset="0"/>
                <a:cs typeface="Segoe UI" panose="020B0502040204020203" pitchFamily="34" charset="0"/>
              </a:rPr>
              <a:t>* מתוך: בטרם- דו"ח תמותת ילדים מהיפגעות בלתי מכוונת בשנת 2021. ינואר 2022</a:t>
            </a:r>
          </a:p>
        </p:txBody>
      </p:sp>
      <p:pic>
        <p:nvPicPr>
          <p:cNvPr id="10" name="תמונה 9">
            <a:extLst>
              <a:ext uri="{FF2B5EF4-FFF2-40B4-BE49-F238E27FC236}">
                <a16:creationId xmlns:a16="http://schemas.microsoft.com/office/drawing/2014/main" id="{70B64E6B-6401-4AD5-9317-FF5D78C6DAB4}"/>
              </a:ext>
            </a:extLst>
          </p:cNvPr>
          <p:cNvPicPr>
            <a:picLocks noChangeAspect="1"/>
          </p:cNvPicPr>
          <p:nvPr/>
        </p:nvPicPr>
        <p:blipFill>
          <a:blip r:embed="rId3"/>
          <a:stretch>
            <a:fillRect/>
          </a:stretch>
        </p:blipFill>
        <p:spPr>
          <a:xfrm>
            <a:off x="553890" y="4043639"/>
            <a:ext cx="5911646" cy="1949299"/>
          </a:xfrm>
          <a:prstGeom prst="rect">
            <a:avLst/>
          </a:prstGeom>
        </p:spPr>
      </p:pic>
      <p:sp>
        <p:nvSpPr>
          <p:cNvPr id="11" name="Rectangle 10">
            <a:extLst>
              <a:ext uri="{FF2B5EF4-FFF2-40B4-BE49-F238E27FC236}">
                <a16:creationId xmlns:a16="http://schemas.microsoft.com/office/drawing/2014/main" id="{A7C741D5-F993-E0AA-CE59-F2422CE58546}"/>
              </a:ext>
            </a:extLst>
          </p:cNvPr>
          <p:cNvSpPr/>
          <p:nvPr/>
        </p:nvSpPr>
        <p:spPr>
          <a:xfrm>
            <a:off x="6544971" y="1379967"/>
            <a:ext cx="5093139" cy="4253344"/>
          </a:xfrm>
          <a:prstGeom prst="rect">
            <a:avLst/>
          </a:prstGeom>
        </p:spPr>
        <p:txBody>
          <a:bodyPr wrap="square">
            <a:spAutoFit/>
          </a:bodyPr>
          <a:lstStyle/>
          <a:p>
            <a:pPr marR="0" lvl="0" defTabSz="914400" eaLnBrk="0" fontAlgn="base" latinLnBrk="0" hangingPunct="0">
              <a:lnSpc>
                <a:spcPct val="150000"/>
              </a:lnSpc>
              <a:spcBef>
                <a:spcPct val="0"/>
              </a:spcBef>
              <a:spcAft>
                <a:spcPct val="0"/>
              </a:spcAft>
              <a:buClrTx/>
              <a:buSzTx/>
              <a:tabLst/>
            </a:pPr>
            <a:r>
              <a:rPr lang="he-IL" sz="1400" dirty="0">
                <a:latin typeface="Segoe UI" panose="020B0502040204020203" pitchFamily="34" charset="0"/>
                <a:cs typeface="Segoe UI" panose="020B0502040204020203" pitchFamily="34" charset="0"/>
              </a:rPr>
              <a:t>בחמש השנים האחרונות, שיעורי התמותה של ילדים (לידה עד 17) כתוצאה מהיפגעות בלתי מכוונת גבוהים פי 1.4 בקרב ילדים חרדים, בהשוואה לילדים יהודים שאינם חרדים: 3.6 מקרים למאה אלף לעומת 2.5 מקרים למאה אלף, בהתאמה.</a:t>
            </a:r>
          </a:p>
          <a:p>
            <a:pPr marL="285750" marR="0" lvl="0" indent="-285750" defTabSz="914400" eaLnBrk="0" fontAlgn="base" latinLnBrk="0" hangingPunct="0">
              <a:lnSpc>
                <a:spcPct val="150000"/>
              </a:lnSpc>
              <a:spcBef>
                <a:spcPct val="0"/>
              </a:spcBef>
              <a:spcAft>
                <a:spcPct val="0"/>
              </a:spcAft>
              <a:buClrTx/>
              <a:buSzTx/>
              <a:buFont typeface="Wingdings" panose="05000000000000000000" pitchFamily="2" charset="2"/>
              <a:buChar char="§"/>
              <a:tabLst/>
            </a:pPr>
            <a:endParaRPr lang="he-IL" sz="1400" dirty="0">
              <a:latin typeface="Segoe UI" panose="020B0502040204020203" pitchFamily="34" charset="0"/>
              <a:cs typeface="Segoe UI" panose="020B0502040204020203" pitchFamily="34" charset="0"/>
            </a:endParaRPr>
          </a:p>
          <a:p>
            <a:pPr marL="285750" marR="0" lvl="0" indent="-285750" defTabSz="914400" eaLnBrk="0" fontAlgn="base" latinLnBrk="0" hangingPunct="0">
              <a:lnSpc>
                <a:spcPct val="150000"/>
              </a:lnSpc>
              <a:spcBef>
                <a:spcPct val="0"/>
              </a:spcBef>
              <a:spcAft>
                <a:spcPct val="0"/>
              </a:spcAft>
              <a:buClrTx/>
              <a:buSzTx/>
              <a:buFont typeface="Wingdings" panose="05000000000000000000" pitchFamily="2" charset="2"/>
              <a:buChar char="§"/>
              <a:tabLst/>
            </a:pPr>
            <a:endParaRPr lang="he-IL" sz="1400" dirty="0">
              <a:latin typeface="Segoe UI" panose="020B0502040204020203" pitchFamily="34" charset="0"/>
              <a:cs typeface="Segoe UI" panose="020B0502040204020203" pitchFamily="34" charset="0"/>
            </a:endParaRPr>
          </a:p>
          <a:p>
            <a:pPr marL="285750" marR="0" lvl="0" indent="-285750" defTabSz="914400" eaLnBrk="0" fontAlgn="base" latinLnBrk="0" hangingPunct="0">
              <a:lnSpc>
                <a:spcPct val="150000"/>
              </a:lnSpc>
              <a:spcBef>
                <a:spcPct val="0"/>
              </a:spcBef>
              <a:spcAft>
                <a:spcPct val="0"/>
              </a:spcAft>
              <a:buClrTx/>
              <a:buSzTx/>
              <a:buFont typeface="Wingdings" panose="05000000000000000000" pitchFamily="2" charset="2"/>
              <a:buChar char="§"/>
              <a:tabLst/>
            </a:pPr>
            <a:endParaRPr lang="he-IL" sz="1400" dirty="0">
              <a:latin typeface="Segoe UI" panose="020B0502040204020203" pitchFamily="34" charset="0"/>
              <a:cs typeface="Segoe UI" panose="020B0502040204020203" pitchFamily="34" charset="0"/>
            </a:endParaRPr>
          </a:p>
          <a:p>
            <a:pPr marR="0" lvl="0" defTabSz="914400" eaLnBrk="0" fontAlgn="base" latinLnBrk="0" hangingPunct="0">
              <a:lnSpc>
                <a:spcPct val="150000"/>
              </a:lnSpc>
              <a:spcBef>
                <a:spcPct val="0"/>
              </a:spcBef>
              <a:spcAft>
                <a:spcPct val="0"/>
              </a:spcAft>
              <a:buClrTx/>
              <a:buSzTx/>
              <a:tabLst/>
            </a:pPr>
            <a:endParaRPr lang="he-IL" sz="1400" dirty="0">
              <a:latin typeface="Segoe UI" panose="020B0502040204020203" pitchFamily="34" charset="0"/>
              <a:cs typeface="Segoe UI" panose="020B0502040204020203" pitchFamily="34" charset="0"/>
            </a:endParaRPr>
          </a:p>
          <a:p>
            <a:pPr marR="0" lvl="0" defTabSz="914400" eaLnBrk="0" fontAlgn="base" latinLnBrk="0" hangingPunct="0">
              <a:lnSpc>
                <a:spcPct val="150000"/>
              </a:lnSpc>
              <a:spcBef>
                <a:spcPct val="0"/>
              </a:spcBef>
              <a:spcAft>
                <a:spcPct val="0"/>
              </a:spcAft>
              <a:buClrTx/>
              <a:buSzTx/>
              <a:tabLst/>
            </a:pPr>
            <a:r>
              <a:rPr lang="he-IL" sz="1400" dirty="0">
                <a:latin typeface="Segoe UI" panose="020B0502040204020203" pitchFamily="34" charset="0"/>
                <a:cs typeface="Segoe UI" panose="020B0502040204020203" pitchFamily="34" charset="0"/>
              </a:rPr>
              <a:t>המשקל היחסי של תאונות בזירת הדרך נמוך יותר אצל ילדים חרדים (כ- 25%) בהשוואה לילדים יהודים שאינם חרדים (כ- 49%). </a:t>
            </a:r>
            <a:br>
              <a:rPr lang="en-US" sz="1400" dirty="0">
                <a:latin typeface="Segoe UI" panose="020B0502040204020203" pitchFamily="34" charset="0"/>
                <a:cs typeface="Segoe UI" panose="020B0502040204020203" pitchFamily="34" charset="0"/>
              </a:rPr>
            </a:br>
            <a:r>
              <a:rPr lang="he-IL" sz="1400" dirty="0">
                <a:latin typeface="Segoe UI" panose="020B0502040204020203" pitchFamily="34" charset="0"/>
                <a:cs typeface="Segoe UI" panose="020B0502040204020203" pitchFamily="34" charset="0"/>
              </a:rPr>
              <a:t>לעומת זאת, </a:t>
            </a:r>
            <a:r>
              <a:rPr lang="he-IL" sz="1400" b="1" dirty="0">
                <a:latin typeface="Segoe UI" panose="020B0502040204020203" pitchFamily="34" charset="0"/>
                <a:cs typeface="Segoe UI" panose="020B0502040204020203" pitchFamily="34" charset="0"/>
              </a:rPr>
              <a:t>30% מכלל מקרי התמותה של ילדים חרדים הינם בתאונות בזירות הבית והמרחב הציבורי</a:t>
            </a:r>
            <a:r>
              <a:rPr lang="he-IL" sz="1400" dirty="0">
                <a:latin typeface="Segoe UI" panose="020B0502040204020203" pitchFamily="34" charset="0"/>
                <a:cs typeface="Segoe UI" panose="020B0502040204020203" pitchFamily="34" charset="0"/>
              </a:rPr>
              <a:t>, נתון הגבוה בהשוואה לאוכלוסייה היהודית הלא חרדית (22%).  </a:t>
            </a:r>
            <a:endParaRPr lang="he-IL" altLang="he-IL"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22190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5;p1">
            <a:extLst>
              <a:ext uri="{FF2B5EF4-FFF2-40B4-BE49-F238E27FC236}">
                <a16:creationId xmlns:a16="http://schemas.microsoft.com/office/drawing/2014/main" id="{C48D1D32-6BAD-C548-1031-D456D9299C4D}"/>
              </a:ext>
            </a:extLst>
          </p:cNvPr>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w-IL"/>
              <a:t>15</a:t>
            </a:fld>
            <a:endParaRPr/>
          </a:p>
        </p:txBody>
      </p:sp>
      <p:sp>
        <p:nvSpPr>
          <p:cNvPr id="6" name="TextBox 5">
            <a:extLst>
              <a:ext uri="{FF2B5EF4-FFF2-40B4-BE49-F238E27FC236}">
                <a16:creationId xmlns:a16="http://schemas.microsoft.com/office/drawing/2014/main" id="{2FD951A4-9331-58DF-3C44-B5FBE77D93BF}"/>
              </a:ext>
            </a:extLst>
          </p:cNvPr>
          <p:cNvSpPr txBox="1"/>
          <p:nvPr/>
        </p:nvSpPr>
        <p:spPr>
          <a:xfrm>
            <a:off x="2798" y="-26143"/>
            <a:ext cx="12192000" cy="461665"/>
          </a:xfrm>
          <a:prstGeom prst="rect">
            <a:avLst/>
          </a:prstGeom>
          <a:solidFill>
            <a:srgbClr val="36636F"/>
          </a:solidFill>
        </p:spPr>
        <p:txBody>
          <a:bodyPr wrap="square" rtlCol="0">
            <a:spAutoFit/>
          </a:bodyPr>
          <a:lstStyle/>
          <a:p>
            <a:r>
              <a:rPr lang="he-IL" sz="2400" b="1">
                <a:solidFill>
                  <a:schemeClr val="bg1"/>
                </a:solidFill>
                <a:latin typeface="Tahoma" pitchFamily="34" charset="0"/>
                <a:ea typeface="Tahoma" pitchFamily="34" charset="0"/>
                <a:cs typeface="Tahoma" pitchFamily="34" charset="0"/>
              </a:rPr>
              <a:t>תוכניות לקידום הגיל הרך בחברה החרדית בישראל*</a:t>
            </a:r>
          </a:p>
        </p:txBody>
      </p:sp>
      <p:sp>
        <p:nvSpPr>
          <p:cNvPr id="7" name="Rectangle 6">
            <a:extLst>
              <a:ext uri="{FF2B5EF4-FFF2-40B4-BE49-F238E27FC236}">
                <a16:creationId xmlns:a16="http://schemas.microsoft.com/office/drawing/2014/main" id="{1C581CAD-2AA0-5453-1E23-140B0FE2A602}"/>
              </a:ext>
            </a:extLst>
          </p:cNvPr>
          <p:cNvSpPr/>
          <p:nvPr/>
        </p:nvSpPr>
        <p:spPr>
          <a:xfrm>
            <a:off x="4343061" y="583236"/>
            <a:ext cx="7442497" cy="5315173"/>
          </a:xfrm>
          <a:prstGeom prst="rect">
            <a:avLst/>
          </a:prstGeom>
        </p:spPr>
        <p:txBody>
          <a:bodyPr wrap="square">
            <a:spAutoFit/>
          </a:bodyPr>
          <a:lstStyle/>
          <a:p>
            <a:pPr marL="285750" indent="-285750" eaLnBrk="0" fontAlgn="base" hangingPunct="0">
              <a:lnSpc>
                <a:spcPct val="150000"/>
              </a:lnSpc>
              <a:spcBef>
                <a:spcPct val="0"/>
              </a:spcBef>
              <a:spcAft>
                <a:spcPct val="0"/>
              </a:spcAft>
              <a:buFont typeface="Arial" panose="020B0604020202020204" pitchFamily="34" charset="0"/>
              <a:buChar char="•"/>
            </a:pPr>
            <a:r>
              <a:rPr lang="he-IL" sz="1400">
                <a:latin typeface="Segoe UI" panose="020B0502040204020203" pitchFamily="34" charset="0"/>
                <a:cs typeface="Segoe UI" panose="020B0502040204020203" pitchFamily="34" charset="0"/>
              </a:rPr>
              <a:t>התערבויות לקידום התפתחות ילדים דורשות התאמה של התוכניות להקשר החברתי והתרבותי בו הן פועלות. על כן, נדרשת הבנה של המאפיינים החברתיים והתרבותיים של החברה החרדית. יש לקבוצות המרכיבות את החברה החרדית מאפיינים משותפים: הסתמכות על רבנים בכל תחומי החיים, ובהם חינוך ילדים; חיים בקהילות סגורות; קיום מנגנונים קהילתיים מפותחים, לרבות מנגנונים של עזרה הדדית וסיוע לנזקק; שימוש משמעותי ביידיש, וכן בניבים ובקודים לשוניים פנימיים; פיצול בתוך החברה החרדית לתתי-קבוצות שלהן מוסדות חינוך נפרדים; כללי לבוש והתנהגות מגדריים, והפרדה בין גברים ונשים בתחומי חיים שונים.</a:t>
            </a:r>
          </a:p>
          <a:p>
            <a:pPr marL="285750" indent="-285750" eaLnBrk="0" fontAlgn="base" hangingPunct="0">
              <a:lnSpc>
                <a:spcPct val="150000"/>
              </a:lnSpc>
              <a:spcBef>
                <a:spcPct val="0"/>
              </a:spcBef>
              <a:spcAft>
                <a:spcPct val="0"/>
              </a:spcAft>
              <a:buFont typeface="Arial" panose="020B0604020202020204" pitchFamily="34" charset="0"/>
              <a:buChar char="•"/>
            </a:pPr>
            <a:r>
              <a:rPr lang="he-IL" sz="1400">
                <a:latin typeface="Segoe UI" panose="020B0502040204020203" pitchFamily="34" charset="0"/>
                <a:cs typeface="Segoe UI" panose="020B0502040204020203" pitchFamily="34" charset="0"/>
              </a:rPr>
              <a:t>דוגמאות להתערבויות במערכת החינוך החרדית</a:t>
            </a:r>
            <a:r>
              <a:rPr lang="he-IL">
                <a:latin typeface="Calibri" panose="020F0502020204030204" pitchFamily="34" charset="0"/>
                <a:ea typeface="Calibri" panose="020F0502020204030204" pitchFamily="34" charset="0"/>
                <a:cs typeface="David" panose="020E0502060401010101" pitchFamily="34" charset="-79"/>
              </a:rPr>
              <a:t>: </a:t>
            </a:r>
          </a:p>
          <a:p>
            <a:pPr marL="285750" indent="-285750" algn="r" eaLnBrk="0" fontAlgn="base" hangingPunct="0">
              <a:lnSpc>
                <a:spcPct val="150000"/>
              </a:lnSpc>
              <a:spcBef>
                <a:spcPct val="0"/>
              </a:spcBef>
              <a:spcAft>
                <a:spcPct val="0"/>
              </a:spcAft>
              <a:buFont typeface="Wingdings" panose="05000000000000000000" pitchFamily="2" charset="2"/>
              <a:buChar char="ü"/>
            </a:pPr>
            <a:r>
              <a:rPr lang="he-IL" sz="1400">
                <a:latin typeface="Segoe UI" panose="020B0502040204020203" pitchFamily="34" charset="0"/>
                <a:cs typeface="Segoe UI" panose="020B0502040204020203" pitchFamily="34" charset="0"/>
              </a:rPr>
              <a:t>במסגרת </a:t>
            </a:r>
            <a:r>
              <a:rPr lang="he-IL" sz="1400" b="1">
                <a:latin typeface="Segoe UI" panose="020B0502040204020203" pitchFamily="34" charset="0"/>
                <a:cs typeface="Segoe UI" panose="020B0502040204020203" pitchFamily="34" charset="0"/>
              </a:rPr>
              <a:t>התוכנית הלאומית לילדים ובני נוער בסיכון</a:t>
            </a:r>
            <a:r>
              <a:rPr lang="he-IL" sz="1400">
                <a:latin typeface="Segoe UI" panose="020B0502040204020203" pitchFamily="34" charset="0"/>
                <a:cs typeface="Segoe UI" panose="020B0502040204020203" pitchFamily="34" charset="0"/>
              </a:rPr>
              <a:t>, פעלה ההתערבות "חצר פעילה" שנועדה לאפשר התערבות מוקדמת בקרב ילדים הסובלים מקשיים התפתחותיים. התוכנית כללה הכשרת גננות ומלמדים במטרה להגביר את המודעות ואת יכולתם לזהות ילדים המבטאים קושי התפתחותי ולהפנות אותם להמשך טיפול. </a:t>
            </a:r>
          </a:p>
          <a:p>
            <a:pPr marL="285750" indent="-285750" eaLnBrk="0" fontAlgn="base" hangingPunct="0">
              <a:lnSpc>
                <a:spcPct val="150000"/>
              </a:lnSpc>
              <a:spcBef>
                <a:spcPct val="0"/>
              </a:spcBef>
              <a:spcAft>
                <a:spcPct val="0"/>
              </a:spcAft>
              <a:buFont typeface="Wingdings" panose="05000000000000000000" pitchFamily="2" charset="2"/>
              <a:buChar char="ü"/>
            </a:pPr>
            <a:r>
              <a:rPr lang="he-IL" sz="1400">
                <a:latin typeface="Segoe UI" panose="020B0502040204020203" pitchFamily="34" charset="0"/>
                <a:cs typeface="Segoe UI" panose="020B0502040204020203" pitchFamily="34" charset="0"/>
              </a:rPr>
              <a:t>במסגרת </a:t>
            </a:r>
            <a:r>
              <a:rPr lang="he-IL" sz="1400" b="1">
                <a:latin typeface="Segoe UI" panose="020B0502040204020203" pitchFamily="34" charset="0"/>
                <a:cs typeface="Segoe UI" panose="020B0502040204020203" pitchFamily="34" charset="0"/>
              </a:rPr>
              <a:t>התוכנית לפיתוח כישורי שפה בקרב ילדי הגן, </a:t>
            </a:r>
            <a:r>
              <a:rPr lang="he-IL" sz="1400">
                <a:latin typeface="Segoe UI" panose="020B0502040204020203" pitchFamily="34" charset="0"/>
                <a:cs typeface="Segoe UI" panose="020B0502040204020203" pitchFamily="34" charset="0"/>
              </a:rPr>
              <a:t>פעלה התערבות שמטרתה להשפיע על הסביבה השפתית בכיתה לצורך קידום אווירת שיח, יצירת הזדמנויות לשיחות מורחבות ובניית אוצר מילים באמצעות הוראה מתווכת. ההתערבות כללה הכשרה למלמדים ולגננות </a:t>
            </a:r>
            <a:br>
              <a:rPr lang="en-US" sz="1400">
                <a:latin typeface="Segoe UI" panose="020B0502040204020203" pitchFamily="34" charset="0"/>
                <a:cs typeface="Segoe UI" panose="020B0502040204020203" pitchFamily="34" charset="0"/>
              </a:rPr>
            </a:br>
            <a:r>
              <a:rPr lang="he-IL" sz="1400">
                <a:latin typeface="Segoe UI" panose="020B0502040204020203" pitchFamily="34" charset="0"/>
                <a:cs typeface="Segoe UI" panose="020B0502040204020203" pitchFamily="34" charset="0"/>
              </a:rPr>
              <a:t>תוך שימת דגש מיוחד להתאמה תרבותית ושפתית לקהל היעד בחברה החרדית.</a:t>
            </a:r>
            <a:endParaRPr lang="he-IL" sz="1400" u="sng">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8AA02DFC-C162-268E-A05C-DC5513FC922F}"/>
              </a:ext>
            </a:extLst>
          </p:cNvPr>
          <p:cNvSpPr>
            <a:spLocks noChangeArrowheads="1"/>
          </p:cNvSpPr>
          <p:nvPr/>
        </p:nvSpPr>
        <p:spPr bwMode="auto">
          <a:xfrm>
            <a:off x="3664005" y="6175839"/>
            <a:ext cx="645110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r" rtl="1"/>
            <a:r>
              <a:rPr lang="he-IL" altLang="he-IL" sz="1000">
                <a:latin typeface="Segoe UI" panose="020B0502040204020203" pitchFamily="34" charset="0"/>
                <a:ea typeface="Calibri" panose="020F0502020204030204" pitchFamily="34" charset="0"/>
                <a:cs typeface="Segoe UI" panose="020B0502040204020203" pitchFamily="34" charset="0"/>
              </a:rPr>
              <a:t>*מתוך: </a:t>
            </a:r>
            <a:r>
              <a:rPr lang="he-IL" sz="1000">
                <a:latin typeface="Segoe UI" panose="020B0502040204020203" pitchFamily="34" charset="0"/>
                <a:cs typeface="Segoe UI" panose="020B0502040204020203" pitchFamily="34" charset="0"/>
              </a:rPr>
              <a:t>הערכת תוכניות שמטרתן קידום התפתחות בגיל הרך: סקירת ספרות, המרכז לטכנולוגיה חינוכית, אפריל 2016. </a:t>
            </a:r>
            <a:endParaRPr lang="he-IL" altLang="he-IL" sz="1000">
              <a:latin typeface="Segoe UI" panose="020B0502040204020203" pitchFamily="34" charset="0"/>
              <a:cs typeface="Segoe UI" panose="020B0502040204020203" pitchFamily="34" charset="0"/>
            </a:endParaRPr>
          </a:p>
        </p:txBody>
      </p:sp>
      <p:pic>
        <p:nvPicPr>
          <p:cNvPr id="9" name="Picture 2" descr="פרזנטציה בריבוע | המרגישונים - פרזנטציה בריבוע">
            <a:extLst>
              <a:ext uri="{FF2B5EF4-FFF2-40B4-BE49-F238E27FC236}">
                <a16:creationId xmlns:a16="http://schemas.microsoft.com/office/drawing/2014/main" id="{612BE9AA-607C-7685-473D-E790146B0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00" y="3412727"/>
            <a:ext cx="3517416" cy="23110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החברה החרדית">
            <a:extLst>
              <a:ext uri="{FF2B5EF4-FFF2-40B4-BE49-F238E27FC236}">
                <a16:creationId xmlns:a16="http://schemas.microsoft.com/office/drawing/2014/main" id="{3380D1BB-BF8A-6578-8A07-A004F1EF7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400" y="700030"/>
            <a:ext cx="3517415" cy="2383597"/>
          </a:xfrm>
          <a:prstGeom prst="rect">
            <a:avLst/>
          </a:prstGeom>
          <a:noFill/>
          <a:extLst>
            <a:ext uri="{909E8E84-426E-40DD-AFC4-6F175D3DCCD1}">
              <a14:hiddenFill xmlns:a14="http://schemas.microsoft.com/office/drawing/2010/main">
                <a:solidFill>
                  <a:srgbClr val="FFFFFF"/>
                </a:solidFill>
              </a14:hiddenFill>
            </a:ext>
          </a:extLst>
        </p:spPr>
      </p:pic>
      <p:sp>
        <p:nvSpPr>
          <p:cNvPr id="11" name="תיבת טקסט 1">
            <a:extLst>
              <a:ext uri="{FF2B5EF4-FFF2-40B4-BE49-F238E27FC236}">
                <a16:creationId xmlns:a16="http://schemas.microsoft.com/office/drawing/2014/main" id="{6126BA0A-DDDB-E671-E0E3-9970F49A4A3A}"/>
              </a:ext>
            </a:extLst>
          </p:cNvPr>
          <p:cNvSpPr txBox="1"/>
          <p:nvPr/>
        </p:nvSpPr>
        <p:spPr>
          <a:xfrm>
            <a:off x="909861" y="3029172"/>
            <a:ext cx="2861954" cy="246221"/>
          </a:xfrm>
          <a:prstGeom prst="rect">
            <a:avLst/>
          </a:prstGeom>
          <a:noFill/>
        </p:spPr>
        <p:txBody>
          <a:bodyPr wrap="square" rtlCol="1">
            <a:spAutoFit/>
          </a:bodyPr>
          <a:lstStyle/>
          <a:p>
            <a:r>
              <a:rPr lang="he-IL" sz="1000" dirty="0">
                <a:latin typeface="Segoe UI" panose="020B0502040204020203" pitchFamily="34" charset="0"/>
                <a:cs typeface="Segoe UI" panose="020B0502040204020203" pitchFamily="34" charset="0"/>
              </a:rPr>
              <a:t>המכון החרדי למחקרי מדיניות</a:t>
            </a:r>
          </a:p>
        </p:txBody>
      </p:sp>
      <p:sp>
        <p:nvSpPr>
          <p:cNvPr id="12" name="תיבת טקסט 13">
            <a:extLst>
              <a:ext uri="{FF2B5EF4-FFF2-40B4-BE49-F238E27FC236}">
                <a16:creationId xmlns:a16="http://schemas.microsoft.com/office/drawing/2014/main" id="{D168B007-CE65-092F-9C57-940227DC310D}"/>
              </a:ext>
            </a:extLst>
          </p:cNvPr>
          <p:cNvSpPr txBox="1"/>
          <p:nvPr/>
        </p:nvSpPr>
        <p:spPr>
          <a:xfrm>
            <a:off x="909862" y="5731303"/>
            <a:ext cx="2861954" cy="400110"/>
          </a:xfrm>
          <a:prstGeom prst="rect">
            <a:avLst/>
          </a:prstGeom>
          <a:noFill/>
        </p:spPr>
        <p:txBody>
          <a:bodyPr wrap="square" rtlCol="1">
            <a:spAutoFit/>
          </a:bodyPr>
          <a:lstStyle/>
          <a:p>
            <a:pPr fontAlgn="base"/>
            <a:r>
              <a:rPr lang="he-IL" sz="1000" b="0" i="0" dirty="0">
                <a:solidFill>
                  <a:srgbClr val="000000"/>
                </a:solidFill>
                <a:effectLst/>
                <a:latin typeface="open sans hebrew" panose="00000500000000000000" pitchFamily="2" charset="-79"/>
                <a:cs typeface="open sans hebrew" panose="00000500000000000000" pitchFamily="2" charset="-79"/>
              </a:rPr>
              <a:t>מטח – המרכז לטכנולוגיה חינוכית</a:t>
            </a:r>
          </a:p>
          <a:p>
            <a:pPr fontAlgn="base"/>
            <a:r>
              <a:rPr lang="he-IL" sz="1000" b="0" i="0" dirty="0">
                <a:solidFill>
                  <a:srgbClr val="000000"/>
                </a:solidFill>
                <a:effectLst/>
                <a:latin typeface="open sans hebrew" panose="00000500000000000000" pitchFamily="2" charset="-79"/>
                <a:cs typeface="open sans hebrew" panose="00000500000000000000" pitchFamily="2" charset="-79"/>
              </a:rPr>
              <a:t>הסתדרות המורים בישראל הקרן לקידום מקצועי</a:t>
            </a:r>
          </a:p>
        </p:txBody>
      </p:sp>
    </p:spTree>
    <p:extLst>
      <p:ext uri="{BB962C8B-B14F-4D97-AF65-F5344CB8AC3E}">
        <p14:creationId xmlns:p14="http://schemas.microsoft.com/office/powerpoint/2010/main" val="4004740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6AB2B1-45A6-6025-DFCF-9A8824C493DE}"/>
              </a:ext>
            </a:extLst>
          </p:cNvPr>
          <p:cNvSpPr txBox="1"/>
          <p:nvPr/>
        </p:nvSpPr>
        <p:spPr>
          <a:xfrm>
            <a:off x="0" y="-5646"/>
            <a:ext cx="12191999" cy="461665"/>
          </a:xfrm>
          <a:prstGeom prst="rect">
            <a:avLst/>
          </a:prstGeom>
          <a:solidFill>
            <a:srgbClr val="36636F"/>
          </a:solidFill>
        </p:spPr>
        <p:txBody>
          <a:bodyPr wrap="square" rtlCol="0">
            <a:spAutoFit/>
          </a:bodyPr>
          <a:lstStyle/>
          <a:p>
            <a:r>
              <a:rPr lang="he-IL" sz="2400" b="1">
                <a:solidFill>
                  <a:schemeClr val="bg1"/>
                </a:solidFill>
                <a:latin typeface="Tahoma" pitchFamily="34" charset="0"/>
                <a:ea typeface="Tahoma" pitchFamily="34" charset="0"/>
                <a:cs typeface="Tahoma" pitchFamily="34" charset="0"/>
              </a:rPr>
              <a:t>בית שמש:</a:t>
            </a:r>
            <a:r>
              <a:rPr lang="en-US" sz="2400" b="1">
                <a:solidFill>
                  <a:schemeClr val="bg1"/>
                </a:solidFill>
                <a:latin typeface="Tahoma" pitchFamily="34" charset="0"/>
                <a:ea typeface="Tahoma" pitchFamily="34" charset="0"/>
                <a:cs typeface="Tahoma" pitchFamily="34" charset="0"/>
              </a:rPr>
              <a:t> </a:t>
            </a:r>
            <a:r>
              <a:rPr lang="he-IL" sz="2400" b="1">
                <a:solidFill>
                  <a:schemeClr val="bg1"/>
                </a:solidFill>
                <a:latin typeface="Tahoma" pitchFamily="34" charset="0"/>
                <a:ea typeface="Tahoma" pitchFamily="34" charset="0"/>
                <a:cs typeface="Tahoma" pitchFamily="34" charset="0"/>
              </a:rPr>
              <a:t> מצב חברתי-כלכלי*</a:t>
            </a:r>
          </a:p>
        </p:txBody>
      </p:sp>
      <p:sp>
        <p:nvSpPr>
          <p:cNvPr id="6" name="Rectangle 5">
            <a:extLst>
              <a:ext uri="{FF2B5EF4-FFF2-40B4-BE49-F238E27FC236}">
                <a16:creationId xmlns:a16="http://schemas.microsoft.com/office/drawing/2014/main" id="{D40639D3-1F98-DFBE-9F77-687DB86A95AC}"/>
              </a:ext>
            </a:extLst>
          </p:cNvPr>
          <p:cNvSpPr>
            <a:spLocks noChangeArrowheads="1"/>
          </p:cNvSpPr>
          <p:nvPr/>
        </p:nvSpPr>
        <p:spPr bwMode="auto">
          <a:xfrm>
            <a:off x="5533794" y="5783914"/>
            <a:ext cx="60348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r" rtl="1"/>
            <a:r>
              <a:rPr lang="he-IL" altLang="he-IL" sz="1000">
                <a:latin typeface="Segoe UI" panose="020B0502040204020203" pitchFamily="34" charset="0"/>
                <a:ea typeface="Calibri" panose="020F0502020204030204" pitchFamily="34" charset="0"/>
                <a:cs typeface="Segoe UI" panose="020B0502040204020203" pitchFamily="34" charset="0"/>
              </a:rPr>
              <a:t>* מתוך: מיפוי ההון האנושי בבית שמש. איתן רגב, איציק קרומבי ושני זוסמן-אפרתי. </a:t>
            </a:r>
            <a:br>
              <a:rPr lang="en-US" altLang="he-IL" sz="1000">
                <a:latin typeface="Segoe UI" panose="020B0502040204020203" pitchFamily="34" charset="0"/>
                <a:ea typeface="Calibri" panose="020F0502020204030204" pitchFamily="34" charset="0"/>
                <a:cs typeface="Segoe UI" panose="020B0502040204020203" pitchFamily="34" charset="0"/>
              </a:rPr>
            </a:br>
            <a:r>
              <a:rPr lang="he-IL" altLang="he-IL" sz="1000">
                <a:latin typeface="Segoe UI" panose="020B0502040204020203" pitchFamily="34" charset="0"/>
                <a:ea typeface="Calibri" panose="020F0502020204030204" pitchFamily="34" charset="0"/>
                <a:cs typeface="Segoe UI" panose="020B0502040204020203" pitchFamily="34" charset="0"/>
              </a:rPr>
              <a:t>המכון החרדי למחקרי מדיניות ועיריית בית שמש. אוקטובר 2021. </a:t>
            </a:r>
          </a:p>
        </p:txBody>
      </p:sp>
      <p:graphicFrame>
        <p:nvGraphicFramePr>
          <p:cNvPr id="7" name="Table 6">
            <a:extLst>
              <a:ext uri="{FF2B5EF4-FFF2-40B4-BE49-F238E27FC236}">
                <a16:creationId xmlns:a16="http://schemas.microsoft.com/office/drawing/2014/main" id="{CEF7C880-CB02-6A82-700E-888D6D42CAB7}"/>
              </a:ext>
            </a:extLst>
          </p:cNvPr>
          <p:cNvGraphicFramePr>
            <a:graphicFrameLocks noGrp="1"/>
          </p:cNvGraphicFramePr>
          <p:nvPr>
            <p:extLst>
              <p:ext uri="{D42A27DB-BD31-4B8C-83A1-F6EECF244321}">
                <p14:modId xmlns:p14="http://schemas.microsoft.com/office/powerpoint/2010/main" val="2731230723"/>
              </p:ext>
            </p:extLst>
          </p:nvPr>
        </p:nvGraphicFramePr>
        <p:xfrm>
          <a:off x="5533793" y="1045151"/>
          <a:ext cx="6034827" cy="4062327"/>
        </p:xfrm>
        <a:graphic>
          <a:graphicData uri="http://schemas.openxmlformats.org/drawingml/2006/table">
            <a:tbl>
              <a:tblPr rtl="1" firstRow="1" bandRow="1">
                <a:tableStyleId>{5940675A-B579-460E-94D1-54222C63F5DA}</a:tableStyleId>
              </a:tblPr>
              <a:tblGrid>
                <a:gridCol w="2358635">
                  <a:extLst>
                    <a:ext uri="{9D8B030D-6E8A-4147-A177-3AD203B41FA5}">
                      <a16:colId xmlns:a16="http://schemas.microsoft.com/office/drawing/2014/main" val="3675287082"/>
                    </a:ext>
                  </a:extLst>
                </a:gridCol>
                <a:gridCol w="1489435">
                  <a:extLst>
                    <a:ext uri="{9D8B030D-6E8A-4147-A177-3AD203B41FA5}">
                      <a16:colId xmlns:a16="http://schemas.microsoft.com/office/drawing/2014/main" val="3709993030"/>
                    </a:ext>
                  </a:extLst>
                </a:gridCol>
                <a:gridCol w="2186757">
                  <a:extLst>
                    <a:ext uri="{9D8B030D-6E8A-4147-A177-3AD203B41FA5}">
                      <a16:colId xmlns:a16="http://schemas.microsoft.com/office/drawing/2014/main" val="2535749957"/>
                    </a:ext>
                  </a:extLst>
                </a:gridCol>
              </a:tblGrid>
              <a:tr h="1164011">
                <a:tc>
                  <a:txBody>
                    <a:bodyPr/>
                    <a:lstStyle/>
                    <a:p>
                      <a:pPr marL="0" marR="0" lvl="0" indent="0" algn="r" defTabSz="914400" rtl="1" eaLnBrk="0" fontAlgn="base" latinLnBrk="0" hangingPunct="0">
                        <a:lnSpc>
                          <a:spcPct val="100000"/>
                        </a:lnSpc>
                        <a:spcBef>
                          <a:spcPts val="0"/>
                        </a:spcBef>
                        <a:spcAft>
                          <a:spcPct val="0"/>
                        </a:spcAft>
                        <a:buClrTx/>
                        <a:buSzTx/>
                        <a:buFont typeface="Arial" panose="020B0604020202020204" pitchFamily="34" charset="0"/>
                        <a:buNone/>
                        <a:tabLst/>
                        <a:defRPr/>
                      </a:pPr>
                      <a:r>
                        <a:rPr lang="he-IL" altLang="he-IL" sz="1600" kern="1200" noProof="0">
                          <a:solidFill>
                            <a:srgbClr val="36636F"/>
                          </a:solidFill>
                          <a:latin typeface="Segoe UI" panose="020B0502040204020203" pitchFamily="34" charset="0"/>
                          <a:ea typeface="+mn-ea"/>
                          <a:cs typeface="Segoe UI" panose="020B0502040204020203" pitchFamily="34" charset="0"/>
                        </a:rPr>
                        <a:t>תחום שיפוט העיר </a:t>
                      </a:r>
                      <a:r>
                        <a:rPr lang="he-IL" altLang="he-IL" sz="1800" b="1" kern="1200" noProof="0">
                          <a:solidFill>
                            <a:srgbClr val="36636F"/>
                          </a:solidFill>
                          <a:latin typeface="Segoe UI" panose="020B0502040204020203" pitchFamily="34" charset="0"/>
                          <a:ea typeface="+mn-ea"/>
                          <a:cs typeface="Segoe UI" panose="020B0502040204020203" pitchFamily="34" charset="0"/>
                        </a:rPr>
                        <a:t>38,670 דונם</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a:txBody>
                    <a:bodyPr/>
                    <a:lstStyle/>
                    <a:p>
                      <a:pPr marL="0" marR="0" lvl="0" indent="0" algn="r" defTabSz="914400" rtl="1" eaLnBrk="0" fontAlgn="base" latinLnBrk="0" hangingPunct="0">
                        <a:lnSpc>
                          <a:spcPct val="100000"/>
                        </a:lnSpc>
                        <a:spcBef>
                          <a:spcPts val="0"/>
                        </a:spcBef>
                        <a:spcAft>
                          <a:spcPct val="0"/>
                        </a:spcAft>
                        <a:buClrTx/>
                        <a:buSzTx/>
                        <a:buFont typeface="Arial" panose="020B0604020202020204" pitchFamily="34" charset="0"/>
                        <a:buNone/>
                        <a:tabLst/>
                        <a:defRPr/>
                      </a:pPr>
                      <a:r>
                        <a:rPr lang="he-IL" altLang="he-IL" sz="1800" b="1" kern="1200" noProof="0">
                          <a:solidFill>
                            <a:srgbClr val="36636F"/>
                          </a:solidFill>
                          <a:latin typeface="Segoe UI" panose="020B0502040204020203" pitchFamily="34" charset="0"/>
                          <a:ea typeface="+mn-ea"/>
                          <a:cs typeface="Segoe UI" panose="020B0502040204020203" pitchFamily="34" charset="0"/>
                        </a:rPr>
                        <a:t>132,544</a:t>
                      </a:r>
                      <a:r>
                        <a:rPr lang="he-IL" altLang="he-IL" sz="1600" kern="1200" noProof="0">
                          <a:solidFill>
                            <a:srgbClr val="36636F"/>
                          </a:solidFill>
                          <a:latin typeface="Segoe UI" panose="020B0502040204020203" pitchFamily="34" charset="0"/>
                          <a:ea typeface="+mn-ea"/>
                          <a:cs typeface="Segoe UI" panose="020B0502040204020203" pitchFamily="34" charset="0"/>
                        </a:rPr>
                        <a:t> תושבים (נכון לשנת 2020)</a:t>
                      </a:r>
                    </a:p>
                    <a:p>
                      <a:pPr marL="0" marR="0" lvl="0" indent="0" algn="r" defTabSz="914400" rtl="1" eaLnBrk="0" fontAlgn="base" latinLnBrk="0" hangingPunct="0">
                        <a:lnSpc>
                          <a:spcPct val="100000"/>
                        </a:lnSpc>
                        <a:spcBef>
                          <a:spcPts val="0"/>
                        </a:spcBef>
                        <a:spcAft>
                          <a:spcPct val="0"/>
                        </a:spcAft>
                        <a:buClrTx/>
                        <a:buSzTx/>
                        <a:buFont typeface="Arial" panose="020B0604020202020204" pitchFamily="34" charset="0"/>
                        <a:buNone/>
                        <a:tabLst/>
                        <a:defRPr/>
                      </a:pPr>
                      <a:endParaRPr lang="he-IL" altLang="he-IL" sz="1600" dirty="0">
                        <a:solidFill>
                          <a:srgbClr val="36636F"/>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200">
                          <a:solidFill>
                            <a:srgbClr val="36636F"/>
                          </a:solidFill>
                          <a:latin typeface="Segoe UI" panose="020B0502040204020203" pitchFamily="34" charset="0"/>
                          <a:ea typeface="+mn-ea"/>
                          <a:cs typeface="Segoe UI" panose="020B0502040204020203" pitchFamily="34" charset="0"/>
                        </a:rPr>
                        <a:t>23,061</a:t>
                      </a:r>
                      <a:endParaRPr lang="he-IL" altLang="he-IL" sz="1800" b="1" kern="1200">
                        <a:solidFill>
                          <a:srgbClr val="36636F"/>
                        </a:solidFill>
                        <a:latin typeface="Segoe UI" panose="020B0502040204020203" pitchFamily="34" charset="0"/>
                        <a:ea typeface="+mn-ea"/>
                        <a:cs typeface="Segoe UI" panose="020B0502040204020203" pitchFamily="34" charset="0"/>
                      </a:endParaRPr>
                    </a:p>
                    <a:p>
                      <a:pPr algn="r" rtl="1">
                        <a:lnSpc>
                          <a:spcPct val="100000"/>
                        </a:lnSpc>
                        <a:spcBef>
                          <a:spcPts val="0"/>
                        </a:spcBef>
                      </a:pPr>
                      <a:r>
                        <a:rPr lang="he-IL" sz="1600" kern="1200">
                          <a:solidFill>
                            <a:srgbClr val="36636F"/>
                          </a:solidFill>
                          <a:latin typeface="Segoe UI" panose="020B0502040204020203" pitchFamily="34" charset="0"/>
                          <a:ea typeface="+mn-ea"/>
                          <a:cs typeface="Segoe UI" panose="020B0502040204020203" pitchFamily="34" charset="0"/>
                        </a:rPr>
                        <a:t>ילדים בגילי לידה עד </a:t>
                      </a:r>
                      <a:r>
                        <a:rPr lang="he-IL" sz="1600">
                          <a:solidFill>
                            <a:srgbClr val="36636F"/>
                          </a:solidFill>
                          <a:latin typeface="Segoe UI" panose="020B0502040204020203" pitchFamily="34" charset="0"/>
                          <a:cs typeface="Segoe UI" panose="020B0502040204020203" pitchFamily="34" charset="0"/>
                        </a:rPr>
                        <a:t>4. </a:t>
                      </a:r>
                    </a:p>
                    <a:p>
                      <a:pPr algn="r" rtl="1">
                        <a:lnSpc>
                          <a:spcPct val="100000"/>
                        </a:lnSpc>
                        <a:spcBef>
                          <a:spcPts val="0"/>
                        </a:spcBef>
                      </a:pPr>
                      <a:endParaRPr lang="he-IL" sz="1600">
                        <a:solidFill>
                          <a:srgbClr val="36636F"/>
                        </a:solidFill>
                        <a:latin typeface="Segoe UI" panose="020B0502040204020203"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altLang="he-IL" sz="1800" b="1">
                          <a:solidFill>
                            <a:srgbClr val="36636F"/>
                          </a:solidFill>
                          <a:latin typeface="Segoe UI" panose="020B0502040204020203" pitchFamily="34" charset="0"/>
                          <a:cs typeface="Segoe UI" panose="020B0502040204020203" pitchFamily="34" charset="0"/>
                        </a:rPr>
                        <a:t>52% </a:t>
                      </a:r>
                      <a:r>
                        <a:rPr lang="he-IL" altLang="he-IL" sz="1600">
                          <a:solidFill>
                            <a:srgbClr val="36636F"/>
                          </a:solidFill>
                          <a:latin typeface="Segoe UI" panose="020B0502040204020203" pitchFamily="34" charset="0"/>
                          <a:cs typeface="Segoe UI" panose="020B0502040204020203" pitchFamily="34" charset="0"/>
                        </a:rPr>
                        <a:t>מהאוכלוסייה הם ילדים מתחת לגיל 12</a:t>
                      </a:r>
                      <a:endParaRPr lang="he-IL" altLang="he-IL" sz="1600" dirty="0">
                        <a:solidFill>
                          <a:srgbClr val="36636F"/>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255945531"/>
                  </a:ext>
                </a:extLst>
              </a:tr>
              <a:tr h="1105767">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altLang="he-IL" sz="1600">
                          <a:solidFill>
                            <a:srgbClr val="36636F"/>
                          </a:solidFill>
                          <a:latin typeface="Segoe UI" panose="020B0502040204020203" pitchFamily="34" charset="0"/>
                          <a:cs typeface="Segoe UI" panose="020B0502040204020203" pitchFamily="34" charset="0"/>
                        </a:rPr>
                        <a:t>בית שמש נמצאת </a:t>
                      </a:r>
                      <a:r>
                        <a:rPr lang="he-IL" altLang="he-IL" sz="1800" b="1">
                          <a:solidFill>
                            <a:srgbClr val="36636F"/>
                          </a:solidFill>
                          <a:latin typeface="Segoe UI" panose="020B0502040204020203" pitchFamily="34" charset="0"/>
                          <a:cs typeface="Segoe UI" panose="020B0502040204020203" pitchFamily="34" charset="0"/>
                        </a:rPr>
                        <a:t>באשכול חברתי כלכלי 2</a:t>
                      </a:r>
                      <a:r>
                        <a:rPr lang="he-IL" altLang="he-IL" sz="1600" b="1" kern="1200">
                          <a:solidFill>
                            <a:srgbClr val="36636F"/>
                          </a:solidFill>
                          <a:latin typeface="Segoe UI" panose="020B0502040204020203" pitchFamily="34" charset="0"/>
                          <a:ea typeface="+mn-ea"/>
                          <a:cs typeface="Segoe UI" panose="020B0502040204020203" pitchFamily="34" charset="0"/>
                        </a:rPr>
                        <a:t> </a:t>
                      </a:r>
                      <a:r>
                        <a:rPr lang="he-IL" altLang="he-IL" sz="1600" kern="1200">
                          <a:solidFill>
                            <a:srgbClr val="36636F"/>
                          </a:solidFill>
                          <a:latin typeface="Segoe UI" panose="020B0502040204020203" pitchFamily="34" charset="0"/>
                          <a:ea typeface="+mn-ea"/>
                          <a:cs typeface="Segoe UI" panose="020B0502040204020203" pitchFamily="34" charset="0"/>
                        </a:rPr>
                        <a:t>(</a:t>
                      </a:r>
                      <a:r>
                        <a:rPr lang="he-IL" sz="1600" kern="1200">
                          <a:solidFill>
                            <a:srgbClr val="36636F"/>
                          </a:solidFill>
                          <a:latin typeface="Segoe UI" panose="020B0502040204020203" pitchFamily="34" charset="0"/>
                          <a:ea typeface="+mn-ea"/>
                          <a:cs typeface="Segoe UI" panose="020B0502040204020203" pitchFamily="34" charset="0"/>
                        </a:rPr>
                        <a:t>2017)</a:t>
                      </a:r>
                      <a:endParaRPr lang="he-IL" altLang="he-IL" sz="1600" kern="1200">
                        <a:solidFill>
                          <a:srgbClr val="36636F"/>
                        </a:solidFill>
                        <a:latin typeface="Segoe UI" panose="020B0502040204020203" pitchFamily="34" charset="0"/>
                        <a:ea typeface="+mn-ea"/>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altLang="he-IL" sz="1600">
                          <a:solidFill>
                            <a:srgbClr val="36636F"/>
                          </a:solidFill>
                          <a:latin typeface="Segoe UI" panose="020B0502040204020203" pitchFamily="34" charset="0"/>
                          <a:cs typeface="Segoe UI" panose="020B0502040204020203" pitchFamily="34" charset="0"/>
                        </a:rPr>
                        <a:t>מספר נפשות ממוצע למשפחה הוא </a:t>
                      </a:r>
                      <a:r>
                        <a:rPr lang="he-IL" altLang="he-IL" sz="1800" b="1">
                          <a:solidFill>
                            <a:srgbClr val="36636F"/>
                          </a:solidFill>
                          <a:latin typeface="Segoe UI" panose="020B0502040204020203" pitchFamily="34" charset="0"/>
                          <a:cs typeface="Segoe UI" panose="020B0502040204020203" pitchFamily="34" charset="0"/>
                        </a:rPr>
                        <a:t>5.04</a:t>
                      </a:r>
                      <a:r>
                        <a:rPr lang="he-IL" altLang="he-IL" sz="1600">
                          <a:solidFill>
                            <a:srgbClr val="36636F"/>
                          </a:solidFill>
                          <a:latin typeface="Segoe UI" panose="020B0502040204020203" pitchFamily="34" charset="0"/>
                          <a:cs typeface="Segoe UI" panose="020B0502040204020203" pitchFamily="34" charset="0"/>
                        </a:rPr>
                        <a:t>  (2019)</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altLang="he-IL" sz="1600">
                          <a:solidFill>
                            <a:srgbClr val="36636F"/>
                          </a:solidFill>
                          <a:latin typeface="Segoe UI" panose="020B0502040204020203" pitchFamily="34" charset="0"/>
                          <a:cs typeface="Segoe UI" panose="020B0502040204020203" pitchFamily="34" charset="0"/>
                        </a:rPr>
                        <a:t>קצב גידול אוכלוסייה השנתי </a:t>
                      </a:r>
                      <a:r>
                        <a:rPr lang="he-IL" altLang="he-IL" sz="1800" b="1">
                          <a:solidFill>
                            <a:srgbClr val="36636F"/>
                          </a:solidFill>
                          <a:latin typeface="Segoe UI" panose="020B0502040204020203" pitchFamily="34" charset="0"/>
                          <a:cs typeface="Segoe UI" panose="020B0502040204020203" pitchFamily="34" charset="0"/>
                        </a:rPr>
                        <a:t>7.1%</a:t>
                      </a:r>
                      <a:endParaRPr lang="he-IL" altLang="he-IL" sz="1600" kern="1200" noProof="0">
                        <a:solidFill>
                          <a:srgbClr val="36636F"/>
                        </a:solidFill>
                        <a:latin typeface="Segoe UI" panose="020B0502040204020203" pitchFamily="34" charset="0"/>
                        <a:ea typeface="+mn-ea"/>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en-US" altLang="he-IL" sz="1600" dirty="0">
                        <a:solidFill>
                          <a:srgbClr val="36636F"/>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650059573"/>
                  </a:ext>
                </a:extLst>
              </a:tr>
              <a:tr h="139648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altLang="he-IL" sz="1800" b="1" kern="1200">
                          <a:solidFill>
                            <a:srgbClr val="36636F"/>
                          </a:solidFill>
                          <a:latin typeface="Segoe UI" panose="020B0502040204020203" pitchFamily="34" charset="0"/>
                          <a:ea typeface="+mn-ea"/>
                          <a:cs typeface="Segoe UI" panose="020B0502040204020203" pitchFamily="34" charset="0"/>
                        </a:rPr>
                        <a:t>57%</a:t>
                      </a:r>
                      <a:r>
                        <a:rPr lang="he-IL" altLang="he-IL" sz="1600" b="1" kern="1200">
                          <a:solidFill>
                            <a:srgbClr val="36636F"/>
                          </a:solidFill>
                          <a:latin typeface="Segoe UI" panose="020B0502040204020203" pitchFamily="34" charset="0"/>
                          <a:ea typeface="+mn-ea"/>
                          <a:cs typeface="Segoe UI" panose="020B0502040204020203" pitchFamily="34" charset="0"/>
                        </a:rPr>
                        <a:t> </a:t>
                      </a:r>
                      <a:r>
                        <a:rPr lang="he-IL" altLang="he-IL" sz="1600" kern="1200">
                          <a:solidFill>
                            <a:srgbClr val="36636F"/>
                          </a:solidFill>
                          <a:latin typeface="Segoe UI" panose="020B0502040204020203" pitchFamily="34" charset="0"/>
                          <a:ea typeface="+mn-ea"/>
                          <a:cs typeface="Segoe UI" panose="020B0502040204020203" pitchFamily="34" charset="0"/>
                        </a:rPr>
                        <a:t>מועסקים בבית שמש, נתון הנמוך במעט בהשוואה לאוכלוסייה החרדית הכלל ארצית (62%) ונמוך בהשוואה לממוצע הארצי (85%) </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gridSpan="2">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altLang="he-IL" sz="1600">
                          <a:solidFill>
                            <a:srgbClr val="36636F"/>
                          </a:solidFill>
                          <a:latin typeface="Segoe UI" panose="020B0502040204020203" pitchFamily="34" charset="0"/>
                          <a:cs typeface="Segoe UI" panose="020B0502040204020203" pitchFamily="34" charset="0"/>
                        </a:rPr>
                        <a:t>שכר ממוצע של </a:t>
                      </a:r>
                      <a:r>
                        <a:rPr lang="he-IL" altLang="he-IL" sz="1800" b="1">
                          <a:solidFill>
                            <a:srgbClr val="36636F"/>
                          </a:solidFill>
                          <a:latin typeface="Segoe UI" panose="020B0502040204020203" pitchFamily="34" charset="0"/>
                          <a:cs typeface="Segoe UI" panose="020B0502040204020203" pitchFamily="34" charset="0"/>
                        </a:rPr>
                        <a:t>6,926 ₪ </a:t>
                      </a:r>
                      <a:r>
                        <a:rPr lang="he-IL" altLang="he-IL" sz="1600">
                          <a:solidFill>
                            <a:srgbClr val="36636F"/>
                          </a:solidFill>
                          <a:latin typeface="Segoe UI" panose="020B0502040204020203" pitchFamily="34" charset="0"/>
                          <a:cs typeface="Segoe UI" panose="020B0502040204020203" pitchFamily="34" charset="0"/>
                        </a:rPr>
                        <a:t>לחודש</a:t>
                      </a:r>
                    </a:p>
                    <a:p>
                      <a:pPr marL="0" marR="0" lvl="0" indent="0" algn="r" defTabSz="914400" rtl="1" eaLnBrk="1" fontAlgn="auto" latinLnBrk="0" hangingPunct="1">
                        <a:lnSpc>
                          <a:spcPct val="100000"/>
                        </a:lnSpc>
                        <a:spcBef>
                          <a:spcPts val="0"/>
                        </a:spcBef>
                        <a:spcAft>
                          <a:spcPts val="0"/>
                        </a:spcAft>
                        <a:buClrTx/>
                        <a:buSzTx/>
                        <a:buFontTx/>
                        <a:buNone/>
                        <a:tabLst/>
                        <a:defRPr/>
                      </a:pPr>
                      <a:r>
                        <a:rPr lang="he-IL" altLang="he-IL" sz="1600">
                          <a:solidFill>
                            <a:srgbClr val="36636F"/>
                          </a:solidFill>
                          <a:latin typeface="Segoe UI" panose="020B0502040204020203" pitchFamily="34" charset="0"/>
                          <a:cs typeface="Segoe UI" panose="020B0502040204020203" pitchFamily="34" charset="0"/>
                        </a:rPr>
                        <a:t>בקרב האוכלוסייה החרדית בבית שמש (מול 7,892₪ בקרב חרדים בכלל הארץ ו- 13,382 ₪  בקרב יהודים שאינם חרדים)</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hMerge="1">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altLang="he-IL" sz="140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684670190"/>
                  </a:ext>
                </a:extLst>
              </a:tr>
            </a:tbl>
          </a:graphicData>
        </a:graphic>
      </p:graphicFrame>
      <p:sp>
        <p:nvSpPr>
          <p:cNvPr id="8" name="Rectangle 16">
            <a:extLst>
              <a:ext uri="{FF2B5EF4-FFF2-40B4-BE49-F238E27FC236}">
                <a16:creationId xmlns:a16="http://schemas.microsoft.com/office/drawing/2014/main" id="{6F7F6C24-E0B4-87E1-5183-6C3E734F355C}"/>
              </a:ext>
            </a:extLst>
          </p:cNvPr>
          <p:cNvSpPr>
            <a:spLocks noChangeArrowheads="1"/>
          </p:cNvSpPr>
          <p:nvPr/>
        </p:nvSpPr>
        <p:spPr bwMode="auto">
          <a:xfrm>
            <a:off x="7786539" y="5605104"/>
            <a:ext cx="378208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r" rtl="1"/>
            <a:r>
              <a:rPr lang="he-IL" altLang="he-IL" sz="1000">
                <a:latin typeface="Segoe UI" panose="020B0502040204020203" pitchFamily="34" charset="0"/>
                <a:ea typeface="Calibri" panose="020F0502020204030204" pitchFamily="34" charset="0"/>
                <a:cs typeface="Segoe UI" panose="020B0502040204020203" pitchFamily="34" charset="0"/>
              </a:rPr>
              <a:t>* מתוך: </a:t>
            </a:r>
            <a:r>
              <a:rPr lang="he-IL" sz="1000">
                <a:latin typeface="Segoe UI" panose="020B0502040204020203" pitchFamily="34" charset="0"/>
                <a:cs typeface="Segoe UI" panose="020B0502040204020203" pitchFamily="34" charset="0"/>
              </a:rPr>
              <a:t>פגישת היכרות ופתיחה – </a:t>
            </a:r>
            <a:r>
              <a:rPr lang="en-US" sz="1000">
                <a:latin typeface="Segoe UI" panose="020B0502040204020203" pitchFamily="34" charset="0"/>
                <a:cs typeface="Segoe UI" panose="020B0502040204020203" pitchFamily="34" charset="0"/>
              </a:rPr>
              <a:t> Urban 95 </a:t>
            </a:r>
            <a:r>
              <a:rPr lang="he-IL" sz="1000">
                <a:latin typeface="Segoe UI" panose="020B0502040204020203" pitchFamily="34" charset="0"/>
                <a:cs typeface="Segoe UI" panose="020B0502040204020203" pitchFamily="34" charset="0"/>
              </a:rPr>
              <a:t>בית שמש, </a:t>
            </a:r>
            <a:r>
              <a:rPr lang="en-US" sz="1000">
                <a:latin typeface="Segoe UI" panose="020B0502040204020203" pitchFamily="34" charset="0"/>
                <a:cs typeface="Segoe UI" panose="020B0502040204020203" pitchFamily="34" charset="0"/>
              </a:rPr>
              <a:t>15.02.2021</a:t>
            </a:r>
            <a:endParaRPr lang="he-IL" altLang="he-IL" sz="1000">
              <a:latin typeface="Segoe UI" panose="020B0502040204020203" pitchFamily="34" charset="0"/>
              <a:ea typeface="Calibri" panose="020F0502020204030204" pitchFamily="34" charset="0"/>
              <a:cs typeface="Segoe UI" panose="020B0502040204020203" pitchFamily="34" charset="0"/>
            </a:endParaRPr>
          </a:p>
        </p:txBody>
      </p:sp>
      <p:pic>
        <p:nvPicPr>
          <p:cNvPr id="9" name="תמונה 3">
            <a:extLst>
              <a:ext uri="{FF2B5EF4-FFF2-40B4-BE49-F238E27FC236}">
                <a16:creationId xmlns:a16="http://schemas.microsoft.com/office/drawing/2014/main" id="{FB4FD11F-016E-987E-893B-2DC73792E658}"/>
              </a:ext>
            </a:extLst>
          </p:cNvPr>
          <p:cNvPicPr>
            <a:picLocks noChangeAspect="1"/>
          </p:cNvPicPr>
          <p:nvPr/>
        </p:nvPicPr>
        <p:blipFill>
          <a:blip r:embed="rId2"/>
          <a:stretch>
            <a:fillRect/>
          </a:stretch>
        </p:blipFill>
        <p:spPr>
          <a:xfrm>
            <a:off x="623379" y="1111806"/>
            <a:ext cx="4090962" cy="5268479"/>
          </a:xfrm>
          <a:prstGeom prst="rect">
            <a:avLst/>
          </a:prstGeom>
        </p:spPr>
      </p:pic>
      <p:sp>
        <p:nvSpPr>
          <p:cNvPr id="10" name="Rectangle 16">
            <a:extLst>
              <a:ext uri="{FF2B5EF4-FFF2-40B4-BE49-F238E27FC236}">
                <a16:creationId xmlns:a16="http://schemas.microsoft.com/office/drawing/2014/main" id="{03695BEE-A808-5907-47DA-8547D58ECC06}"/>
              </a:ext>
            </a:extLst>
          </p:cNvPr>
          <p:cNvSpPr>
            <a:spLocks noChangeArrowheads="1"/>
          </p:cNvSpPr>
          <p:nvPr/>
        </p:nvSpPr>
        <p:spPr bwMode="auto">
          <a:xfrm>
            <a:off x="6509305" y="5211123"/>
            <a:ext cx="505931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r" rtl="1"/>
            <a:r>
              <a:rPr lang="he-IL" altLang="he-IL" sz="1000">
                <a:latin typeface="Segoe UI" panose="020B0502040204020203" pitchFamily="34" charset="0"/>
                <a:ea typeface="Calibri" panose="020F0502020204030204" pitchFamily="34" charset="0"/>
                <a:cs typeface="Segoe UI" panose="020B0502040204020203" pitchFamily="34" charset="0"/>
              </a:rPr>
              <a:t>* מתוך: הלשכה המרכזית לסטטיסטיקה. נתונים כללים- שנת 2020. </a:t>
            </a:r>
          </a:p>
        </p:txBody>
      </p:sp>
      <p:sp>
        <p:nvSpPr>
          <p:cNvPr id="11" name="תיבת טקסט 14">
            <a:extLst>
              <a:ext uri="{FF2B5EF4-FFF2-40B4-BE49-F238E27FC236}">
                <a16:creationId xmlns:a16="http://schemas.microsoft.com/office/drawing/2014/main" id="{362F04E5-2434-D2A6-B573-19D239E39AC0}"/>
              </a:ext>
            </a:extLst>
          </p:cNvPr>
          <p:cNvSpPr txBox="1"/>
          <p:nvPr/>
        </p:nvSpPr>
        <p:spPr>
          <a:xfrm>
            <a:off x="5201418" y="5418412"/>
            <a:ext cx="6373368" cy="246221"/>
          </a:xfrm>
          <a:prstGeom prst="rect">
            <a:avLst/>
          </a:prstGeom>
          <a:noFill/>
        </p:spPr>
        <p:txBody>
          <a:bodyPr wrap="square">
            <a:spAutoFit/>
          </a:bodyPr>
          <a:lstStyle/>
          <a:p>
            <a:r>
              <a:rPr lang="he-IL" sz="1000">
                <a:latin typeface="Segoe UI" panose="020B0502040204020203" pitchFamily="34" charset="0"/>
                <a:cs typeface="Segoe UI" panose="020B0502040204020203" pitchFamily="34" charset="0"/>
              </a:rPr>
              <a:t>* מתוך: הלשכה המרכזית לסטטיסטיקה, משפחות בישראל- נתונים לרגל יום המשפחה, 2021</a:t>
            </a:r>
          </a:p>
        </p:txBody>
      </p:sp>
      <p:sp>
        <p:nvSpPr>
          <p:cNvPr id="12" name="תיבת טקסט 1">
            <a:extLst>
              <a:ext uri="{FF2B5EF4-FFF2-40B4-BE49-F238E27FC236}">
                <a16:creationId xmlns:a16="http://schemas.microsoft.com/office/drawing/2014/main" id="{6237D1A6-503B-70F9-F641-D0365A72ACB8}"/>
              </a:ext>
            </a:extLst>
          </p:cNvPr>
          <p:cNvSpPr txBox="1"/>
          <p:nvPr/>
        </p:nvSpPr>
        <p:spPr>
          <a:xfrm>
            <a:off x="623380" y="633236"/>
            <a:ext cx="4090962" cy="523220"/>
          </a:xfrm>
          <a:prstGeom prst="rect">
            <a:avLst/>
          </a:prstGeom>
          <a:noFill/>
        </p:spPr>
        <p:txBody>
          <a:bodyPr wrap="square" rtlCol="1">
            <a:spAutoFit/>
          </a:bodyPr>
          <a:lstStyle/>
          <a:p>
            <a:pPr algn="ctr"/>
            <a:r>
              <a:rPr lang="he-IL" sz="1400" b="1">
                <a:latin typeface="Segoe UI" panose="020B0502040204020203" pitchFamily="34" charset="0"/>
                <a:cs typeface="Segoe UI" panose="020B0502040204020203" pitchFamily="34" charset="0"/>
              </a:rPr>
              <a:t>ריכוזי האוכלוסייה החרדית בבית שמש</a:t>
            </a:r>
            <a:r>
              <a:rPr lang="he-IL" sz="1400" b="1" dirty="0">
                <a:latin typeface="Segoe UI" panose="020B0502040204020203" pitchFamily="34" charset="0"/>
                <a:cs typeface="Segoe UI" panose="020B0502040204020203" pitchFamily="34" charset="0"/>
              </a:rPr>
              <a:t> </a:t>
            </a:r>
            <a:r>
              <a:rPr lang="he-IL" sz="1400" dirty="0">
                <a:latin typeface="Segoe UI" panose="020B0502040204020203" pitchFamily="34" charset="0"/>
                <a:cs typeface="Segoe UI" panose="020B0502040204020203" pitchFamily="34" charset="0"/>
              </a:rPr>
              <a:t>המכון החרדי למחקרי מדיניות</a:t>
            </a:r>
          </a:p>
        </p:txBody>
      </p:sp>
    </p:spTree>
    <p:extLst>
      <p:ext uri="{BB962C8B-B14F-4D97-AF65-F5344CB8AC3E}">
        <p14:creationId xmlns:p14="http://schemas.microsoft.com/office/powerpoint/2010/main" val="374191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58E93C-FCE0-09F3-4158-D1B2C1BE6F18}"/>
              </a:ext>
            </a:extLst>
          </p:cNvPr>
          <p:cNvSpPr txBox="1"/>
          <p:nvPr/>
        </p:nvSpPr>
        <p:spPr>
          <a:xfrm>
            <a:off x="2798" y="-26143"/>
            <a:ext cx="12192000" cy="461665"/>
          </a:xfrm>
          <a:prstGeom prst="rect">
            <a:avLst/>
          </a:prstGeom>
          <a:solidFill>
            <a:srgbClr val="36636F"/>
          </a:solidFill>
        </p:spPr>
        <p:txBody>
          <a:bodyPr wrap="square" rtlCol="0">
            <a:spAutoFit/>
          </a:bodyPr>
          <a:lstStyle/>
          <a:p>
            <a:r>
              <a:rPr lang="he-IL" sz="2400" b="1" dirty="0">
                <a:solidFill>
                  <a:schemeClr val="bg1"/>
                </a:solidFill>
                <a:latin typeface="Tahoma" pitchFamily="34" charset="0"/>
                <a:ea typeface="Tahoma" pitchFamily="34" charset="0"/>
                <a:cs typeface="Tahoma" pitchFamily="34" charset="0"/>
              </a:rPr>
              <a:t>בית שמש: נתונים כלליים*</a:t>
            </a:r>
          </a:p>
        </p:txBody>
      </p:sp>
      <p:sp>
        <p:nvSpPr>
          <p:cNvPr id="6" name="Rectangle 5">
            <a:extLst>
              <a:ext uri="{FF2B5EF4-FFF2-40B4-BE49-F238E27FC236}">
                <a16:creationId xmlns:a16="http://schemas.microsoft.com/office/drawing/2014/main" id="{E3BE1DC7-3DDE-07F6-74D4-C2DBF8F69CC3}"/>
              </a:ext>
            </a:extLst>
          </p:cNvPr>
          <p:cNvSpPr/>
          <p:nvPr/>
        </p:nvSpPr>
        <p:spPr>
          <a:xfrm>
            <a:off x="5045149" y="799699"/>
            <a:ext cx="6868219" cy="4911922"/>
          </a:xfrm>
          <a:prstGeom prst="rect">
            <a:avLst/>
          </a:prstGeom>
        </p:spPr>
        <p:txBody>
          <a:bodyPr wrap="square">
            <a:spAutoFit/>
          </a:bodyPr>
          <a:lstStyle/>
          <a:p>
            <a:pPr marL="285750" indent="-285750">
              <a:lnSpc>
                <a:spcPct val="150000"/>
              </a:lnSpc>
              <a:spcBef>
                <a:spcPts val="95"/>
              </a:spcBef>
              <a:buFont typeface="Wingdings" panose="05000000000000000000" pitchFamily="2" charset="2"/>
              <a:buChar char="§"/>
            </a:pPr>
            <a:r>
              <a:rPr lang="he-IL" sz="1600">
                <a:latin typeface="Segoe UI" panose="020B0502040204020203" pitchFamily="34" charset="0"/>
                <a:cs typeface="Segoe UI" panose="020B0502040204020203" pitchFamily="34" charset="0"/>
              </a:rPr>
              <a:t>בית שמש מהווה </a:t>
            </a:r>
            <a:r>
              <a:rPr lang="he-IL" sz="1600" b="1">
                <a:latin typeface="Segoe UI" panose="020B0502040204020203" pitchFamily="34" charset="0"/>
                <a:cs typeface="Segoe UI" panose="020B0502040204020203" pitchFamily="34" charset="0"/>
              </a:rPr>
              <a:t>מוקד</a:t>
            </a:r>
            <a:r>
              <a:rPr lang="he-IL" sz="1600">
                <a:latin typeface="Segoe UI" panose="020B0502040204020203" pitchFamily="34" charset="0"/>
                <a:cs typeface="Segoe UI" panose="020B0502040204020203" pitchFamily="34" charset="0"/>
              </a:rPr>
              <a:t> המחבר בין אזור ירושלים לאזור בני ברק והמרכז.</a:t>
            </a:r>
          </a:p>
          <a:p>
            <a:pPr marL="285750" indent="-285750">
              <a:lnSpc>
                <a:spcPct val="150000"/>
              </a:lnSpc>
              <a:spcBef>
                <a:spcPts val="95"/>
              </a:spcBef>
              <a:buFont typeface="Wingdings" panose="05000000000000000000" pitchFamily="2" charset="2"/>
              <a:buChar char="§"/>
            </a:pPr>
            <a:r>
              <a:rPr lang="he-IL" sz="1600">
                <a:latin typeface="Segoe UI" panose="020B0502040204020203" pitchFamily="34" charset="0"/>
                <a:cs typeface="Segoe UI" panose="020B0502040204020203" pitchFamily="34" charset="0"/>
              </a:rPr>
              <a:t>בית שמש הוותיקה נמצאת בצפון העיר, ומסביבה צמחו שכונות נוספות. העיר התרחבה דרומה, ויש כיום </a:t>
            </a:r>
            <a:r>
              <a:rPr lang="he-IL" sz="1600" b="1">
                <a:latin typeface="Segoe UI" panose="020B0502040204020203" pitchFamily="34" charset="0"/>
                <a:cs typeface="Segoe UI" panose="020B0502040204020203" pitchFamily="34" charset="0"/>
              </a:rPr>
              <a:t>תנופת בנייה עצומה </a:t>
            </a:r>
            <a:r>
              <a:rPr lang="he-IL" sz="1600">
                <a:latin typeface="Segoe UI" panose="020B0502040204020203" pitchFamily="34" charset="0"/>
                <a:cs typeface="Segoe UI" panose="020B0502040204020203" pitchFamily="34" charset="0"/>
              </a:rPr>
              <a:t>שתהפוך את בית שמש מעיר בעלת 150 אלף תושבים ל-250 אלף בעוד שלוש שנים. </a:t>
            </a:r>
          </a:p>
          <a:p>
            <a:pPr marL="285750" indent="-285750">
              <a:lnSpc>
                <a:spcPct val="150000"/>
              </a:lnSpc>
              <a:spcBef>
                <a:spcPts val="95"/>
              </a:spcBef>
              <a:buFont typeface="Wingdings" panose="05000000000000000000" pitchFamily="2" charset="2"/>
              <a:buChar char="§"/>
            </a:pPr>
            <a:r>
              <a:rPr lang="he-IL" sz="1600">
                <a:latin typeface="Segoe UI" panose="020B0502040204020203" pitchFamily="34" charset="0"/>
                <a:cs typeface="Segoe UI" panose="020B0502040204020203" pitchFamily="34" charset="0"/>
              </a:rPr>
              <a:t>בית שמש מחולקת לעשרה אזורים עיקריים, שאוכלסו במספר גלי אכלוס. </a:t>
            </a:r>
          </a:p>
          <a:p>
            <a:pPr marL="285750" indent="-285750">
              <a:lnSpc>
                <a:spcPct val="150000"/>
              </a:lnSpc>
              <a:spcBef>
                <a:spcPts val="95"/>
              </a:spcBef>
              <a:buFont typeface="Wingdings" panose="05000000000000000000" pitchFamily="2" charset="2"/>
              <a:buChar char="§"/>
            </a:pPr>
            <a:r>
              <a:rPr lang="he-IL" sz="1600">
                <a:latin typeface="Segoe UI" panose="020B0502040204020203" pitchFamily="34" charset="0"/>
                <a:cs typeface="Segoe UI" panose="020B0502040204020203" pitchFamily="34" charset="0"/>
              </a:rPr>
              <a:t>ניתן לזהות בעיר מרקם חברתי-תרבותי מגוון (שכונות עם רוב חרדי ושכונות מעורבות), תוצר של תהליך ההתפתחות והאכלוס של העיר לאורך זמן. </a:t>
            </a:r>
            <a:br>
              <a:rPr lang="en-US" sz="1600">
                <a:latin typeface="Segoe UI" panose="020B0502040204020203" pitchFamily="34" charset="0"/>
                <a:cs typeface="Segoe UI" panose="020B0502040204020203" pitchFamily="34" charset="0"/>
              </a:rPr>
            </a:br>
            <a:r>
              <a:rPr lang="he-IL" sz="1600">
                <a:latin typeface="Segoe UI" panose="020B0502040204020203" pitchFamily="34" charset="0"/>
                <a:cs typeface="Segoe UI" panose="020B0502040204020203" pitchFamily="34" charset="0"/>
              </a:rPr>
              <a:t>כיום </a:t>
            </a:r>
            <a:r>
              <a:rPr lang="he-IL" sz="1600" b="1">
                <a:latin typeface="Segoe UI" panose="020B0502040204020203" pitchFamily="34" charset="0"/>
                <a:cs typeface="Segoe UI" panose="020B0502040204020203" pitchFamily="34" charset="0"/>
              </a:rPr>
              <a:t>יותר ממחצית העיר מורכבת מהציבור החרדי </a:t>
            </a:r>
            <a:r>
              <a:rPr lang="he-IL" sz="1600">
                <a:latin typeface="Segoe UI" panose="020B0502040204020203" pitchFamily="34" charset="0"/>
                <a:cs typeface="Segoe UI" panose="020B0502040204020203" pitchFamily="34" charset="0"/>
              </a:rPr>
              <a:t>על מגוון זרמיו. </a:t>
            </a:r>
          </a:p>
          <a:p>
            <a:pPr marL="285750" indent="-285750">
              <a:lnSpc>
                <a:spcPct val="150000"/>
              </a:lnSpc>
              <a:spcBef>
                <a:spcPts val="95"/>
              </a:spcBef>
              <a:buFont typeface="Wingdings" panose="05000000000000000000" pitchFamily="2" charset="2"/>
              <a:buChar char="§"/>
            </a:pPr>
            <a:r>
              <a:rPr lang="he-IL" sz="1600">
                <a:latin typeface="Segoe UI" panose="020B0502040204020203" pitchFamily="34" charset="0"/>
                <a:cs typeface="Segoe UI" panose="020B0502040204020203" pitchFamily="34" charset="0"/>
              </a:rPr>
              <a:t>הציבור החרדי חי בקהילות, סביב מבני ציבור ובפרט בית הכנסת. קיימים כמה זרמים: חסידי/ליטאי/ספרדי, ובכל זרם יש מספר חצרות – לכל חצר סממנים חיצוניים שמבדילים וצורכי הציבור שונים. </a:t>
            </a:r>
          </a:p>
          <a:p>
            <a:pPr marL="285750" indent="-285750">
              <a:lnSpc>
                <a:spcPct val="150000"/>
              </a:lnSpc>
              <a:spcBef>
                <a:spcPts val="95"/>
              </a:spcBef>
              <a:buFont typeface="Wingdings" panose="05000000000000000000" pitchFamily="2" charset="2"/>
              <a:buChar char="§"/>
            </a:pPr>
            <a:r>
              <a:rPr lang="he-IL" sz="1600">
                <a:latin typeface="Segoe UI" panose="020B0502040204020203" pitchFamily="34" charset="0"/>
                <a:cs typeface="Segoe UI" panose="020B0502040204020203" pitchFamily="34" charset="0"/>
              </a:rPr>
              <a:t>ריבוי הזרמים הדתיים והחרדיים בעיר והשיעור הגבוה מאוד של ילדים, מצריך כלים שיתנו מענים מתאימים לחוסרים בשטחים ציבוריים ובמבני ציבור. </a:t>
            </a:r>
          </a:p>
        </p:txBody>
      </p:sp>
      <p:sp>
        <p:nvSpPr>
          <p:cNvPr id="7" name="Rectangle 16">
            <a:extLst>
              <a:ext uri="{FF2B5EF4-FFF2-40B4-BE49-F238E27FC236}">
                <a16:creationId xmlns:a16="http://schemas.microsoft.com/office/drawing/2014/main" id="{5BE7451A-BAF9-BFD6-43C5-44994F95DF0D}"/>
              </a:ext>
            </a:extLst>
          </p:cNvPr>
          <p:cNvSpPr>
            <a:spLocks noChangeArrowheads="1"/>
          </p:cNvSpPr>
          <p:nvPr/>
        </p:nvSpPr>
        <p:spPr bwMode="auto">
          <a:xfrm>
            <a:off x="-577727" y="5917993"/>
            <a:ext cx="686821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r" rtl="1"/>
            <a:r>
              <a:rPr lang="he-IL" altLang="he-IL" sz="1000">
                <a:latin typeface="Segoe UI" panose="020B0502040204020203" pitchFamily="34" charset="0"/>
                <a:ea typeface="Calibri" panose="020F0502020204030204" pitchFamily="34" charset="0"/>
                <a:cs typeface="Segoe UI" panose="020B0502040204020203" pitchFamily="34" charset="0"/>
              </a:rPr>
              <a:t>*מתוך: תוכנית מתאר כוללנית בית שמש, מנהל התכנון, משרד הבינוי והשיכון, ארמון אדריכלים וקייזר, דצמבר 2020</a:t>
            </a:r>
            <a:endParaRPr lang="he-IL" altLang="he-IL" sz="1000">
              <a:latin typeface="Segoe UI" panose="020B0502040204020203" pitchFamily="34" charset="0"/>
              <a:cs typeface="Segoe UI" panose="020B0502040204020203" pitchFamily="34" charset="0"/>
            </a:endParaRPr>
          </a:p>
        </p:txBody>
      </p:sp>
      <p:sp>
        <p:nvSpPr>
          <p:cNvPr id="8" name="Rectangle 16">
            <a:extLst>
              <a:ext uri="{FF2B5EF4-FFF2-40B4-BE49-F238E27FC236}">
                <a16:creationId xmlns:a16="http://schemas.microsoft.com/office/drawing/2014/main" id="{A3A0446F-9B82-51E3-8277-53F39E976DDA}"/>
              </a:ext>
            </a:extLst>
          </p:cNvPr>
          <p:cNvSpPr>
            <a:spLocks noChangeArrowheads="1"/>
          </p:cNvSpPr>
          <p:nvPr/>
        </p:nvSpPr>
        <p:spPr bwMode="auto">
          <a:xfrm>
            <a:off x="2564091" y="6189279"/>
            <a:ext cx="37264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r" rtl="1"/>
            <a:r>
              <a:rPr lang="he-IL" altLang="he-IL" sz="1000">
                <a:latin typeface="Segoe UI" panose="020B0502040204020203" pitchFamily="34" charset="0"/>
                <a:ea typeface="Calibri" panose="020F0502020204030204" pitchFamily="34" charset="0"/>
                <a:cs typeface="Segoe UI" panose="020B0502040204020203" pitchFamily="34" charset="0"/>
              </a:rPr>
              <a:t>*מתוך: </a:t>
            </a:r>
            <a:r>
              <a:rPr lang="he-IL" sz="1000">
                <a:latin typeface="Segoe UI" panose="020B0502040204020203" pitchFamily="34" charset="0"/>
                <a:cs typeface="Segoe UI" panose="020B0502040204020203" pitchFamily="34" charset="0"/>
              </a:rPr>
              <a:t>פגישת היכרות ופתיחה – </a:t>
            </a:r>
            <a:r>
              <a:rPr lang="en-US" sz="1000">
                <a:latin typeface="Segoe UI" panose="020B0502040204020203" pitchFamily="34" charset="0"/>
                <a:cs typeface="Segoe UI" panose="020B0502040204020203" pitchFamily="34" charset="0"/>
              </a:rPr>
              <a:t> Urban 95 </a:t>
            </a:r>
            <a:r>
              <a:rPr lang="he-IL" sz="1000">
                <a:latin typeface="Segoe UI" panose="020B0502040204020203" pitchFamily="34" charset="0"/>
                <a:cs typeface="Segoe UI" panose="020B0502040204020203" pitchFamily="34" charset="0"/>
              </a:rPr>
              <a:t>בית שמש, </a:t>
            </a:r>
            <a:r>
              <a:rPr lang="en-US" sz="1000">
                <a:latin typeface="Segoe UI" panose="020B0502040204020203" pitchFamily="34" charset="0"/>
                <a:cs typeface="Segoe UI" panose="020B0502040204020203" pitchFamily="34" charset="0"/>
              </a:rPr>
              <a:t>15.02.2021</a:t>
            </a:r>
            <a:endParaRPr lang="he-IL" altLang="he-IL" sz="1000">
              <a:latin typeface="Segoe UI" panose="020B0502040204020203" pitchFamily="34" charset="0"/>
              <a:ea typeface="Calibri" panose="020F0502020204030204" pitchFamily="34" charset="0"/>
              <a:cs typeface="Segoe UI" panose="020B0502040204020203" pitchFamily="34" charset="0"/>
            </a:endParaRPr>
          </a:p>
        </p:txBody>
      </p:sp>
      <p:sp>
        <p:nvSpPr>
          <p:cNvPr id="9" name="Rectangle 16">
            <a:extLst>
              <a:ext uri="{FF2B5EF4-FFF2-40B4-BE49-F238E27FC236}">
                <a16:creationId xmlns:a16="http://schemas.microsoft.com/office/drawing/2014/main" id="{C8B7C69C-245F-1558-9063-8499386CAFB4}"/>
              </a:ext>
            </a:extLst>
          </p:cNvPr>
          <p:cNvSpPr>
            <a:spLocks noChangeArrowheads="1"/>
          </p:cNvSpPr>
          <p:nvPr/>
        </p:nvSpPr>
        <p:spPr bwMode="auto">
          <a:xfrm>
            <a:off x="-65987" y="6201402"/>
            <a:ext cx="279314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r" rtl="1"/>
            <a:r>
              <a:rPr lang="he-IL" altLang="he-IL" sz="1000">
                <a:latin typeface="Segoe UI" panose="020B0502040204020203" pitchFamily="34" charset="0"/>
                <a:ea typeface="Calibri" panose="020F0502020204030204" pitchFamily="34" charset="0"/>
                <a:cs typeface="Segoe UI" panose="020B0502040204020203" pitchFamily="34" charset="0"/>
              </a:rPr>
              <a:t>*מתוך: סיכום ועדת היגוי בבית שמש, 28.04.2021</a:t>
            </a:r>
          </a:p>
        </p:txBody>
      </p:sp>
      <p:pic>
        <p:nvPicPr>
          <p:cNvPr id="10" name="תמונה 2">
            <a:extLst>
              <a:ext uri="{FF2B5EF4-FFF2-40B4-BE49-F238E27FC236}">
                <a16:creationId xmlns:a16="http://schemas.microsoft.com/office/drawing/2014/main" id="{3EDE55F3-36E7-C57F-EFFD-D4FC26262C3C}"/>
              </a:ext>
            </a:extLst>
          </p:cNvPr>
          <p:cNvPicPr>
            <a:picLocks noChangeAspect="1"/>
          </p:cNvPicPr>
          <p:nvPr/>
        </p:nvPicPr>
        <p:blipFill>
          <a:blip r:embed="rId2"/>
          <a:stretch>
            <a:fillRect/>
          </a:stretch>
        </p:blipFill>
        <p:spPr>
          <a:xfrm>
            <a:off x="151000" y="1760091"/>
            <a:ext cx="4894149" cy="2909300"/>
          </a:xfrm>
          <a:prstGeom prst="rect">
            <a:avLst/>
          </a:prstGeom>
        </p:spPr>
      </p:pic>
    </p:spTree>
    <p:extLst>
      <p:ext uri="{BB962C8B-B14F-4D97-AF65-F5344CB8AC3E}">
        <p14:creationId xmlns:p14="http://schemas.microsoft.com/office/powerpoint/2010/main" val="2571456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B08B23-0206-081A-B0B2-C461C37D369A}"/>
              </a:ext>
            </a:extLst>
          </p:cNvPr>
          <p:cNvSpPr txBox="1"/>
          <p:nvPr/>
        </p:nvSpPr>
        <p:spPr>
          <a:xfrm>
            <a:off x="0" y="390"/>
            <a:ext cx="12192000" cy="461665"/>
          </a:xfrm>
          <a:prstGeom prst="rect">
            <a:avLst/>
          </a:prstGeom>
          <a:solidFill>
            <a:srgbClr val="36636F"/>
          </a:solidFill>
        </p:spPr>
        <p:txBody>
          <a:bodyPr wrap="square" rtlCol="0">
            <a:spAutoFit/>
          </a:bodyPr>
          <a:lstStyle/>
          <a:p>
            <a:r>
              <a:rPr lang="he-IL" sz="2400" b="1">
                <a:solidFill>
                  <a:schemeClr val="bg1"/>
                </a:solidFill>
                <a:latin typeface="Tahoma" pitchFamily="34" charset="0"/>
                <a:ea typeface="Tahoma" pitchFamily="34" charset="0"/>
                <a:cs typeface="Tahoma" pitchFamily="34" charset="0"/>
              </a:rPr>
              <a:t>בית שמש:</a:t>
            </a:r>
            <a:r>
              <a:rPr lang="en-US" sz="2400" b="1">
                <a:solidFill>
                  <a:schemeClr val="bg1"/>
                </a:solidFill>
                <a:latin typeface="Tahoma" pitchFamily="34" charset="0"/>
                <a:ea typeface="Tahoma" pitchFamily="34" charset="0"/>
                <a:cs typeface="Tahoma" pitchFamily="34" charset="0"/>
              </a:rPr>
              <a:t> </a:t>
            </a:r>
            <a:r>
              <a:rPr lang="he-IL" sz="2400" b="1">
                <a:solidFill>
                  <a:schemeClr val="bg1"/>
                </a:solidFill>
                <a:latin typeface="Tahoma" pitchFamily="34" charset="0"/>
                <a:ea typeface="Tahoma" pitchFamily="34" charset="0"/>
                <a:cs typeface="Tahoma" pitchFamily="34" charset="0"/>
              </a:rPr>
              <a:t>מבני ציבור</a:t>
            </a:r>
            <a:r>
              <a:rPr lang="he-IL" sz="2400" b="1" dirty="0">
                <a:solidFill>
                  <a:schemeClr val="bg1"/>
                </a:solidFill>
                <a:latin typeface="Tahoma" pitchFamily="34" charset="0"/>
                <a:ea typeface="Tahoma" pitchFamily="34" charset="0"/>
                <a:cs typeface="Tahoma" pitchFamily="34" charset="0"/>
              </a:rPr>
              <a:t>, תחבורה וניידות*</a:t>
            </a:r>
            <a:endParaRPr lang="he-IL" sz="2400" b="1">
              <a:solidFill>
                <a:schemeClr val="bg1"/>
              </a:solidFill>
              <a:latin typeface="Tahoma" pitchFamily="34" charset="0"/>
              <a:ea typeface="Tahoma" pitchFamily="34" charset="0"/>
              <a:cs typeface="Tahoma" pitchFamily="34" charset="0"/>
            </a:endParaRPr>
          </a:p>
        </p:txBody>
      </p:sp>
      <p:graphicFrame>
        <p:nvGraphicFramePr>
          <p:cNvPr id="6" name="Table 5">
            <a:extLst>
              <a:ext uri="{FF2B5EF4-FFF2-40B4-BE49-F238E27FC236}">
                <a16:creationId xmlns:a16="http://schemas.microsoft.com/office/drawing/2014/main" id="{AA283053-18D1-D07A-E156-EC3E13108E8E}"/>
              </a:ext>
            </a:extLst>
          </p:cNvPr>
          <p:cNvGraphicFramePr>
            <a:graphicFrameLocks noGrp="1"/>
          </p:cNvGraphicFramePr>
          <p:nvPr>
            <p:extLst>
              <p:ext uri="{D42A27DB-BD31-4B8C-83A1-F6EECF244321}">
                <p14:modId xmlns:p14="http://schemas.microsoft.com/office/powerpoint/2010/main" val="3897610916"/>
              </p:ext>
            </p:extLst>
          </p:nvPr>
        </p:nvGraphicFramePr>
        <p:xfrm>
          <a:off x="5612067" y="879238"/>
          <a:ext cx="5991173" cy="4946241"/>
        </p:xfrm>
        <a:graphic>
          <a:graphicData uri="http://schemas.openxmlformats.org/drawingml/2006/table">
            <a:tbl>
              <a:tblPr rtl="1" firstRow="1" bandRow="1">
                <a:tableStyleId>{5940675A-B579-460E-94D1-54222C63F5DA}</a:tableStyleId>
              </a:tblPr>
              <a:tblGrid>
                <a:gridCol w="5991173">
                  <a:extLst>
                    <a:ext uri="{9D8B030D-6E8A-4147-A177-3AD203B41FA5}">
                      <a16:colId xmlns:a16="http://schemas.microsoft.com/office/drawing/2014/main" val="3675287082"/>
                    </a:ext>
                  </a:extLst>
                </a:gridCol>
              </a:tblGrid>
              <a:tr h="795307">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altLang="he-IL" sz="1800" b="1">
                          <a:solidFill>
                            <a:srgbClr val="36636F"/>
                          </a:solidFill>
                          <a:latin typeface="Segoe UI" panose="020B0502040204020203" pitchFamily="34" charset="0"/>
                          <a:cs typeface="Segoe UI" panose="020B0502040204020203" pitchFamily="34" charset="0"/>
                        </a:rPr>
                        <a:t>עקב צמיחה מהירה של העיר, יש מחסור במבני ציבור בחלק מהשכונות </a:t>
                      </a:r>
                      <a:r>
                        <a:rPr lang="he-IL" altLang="he-IL" sz="1800" b="0">
                          <a:solidFill>
                            <a:srgbClr val="36636F"/>
                          </a:solidFill>
                          <a:latin typeface="Segoe UI" panose="020B0502040204020203" pitchFamily="34" charset="0"/>
                          <a:cs typeface="Segoe UI" panose="020B0502040204020203" pitchFamily="34" charset="0"/>
                        </a:rPr>
                        <a:t>(בפרט טיפות חלב ומבנים לספורט ונופש)</a:t>
                      </a:r>
                      <a:endParaRPr lang="he-IL" altLang="he-IL" sz="1800" b="0"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650059573"/>
                  </a:ext>
                </a:extLst>
              </a:tr>
              <a:tr h="520064">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altLang="he-IL" sz="1800" b="1">
                          <a:solidFill>
                            <a:srgbClr val="36636F"/>
                          </a:solidFill>
                          <a:latin typeface="Segoe UI" panose="020B0502040204020203" pitchFamily="34" charset="0"/>
                          <a:cs typeface="Segoe UI" panose="020B0502040204020203" pitchFamily="34" charset="0"/>
                        </a:rPr>
                        <a:t>4 מתנ"סים קיימים בשכונות הוותיקות </a:t>
                      </a:r>
                      <a:br>
                        <a:rPr lang="en-US" altLang="he-IL" sz="1800" b="1">
                          <a:solidFill>
                            <a:srgbClr val="36636F"/>
                          </a:solidFill>
                          <a:latin typeface="Segoe UI" panose="020B0502040204020203" pitchFamily="34" charset="0"/>
                          <a:cs typeface="Segoe UI" panose="020B0502040204020203" pitchFamily="34" charset="0"/>
                        </a:rPr>
                      </a:br>
                      <a:r>
                        <a:rPr lang="he-IL" altLang="he-IL" sz="1800" b="1">
                          <a:solidFill>
                            <a:srgbClr val="36636F"/>
                          </a:solidFill>
                          <a:latin typeface="Segoe UI" panose="020B0502040204020203" pitchFamily="34" charset="0"/>
                          <a:cs typeface="Segoe UI" panose="020B0502040204020203" pitchFamily="34" charset="0"/>
                        </a:rPr>
                        <a:t>ו-3 נבנים בימים אלו </a:t>
                      </a:r>
                      <a:r>
                        <a:rPr lang="he-IL" altLang="he-IL" sz="1800" b="0">
                          <a:solidFill>
                            <a:srgbClr val="36636F"/>
                          </a:solidFill>
                          <a:latin typeface="Segoe UI" panose="020B0502040204020203" pitchFamily="34" charset="0"/>
                          <a:cs typeface="Segoe UI" panose="020B0502040204020203" pitchFamily="34" charset="0"/>
                        </a:rPr>
                        <a:t>(בין ג'1 לג'2, ב</a:t>
                      </a:r>
                      <a:r>
                        <a:rPr kumimoji="0" lang="he-IL" altLang="he-IL" sz="1800" b="0" i="0" u="none" strike="noStrike" cap="none" normalizeH="0" baseline="0">
                          <a:ln>
                            <a:noFill/>
                          </a:ln>
                          <a:solidFill>
                            <a:srgbClr val="36636F"/>
                          </a:solidFill>
                          <a:effectLst/>
                          <a:latin typeface="Segoe UI" panose="020B0502040204020203" pitchFamily="34" charset="0"/>
                          <a:cs typeface="Segoe UI" panose="020B0502040204020203" pitchFamily="34" charset="0"/>
                        </a:rPr>
                        <a:t>נווה שמיר, וברמה ד')</a:t>
                      </a:r>
                      <a:endParaRPr kumimoji="0" lang="he-IL" altLang="he-IL" sz="18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3173894394"/>
                  </a:ext>
                </a:extLst>
              </a:tr>
              <a:tr h="795307">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altLang="he-IL" sz="1800" b="1">
                          <a:solidFill>
                            <a:srgbClr val="36636F"/>
                          </a:solidFill>
                          <a:latin typeface="Segoe UI" panose="020B0502040204020203" pitchFamily="34" charset="0"/>
                          <a:cs typeface="Segoe UI" panose="020B0502040204020203" pitchFamily="34" charset="0"/>
                        </a:rPr>
                        <a:t>עוד עקב הצמיחה המהירה, יש ריבוי מבני ציבור זמניים וניידים </a:t>
                      </a:r>
                      <a:r>
                        <a:rPr lang="he-IL" altLang="he-IL" sz="1800" b="0">
                          <a:solidFill>
                            <a:srgbClr val="36636F"/>
                          </a:solidFill>
                          <a:latin typeface="Segoe UI" panose="020B0502040204020203" pitchFamily="34" charset="0"/>
                          <a:cs typeface="Segoe UI" panose="020B0502040204020203" pitchFamily="34" charset="0"/>
                        </a:rPr>
                        <a:t>(המשמשים כבתי כנסת, גני ילדים ובתי ספר)</a:t>
                      </a:r>
                      <a:endParaRPr kumimoji="0" lang="he-IL" altLang="he-IL" sz="18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3992144056"/>
                  </a:ext>
                </a:extLst>
              </a:tr>
              <a:tr h="451659">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altLang="he-IL" sz="1800" b="1" dirty="0">
                          <a:solidFill>
                            <a:srgbClr val="36636F"/>
                          </a:solidFill>
                          <a:latin typeface="Segoe UI" panose="020B0502040204020203" pitchFamily="34" charset="0"/>
                          <a:cs typeface="Segoe UI" panose="020B0502040204020203" pitchFamily="34" charset="0"/>
                        </a:rPr>
                        <a:t>יש פער בין הצרכים החינוכיים של העיר לבין הקיים בשטח (מחסור בכ- 1,000 כיתות לימוד)</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1379712500"/>
                  </a:ext>
                </a:extLst>
              </a:tr>
              <a:tr h="451659">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800" dirty="0">
                          <a:solidFill>
                            <a:srgbClr val="36636F"/>
                          </a:solidFill>
                          <a:latin typeface="Segoe UI" panose="020B0502040204020203" pitchFamily="34" charset="0"/>
                          <a:cs typeface="Segoe UI" panose="020B0502040204020203" pitchFamily="34" charset="0"/>
                        </a:rPr>
                        <a:t>מיעוט החניות ליד גני הילדים מייצר </a:t>
                      </a:r>
                      <a:r>
                        <a:rPr lang="he-IL" sz="1800" b="1" dirty="0">
                          <a:solidFill>
                            <a:srgbClr val="36636F"/>
                          </a:solidFill>
                          <a:latin typeface="Segoe UI" panose="020B0502040204020203" pitchFamily="34" charset="0"/>
                          <a:cs typeface="Segoe UI" panose="020B0502040204020203" pitchFamily="34" charset="0"/>
                        </a:rPr>
                        <a:t>סביבה לא בטיחותית </a:t>
                      </a:r>
                      <a:r>
                        <a:rPr lang="he-IL" sz="1800" dirty="0">
                          <a:solidFill>
                            <a:srgbClr val="36636F"/>
                          </a:solidFill>
                          <a:latin typeface="Segoe UI" panose="020B0502040204020203" pitchFamily="34" charset="0"/>
                          <a:cs typeface="Segoe UI" panose="020B0502040204020203" pitchFamily="34" charset="0"/>
                        </a:rPr>
                        <a:t>– תנועה ערה של רכבים בעת פיזור/איסוף מהמסגרות</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3209232502"/>
                  </a:ext>
                </a:extLst>
              </a:tr>
              <a:tr h="451659">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altLang="he-IL" sz="180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מחסור </a:t>
                      </a:r>
                      <a:r>
                        <a:rPr kumimoji="0" lang="he-IL" altLang="he-IL" sz="1800" i="0" u="none" strike="noStrike" cap="none" normalizeH="0" baseline="0" dirty="0" err="1">
                          <a:ln>
                            <a:noFill/>
                          </a:ln>
                          <a:solidFill>
                            <a:srgbClr val="36636F"/>
                          </a:solidFill>
                          <a:effectLst/>
                          <a:latin typeface="Segoe UI" panose="020B0502040204020203" pitchFamily="34" charset="0"/>
                          <a:cs typeface="Segoe UI" panose="020B0502040204020203" pitchFamily="34" charset="0"/>
                        </a:rPr>
                        <a:t>בכ</a:t>
                      </a:r>
                      <a:r>
                        <a:rPr kumimoji="0" lang="he-IL" altLang="he-IL" sz="180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- 15 </a:t>
                      </a:r>
                      <a:r>
                        <a:rPr kumimoji="0" lang="he-IL"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תחנות אוטובוס </a:t>
                      </a:r>
                      <a:r>
                        <a:rPr kumimoji="0" lang="he-IL" altLang="he-IL" sz="180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ברחבי העיר </a:t>
                      </a:r>
                      <a:br>
                        <a:rPr kumimoji="0" lang="en-US" altLang="he-IL" sz="180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br>
                      <a:r>
                        <a:rPr kumimoji="0" lang="he-IL" altLang="he-IL" sz="180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וצורך בהוספת </a:t>
                      </a:r>
                      <a:r>
                        <a:rPr kumimoji="0" lang="he-IL"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קווים בין עירוניים</a:t>
                      </a:r>
                      <a:r>
                        <a:rPr kumimoji="0" lang="he-IL" altLang="he-IL" sz="180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 </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2530091240"/>
                  </a:ext>
                </a:extLst>
              </a:tr>
              <a:tr h="795307">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altLang="he-IL" sz="1800" dirty="0">
                          <a:solidFill>
                            <a:srgbClr val="36636F"/>
                          </a:solidFill>
                          <a:latin typeface="Segoe UI" panose="020B0502040204020203" pitchFamily="34" charset="0"/>
                          <a:cs typeface="Segoe UI" panose="020B0502040204020203" pitchFamily="34" charset="0"/>
                        </a:rPr>
                        <a:t>רוב התושבים מתניידים </a:t>
                      </a:r>
                      <a:r>
                        <a:rPr lang="he-IL" altLang="he-IL" sz="1800" b="1" dirty="0">
                          <a:solidFill>
                            <a:srgbClr val="36636F"/>
                          </a:solidFill>
                          <a:latin typeface="Segoe UI" panose="020B0502040204020203" pitchFamily="34" charset="0"/>
                          <a:cs typeface="Segoe UI" panose="020B0502040204020203" pitchFamily="34" charset="0"/>
                        </a:rPr>
                        <a:t>באוטובוסים (בין 80% ל- 90%) – </a:t>
                      </a:r>
                      <a:r>
                        <a:rPr lang="he-IL" altLang="he-IL" sz="1800" dirty="0">
                          <a:solidFill>
                            <a:srgbClr val="36636F"/>
                          </a:solidFill>
                          <a:latin typeface="Segoe UI" panose="020B0502040204020203" pitchFamily="34" charset="0"/>
                          <a:cs typeface="Segoe UI" panose="020B0502040204020203" pitchFamily="34" charset="0"/>
                        </a:rPr>
                        <a:t>בבית שמש </a:t>
                      </a:r>
                      <a:r>
                        <a:rPr lang="he-IL" sz="1800" dirty="0">
                          <a:solidFill>
                            <a:srgbClr val="36636F"/>
                          </a:solidFill>
                          <a:latin typeface="Segoe UI" panose="020B0502040204020203" pitchFamily="34" charset="0"/>
                          <a:cs typeface="Segoe UI" panose="020B0502040204020203" pitchFamily="34" charset="0"/>
                        </a:rPr>
                        <a:t>143 כלי רכב ל- 1,000 נפש (ממוצע ארצי- 335).</a:t>
                      </a:r>
                      <a:endParaRPr lang="he-IL" altLang="he-IL" sz="1800"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747857914"/>
                  </a:ext>
                </a:extLst>
              </a:tr>
            </a:tbl>
          </a:graphicData>
        </a:graphic>
      </p:graphicFrame>
      <p:sp>
        <p:nvSpPr>
          <p:cNvPr id="7" name="Rectangle 16">
            <a:extLst>
              <a:ext uri="{FF2B5EF4-FFF2-40B4-BE49-F238E27FC236}">
                <a16:creationId xmlns:a16="http://schemas.microsoft.com/office/drawing/2014/main" id="{7F76D4E8-44BD-E6FC-AB72-6CE00B38966A}"/>
              </a:ext>
            </a:extLst>
          </p:cNvPr>
          <p:cNvSpPr>
            <a:spLocks noChangeArrowheads="1"/>
          </p:cNvSpPr>
          <p:nvPr/>
        </p:nvSpPr>
        <p:spPr bwMode="auto">
          <a:xfrm>
            <a:off x="5618589" y="6009028"/>
            <a:ext cx="42680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r" rtl="1"/>
            <a:r>
              <a:rPr lang="he-IL" altLang="he-IL" sz="1000">
                <a:latin typeface="Segoe UI" panose="020B0502040204020203" pitchFamily="34" charset="0"/>
                <a:ea typeface="Calibri" panose="020F0502020204030204" pitchFamily="34" charset="0"/>
                <a:cs typeface="Segoe UI" panose="020B0502040204020203" pitchFamily="34" charset="0"/>
              </a:rPr>
              <a:t>*</a:t>
            </a:r>
            <a:r>
              <a:rPr lang="he-IL" altLang="he-IL" sz="1000" dirty="0">
                <a:latin typeface="Segoe UI" panose="020B0502040204020203" pitchFamily="34" charset="0"/>
                <a:ea typeface="Calibri" panose="020F0502020204030204" pitchFamily="34" charset="0"/>
                <a:cs typeface="Segoe UI" panose="020B0502040204020203" pitchFamily="34" charset="0"/>
              </a:rPr>
              <a:t> </a:t>
            </a:r>
            <a:r>
              <a:rPr lang="he-IL" altLang="he-IL" sz="1000">
                <a:latin typeface="Segoe UI" panose="020B0502040204020203" pitchFamily="34" charset="0"/>
                <a:ea typeface="Calibri" panose="020F0502020204030204" pitchFamily="34" charset="0"/>
                <a:cs typeface="Segoe UI" panose="020B0502040204020203" pitchFamily="34" charset="0"/>
              </a:rPr>
              <a:t>מתוך: </a:t>
            </a:r>
            <a:r>
              <a:rPr lang="he-IL" sz="1000">
                <a:latin typeface="Segoe UI" panose="020B0502040204020203" pitchFamily="34" charset="0"/>
                <a:cs typeface="Segoe UI" panose="020B0502040204020203" pitchFamily="34" charset="0"/>
              </a:rPr>
              <a:t>סיכום מפגש וועדות היגוי מס' 4. 09.08.2021</a:t>
            </a:r>
            <a:endParaRPr lang="he-IL" altLang="he-IL" sz="1000">
              <a:latin typeface="Segoe UI" panose="020B0502040204020203" pitchFamily="34" charset="0"/>
              <a:ea typeface="Calibri" panose="020F0502020204030204" pitchFamily="34" charset="0"/>
              <a:cs typeface="Segoe UI" panose="020B0502040204020203" pitchFamily="34" charset="0"/>
            </a:endParaRPr>
          </a:p>
        </p:txBody>
      </p:sp>
      <p:sp>
        <p:nvSpPr>
          <p:cNvPr id="8" name="Rectangle 16">
            <a:extLst>
              <a:ext uri="{FF2B5EF4-FFF2-40B4-BE49-F238E27FC236}">
                <a16:creationId xmlns:a16="http://schemas.microsoft.com/office/drawing/2014/main" id="{5B816EB2-1874-61BB-ADC0-782D777F792D}"/>
              </a:ext>
            </a:extLst>
          </p:cNvPr>
          <p:cNvSpPr>
            <a:spLocks noChangeArrowheads="1"/>
          </p:cNvSpPr>
          <p:nvPr/>
        </p:nvSpPr>
        <p:spPr bwMode="auto">
          <a:xfrm>
            <a:off x="0" y="5946356"/>
            <a:ext cx="42680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r" rtl="1"/>
            <a:r>
              <a:rPr lang="he-IL" altLang="he-IL" sz="1000">
                <a:latin typeface="Segoe UI" panose="020B0502040204020203" pitchFamily="34" charset="0"/>
                <a:ea typeface="Calibri" panose="020F0502020204030204" pitchFamily="34" charset="0"/>
                <a:cs typeface="Segoe UI" panose="020B0502040204020203" pitchFamily="34" charset="0"/>
              </a:rPr>
              <a:t>*</a:t>
            </a:r>
            <a:r>
              <a:rPr lang="he-IL" altLang="he-IL" sz="1000" dirty="0">
                <a:latin typeface="Segoe UI" panose="020B0502040204020203" pitchFamily="34" charset="0"/>
                <a:ea typeface="Calibri" panose="020F0502020204030204" pitchFamily="34" charset="0"/>
                <a:cs typeface="Segoe UI" panose="020B0502040204020203" pitchFamily="34" charset="0"/>
              </a:rPr>
              <a:t> </a:t>
            </a:r>
            <a:r>
              <a:rPr lang="he-IL" altLang="he-IL" sz="1000">
                <a:latin typeface="Segoe UI" panose="020B0502040204020203" pitchFamily="34" charset="0"/>
                <a:ea typeface="Calibri" panose="020F0502020204030204" pitchFamily="34" charset="0"/>
                <a:cs typeface="Segoe UI" panose="020B0502040204020203" pitchFamily="34" charset="0"/>
              </a:rPr>
              <a:t>מתוך: </a:t>
            </a:r>
            <a:r>
              <a:rPr lang="he-IL" sz="1000">
                <a:latin typeface="Segoe UI" panose="020B0502040204020203" pitchFamily="34" charset="0"/>
                <a:cs typeface="Segoe UI" panose="020B0502040204020203" pitchFamily="34" charset="0"/>
              </a:rPr>
              <a:t>פגישת היכרות ופתיחה – </a:t>
            </a:r>
            <a:r>
              <a:rPr lang="en-US" sz="1000">
                <a:latin typeface="Segoe UI" panose="020B0502040204020203" pitchFamily="34" charset="0"/>
                <a:cs typeface="Segoe UI" panose="020B0502040204020203" pitchFamily="34" charset="0"/>
              </a:rPr>
              <a:t> Urban 95 </a:t>
            </a:r>
            <a:r>
              <a:rPr lang="he-IL" sz="1000">
                <a:latin typeface="Segoe UI" panose="020B0502040204020203" pitchFamily="34" charset="0"/>
                <a:cs typeface="Segoe UI" panose="020B0502040204020203" pitchFamily="34" charset="0"/>
              </a:rPr>
              <a:t>בית שמש, </a:t>
            </a:r>
            <a:r>
              <a:rPr lang="en-US" sz="1000">
                <a:latin typeface="Segoe UI" panose="020B0502040204020203" pitchFamily="34" charset="0"/>
                <a:cs typeface="Segoe UI" panose="020B0502040204020203" pitchFamily="34" charset="0"/>
              </a:rPr>
              <a:t>15.02.2021</a:t>
            </a:r>
            <a:endParaRPr lang="he-IL" altLang="he-IL" sz="1000">
              <a:latin typeface="Segoe UI" panose="020B0502040204020203" pitchFamily="34" charset="0"/>
              <a:ea typeface="Calibri" panose="020F0502020204030204" pitchFamily="34" charset="0"/>
              <a:cs typeface="Segoe UI" panose="020B0502040204020203" pitchFamily="34" charset="0"/>
            </a:endParaRPr>
          </a:p>
        </p:txBody>
      </p:sp>
      <p:graphicFrame>
        <p:nvGraphicFramePr>
          <p:cNvPr id="9" name="Table 8">
            <a:extLst>
              <a:ext uri="{FF2B5EF4-FFF2-40B4-BE49-F238E27FC236}">
                <a16:creationId xmlns:a16="http://schemas.microsoft.com/office/drawing/2014/main" id="{70893A2A-FBF0-5087-0026-B9B6C2E3F6AF}"/>
              </a:ext>
            </a:extLst>
          </p:cNvPr>
          <p:cNvGraphicFramePr>
            <a:graphicFrameLocks noGrp="1"/>
          </p:cNvGraphicFramePr>
          <p:nvPr>
            <p:extLst>
              <p:ext uri="{D42A27DB-BD31-4B8C-83A1-F6EECF244321}">
                <p14:modId xmlns:p14="http://schemas.microsoft.com/office/powerpoint/2010/main" val="4183785670"/>
              </p:ext>
            </p:extLst>
          </p:nvPr>
        </p:nvGraphicFramePr>
        <p:xfrm>
          <a:off x="764408" y="1344673"/>
          <a:ext cx="3983305" cy="4061272"/>
        </p:xfrm>
        <a:graphic>
          <a:graphicData uri="http://schemas.openxmlformats.org/drawingml/2006/table">
            <a:tbl>
              <a:tblPr rtl="1" firstRow="1" bandRow="1">
                <a:tableStyleId>{5940675A-B579-460E-94D1-54222C63F5DA}</a:tableStyleId>
              </a:tblPr>
              <a:tblGrid>
                <a:gridCol w="3983305">
                  <a:extLst>
                    <a:ext uri="{9D8B030D-6E8A-4147-A177-3AD203B41FA5}">
                      <a16:colId xmlns:a16="http://schemas.microsoft.com/office/drawing/2014/main" val="3675287082"/>
                    </a:ext>
                  </a:extLst>
                </a:gridCol>
              </a:tblGrid>
              <a:tr h="1055377">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altLang="he-IL" sz="1800" b="1">
                          <a:solidFill>
                            <a:srgbClr val="36636F"/>
                          </a:solidFill>
                          <a:latin typeface="Segoe UI" panose="020B0502040204020203" pitchFamily="34" charset="0"/>
                          <a:cs typeface="Segoe UI" panose="020B0502040204020203" pitchFamily="34" charset="0"/>
                        </a:rPr>
                        <a:t>יש תוכנית מתאר חדשה לעיר, </a:t>
                      </a:r>
                      <a:br>
                        <a:rPr lang="en-US" altLang="he-IL" sz="1800" b="1">
                          <a:solidFill>
                            <a:srgbClr val="36636F"/>
                          </a:solidFill>
                          <a:latin typeface="Segoe UI" panose="020B0502040204020203" pitchFamily="34" charset="0"/>
                          <a:cs typeface="Segoe UI" panose="020B0502040204020203" pitchFamily="34" charset="0"/>
                        </a:rPr>
                      </a:br>
                      <a:r>
                        <a:rPr lang="he-IL" altLang="he-IL" sz="1800" b="1">
                          <a:solidFill>
                            <a:srgbClr val="36636F"/>
                          </a:solidFill>
                          <a:latin typeface="Segoe UI" panose="020B0502040204020203" pitchFamily="34" charset="0"/>
                          <a:cs typeface="Segoe UI" panose="020B0502040204020203" pitchFamily="34" charset="0"/>
                        </a:rPr>
                        <a:t>עם תוכנית אב עירונית אושרה (תוסיף 8000 יח"ד)</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650059573"/>
                  </a:ext>
                </a:extLst>
              </a:tr>
              <a:tr h="110460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800" dirty="0">
                          <a:solidFill>
                            <a:srgbClr val="36636F"/>
                          </a:solidFill>
                          <a:latin typeface="Segoe UI" panose="020B0502040204020203" pitchFamily="34" charset="0"/>
                          <a:cs typeface="Segoe UI" panose="020B0502040204020203" pitchFamily="34" charset="0"/>
                        </a:rPr>
                        <a:t>חלק ממטרת </a:t>
                      </a:r>
                      <a:r>
                        <a:rPr lang="he-IL" sz="1800" b="1" dirty="0">
                          <a:solidFill>
                            <a:srgbClr val="36636F"/>
                          </a:solidFill>
                          <a:latin typeface="Segoe UI" panose="020B0502040204020203" pitchFamily="34" charset="0"/>
                          <a:cs typeface="Segoe UI" panose="020B0502040204020203" pitchFamily="34" charset="0"/>
                        </a:rPr>
                        <a:t>תוכנית המתאר </a:t>
                      </a:r>
                      <a:r>
                        <a:rPr lang="he-IL" sz="1800" dirty="0">
                          <a:solidFill>
                            <a:srgbClr val="36636F"/>
                          </a:solidFill>
                          <a:latin typeface="Segoe UI" panose="020B0502040204020203" pitchFamily="34" charset="0"/>
                          <a:cs typeface="Segoe UI" panose="020B0502040204020203" pitchFamily="34" charset="0"/>
                        </a:rPr>
                        <a:t>היא לייצר רצף הליכתי, כמענה ל</a:t>
                      </a:r>
                      <a:r>
                        <a:rPr lang="he-IL" sz="1800" b="1" dirty="0">
                          <a:solidFill>
                            <a:srgbClr val="36636F"/>
                          </a:solidFill>
                          <a:latin typeface="Segoe UI" panose="020B0502040204020203" pitchFamily="34" charset="0"/>
                          <a:cs typeface="Segoe UI" panose="020B0502040204020203" pitchFamily="34" charset="0"/>
                        </a:rPr>
                        <a:t>טופוגרפיה ההררית</a:t>
                      </a:r>
                      <a:r>
                        <a:rPr lang="he-IL" sz="1800" b="0" dirty="0">
                          <a:solidFill>
                            <a:srgbClr val="36636F"/>
                          </a:solidFill>
                          <a:latin typeface="Segoe UI" panose="020B0502040204020203" pitchFamily="34" charset="0"/>
                          <a:cs typeface="Segoe UI" panose="020B0502040204020203" pitchFamily="34" charset="0"/>
                        </a:rPr>
                        <a:t>, המקשה על </a:t>
                      </a:r>
                      <a:r>
                        <a:rPr lang="he-IL" sz="1800" b="0" dirty="0" err="1">
                          <a:solidFill>
                            <a:srgbClr val="36636F"/>
                          </a:solidFill>
                          <a:latin typeface="Segoe UI" panose="020B0502040204020203" pitchFamily="34" charset="0"/>
                          <a:cs typeface="Segoe UI" panose="020B0502040204020203" pitchFamily="34" charset="0"/>
                        </a:rPr>
                        <a:t>התניידות</a:t>
                      </a:r>
                      <a:r>
                        <a:rPr lang="he-IL" sz="1800" b="0" dirty="0">
                          <a:solidFill>
                            <a:srgbClr val="36636F"/>
                          </a:solidFill>
                          <a:latin typeface="Segoe UI" panose="020B0502040204020203" pitchFamily="34" charset="0"/>
                          <a:cs typeface="Segoe UI" panose="020B0502040204020203" pitchFamily="34" charset="0"/>
                        </a:rPr>
                        <a:t> רגלית</a:t>
                      </a:r>
                      <a:endParaRPr lang="he-IL" altLang="he-IL" sz="1800" b="1" kern="1200" dirty="0">
                        <a:solidFill>
                          <a:srgbClr val="36636F"/>
                        </a:solidFill>
                        <a:latin typeface="Segoe UI" panose="020B0502040204020203" pitchFamily="34" charset="0"/>
                        <a:ea typeface="+mn-ea"/>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1377563724"/>
                  </a:ext>
                </a:extLst>
              </a:tr>
              <a:tr h="110460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800" b="1" kern="1200">
                          <a:solidFill>
                            <a:srgbClr val="36636F"/>
                          </a:solidFill>
                          <a:latin typeface="Segoe UI" panose="020B0502040204020203" pitchFamily="34" charset="0"/>
                          <a:ea typeface="+mn-ea"/>
                          <a:cs typeface="Segoe UI" panose="020B0502040204020203" pitchFamily="34" charset="0"/>
                        </a:rPr>
                        <a:t>כחלק מהסכמי הגג, הקמת טיפות חלב בשכונות החדשות הוגדרה כתנאי תב"עי</a:t>
                      </a:r>
                      <a:endParaRPr lang="he-IL" altLang="he-IL" sz="1800" b="1" kern="1200">
                        <a:solidFill>
                          <a:srgbClr val="36636F"/>
                        </a:solidFill>
                        <a:latin typeface="Segoe UI" panose="020B0502040204020203" pitchFamily="34" charset="0"/>
                        <a:ea typeface="+mn-ea"/>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173894394"/>
                  </a:ext>
                </a:extLst>
              </a:tr>
              <a:tr h="79668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800" b="1" kern="1200">
                          <a:solidFill>
                            <a:srgbClr val="36636F"/>
                          </a:solidFill>
                          <a:latin typeface="Segoe UI" panose="020B0502040204020203" pitchFamily="34" charset="0"/>
                          <a:ea typeface="+mn-ea"/>
                          <a:cs typeface="Segoe UI" panose="020B0502040204020203" pitchFamily="34" charset="0"/>
                        </a:rPr>
                        <a:t>במתחמי ובחצרות קופות החולים יש פוטנציאל למרחב פעילות לילדים</a:t>
                      </a:r>
                      <a:endParaRPr lang="he-IL" altLang="he-IL" sz="1800" b="1">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992144056"/>
                  </a:ext>
                </a:extLst>
              </a:tr>
            </a:tbl>
          </a:graphicData>
        </a:graphic>
      </p:graphicFrame>
      <p:pic>
        <p:nvPicPr>
          <p:cNvPr id="10" name="Graphic 9" descr="Deciduous tree">
            <a:extLst>
              <a:ext uri="{FF2B5EF4-FFF2-40B4-BE49-F238E27FC236}">
                <a16:creationId xmlns:a16="http://schemas.microsoft.com/office/drawing/2014/main" id="{61DA4AC6-740A-43A7-D673-3497C41C6C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05055" y="1769947"/>
            <a:ext cx="914400" cy="914400"/>
          </a:xfrm>
          <a:prstGeom prst="rect">
            <a:avLst/>
          </a:prstGeom>
        </p:spPr>
      </p:pic>
      <p:pic>
        <p:nvPicPr>
          <p:cNvPr id="11" name="Graphic 10" descr="Deciduous tree">
            <a:extLst>
              <a:ext uri="{FF2B5EF4-FFF2-40B4-BE49-F238E27FC236}">
                <a16:creationId xmlns:a16="http://schemas.microsoft.com/office/drawing/2014/main" id="{D6393409-7E46-70D9-5B3B-793213E7AD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16900" y="4179641"/>
            <a:ext cx="790333" cy="790333"/>
          </a:xfrm>
          <a:prstGeom prst="rect">
            <a:avLst/>
          </a:prstGeom>
        </p:spPr>
      </p:pic>
      <p:sp>
        <p:nvSpPr>
          <p:cNvPr id="12" name="Rectangle 16">
            <a:extLst>
              <a:ext uri="{FF2B5EF4-FFF2-40B4-BE49-F238E27FC236}">
                <a16:creationId xmlns:a16="http://schemas.microsoft.com/office/drawing/2014/main" id="{61E3F5A6-2040-160A-CE80-2B48D72564E6}"/>
              </a:ext>
            </a:extLst>
          </p:cNvPr>
          <p:cNvSpPr>
            <a:spLocks noChangeArrowheads="1"/>
          </p:cNvSpPr>
          <p:nvPr/>
        </p:nvSpPr>
        <p:spPr bwMode="auto">
          <a:xfrm>
            <a:off x="348770" y="6177751"/>
            <a:ext cx="298166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r" rtl="1"/>
            <a:r>
              <a:rPr lang="he-IL" altLang="he-IL" sz="1000" dirty="0">
                <a:latin typeface="Segoe UI" panose="020B0502040204020203" pitchFamily="34" charset="0"/>
                <a:ea typeface="Calibri" panose="020F0502020204030204" pitchFamily="34" charset="0"/>
                <a:cs typeface="Segoe UI" panose="020B0502040204020203" pitchFamily="34" charset="0"/>
              </a:rPr>
              <a:t>* מתוך: סיכום ועדת היגוי בבית שמש, 28.04.2021</a:t>
            </a:r>
            <a:endParaRPr lang="he-IL" altLang="he-IL" sz="1000" dirty="0">
              <a:latin typeface="Segoe UI" panose="020B0502040204020203" pitchFamily="34" charset="0"/>
              <a:cs typeface="Segoe UI" panose="020B0502040204020203" pitchFamily="34" charset="0"/>
            </a:endParaRPr>
          </a:p>
        </p:txBody>
      </p:sp>
      <p:sp>
        <p:nvSpPr>
          <p:cNvPr id="13" name="Rectangle 16">
            <a:extLst>
              <a:ext uri="{FF2B5EF4-FFF2-40B4-BE49-F238E27FC236}">
                <a16:creationId xmlns:a16="http://schemas.microsoft.com/office/drawing/2014/main" id="{8AA79885-44D5-0DE8-8A73-16B5AA522EDF}"/>
              </a:ext>
            </a:extLst>
          </p:cNvPr>
          <p:cNvSpPr>
            <a:spLocks noChangeArrowheads="1"/>
          </p:cNvSpPr>
          <p:nvPr/>
        </p:nvSpPr>
        <p:spPr bwMode="auto">
          <a:xfrm>
            <a:off x="3615069" y="6192577"/>
            <a:ext cx="627160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r" rtl="1"/>
            <a:r>
              <a:rPr lang="he-IL" altLang="he-IL" sz="1000" dirty="0">
                <a:latin typeface="Segoe UI" panose="020B0502040204020203" pitchFamily="34" charset="0"/>
                <a:ea typeface="Calibri" panose="020F0502020204030204" pitchFamily="34" charset="0"/>
                <a:cs typeface="Segoe UI" panose="020B0502040204020203" pitchFamily="34" charset="0"/>
              </a:rPr>
              <a:t>* מתוך: תוכנית מתאר כוללנית בית שמש, מנהל התכנון, משרד הבינוי והשיכון, ארמון אדריכלים וקייזר, דצמבר 2020</a:t>
            </a:r>
          </a:p>
        </p:txBody>
      </p:sp>
    </p:spTree>
    <p:extLst>
      <p:ext uri="{BB962C8B-B14F-4D97-AF65-F5344CB8AC3E}">
        <p14:creationId xmlns:p14="http://schemas.microsoft.com/office/powerpoint/2010/main" val="3794480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8A25C0-8EFB-6B0C-353D-C90D180A92F7}"/>
              </a:ext>
            </a:extLst>
          </p:cNvPr>
          <p:cNvSpPr txBox="1"/>
          <p:nvPr/>
        </p:nvSpPr>
        <p:spPr>
          <a:xfrm>
            <a:off x="0" y="-5646"/>
            <a:ext cx="12191999" cy="461665"/>
          </a:xfrm>
          <a:prstGeom prst="rect">
            <a:avLst/>
          </a:prstGeom>
          <a:solidFill>
            <a:srgbClr val="36636F"/>
          </a:solidFill>
        </p:spPr>
        <p:txBody>
          <a:bodyPr wrap="square" rtlCol="0">
            <a:spAutoFit/>
          </a:bodyPr>
          <a:lstStyle/>
          <a:p>
            <a:r>
              <a:rPr lang="he-IL" sz="2400" b="1">
                <a:solidFill>
                  <a:schemeClr val="bg1"/>
                </a:solidFill>
                <a:latin typeface="Tahoma" pitchFamily="34" charset="0"/>
                <a:ea typeface="Tahoma" pitchFamily="34" charset="0"/>
                <a:cs typeface="Tahoma" pitchFamily="34" charset="0"/>
              </a:rPr>
              <a:t>בית שמש:</a:t>
            </a:r>
            <a:r>
              <a:rPr lang="en-US" sz="2400" b="1">
                <a:solidFill>
                  <a:schemeClr val="bg1"/>
                </a:solidFill>
                <a:latin typeface="Tahoma" pitchFamily="34" charset="0"/>
                <a:ea typeface="Tahoma" pitchFamily="34" charset="0"/>
                <a:cs typeface="Tahoma" pitchFamily="34" charset="0"/>
              </a:rPr>
              <a:t> </a:t>
            </a:r>
            <a:r>
              <a:rPr lang="he-IL" sz="2400" b="1">
                <a:solidFill>
                  <a:schemeClr val="bg1"/>
                </a:solidFill>
                <a:latin typeface="Tahoma" pitchFamily="34" charset="0"/>
                <a:ea typeface="Tahoma" pitchFamily="34" charset="0"/>
                <a:cs typeface="Tahoma" pitchFamily="34" charset="0"/>
              </a:rPr>
              <a:t>מרחב ציבורי - רמת אברהם ורמת בית שמש ג'1</a:t>
            </a:r>
            <a:r>
              <a:rPr lang="he-IL" sz="2400" b="1" dirty="0">
                <a:solidFill>
                  <a:schemeClr val="bg1"/>
                </a:solidFill>
                <a:latin typeface="Tahoma" pitchFamily="34" charset="0"/>
                <a:ea typeface="Tahoma" pitchFamily="34" charset="0"/>
                <a:cs typeface="Tahoma" pitchFamily="34" charset="0"/>
              </a:rPr>
              <a:t>*</a:t>
            </a:r>
            <a:endParaRPr lang="he-IL" sz="2400" b="1">
              <a:solidFill>
                <a:schemeClr val="bg1"/>
              </a:solidFill>
              <a:latin typeface="Tahoma" pitchFamily="34" charset="0"/>
              <a:ea typeface="Tahoma" pitchFamily="34" charset="0"/>
              <a:cs typeface="Tahoma" pitchFamily="34" charset="0"/>
            </a:endParaRPr>
          </a:p>
        </p:txBody>
      </p:sp>
      <p:graphicFrame>
        <p:nvGraphicFramePr>
          <p:cNvPr id="6" name="Table 5">
            <a:extLst>
              <a:ext uri="{FF2B5EF4-FFF2-40B4-BE49-F238E27FC236}">
                <a16:creationId xmlns:a16="http://schemas.microsoft.com/office/drawing/2014/main" id="{925521CD-AC66-21B9-A40D-40C33B40AF34}"/>
              </a:ext>
            </a:extLst>
          </p:cNvPr>
          <p:cNvGraphicFramePr>
            <a:graphicFrameLocks noGrp="1"/>
          </p:cNvGraphicFramePr>
          <p:nvPr>
            <p:extLst>
              <p:ext uri="{D42A27DB-BD31-4B8C-83A1-F6EECF244321}">
                <p14:modId xmlns:p14="http://schemas.microsoft.com/office/powerpoint/2010/main" val="4099615614"/>
              </p:ext>
            </p:extLst>
          </p:nvPr>
        </p:nvGraphicFramePr>
        <p:xfrm>
          <a:off x="6692696" y="928337"/>
          <a:ext cx="4849079" cy="4955694"/>
        </p:xfrm>
        <a:graphic>
          <a:graphicData uri="http://schemas.openxmlformats.org/drawingml/2006/table">
            <a:tbl>
              <a:tblPr rtl="1" firstRow="1" bandRow="1">
                <a:tableStyleId>{5940675A-B579-460E-94D1-54222C63F5DA}</a:tableStyleId>
              </a:tblPr>
              <a:tblGrid>
                <a:gridCol w="4849079">
                  <a:extLst>
                    <a:ext uri="{9D8B030D-6E8A-4147-A177-3AD203B41FA5}">
                      <a16:colId xmlns:a16="http://schemas.microsoft.com/office/drawing/2014/main" val="3675287082"/>
                    </a:ext>
                  </a:extLst>
                </a:gridCol>
              </a:tblGrid>
              <a:tr h="68318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altLang="he-IL" sz="1800" b="1" i="0" u="none" strike="noStrike" cap="none" normalizeH="0" baseline="0">
                          <a:ln>
                            <a:noFill/>
                          </a:ln>
                          <a:solidFill>
                            <a:schemeClr val="bg1"/>
                          </a:solidFill>
                          <a:effectLst/>
                          <a:latin typeface="Segoe UI" panose="020B0502040204020203" pitchFamily="34" charset="0"/>
                          <a:cs typeface="Segoe UI" panose="020B0502040204020203" pitchFamily="34" charset="0"/>
                        </a:rPr>
                        <a:t>תוכנית האב כוללת הקמת בנייני מגורים בני 20-30 קומות - יש התנגדות מצד התושבים</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650059573"/>
                  </a:ext>
                </a:extLst>
              </a:tr>
              <a:tr h="514548">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normalizeH="0" baseline="0">
                          <a:ln>
                            <a:noFill/>
                          </a:ln>
                          <a:solidFill>
                            <a:schemeClr val="bg1"/>
                          </a:solidFill>
                          <a:effectLst/>
                          <a:latin typeface="Segoe UI" panose="020B0502040204020203" pitchFamily="34" charset="0"/>
                          <a:ea typeface="+mn-ea"/>
                          <a:cs typeface="Segoe UI" panose="020B0502040204020203" pitchFamily="34" charset="0"/>
                        </a:rPr>
                        <a:t>מחסור בשטחים ציבוריים, בצל ועצים לאורך המדרכות (בעיקר בשכונות חדשות)</a:t>
                      </a:r>
                      <a:endParaRPr kumimoji="0" lang="he-IL" altLang="he-IL" sz="1800" b="1" i="0" u="none" strike="noStrike" kern="1200" cap="none" normalizeH="0" baseline="0">
                        <a:ln>
                          <a:noFill/>
                        </a:ln>
                        <a:solidFill>
                          <a:schemeClr val="bg1"/>
                        </a:solidFill>
                        <a:effectLst/>
                        <a:latin typeface="Segoe UI" panose="020B0502040204020203" pitchFamily="34" charset="0"/>
                        <a:ea typeface="+mn-ea"/>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3173894394"/>
                  </a:ext>
                </a:extLst>
              </a:tr>
              <a:tr h="615055">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altLang="he-IL" sz="1800" b="1" i="0" u="none" strike="noStrike" cap="none" normalizeH="0" baseline="0">
                          <a:ln>
                            <a:noFill/>
                          </a:ln>
                          <a:solidFill>
                            <a:schemeClr val="bg1"/>
                          </a:solidFill>
                          <a:effectLst/>
                          <a:latin typeface="Segoe UI" panose="020B0502040204020203" pitchFamily="34" charset="0"/>
                          <a:cs typeface="Segoe UI" panose="020B0502040204020203" pitchFamily="34" charset="0"/>
                        </a:rPr>
                        <a:t>מחסור </a:t>
                      </a:r>
                      <a:r>
                        <a:rPr kumimoji="0" lang="he-IL" altLang="he-IL" sz="1800" b="1" i="0" u="none" strike="noStrike" kern="1200" cap="none" normalizeH="0" baseline="0">
                          <a:ln>
                            <a:noFill/>
                          </a:ln>
                          <a:solidFill>
                            <a:schemeClr val="bg1"/>
                          </a:solidFill>
                          <a:effectLst/>
                          <a:latin typeface="Segoe UI" panose="020B0502040204020203" pitchFamily="34" charset="0"/>
                          <a:ea typeface="+mn-ea"/>
                          <a:cs typeface="Segoe UI" panose="020B0502040204020203" pitchFamily="34" charset="0"/>
                        </a:rPr>
                        <a:t>בגינות כיס </a:t>
                      </a:r>
                      <a:r>
                        <a:rPr kumimoji="0" lang="he-IL" altLang="he-IL" sz="1800" b="1" i="0" u="none" strike="noStrike" cap="none" normalizeH="0" baseline="0">
                          <a:ln>
                            <a:noFill/>
                          </a:ln>
                          <a:solidFill>
                            <a:schemeClr val="bg1"/>
                          </a:solidFill>
                          <a:effectLst/>
                          <a:latin typeface="Segoe UI" panose="020B0502040204020203" pitchFamily="34" charset="0"/>
                          <a:cs typeface="Segoe UI" panose="020B0502040204020203" pitchFamily="34" charset="0"/>
                        </a:rPr>
                        <a:t>(בעיקר בשכונות חדשות)</a:t>
                      </a:r>
                      <a:endParaRPr lang="he-IL" altLang="he-IL" sz="1800" b="1">
                        <a:solidFill>
                          <a:schemeClr val="bg1"/>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3992144056"/>
                  </a:ext>
                </a:extLst>
              </a:tr>
              <a:tr h="570494">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altLang="he-IL" sz="1800" b="1" i="0" u="none" strike="noStrike" cap="none" normalizeH="0" baseline="0">
                          <a:ln>
                            <a:noFill/>
                          </a:ln>
                          <a:solidFill>
                            <a:schemeClr val="bg1"/>
                          </a:solidFill>
                          <a:effectLst/>
                          <a:latin typeface="Segoe UI" panose="020B0502040204020203" pitchFamily="34" charset="0"/>
                          <a:cs typeface="Segoe UI" panose="020B0502040204020203" pitchFamily="34" charset="0"/>
                        </a:rPr>
                        <a:t>הפארקים הציבוריים הקיימים אינם מתאימים לסוגי האוכלוסיות וגילים שונים</a:t>
                      </a:r>
                      <a:endParaRPr lang="he-IL" altLang="he-IL" sz="1800" b="1">
                        <a:solidFill>
                          <a:schemeClr val="bg1"/>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2583581284"/>
                  </a:ext>
                </a:extLst>
              </a:tr>
              <a:tr h="54849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altLang="he-IL" sz="1800" b="1" i="0" u="none" strike="noStrike" kern="1200" cap="none" normalizeH="0" baseline="0">
                        <a:ln>
                          <a:noFill/>
                        </a:ln>
                        <a:solidFill>
                          <a:schemeClr val="bg1"/>
                        </a:solidFill>
                        <a:effectLst/>
                        <a:latin typeface="Segoe UI" panose="020B0502040204020203" pitchFamily="34" charset="0"/>
                        <a:ea typeface="+mn-ea"/>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41357164"/>
                  </a:ext>
                </a:extLst>
              </a:tr>
              <a:tr h="908467">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altLang="he-IL" sz="1800" b="1">
                          <a:solidFill>
                            <a:srgbClr val="36636F"/>
                          </a:solidFill>
                          <a:latin typeface="Segoe UI" panose="020B0502040204020203" pitchFamily="34" charset="0"/>
                          <a:cs typeface="Segoe UI" panose="020B0502040204020203" pitchFamily="34" charset="0"/>
                        </a:rPr>
                        <a:t>עידוד עירוב שימושים מותאם לתרבות </a:t>
                      </a:r>
                      <a:br>
                        <a:rPr lang="en-US" altLang="he-IL" sz="1800" b="1">
                          <a:solidFill>
                            <a:srgbClr val="36636F"/>
                          </a:solidFill>
                          <a:latin typeface="Segoe UI" panose="020B0502040204020203" pitchFamily="34" charset="0"/>
                          <a:cs typeface="Segoe UI" panose="020B0502040204020203" pitchFamily="34" charset="0"/>
                        </a:rPr>
                      </a:br>
                      <a:r>
                        <a:rPr lang="he-IL" altLang="he-IL" sz="1800" b="0">
                          <a:solidFill>
                            <a:srgbClr val="36636F"/>
                          </a:solidFill>
                          <a:latin typeface="Segoe UI" panose="020B0502040204020203" pitchFamily="34" charset="0"/>
                          <a:cs typeface="Segoe UI" panose="020B0502040204020203" pitchFamily="34" charset="0"/>
                        </a:rPr>
                        <a:t>(למשל ייעוד מבני ציבור לשימוש כפול – בית כנסת/מוסד לימוד, מקווה/טיפת חלב)</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245478384"/>
                  </a:ext>
                </a:extLst>
              </a:tr>
              <a:tr h="698821">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altLang="he-IL" sz="1800" b="1" i="0" u="none" strike="noStrike" cap="none" normalizeH="0" baseline="0">
                          <a:ln>
                            <a:noFill/>
                          </a:ln>
                          <a:solidFill>
                            <a:srgbClr val="36636F"/>
                          </a:solidFill>
                          <a:effectLst/>
                          <a:latin typeface="Segoe UI" panose="020B0502040204020203" pitchFamily="34" charset="0"/>
                          <a:cs typeface="Segoe UI" panose="020B0502040204020203" pitchFamily="34" charset="0"/>
                        </a:rPr>
                        <a:t> הקפדה על התאמת המרחב הציבורי לתרבות </a:t>
                      </a:r>
                      <a:r>
                        <a:rPr kumimoji="0" lang="he-IL" altLang="he-IL" sz="1800" b="0" i="0" u="none" strike="noStrike" cap="none" normalizeH="0" baseline="0">
                          <a:ln>
                            <a:noFill/>
                          </a:ln>
                          <a:solidFill>
                            <a:srgbClr val="36636F"/>
                          </a:solidFill>
                          <a:effectLst/>
                          <a:latin typeface="Segoe UI" panose="020B0502040204020203" pitchFamily="34" charset="0"/>
                          <a:cs typeface="Segoe UI" panose="020B0502040204020203" pitchFamily="34" charset="0"/>
                        </a:rPr>
                        <a:t>(למשל, מיקום ספסלי רחוב - לא מול בניינים, הקמת גני משחק לא בסמיכות למקוואות)</a:t>
                      </a:r>
                      <a:endParaRPr kumimoji="0" lang="he-IL" altLang="he-IL" sz="1800" b="0" i="0" u="none" strike="noStrike" kern="1200" cap="none" normalizeH="0" baseline="0">
                        <a:ln>
                          <a:noFill/>
                        </a:ln>
                        <a:solidFill>
                          <a:srgbClr val="36636F"/>
                        </a:solidFill>
                        <a:effectLst/>
                        <a:latin typeface="Segoe UI" panose="020B0502040204020203" pitchFamily="34" charset="0"/>
                        <a:ea typeface="+mn-ea"/>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4075506331"/>
                  </a:ext>
                </a:extLst>
              </a:tr>
            </a:tbl>
          </a:graphicData>
        </a:graphic>
      </p:graphicFrame>
      <p:sp>
        <p:nvSpPr>
          <p:cNvPr id="7" name="Rectangle 16">
            <a:extLst>
              <a:ext uri="{FF2B5EF4-FFF2-40B4-BE49-F238E27FC236}">
                <a16:creationId xmlns:a16="http://schemas.microsoft.com/office/drawing/2014/main" id="{9727D2AB-C7EB-C117-6355-69C1A3FED6A4}"/>
              </a:ext>
            </a:extLst>
          </p:cNvPr>
          <p:cNvSpPr>
            <a:spLocks noChangeArrowheads="1"/>
          </p:cNvSpPr>
          <p:nvPr/>
        </p:nvSpPr>
        <p:spPr bwMode="auto">
          <a:xfrm>
            <a:off x="12533" y="5955181"/>
            <a:ext cx="423887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r" rtl="1"/>
            <a:r>
              <a:rPr lang="he-IL" altLang="he-IL" sz="1000">
                <a:latin typeface="Segoe UI" panose="020B0502040204020203" pitchFamily="34" charset="0"/>
                <a:ea typeface="Calibri" panose="020F0502020204030204" pitchFamily="34" charset="0"/>
                <a:cs typeface="Segoe UI" panose="020B0502040204020203" pitchFamily="34" charset="0"/>
              </a:rPr>
              <a:t>* מתוך: </a:t>
            </a:r>
            <a:r>
              <a:rPr lang="he-IL" sz="1000">
                <a:latin typeface="Segoe UI" panose="020B0502040204020203" pitchFamily="34" charset="0"/>
                <a:cs typeface="Segoe UI" panose="020B0502040204020203" pitchFamily="34" charset="0"/>
              </a:rPr>
              <a:t>פגישת היכרות ופתיחה – </a:t>
            </a:r>
            <a:r>
              <a:rPr lang="en-US" sz="1000">
                <a:latin typeface="Segoe UI" panose="020B0502040204020203" pitchFamily="34" charset="0"/>
                <a:cs typeface="Segoe UI" panose="020B0502040204020203" pitchFamily="34" charset="0"/>
              </a:rPr>
              <a:t> Urban 95 </a:t>
            </a:r>
            <a:r>
              <a:rPr lang="he-IL" sz="1000">
                <a:latin typeface="Segoe UI" panose="020B0502040204020203" pitchFamily="34" charset="0"/>
                <a:cs typeface="Segoe UI" panose="020B0502040204020203" pitchFamily="34" charset="0"/>
              </a:rPr>
              <a:t>בית שמש, </a:t>
            </a:r>
            <a:r>
              <a:rPr lang="en-US" sz="1000">
                <a:latin typeface="Segoe UI" panose="020B0502040204020203" pitchFamily="34" charset="0"/>
                <a:cs typeface="Segoe UI" panose="020B0502040204020203" pitchFamily="34" charset="0"/>
              </a:rPr>
              <a:t>15.02.2021</a:t>
            </a:r>
            <a:endParaRPr lang="he-IL" altLang="he-IL" sz="1000">
              <a:latin typeface="Segoe UI" panose="020B0502040204020203" pitchFamily="34" charset="0"/>
              <a:ea typeface="Calibri" panose="020F0502020204030204" pitchFamily="34" charset="0"/>
              <a:cs typeface="Segoe UI" panose="020B0502040204020203" pitchFamily="34" charset="0"/>
            </a:endParaRPr>
          </a:p>
        </p:txBody>
      </p:sp>
      <p:sp>
        <p:nvSpPr>
          <p:cNvPr id="8" name="Rectangle 16">
            <a:extLst>
              <a:ext uri="{FF2B5EF4-FFF2-40B4-BE49-F238E27FC236}">
                <a16:creationId xmlns:a16="http://schemas.microsoft.com/office/drawing/2014/main" id="{6FA082DA-398F-8AEE-55E7-E05CBE5FF123}"/>
              </a:ext>
            </a:extLst>
          </p:cNvPr>
          <p:cNvSpPr>
            <a:spLocks noChangeArrowheads="1"/>
          </p:cNvSpPr>
          <p:nvPr/>
        </p:nvSpPr>
        <p:spPr bwMode="auto">
          <a:xfrm>
            <a:off x="537586" y="6201402"/>
            <a:ext cx="371381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r" rtl="1"/>
            <a:r>
              <a:rPr lang="he-IL" altLang="he-IL" sz="1000">
                <a:latin typeface="Segoe UI" panose="020B0502040204020203" pitchFamily="34" charset="0"/>
                <a:ea typeface="Calibri" panose="020F0502020204030204" pitchFamily="34" charset="0"/>
                <a:cs typeface="Segoe UI" panose="020B0502040204020203" pitchFamily="34" charset="0"/>
              </a:rPr>
              <a:t>* מתוך: סיכום ועדת היגוי בבית שמש, 28.04.2021</a:t>
            </a:r>
            <a:endParaRPr lang="he-IL" altLang="he-IL" sz="1000">
              <a:latin typeface="Segoe UI" panose="020B0502040204020203" pitchFamily="34" charset="0"/>
              <a:cs typeface="Segoe UI" panose="020B0502040204020203" pitchFamily="34" charset="0"/>
            </a:endParaRPr>
          </a:p>
        </p:txBody>
      </p:sp>
      <p:pic>
        <p:nvPicPr>
          <p:cNvPr id="9" name="תמונה 2">
            <a:extLst>
              <a:ext uri="{FF2B5EF4-FFF2-40B4-BE49-F238E27FC236}">
                <a16:creationId xmlns:a16="http://schemas.microsoft.com/office/drawing/2014/main" id="{99A99771-FF32-634C-6D0E-EBCAF047D074}"/>
              </a:ext>
            </a:extLst>
          </p:cNvPr>
          <p:cNvPicPr>
            <a:picLocks noChangeAspect="1"/>
          </p:cNvPicPr>
          <p:nvPr/>
        </p:nvPicPr>
        <p:blipFill>
          <a:blip r:embed="rId2"/>
          <a:stretch>
            <a:fillRect/>
          </a:stretch>
        </p:blipFill>
        <p:spPr>
          <a:xfrm>
            <a:off x="650225" y="1169117"/>
            <a:ext cx="5657595" cy="4241870"/>
          </a:xfrm>
          <a:prstGeom prst="rect">
            <a:avLst/>
          </a:prstGeom>
        </p:spPr>
      </p:pic>
    </p:spTree>
    <p:extLst>
      <p:ext uri="{BB962C8B-B14F-4D97-AF65-F5344CB8AC3E}">
        <p14:creationId xmlns:p14="http://schemas.microsoft.com/office/powerpoint/2010/main" val="2450667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3F5789-3BC7-0BB8-BF1B-629C3DAF73BA}"/>
              </a:ext>
            </a:extLst>
          </p:cNvPr>
          <p:cNvSpPr>
            <a:spLocks noGrp="1"/>
          </p:cNvSpPr>
          <p:nvPr>
            <p:ph type="sldNum" sz="quarter" idx="12"/>
          </p:nvPr>
        </p:nvSpPr>
        <p:spPr/>
        <p:txBody>
          <a:bodyPr/>
          <a:lstStyle/>
          <a:p>
            <a:fld id="{199E282D-D310-42D8-B8FF-78ED45A44D81}" type="slidenum">
              <a:rPr lang="he-IL" smtClean="0"/>
              <a:t>2</a:t>
            </a:fld>
            <a:endParaRPr lang="he-IL"/>
          </a:p>
        </p:txBody>
      </p:sp>
      <p:sp>
        <p:nvSpPr>
          <p:cNvPr id="10" name="TextBox 9">
            <a:extLst>
              <a:ext uri="{FF2B5EF4-FFF2-40B4-BE49-F238E27FC236}">
                <a16:creationId xmlns:a16="http://schemas.microsoft.com/office/drawing/2014/main" id="{CEDE24A8-272D-9C44-6EC2-3F17E6AE19C0}"/>
              </a:ext>
            </a:extLst>
          </p:cNvPr>
          <p:cNvSpPr txBox="1"/>
          <p:nvPr/>
        </p:nvSpPr>
        <p:spPr>
          <a:xfrm>
            <a:off x="1" y="0"/>
            <a:ext cx="12191999"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Research Team</a:t>
            </a:r>
            <a:endParaRPr lang="he-IL" sz="2400" b="1" dirty="0">
              <a:solidFill>
                <a:schemeClr val="bg1"/>
              </a:solidFill>
              <a:latin typeface="Tahoma" pitchFamily="34" charset="0"/>
              <a:ea typeface="Tahoma" pitchFamily="34" charset="0"/>
              <a:cs typeface="Tahoma" pitchFamily="34" charset="0"/>
            </a:endParaRPr>
          </a:p>
        </p:txBody>
      </p:sp>
      <p:pic>
        <p:nvPicPr>
          <p:cNvPr id="11" name="Picture 2">
            <a:extLst>
              <a:ext uri="{FF2B5EF4-FFF2-40B4-BE49-F238E27FC236}">
                <a16:creationId xmlns:a16="http://schemas.microsoft.com/office/drawing/2014/main" id="{18A01AA4-2034-8C16-3836-62EA1BD0B3F4}"/>
              </a:ext>
            </a:extLst>
          </p:cNvPr>
          <p:cNvPicPr>
            <a:picLocks noChangeAspect="1"/>
          </p:cNvPicPr>
          <p:nvPr/>
        </p:nvPicPr>
        <p:blipFill rotWithShape="1">
          <a:blip r:embed="rId3"/>
          <a:srcRect b="33430"/>
          <a:stretch/>
        </p:blipFill>
        <p:spPr>
          <a:xfrm>
            <a:off x="1443191" y="1161283"/>
            <a:ext cx="1720200" cy="1398209"/>
          </a:xfrm>
          <a:prstGeom prst="ellipse">
            <a:avLst/>
          </a:prstGeom>
          <a:ln>
            <a:noFill/>
          </a:ln>
          <a:effectLst>
            <a:outerShdw blurRad="50800" dist="50800" dir="5400000" algn="ctr" rotWithShape="0">
              <a:schemeClr val="bg1"/>
            </a:outerShdw>
            <a:softEdge rad="112500"/>
          </a:effectLst>
        </p:spPr>
      </p:pic>
      <p:pic>
        <p:nvPicPr>
          <p:cNvPr id="13" name="Picture 2">
            <a:extLst>
              <a:ext uri="{FF2B5EF4-FFF2-40B4-BE49-F238E27FC236}">
                <a16:creationId xmlns:a16="http://schemas.microsoft.com/office/drawing/2014/main" id="{E3F56686-7AC4-C28C-79BE-1F2B61B19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9972" y="2727472"/>
            <a:ext cx="1283834" cy="128383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E33CEC9-A8A2-F4C1-6BDB-A1989DC53491}"/>
              </a:ext>
            </a:extLst>
          </p:cNvPr>
          <p:cNvSpPr txBox="1"/>
          <p:nvPr/>
        </p:nvSpPr>
        <p:spPr>
          <a:xfrm>
            <a:off x="8143325" y="1487800"/>
            <a:ext cx="1970283" cy="738664"/>
          </a:xfrm>
          <a:prstGeom prst="rect">
            <a:avLst/>
          </a:prstGeom>
          <a:noFill/>
        </p:spPr>
        <p:txBody>
          <a:bodyPr wrap="none" rtlCol="1">
            <a:spAutoFit/>
          </a:bodyPr>
          <a:lstStyle/>
          <a:p>
            <a:pPr algn="l" rtl="0"/>
            <a:r>
              <a:rPr lang="en-US" sz="1400" b="1" dirty="0">
                <a:solidFill>
                  <a:schemeClr val="tx1">
                    <a:lumMod val="75000"/>
                    <a:lumOff val="25000"/>
                  </a:schemeClr>
                </a:solidFill>
                <a:latin typeface="Segoe UI" panose="020B0502040204020203" pitchFamily="34" charset="0"/>
                <a:ea typeface="Tahoma"/>
                <a:cs typeface="Segoe UI" panose="020B0502040204020203" pitchFamily="34" charset="0"/>
              </a:rPr>
              <a:t>Alona </a:t>
            </a:r>
            <a:r>
              <a:rPr lang="en-US" sz="1400" b="1" dirty="0" err="1">
                <a:solidFill>
                  <a:schemeClr val="tx1">
                    <a:lumMod val="75000"/>
                    <a:lumOff val="25000"/>
                  </a:schemeClr>
                </a:solidFill>
                <a:latin typeface="Segoe UI" panose="020B0502040204020203" pitchFamily="34" charset="0"/>
                <a:ea typeface="Tahoma"/>
                <a:cs typeface="Segoe UI" panose="020B0502040204020203" pitchFamily="34" charset="0"/>
              </a:rPr>
              <a:t>Tsirulnikov</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Researcher &amp; Program</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Evaluator </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pic>
        <p:nvPicPr>
          <p:cNvPr id="24" name="Picture 5">
            <a:extLst>
              <a:ext uri="{FF2B5EF4-FFF2-40B4-BE49-F238E27FC236}">
                <a16:creationId xmlns:a16="http://schemas.microsoft.com/office/drawing/2014/main" id="{A80C37E2-BA2B-5E74-A69E-8C5827B84166}"/>
              </a:ext>
            </a:extLst>
          </p:cNvPr>
          <p:cNvPicPr>
            <a:picLocks/>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6774427" y="1158768"/>
            <a:ext cx="1283834" cy="1283834"/>
          </a:xfrm>
          <a:prstGeom prst="ellipse">
            <a:avLst/>
          </a:prstGeom>
          <a:ln>
            <a:noFill/>
          </a:ln>
          <a:effectLst>
            <a:outerShdw blurRad="50800" dist="50800" dir="5400000" algn="ctr" rotWithShape="0">
              <a:schemeClr val="bg1"/>
            </a:outerShdw>
            <a:softEdge rad="112500"/>
          </a:effectLst>
        </p:spPr>
      </p:pic>
      <p:pic>
        <p:nvPicPr>
          <p:cNvPr id="26" name="Picture 5">
            <a:extLst>
              <a:ext uri="{FF2B5EF4-FFF2-40B4-BE49-F238E27FC236}">
                <a16:creationId xmlns:a16="http://schemas.microsoft.com/office/drawing/2014/main" id="{5D511F77-EC6D-0516-B688-2E000CDE8EDD}"/>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663134" y="4242159"/>
            <a:ext cx="1283835" cy="1398208"/>
          </a:xfrm>
          <a:prstGeom prst="ellipse">
            <a:avLst/>
          </a:prstGeom>
          <a:ln>
            <a:noFill/>
          </a:ln>
          <a:effectLst>
            <a:outerShdw blurRad="50800" dist="50800" dir="5400000" algn="ctr" rotWithShape="0">
              <a:schemeClr val="bg1"/>
            </a:outerShdw>
            <a:softEdge rad="112500"/>
          </a:effectLst>
        </p:spPr>
      </p:pic>
      <p:sp>
        <p:nvSpPr>
          <p:cNvPr id="27" name="Rectangle 26">
            <a:extLst>
              <a:ext uri="{FF2B5EF4-FFF2-40B4-BE49-F238E27FC236}">
                <a16:creationId xmlns:a16="http://schemas.microsoft.com/office/drawing/2014/main" id="{0F303D8A-2274-6645-6E72-16DA70907CD3}"/>
              </a:ext>
            </a:extLst>
          </p:cNvPr>
          <p:cNvSpPr/>
          <p:nvPr/>
        </p:nvSpPr>
        <p:spPr>
          <a:xfrm>
            <a:off x="3277575" y="4492806"/>
            <a:ext cx="2301399" cy="738664"/>
          </a:xfrm>
          <a:prstGeom prst="rect">
            <a:avLst/>
          </a:prstGeom>
        </p:spPr>
        <p:txBody>
          <a:bodyPr wrap="none">
            <a:spAutoFit/>
          </a:bodyPr>
          <a:lstStyle/>
          <a:p>
            <a:pPr algn="l" rtl="0"/>
            <a:r>
              <a:rPr lang="en-US" sz="1400" b="1" dirty="0">
                <a:solidFill>
                  <a:schemeClr val="tx1">
                    <a:lumMod val="75000"/>
                    <a:lumOff val="25000"/>
                  </a:schemeClr>
                </a:solidFill>
                <a:latin typeface="Segoe UI" panose="020B0502040204020203" pitchFamily="34" charset="0"/>
                <a:ea typeface="Tahoma"/>
                <a:cs typeface="Segoe UI" panose="020B0502040204020203" pitchFamily="34" charset="0"/>
              </a:rPr>
              <a:t>Tal Mishaan Spiegel, PhD</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Director of the Program</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Evaluation Unit</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sp>
        <p:nvSpPr>
          <p:cNvPr id="28" name="TextBox 35">
            <a:extLst>
              <a:ext uri="{FF2B5EF4-FFF2-40B4-BE49-F238E27FC236}">
                <a16:creationId xmlns:a16="http://schemas.microsoft.com/office/drawing/2014/main" id="{E275DE00-1229-104F-9FBA-30EE0C3846B3}"/>
              </a:ext>
            </a:extLst>
          </p:cNvPr>
          <p:cNvSpPr txBox="1"/>
          <p:nvPr/>
        </p:nvSpPr>
        <p:spPr>
          <a:xfrm>
            <a:off x="8143325" y="3098025"/>
            <a:ext cx="1912703" cy="523220"/>
          </a:xfrm>
          <a:prstGeom prst="rect">
            <a:avLst/>
          </a:prstGeom>
          <a:noFill/>
        </p:spPr>
        <p:txBody>
          <a:bodyPr wrap="none" lIns="91440" tIns="45720" rIns="91440" bIns="45720" rtlCol="1" anchor="t">
            <a:spAutoFit/>
          </a:bodyPr>
          <a:lstStyle/>
          <a:p>
            <a:pPr algn="l" rtl="0"/>
            <a:r>
              <a:rPr lang="en-US" sz="1400" b="1" dirty="0">
                <a:solidFill>
                  <a:schemeClr val="tx1">
                    <a:lumMod val="75000"/>
                    <a:lumOff val="25000"/>
                  </a:schemeClr>
                </a:solidFill>
                <a:latin typeface="Segoe UI"/>
                <a:ea typeface="Tahoma"/>
                <a:cs typeface="Segoe UI"/>
              </a:rPr>
              <a:t>Noit Kadosh </a:t>
            </a:r>
            <a:r>
              <a:rPr lang="en-US" sz="1400" b="1" dirty="0" err="1">
                <a:solidFill>
                  <a:schemeClr val="tx1">
                    <a:lumMod val="75000"/>
                    <a:lumOff val="25000"/>
                  </a:schemeClr>
                </a:solidFill>
                <a:latin typeface="Segoe UI"/>
                <a:ea typeface="Tahoma"/>
                <a:cs typeface="Segoe UI"/>
              </a:rPr>
              <a:t>Maman</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Research Coordinator</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pic>
        <p:nvPicPr>
          <p:cNvPr id="29" name="תמונה 5">
            <a:extLst>
              <a:ext uri="{FF2B5EF4-FFF2-40B4-BE49-F238E27FC236}">
                <a16:creationId xmlns:a16="http://schemas.microsoft.com/office/drawing/2014/main" id="{4449F7D8-A97C-9B7C-A291-52D71AB96C4F}"/>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1579603" y="2708581"/>
            <a:ext cx="1283835" cy="1283835"/>
          </a:xfrm>
          <a:prstGeom prst="ellipse">
            <a:avLst/>
          </a:prstGeom>
          <a:ln>
            <a:noFill/>
          </a:ln>
          <a:effectLst>
            <a:outerShdw blurRad="50800" dist="50800" dir="5400000" algn="ctr" rotWithShape="0">
              <a:schemeClr val="bg1"/>
            </a:outerShdw>
            <a:softEdge rad="112500"/>
          </a:effectLst>
        </p:spPr>
      </p:pic>
      <p:sp>
        <p:nvSpPr>
          <p:cNvPr id="30" name="TextBox 29">
            <a:extLst>
              <a:ext uri="{FF2B5EF4-FFF2-40B4-BE49-F238E27FC236}">
                <a16:creationId xmlns:a16="http://schemas.microsoft.com/office/drawing/2014/main" id="{65FE689E-758F-803A-E0D9-CF04C47E387C}"/>
              </a:ext>
            </a:extLst>
          </p:cNvPr>
          <p:cNvSpPr txBox="1"/>
          <p:nvPr/>
        </p:nvSpPr>
        <p:spPr>
          <a:xfrm>
            <a:off x="3277575" y="1529164"/>
            <a:ext cx="2551479" cy="738664"/>
          </a:xfrm>
          <a:prstGeom prst="rect">
            <a:avLst/>
          </a:prstGeom>
          <a:noFill/>
        </p:spPr>
        <p:txBody>
          <a:bodyPr wrap="square" rtlCol="1">
            <a:spAutoFit/>
          </a:bodyPr>
          <a:lstStyle/>
          <a:p>
            <a:pPr algn="l" rtl="0"/>
            <a:r>
              <a:rPr lang="en-GB" sz="1400" b="1" dirty="0">
                <a:solidFill>
                  <a:schemeClr val="tx1">
                    <a:lumMod val="75000"/>
                    <a:lumOff val="25000"/>
                  </a:schemeClr>
                </a:solidFill>
                <a:latin typeface="Segoe UI" panose="020B0502040204020203" pitchFamily="34" charset="0"/>
                <a:ea typeface="Tahoma"/>
                <a:cs typeface="Segoe UI" panose="020B0502040204020203" pitchFamily="34" charset="0"/>
              </a:rPr>
              <a:t>Reoute </a:t>
            </a:r>
            <a:r>
              <a:rPr lang="en-GB" sz="1400" b="1" dirty="0" err="1">
                <a:solidFill>
                  <a:schemeClr val="tx1">
                    <a:lumMod val="75000"/>
                    <a:lumOff val="25000"/>
                  </a:schemeClr>
                </a:solidFill>
                <a:latin typeface="Segoe UI" panose="020B0502040204020203" pitchFamily="34" charset="0"/>
                <a:ea typeface="Tahoma"/>
                <a:cs typeface="Segoe UI" panose="020B0502040204020203" pitchFamily="34" charset="0"/>
              </a:rPr>
              <a:t>Diamend</a:t>
            </a:r>
            <a:r>
              <a:rPr lang="en-GB" sz="1400" b="1" dirty="0">
                <a:solidFill>
                  <a:schemeClr val="tx1">
                    <a:lumMod val="75000"/>
                    <a:lumOff val="25000"/>
                  </a:schemeClr>
                </a:solidFill>
                <a:latin typeface="Segoe UI" panose="020B0502040204020203" pitchFamily="34" charset="0"/>
                <a:ea typeface="Tahoma"/>
                <a:cs typeface="Segoe UI" panose="020B0502040204020203" pitchFamily="34" charset="0"/>
              </a:rPr>
              <a:t>, PhD</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Researcher &amp; Program</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Evaluator </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sp>
        <p:nvSpPr>
          <p:cNvPr id="31" name="TextBox 30">
            <a:extLst>
              <a:ext uri="{FF2B5EF4-FFF2-40B4-BE49-F238E27FC236}">
                <a16:creationId xmlns:a16="http://schemas.microsoft.com/office/drawing/2014/main" id="{96450052-4FB5-E5D5-B3D6-406FEE0E4A88}"/>
              </a:ext>
            </a:extLst>
          </p:cNvPr>
          <p:cNvSpPr txBox="1"/>
          <p:nvPr/>
        </p:nvSpPr>
        <p:spPr>
          <a:xfrm>
            <a:off x="8143325" y="4492806"/>
            <a:ext cx="2551479" cy="738664"/>
          </a:xfrm>
          <a:prstGeom prst="rect">
            <a:avLst/>
          </a:prstGeom>
          <a:noFill/>
        </p:spPr>
        <p:txBody>
          <a:bodyPr wrap="square" rtlCol="1">
            <a:spAutoFit/>
          </a:bodyPr>
          <a:lstStyle/>
          <a:p>
            <a:pPr algn="l" rtl="0"/>
            <a:r>
              <a:rPr lang="en-GB" sz="1400" b="1" dirty="0">
                <a:solidFill>
                  <a:schemeClr val="tx1">
                    <a:lumMod val="75000"/>
                    <a:lumOff val="25000"/>
                  </a:schemeClr>
                </a:solidFill>
                <a:latin typeface="Segoe UI" panose="020B0502040204020203" pitchFamily="34" charset="0"/>
                <a:ea typeface="Tahoma"/>
                <a:cs typeface="Segoe UI" panose="020B0502040204020203" pitchFamily="34" charset="0"/>
              </a:rPr>
              <a:t>Hava Newman, PhD</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Head of Measurement &amp; Evaluation Administration</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pic>
        <p:nvPicPr>
          <p:cNvPr id="32" name="Picture 31">
            <a:extLst>
              <a:ext uri="{FF2B5EF4-FFF2-40B4-BE49-F238E27FC236}">
                <a16:creationId xmlns:a16="http://schemas.microsoft.com/office/drawing/2014/main" id="{91D58A5E-0499-E8DC-8721-113E9C5DED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9405" y="4106487"/>
            <a:ext cx="1831489" cy="1552759"/>
          </a:xfrm>
          <a:prstGeom prst="ellipse">
            <a:avLst/>
          </a:prstGeom>
          <a:ln>
            <a:noFill/>
          </a:ln>
          <a:effectLst>
            <a:outerShdw blurRad="50800" dist="50800" dir="5400000" algn="ctr" rotWithShape="0">
              <a:schemeClr val="bg1"/>
            </a:outerShdw>
            <a:softEdge rad="112500"/>
          </a:effectLst>
        </p:spPr>
      </p:pic>
      <p:sp>
        <p:nvSpPr>
          <p:cNvPr id="33" name="TextBox 32">
            <a:extLst>
              <a:ext uri="{FF2B5EF4-FFF2-40B4-BE49-F238E27FC236}">
                <a16:creationId xmlns:a16="http://schemas.microsoft.com/office/drawing/2014/main" id="{29584E9A-426E-A915-DE21-5420840B9573}"/>
              </a:ext>
            </a:extLst>
          </p:cNvPr>
          <p:cNvSpPr txBox="1"/>
          <p:nvPr/>
        </p:nvSpPr>
        <p:spPr>
          <a:xfrm>
            <a:off x="3277575" y="2936132"/>
            <a:ext cx="2551479" cy="738664"/>
          </a:xfrm>
          <a:prstGeom prst="rect">
            <a:avLst/>
          </a:prstGeom>
          <a:noFill/>
        </p:spPr>
        <p:txBody>
          <a:bodyPr wrap="square" rtlCol="1">
            <a:spAutoFit/>
          </a:bodyPr>
          <a:lstStyle/>
          <a:p>
            <a:pPr algn="l" rtl="0"/>
            <a:r>
              <a:rPr lang="en-GB" sz="1400" b="1" dirty="0">
                <a:solidFill>
                  <a:schemeClr val="tx1">
                    <a:lumMod val="75000"/>
                    <a:lumOff val="25000"/>
                  </a:schemeClr>
                </a:solidFill>
                <a:latin typeface="Segoe UI" panose="020B0502040204020203" pitchFamily="34" charset="0"/>
                <a:ea typeface="Tahoma"/>
                <a:cs typeface="Segoe UI" panose="020B0502040204020203" pitchFamily="34" charset="0"/>
              </a:rPr>
              <a:t>David Ben </a:t>
            </a:r>
            <a:r>
              <a:rPr lang="en-GB" sz="1400" b="1" dirty="0" err="1">
                <a:solidFill>
                  <a:schemeClr val="tx1">
                    <a:lumMod val="75000"/>
                    <a:lumOff val="25000"/>
                  </a:schemeClr>
                </a:solidFill>
                <a:latin typeface="Segoe UI" panose="020B0502040204020203" pitchFamily="34" charset="0"/>
                <a:ea typeface="Tahoma"/>
                <a:cs typeface="Segoe UI" panose="020B0502040204020203" pitchFamily="34" charset="0"/>
              </a:rPr>
              <a:t>Shitrit</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Researcher &amp; Program</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Evaluator </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spTree>
    <p:extLst>
      <p:ext uri="{BB962C8B-B14F-4D97-AF65-F5344CB8AC3E}">
        <p14:creationId xmlns:p14="http://schemas.microsoft.com/office/powerpoint/2010/main" val="443344071"/>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מעוגל 10"/>
          <p:cNvSpPr/>
          <p:nvPr/>
        </p:nvSpPr>
        <p:spPr>
          <a:xfrm rot="4329447">
            <a:off x="6553814" y="425222"/>
            <a:ext cx="486344" cy="571968"/>
          </a:xfrm>
          <a:prstGeom prst="roundRect">
            <a:avLst/>
          </a:prstGeom>
          <a:solidFill>
            <a:schemeClr val="accent4">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 name="מלבן מעוגל 1"/>
          <p:cNvSpPr/>
          <p:nvPr/>
        </p:nvSpPr>
        <p:spPr>
          <a:xfrm rot="4329447">
            <a:off x="209946" y="352760"/>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מלבן מעוגל 8"/>
          <p:cNvSpPr/>
          <p:nvPr/>
        </p:nvSpPr>
        <p:spPr>
          <a:xfrm rot="4329447">
            <a:off x="209946" y="50724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מלבן 7"/>
          <p:cNvSpPr/>
          <p:nvPr/>
        </p:nvSpPr>
        <p:spPr>
          <a:xfrm>
            <a:off x="-124585" y="1383991"/>
            <a:ext cx="5818255" cy="3606115"/>
          </a:xfrm>
          <a:prstGeom prst="rect">
            <a:avLst/>
          </a:prstGeom>
        </p:spPr>
        <p:txBody>
          <a:bodyPr wrap="square" lIns="91440" tIns="45720" rIns="91440" bIns="45720" anchor="t">
            <a:spAutoFit/>
          </a:bodyPr>
          <a:lstStyle/>
          <a:p>
            <a:pPr algn="ctr" rtl="0">
              <a:spcBef>
                <a:spcPts val="1000"/>
              </a:spcBef>
            </a:pP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Evaluation Research Goals</a:t>
            </a:r>
          </a:p>
          <a:p>
            <a:pPr algn="ctr" rtl="0">
              <a:spcBef>
                <a:spcPts val="1000"/>
              </a:spcBef>
            </a:pP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 for the Urban95 Program in Beit Shemesh</a:t>
            </a:r>
            <a:endParaRPr lang="he-IL"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2" name="מלבן מעוגל 10">
            <a:extLst>
              <a:ext uri="{FF2B5EF4-FFF2-40B4-BE49-F238E27FC236}">
                <a16:creationId xmlns:a16="http://schemas.microsoft.com/office/drawing/2014/main" id="{61BAFF39-2973-4BA8-BFB9-9FC1935AF2C9}"/>
              </a:ext>
            </a:extLst>
          </p:cNvPr>
          <p:cNvSpPr/>
          <p:nvPr/>
        </p:nvSpPr>
        <p:spPr>
          <a:xfrm rot="4329447">
            <a:off x="6555482" y="2823293"/>
            <a:ext cx="488364" cy="565689"/>
          </a:xfrm>
          <a:prstGeom prst="roundRect">
            <a:avLst/>
          </a:prstGeom>
          <a:solidFill>
            <a:schemeClr val="accent4">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3" name="מלבן מעוגל 10">
            <a:extLst>
              <a:ext uri="{FF2B5EF4-FFF2-40B4-BE49-F238E27FC236}">
                <a16:creationId xmlns:a16="http://schemas.microsoft.com/office/drawing/2014/main" id="{CC05D165-7BFD-4AD4-B8C3-13F93CD0D070}"/>
              </a:ext>
            </a:extLst>
          </p:cNvPr>
          <p:cNvSpPr/>
          <p:nvPr/>
        </p:nvSpPr>
        <p:spPr>
          <a:xfrm rot="4329447">
            <a:off x="6624496" y="3897495"/>
            <a:ext cx="487651" cy="567909"/>
          </a:xfrm>
          <a:prstGeom prst="roundRect">
            <a:avLst/>
          </a:prstGeom>
          <a:solidFill>
            <a:schemeClr val="accent4">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6" name="Rectangle 25">
            <a:extLst>
              <a:ext uri="{FF2B5EF4-FFF2-40B4-BE49-F238E27FC236}">
                <a16:creationId xmlns:a16="http://schemas.microsoft.com/office/drawing/2014/main" id="{0A8ADD37-10A5-4F62-996D-D3D080783177}"/>
              </a:ext>
            </a:extLst>
          </p:cNvPr>
          <p:cNvSpPr/>
          <p:nvPr/>
        </p:nvSpPr>
        <p:spPr>
          <a:xfrm>
            <a:off x="7143722" y="336509"/>
            <a:ext cx="4647785" cy="5842946"/>
          </a:xfrm>
          <a:prstGeom prst="rect">
            <a:avLst/>
          </a:prstGeom>
        </p:spPr>
        <p:txBody>
          <a:bodyPr wrap="square">
            <a:spAutoFit/>
          </a:bodyPr>
          <a:lstStyle/>
          <a:p>
            <a:pPr marL="0" lvl="1" algn="l" rtl="0">
              <a:lnSpc>
                <a:spcPct val="150000"/>
              </a:lnSpc>
              <a:spcBef>
                <a:spcPts val="1000"/>
              </a:spcBef>
            </a:pPr>
            <a:r>
              <a:rPr lang="en-US" sz="1600"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Outlining the evaluation research for the Urban95 program in Beit Shemesh</a:t>
            </a: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 including developing a primary logic model for the program and a separate one for Beit Shemesh, including mapping and formulating evaluation indicators aligned with BvLF indicators.</a:t>
            </a:r>
            <a:endParaRPr lang="en-US" sz="1400" dirty="0">
              <a:solidFill>
                <a:srgbClr val="36636F"/>
              </a:solidFill>
              <a:latin typeface="Segoe UI" panose="020B0502040204020203" pitchFamily="34" charset="0"/>
              <a:ea typeface="Segoe UI Black" panose="020B0A02040204020203" pitchFamily="34" charset="0"/>
              <a:cs typeface="Segoe UI" panose="020B0502040204020203" pitchFamily="34" charset="0"/>
            </a:endParaRPr>
          </a:p>
          <a:p>
            <a:pPr marL="0" lvl="1" algn="l" rtl="0">
              <a:lnSpc>
                <a:spcPct val="150000"/>
              </a:lnSpc>
              <a:spcBef>
                <a:spcPts val="1000"/>
              </a:spcBef>
            </a:pPr>
            <a:r>
              <a:rPr lang="en-US" sz="1600"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Accompanying evaluation research: </a:t>
            </a: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Research to map needs, in order to examine possible interventions for Beit Shemesh.</a:t>
            </a:r>
          </a:p>
          <a:p>
            <a:pPr marL="0" lvl="1" algn="l" rtl="0">
              <a:lnSpc>
                <a:spcPct val="150000"/>
              </a:lnSpc>
              <a:spcBef>
                <a:spcPts val="1000"/>
              </a:spcBef>
            </a:pPr>
            <a:r>
              <a:rPr lang="en-US" sz="1600"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Formative evaluation research:</a:t>
            </a: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 Conducting </a:t>
            </a:r>
            <a:b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b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pre-intervention measurements as part of a range of pilot programs in Beit Shemesh, in order to refine intervention processes and solutions based on the needs of the target audience and examine </a:t>
            </a:r>
            <a:b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b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the effect post-intervention. </a:t>
            </a:r>
            <a:endParaRPr lang="en-US" sz="1400" dirty="0">
              <a:solidFill>
                <a:srgbClr val="36636F"/>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8" name="Google Shape;105;p1">
            <a:extLst>
              <a:ext uri="{FF2B5EF4-FFF2-40B4-BE49-F238E27FC236}">
                <a16:creationId xmlns:a16="http://schemas.microsoft.com/office/drawing/2014/main" id="{617C84F7-D7F1-7D48-90A1-2FF573691242}"/>
              </a:ext>
            </a:extLst>
          </p:cNvPr>
          <p:cNvSpPr txBox="1">
            <a:spLocks noGrp="1"/>
          </p:cNvSpPr>
          <p:nvPr>
            <p:ph type="sldNum" idx="12"/>
          </p:nvPr>
        </p:nvSpPr>
        <p:spPr>
          <a:xfrm>
            <a:off x="8603280" y="6487093"/>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dirty="0"/>
              <a:t>17</a:t>
            </a:r>
            <a:endParaRPr dirty="0"/>
          </a:p>
        </p:txBody>
      </p:sp>
    </p:spTree>
    <p:extLst>
      <p:ext uri="{BB962C8B-B14F-4D97-AF65-F5344CB8AC3E}">
        <p14:creationId xmlns:p14="http://schemas.microsoft.com/office/powerpoint/2010/main" val="4068145577"/>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sldNum" idx="12"/>
          </p:nvPr>
        </p:nvSpPr>
        <p:spPr>
          <a:xfrm>
            <a:off x="8603280" y="6487093"/>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dirty="0"/>
              <a:t>18</a:t>
            </a:r>
            <a:endParaRPr dirty="0"/>
          </a:p>
        </p:txBody>
      </p:sp>
      <p:sp>
        <p:nvSpPr>
          <p:cNvPr id="12" name="TextBox 11">
            <a:extLst>
              <a:ext uri="{FF2B5EF4-FFF2-40B4-BE49-F238E27FC236}">
                <a16:creationId xmlns:a16="http://schemas.microsoft.com/office/drawing/2014/main" id="{419D4D5E-3B3D-4BB0-99C5-728C7C9B1C25}"/>
              </a:ext>
            </a:extLst>
          </p:cNvPr>
          <p:cNvSpPr txBox="1"/>
          <p:nvPr/>
        </p:nvSpPr>
        <p:spPr>
          <a:xfrm>
            <a:off x="0" y="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Research Design </a:t>
            </a:r>
            <a:endParaRPr lang="he-IL" sz="2400" b="1" dirty="0">
              <a:solidFill>
                <a:schemeClr val="bg1"/>
              </a:solidFill>
              <a:latin typeface="Tahoma" pitchFamily="34" charset="0"/>
              <a:ea typeface="Tahoma" pitchFamily="34" charset="0"/>
              <a:cs typeface="Tahoma" pitchFamily="34" charset="0"/>
            </a:endParaRPr>
          </a:p>
        </p:txBody>
      </p:sp>
      <p:sp>
        <p:nvSpPr>
          <p:cNvPr id="14" name="TextBox 13">
            <a:extLst>
              <a:ext uri="{FF2B5EF4-FFF2-40B4-BE49-F238E27FC236}">
                <a16:creationId xmlns:a16="http://schemas.microsoft.com/office/drawing/2014/main" id="{84C81FE9-86AE-4DDA-B2D2-8F9BD8AD4E95}"/>
              </a:ext>
            </a:extLst>
          </p:cNvPr>
          <p:cNvSpPr txBox="1"/>
          <p:nvPr/>
        </p:nvSpPr>
        <p:spPr>
          <a:xfrm>
            <a:off x="2680075" y="1613655"/>
            <a:ext cx="2835941" cy="677108"/>
          </a:xfrm>
          <a:prstGeom prst="rect">
            <a:avLst/>
          </a:prstGeom>
          <a:noFill/>
        </p:spPr>
        <p:txBody>
          <a:bodyPr wrap="square" rtlCol="0">
            <a:spAutoFit/>
          </a:bodyPr>
          <a:lstStyle/>
          <a:p>
            <a:pPr algn="ctr" rtl="0"/>
            <a:r>
              <a:rPr lang="en-US" sz="1900" b="1" dirty="0">
                <a:solidFill>
                  <a:srgbClr val="36636F"/>
                </a:solidFill>
                <a:latin typeface="Segoe UI" panose="020B0502040204020203" pitchFamily="34" charset="0"/>
                <a:cs typeface="Segoe UI" panose="020B0502040204020203" pitchFamily="34" charset="0"/>
              </a:rPr>
              <a:t>Baseline Evaluation </a:t>
            </a:r>
            <a:r>
              <a:rPr lang="en-US" sz="1900" dirty="0">
                <a:solidFill>
                  <a:srgbClr val="36636F"/>
                </a:solidFill>
                <a:latin typeface="Segoe UI" panose="020B0502040204020203" pitchFamily="34" charset="0"/>
                <a:cs typeface="Segoe UI" panose="020B0502040204020203" pitchFamily="34" charset="0"/>
              </a:rPr>
              <a:t>Municipal Stakeholders</a:t>
            </a:r>
          </a:p>
        </p:txBody>
      </p:sp>
      <p:sp>
        <p:nvSpPr>
          <p:cNvPr id="15" name="TextBox 14">
            <a:extLst>
              <a:ext uri="{FF2B5EF4-FFF2-40B4-BE49-F238E27FC236}">
                <a16:creationId xmlns:a16="http://schemas.microsoft.com/office/drawing/2014/main" id="{A9BBA472-69FF-4F51-A4AD-FC834678198A}"/>
              </a:ext>
            </a:extLst>
          </p:cNvPr>
          <p:cNvSpPr txBox="1"/>
          <p:nvPr/>
        </p:nvSpPr>
        <p:spPr>
          <a:xfrm>
            <a:off x="9982628" y="1609649"/>
            <a:ext cx="2079246" cy="969496"/>
          </a:xfrm>
          <a:prstGeom prst="rect">
            <a:avLst/>
          </a:prstGeom>
          <a:noFill/>
        </p:spPr>
        <p:txBody>
          <a:bodyPr wrap="square" rtlCol="0">
            <a:spAutoFit/>
          </a:bodyPr>
          <a:lstStyle/>
          <a:p>
            <a:pPr algn="ctr" rtl="0"/>
            <a:r>
              <a:rPr lang="en-GB" sz="1900" b="1" dirty="0">
                <a:solidFill>
                  <a:srgbClr val="36636F"/>
                </a:solidFill>
                <a:latin typeface="Segoe UI" panose="020B0502040204020203" pitchFamily="34" charset="0"/>
                <a:cs typeface="Segoe UI" panose="020B0502040204020203" pitchFamily="34" charset="0"/>
              </a:rPr>
              <a:t>Pilot Programs - Formative Evaluation </a:t>
            </a:r>
            <a:endParaRPr lang="en-US" sz="1900" b="1" dirty="0">
              <a:solidFill>
                <a:srgbClr val="36636F"/>
              </a:solidFill>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14379B0F-CEA9-450A-9EBC-6EB3D963B17F}"/>
              </a:ext>
            </a:extLst>
          </p:cNvPr>
          <p:cNvSpPr txBox="1"/>
          <p:nvPr/>
        </p:nvSpPr>
        <p:spPr>
          <a:xfrm>
            <a:off x="8245073" y="1628248"/>
            <a:ext cx="1436983" cy="677108"/>
          </a:xfrm>
          <a:prstGeom prst="rect">
            <a:avLst/>
          </a:prstGeom>
          <a:noFill/>
        </p:spPr>
        <p:txBody>
          <a:bodyPr wrap="square" rtlCol="0">
            <a:spAutoFit/>
          </a:bodyPr>
          <a:lstStyle/>
          <a:p>
            <a:pPr algn="ctr" rtl="0"/>
            <a:r>
              <a:rPr lang="en-US" sz="1900" b="1" dirty="0">
                <a:solidFill>
                  <a:srgbClr val="36636F"/>
                </a:solidFill>
                <a:latin typeface="Segoe UI" panose="020B0502040204020203" pitchFamily="34" charset="0"/>
                <a:cs typeface="Segoe UI" panose="020B0502040204020203" pitchFamily="34" charset="0"/>
              </a:rPr>
              <a:t>T</a:t>
            </a:r>
            <a:r>
              <a:rPr lang="en-GB" sz="1900" b="1" dirty="0">
                <a:solidFill>
                  <a:srgbClr val="36636F"/>
                </a:solidFill>
                <a:latin typeface="Segoe UI" panose="020B0502040204020203" pitchFamily="34" charset="0"/>
                <a:cs typeface="Segoe UI" panose="020B0502040204020203" pitchFamily="34" charset="0"/>
              </a:rPr>
              <a:t>raining Evaluation</a:t>
            </a:r>
            <a:endParaRPr lang="en-US" sz="1900" b="1" dirty="0">
              <a:solidFill>
                <a:srgbClr val="36636F"/>
              </a:solidFill>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544BE279-2399-4446-A9B5-37436E94C76F}"/>
              </a:ext>
            </a:extLst>
          </p:cNvPr>
          <p:cNvSpPr txBox="1"/>
          <p:nvPr/>
        </p:nvSpPr>
        <p:spPr>
          <a:xfrm>
            <a:off x="406125" y="1625585"/>
            <a:ext cx="1710712" cy="677108"/>
          </a:xfrm>
          <a:prstGeom prst="rect">
            <a:avLst/>
          </a:prstGeom>
          <a:noFill/>
        </p:spPr>
        <p:txBody>
          <a:bodyPr wrap="square" rtlCol="0">
            <a:spAutoFit/>
          </a:bodyPr>
          <a:lstStyle/>
          <a:p>
            <a:pPr algn="ctr" rtl="0"/>
            <a:r>
              <a:rPr lang="en-US" sz="1900" b="1" dirty="0">
                <a:solidFill>
                  <a:srgbClr val="36636F"/>
                </a:solidFill>
                <a:latin typeface="Segoe UI" panose="020B0502040204020203" pitchFamily="34" charset="0"/>
                <a:cs typeface="Segoe UI" panose="020B0502040204020203" pitchFamily="34" charset="0"/>
              </a:rPr>
              <a:t>Learning and Planning</a:t>
            </a:r>
          </a:p>
        </p:txBody>
      </p:sp>
      <p:sp>
        <p:nvSpPr>
          <p:cNvPr id="24" name="Rectangle: Rounded Corners 23">
            <a:extLst>
              <a:ext uri="{FF2B5EF4-FFF2-40B4-BE49-F238E27FC236}">
                <a16:creationId xmlns:a16="http://schemas.microsoft.com/office/drawing/2014/main" id="{0DE3E50A-BC70-4F47-9853-077B74E195DD}"/>
              </a:ext>
            </a:extLst>
          </p:cNvPr>
          <p:cNvSpPr/>
          <p:nvPr/>
        </p:nvSpPr>
        <p:spPr>
          <a:xfrm>
            <a:off x="103796" y="2743154"/>
            <a:ext cx="2575611" cy="2137190"/>
          </a:xfrm>
          <a:prstGeom prst="roundRect">
            <a:avLst/>
          </a:prstGeom>
          <a:solidFill>
            <a:srgbClr val="92D050">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marL="285750" indent="-285750" algn="l" rtl="0">
              <a:buFont typeface="Courier New" panose="02070309020205020404" pitchFamily="49" charset="0"/>
              <a:buChar char="o"/>
            </a:pPr>
            <a:r>
              <a:rPr lang="en-US" sz="1600" dirty="0">
                <a:solidFill>
                  <a:schemeClr val="tx1"/>
                </a:solidFill>
                <a:latin typeface="Segoe UI" panose="020B0502040204020203" pitchFamily="34" charset="0"/>
                <a:cs typeface="Segoe UI" panose="020B0502040204020203" pitchFamily="34" charset="0"/>
              </a:rPr>
              <a:t>8 learning interviews to identify needs &amp; align expectations with Key stakeholders in Beit Shemesh municipality. </a:t>
            </a:r>
            <a:endParaRPr lang="he-IL" sz="1600" dirty="0">
              <a:solidFill>
                <a:schemeClr val="tx1"/>
              </a:solidFill>
              <a:latin typeface="Segoe UI" panose="020B0502040204020203" pitchFamily="34" charset="0"/>
              <a:cs typeface="Segoe UI" panose="020B0502040204020203" pitchFamily="34" charset="0"/>
            </a:endParaRPr>
          </a:p>
        </p:txBody>
      </p:sp>
      <p:sp>
        <p:nvSpPr>
          <p:cNvPr id="25" name="Rectangle: Rounded Corners 24">
            <a:extLst>
              <a:ext uri="{FF2B5EF4-FFF2-40B4-BE49-F238E27FC236}">
                <a16:creationId xmlns:a16="http://schemas.microsoft.com/office/drawing/2014/main" id="{B7A369F8-0526-44B1-BA90-5A91BA7E78C5}"/>
              </a:ext>
            </a:extLst>
          </p:cNvPr>
          <p:cNvSpPr/>
          <p:nvPr/>
        </p:nvSpPr>
        <p:spPr>
          <a:xfrm>
            <a:off x="5777670" y="2739537"/>
            <a:ext cx="2170101" cy="1608906"/>
          </a:xfrm>
          <a:prstGeom prst="roundRect">
            <a:avLst/>
          </a:prstGeom>
          <a:solidFill>
            <a:srgbClr val="36636F">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marL="285750" indent="-285750" algn="l" rtl="0">
              <a:buFont typeface="Courier New" panose="02070309020205020404" pitchFamily="49" charset="0"/>
              <a:buChar char="o"/>
            </a:pPr>
            <a:r>
              <a:rPr lang="en-GB" sz="1600" dirty="0">
                <a:solidFill>
                  <a:schemeClr val="tx1"/>
                </a:solidFill>
                <a:latin typeface="Segoe UI" panose="020B0502040204020203" pitchFamily="34" charset="0"/>
                <a:cs typeface="Segoe UI" panose="020B0502040204020203" pitchFamily="34" charset="0"/>
              </a:rPr>
              <a:t>3 focus groups with residents</a:t>
            </a:r>
            <a:endParaRPr lang="he-IL" sz="1600" dirty="0">
              <a:solidFill>
                <a:schemeClr val="tx1"/>
              </a:solidFill>
              <a:latin typeface="Segoe UI" panose="020B0502040204020203" pitchFamily="34" charset="0"/>
              <a:cs typeface="Segoe UI" panose="020B0502040204020203" pitchFamily="34" charset="0"/>
            </a:endParaRPr>
          </a:p>
          <a:p>
            <a:pPr marL="285750" indent="-285750" algn="l" rtl="0">
              <a:buFont typeface="Courier New" panose="02070309020205020404" pitchFamily="49" charset="0"/>
              <a:buChar char="o"/>
            </a:pPr>
            <a:r>
              <a:rPr lang="en-GB" sz="1600" dirty="0">
                <a:solidFill>
                  <a:schemeClr val="tx1"/>
                </a:solidFill>
                <a:latin typeface="Segoe UI" panose="020B0502040204020203" pitchFamily="34" charset="0"/>
                <a:cs typeface="Segoe UI" panose="020B0502040204020203" pitchFamily="34" charset="0"/>
              </a:rPr>
              <a:t>Residents’ survey</a:t>
            </a:r>
            <a:endParaRPr lang="he-IL" sz="1600" dirty="0">
              <a:solidFill>
                <a:schemeClr val="tx1"/>
              </a:solidFill>
              <a:latin typeface="Segoe UI" panose="020B0502040204020203" pitchFamily="34" charset="0"/>
              <a:cs typeface="Segoe UI" panose="020B0502040204020203" pitchFamily="34" charset="0"/>
            </a:endParaRPr>
          </a:p>
          <a:p>
            <a:pPr marL="285750" indent="-285750" algn="l" rtl="0">
              <a:buFont typeface="Courier New" panose="02070309020205020404" pitchFamily="49" charset="0"/>
              <a:buChar char="o"/>
            </a:pPr>
            <a:endParaRPr lang="en-US" sz="1600" dirty="0">
              <a:solidFill>
                <a:schemeClr val="tx1"/>
              </a:solidFill>
              <a:latin typeface="Segoe UI" panose="020B0502040204020203" pitchFamily="34" charset="0"/>
              <a:cs typeface="Segoe UI" panose="020B0502040204020203" pitchFamily="34" charset="0"/>
            </a:endParaRPr>
          </a:p>
        </p:txBody>
      </p:sp>
      <p:sp>
        <p:nvSpPr>
          <p:cNvPr id="26" name="Rectangle: Rounded Corners 25">
            <a:extLst>
              <a:ext uri="{FF2B5EF4-FFF2-40B4-BE49-F238E27FC236}">
                <a16:creationId xmlns:a16="http://schemas.microsoft.com/office/drawing/2014/main" id="{336E546A-62AF-441C-A2EC-CB196BC6CAFB}"/>
              </a:ext>
            </a:extLst>
          </p:cNvPr>
          <p:cNvSpPr/>
          <p:nvPr/>
        </p:nvSpPr>
        <p:spPr>
          <a:xfrm>
            <a:off x="8001261" y="2652209"/>
            <a:ext cx="1801958" cy="2854962"/>
          </a:xfrm>
          <a:prstGeom prst="roundRect">
            <a:avLst/>
          </a:prstGeom>
          <a:solidFill>
            <a:srgbClr val="FFDC72">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t" anchorCtr="0"/>
          <a:lstStyle/>
          <a:p>
            <a:pPr marL="285750" indent="-285750" algn="l" rtl="0">
              <a:buFont typeface="Courier New" panose="02070309020205020404" pitchFamily="49" charset="0"/>
              <a:buChar char="o"/>
            </a:pPr>
            <a:r>
              <a:rPr lang="en-GB" sz="1600" dirty="0">
                <a:solidFill>
                  <a:schemeClr val="tx1"/>
                </a:solidFill>
                <a:latin typeface="Segoe UI"/>
                <a:cs typeface="Segoe UI"/>
              </a:rPr>
              <a:t>Feedback survey to assess team training sessions</a:t>
            </a:r>
            <a:endParaRPr lang="he-IL" sz="1600" dirty="0">
              <a:solidFill>
                <a:schemeClr val="tx1"/>
              </a:solidFill>
              <a:latin typeface="Segoe UI"/>
              <a:cs typeface="Segoe UI"/>
            </a:endParaRPr>
          </a:p>
          <a:p>
            <a:pPr marL="285750" indent="-285750" algn="l" rtl="0">
              <a:buFont typeface="Courier New" panose="02070309020205020404" pitchFamily="49" charset="0"/>
              <a:buChar char="o"/>
            </a:pPr>
            <a:r>
              <a:rPr lang="en-GB" sz="1600" dirty="0">
                <a:solidFill>
                  <a:schemeClr val="tx1"/>
                </a:solidFill>
                <a:latin typeface="Segoe UI"/>
                <a:cs typeface="Segoe UI"/>
              </a:rPr>
              <a:t>Focus group with the leading municipal team</a:t>
            </a:r>
            <a:endParaRPr lang="he-IL" sz="1600" dirty="0">
              <a:solidFill>
                <a:schemeClr val="tx1"/>
              </a:solidFill>
              <a:latin typeface="Segoe UI" panose="020B0502040204020203" pitchFamily="34" charset="0"/>
              <a:cs typeface="Segoe UI" panose="020B0502040204020203" pitchFamily="34" charset="0"/>
            </a:endParaRPr>
          </a:p>
        </p:txBody>
      </p:sp>
      <p:sp>
        <p:nvSpPr>
          <p:cNvPr id="27" name="Rectangle: Rounded Corners 26">
            <a:extLst>
              <a:ext uri="{FF2B5EF4-FFF2-40B4-BE49-F238E27FC236}">
                <a16:creationId xmlns:a16="http://schemas.microsoft.com/office/drawing/2014/main" id="{030F2AC4-BC4C-4E68-A942-4344EA775CE5}"/>
              </a:ext>
            </a:extLst>
          </p:cNvPr>
          <p:cNvSpPr/>
          <p:nvPr/>
        </p:nvSpPr>
        <p:spPr>
          <a:xfrm>
            <a:off x="9856710" y="2652209"/>
            <a:ext cx="2226856" cy="2472684"/>
          </a:xfrm>
          <a:prstGeom prst="roundRect">
            <a:avLst/>
          </a:prstGeom>
          <a:solidFill>
            <a:srgbClr val="FFDC72">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t" anchorCtr="0"/>
          <a:lstStyle/>
          <a:p>
            <a:pPr marL="285750" indent="-285750" algn="l" rtl="0">
              <a:buFont typeface="Courier New" panose="02070309020205020404" pitchFamily="49" charset="0"/>
              <a:buChar char="o"/>
            </a:pPr>
            <a:r>
              <a:rPr lang="en-GB" sz="1600" dirty="0">
                <a:solidFill>
                  <a:schemeClr val="tx1"/>
                </a:solidFill>
                <a:latin typeface="Segoe UI"/>
                <a:cs typeface="Segoe UI"/>
              </a:rPr>
              <a:t>7 observations on the ground pre-intervention:</a:t>
            </a:r>
          </a:p>
          <a:p>
            <a:pPr marL="285750" indent="-285750" algn="l" rtl="0">
              <a:buFont typeface="Wingdings" panose="05000000000000000000" pitchFamily="2" charset="2"/>
              <a:buChar char="§"/>
            </a:pPr>
            <a:r>
              <a:rPr lang="en-GB" sz="1400" dirty="0">
                <a:solidFill>
                  <a:schemeClr val="tx1"/>
                </a:solidFill>
                <a:latin typeface="Segoe UI"/>
                <a:cs typeface="Segoe UI"/>
              </a:rPr>
              <a:t>4 activity observations</a:t>
            </a:r>
          </a:p>
          <a:p>
            <a:pPr marL="285750" indent="-285750" algn="l" rtl="0">
              <a:buFont typeface="Wingdings" panose="05000000000000000000" pitchFamily="2" charset="2"/>
              <a:buChar char="§"/>
            </a:pPr>
            <a:r>
              <a:rPr lang="en-GB" sz="1400" dirty="0">
                <a:solidFill>
                  <a:schemeClr val="tx1"/>
                </a:solidFill>
                <a:latin typeface="Segoe UI"/>
                <a:cs typeface="Segoe UI"/>
              </a:rPr>
              <a:t>2 Xplore observations</a:t>
            </a:r>
          </a:p>
          <a:p>
            <a:pPr marL="285750" indent="-285750" algn="l" rtl="0">
              <a:buFont typeface="Wingdings" panose="05000000000000000000" pitchFamily="2" charset="2"/>
              <a:buChar char="§"/>
            </a:pPr>
            <a:r>
              <a:rPr lang="en-GB" sz="1400" dirty="0">
                <a:solidFill>
                  <a:schemeClr val="tx1"/>
                </a:solidFill>
                <a:latin typeface="Segoe UI"/>
                <a:cs typeface="Segoe UI"/>
              </a:rPr>
              <a:t>1 Fathers &amp; children tour observation</a:t>
            </a:r>
            <a:endParaRPr lang="he-IL" sz="1200" dirty="0">
              <a:solidFill>
                <a:schemeClr val="tx1"/>
              </a:solidFill>
              <a:latin typeface="Segoe UI"/>
              <a:cs typeface="Segoe UI"/>
            </a:endParaRPr>
          </a:p>
        </p:txBody>
      </p:sp>
      <p:sp>
        <p:nvSpPr>
          <p:cNvPr id="28" name="Rectangle: Rounded Corners 27">
            <a:extLst>
              <a:ext uri="{FF2B5EF4-FFF2-40B4-BE49-F238E27FC236}">
                <a16:creationId xmlns:a16="http://schemas.microsoft.com/office/drawing/2014/main" id="{E382AF5E-C31D-44CF-B8B1-3E623186D0A8}"/>
              </a:ext>
            </a:extLst>
          </p:cNvPr>
          <p:cNvSpPr/>
          <p:nvPr/>
        </p:nvSpPr>
        <p:spPr>
          <a:xfrm>
            <a:off x="2763153" y="2742676"/>
            <a:ext cx="2931440" cy="3107921"/>
          </a:xfrm>
          <a:prstGeom prst="roundRect">
            <a:avLst/>
          </a:prstGeom>
          <a:solidFill>
            <a:srgbClr val="92D050">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marL="285750" indent="-285750" algn="l" rtl="0">
              <a:buFont typeface="Courier New" panose="02070309020205020404" pitchFamily="49" charset="0"/>
              <a:buChar char="o"/>
            </a:pPr>
            <a:r>
              <a:rPr lang="en-US" sz="1600" dirty="0">
                <a:solidFill>
                  <a:schemeClr val="tx1"/>
                </a:solidFill>
                <a:latin typeface="Segoe UI" panose="020B0502040204020203" pitchFamily="34" charset="0"/>
                <a:cs typeface="Segoe UI" panose="020B0502040204020203" pitchFamily="34" charset="0"/>
              </a:rPr>
              <a:t>Logic model workshop on October 17</a:t>
            </a:r>
            <a:r>
              <a:rPr lang="en-US" sz="1600" baseline="30000" dirty="0">
                <a:solidFill>
                  <a:schemeClr val="tx1"/>
                </a:solidFill>
                <a:latin typeface="Segoe UI" panose="020B0502040204020203" pitchFamily="34" charset="0"/>
                <a:cs typeface="Segoe UI" panose="020B0502040204020203" pitchFamily="34" charset="0"/>
              </a:rPr>
              <a:t>th</a:t>
            </a:r>
            <a:r>
              <a:rPr lang="en-US" sz="1600" dirty="0">
                <a:solidFill>
                  <a:schemeClr val="tx1"/>
                </a:solidFill>
                <a:latin typeface="Segoe UI" panose="020B0502040204020203" pitchFamily="34" charset="0"/>
                <a:cs typeface="Segoe UI" panose="020B0502040204020203" pitchFamily="34" charset="0"/>
              </a:rPr>
              <a:t> 2021 with key participants:</a:t>
            </a:r>
            <a:endParaRPr lang="he-IL" sz="1600" dirty="0">
              <a:solidFill>
                <a:schemeClr val="tx1"/>
              </a:solidFill>
              <a:latin typeface="Segoe UI" panose="020B0502040204020203" pitchFamily="34" charset="0"/>
              <a:cs typeface="Segoe UI" panose="020B0502040204020203" pitchFamily="34" charset="0"/>
            </a:endParaRPr>
          </a:p>
          <a:p>
            <a:pPr marL="285750" indent="-285750" algn="l" rtl="0">
              <a:buFont typeface="Wingdings" panose="05000000000000000000" pitchFamily="2" charset="2"/>
              <a:buChar char="§"/>
            </a:pPr>
            <a:r>
              <a:rPr lang="en-US" sz="1400" dirty="0">
                <a:solidFill>
                  <a:schemeClr val="tx1"/>
                </a:solidFill>
                <a:latin typeface="Segoe UI" panose="020B0502040204020203" pitchFamily="34" charset="0"/>
                <a:cs typeface="Segoe UI" panose="020B0502040204020203" pitchFamily="34" charset="0"/>
              </a:rPr>
              <a:t>The BvLF team</a:t>
            </a:r>
            <a:endParaRPr lang="he-IL" sz="1400" dirty="0">
              <a:solidFill>
                <a:schemeClr val="tx1"/>
              </a:solidFill>
              <a:latin typeface="Segoe UI" panose="020B0502040204020203" pitchFamily="34" charset="0"/>
              <a:cs typeface="Segoe UI" panose="020B0502040204020203" pitchFamily="34" charset="0"/>
            </a:endParaRPr>
          </a:p>
          <a:p>
            <a:pPr marL="285750" indent="-285750" algn="l" rtl="0">
              <a:buFont typeface="Wingdings" panose="05000000000000000000" pitchFamily="2" charset="2"/>
              <a:buChar char="§"/>
            </a:pPr>
            <a:r>
              <a:rPr lang="en-US" sz="1400" dirty="0">
                <a:solidFill>
                  <a:schemeClr val="tx1"/>
                </a:solidFill>
                <a:latin typeface="Segoe UI" panose="020B0502040204020203" pitchFamily="34" charset="0"/>
                <a:cs typeface="Segoe UI" panose="020B0502040204020203" pitchFamily="34" charset="0"/>
              </a:rPr>
              <a:t>The ILGBC team</a:t>
            </a:r>
            <a:endParaRPr lang="he-IL" sz="1400" dirty="0">
              <a:solidFill>
                <a:schemeClr val="tx1"/>
              </a:solidFill>
              <a:latin typeface="Segoe UI" panose="020B0502040204020203" pitchFamily="34" charset="0"/>
              <a:cs typeface="Segoe UI" panose="020B0502040204020203" pitchFamily="34" charset="0"/>
            </a:endParaRPr>
          </a:p>
          <a:p>
            <a:pPr marL="285750" indent="-285750" algn="l" rtl="0">
              <a:buFont typeface="Wingdings" panose="05000000000000000000" pitchFamily="2" charset="2"/>
              <a:buChar char="§"/>
            </a:pPr>
            <a:r>
              <a:rPr lang="en-GB" sz="1400" dirty="0">
                <a:solidFill>
                  <a:schemeClr val="tx1"/>
                </a:solidFill>
                <a:latin typeface="Segoe UI" panose="020B0502040204020203" pitchFamily="34" charset="0"/>
                <a:cs typeface="Segoe UI" panose="020B0502040204020203" pitchFamily="34" charset="0"/>
              </a:rPr>
              <a:t>Various key officials from Beit Shemesh municipality. </a:t>
            </a:r>
            <a:endParaRPr lang="he-IL" sz="1400" dirty="0">
              <a:solidFill>
                <a:schemeClr val="tx1"/>
              </a:solidFill>
              <a:latin typeface="Segoe UI" panose="020B0502040204020203" pitchFamily="34" charset="0"/>
              <a:cs typeface="Segoe UI" panose="020B0502040204020203" pitchFamily="34" charset="0"/>
            </a:endParaRPr>
          </a:p>
          <a:p>
            <a:pPr marL="285750" indent="-285750" algn="l" rtl="0">
              <a:buFont typeface="Courier New" panose="02070309020205020404" pitchFamily="49" charset="0"/>
              <a:buChar char="o"/>
            </a:pPr>
            <a:r>
              <a:rPr lang="en-GB" sz="1600" dirty="0">
                <a:solidFill>
                  <a:schemeClr val="tx1"/>
                </a:solidFill>
                <a:latin typeface="Segoe UI" panose="020B0502040204020203" pitchFamily="34" charset="0"/>
                <a:cs typeface="Segoe UI" panose="020B0502040204020203" pitchFamily="34" charset="0"/>
              </a:rPr>
              <a:t>Evaluation indicators were defined.</a:t>
            </a:r>
            <a:endParaRPr lang="en-US" sz="1600" dirty="0">
              <a:solidFill>
                <a:schemeClr val="tx1"/>
              </a:solidFill>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4975ED30-A321-413D-91ED-6CA208E1AF5F}"/>
              </a:ext>
            </a:extLst>
          </p:cNvPr>
          <p:cNvSpPr txBox="1"/>
          <p:nvPr/>
        </p:nvSpPr>
        <p:spPr>
          <a:xfrm>
            <a:off x="5619900" y="1615029"/>
            <a:ext cx="2521290" cy="677108"/>
          </a:xfrm>
          <a:prstGeom prst="rect">
            <a:avLst/>
          </a:prstGeom>
          <a:noFill/>
        </p:spPr>
        <p:txBody>
          <a:bodyPr wrap="square" rtlCol="0">
            <a:spAutoFit/>
          </a:bodyPr>
          <a:lstStyle/>
          <a:p>
            <a:pPr algn="ctr" rtl="0"/>
            <a:r>
              <a:rPr lang="en-GB" sz="1900" b="1" dirty="0">
                <a:solidFill>
                  <a:srgbClr val="36636F"/>
                </a:solidFill>
                <a:latin typeface="Segoe UI" panose="020B0502040204020203" pitchFamily="34" charset="0"/>
                <a:cs typeface="Segoe UI" panose="020B0502040204020203" pitchFamily="34" charset="0"/>
              </a:rPr>
              <a:t>Baseline Evaluation</a:t>
            </a:r>
          </a:p>
          <a:p>
            <a:pPr algn="ctr" rtl="0"/>
            <a:r>
              <a:rPr lang="en-GB" sz="1900" dirty="0">
                <a:solidFill>
                  <a:srgbClr val="36636F"/>
                </a:solidFill>
                <a:latin typeface="Segoe UI" panose="020B0502040204020203" pitchFamily="34" charset="0"/>
                <a:cs typeface="Segoe UI" panose="020B0502040204020203" pitchFamily="34" charset="0"/>
              </a:rPr>
              <a:t>Residents</a:t>
            </a:r>
            <a:endParaRPr lang="en-US" sz="1900" dirty="0">
              <a:solidFill>
                <a:srgbClr val="36636F"/>
              </a:solidFill>
              <a:latin typeface="Segoe UI" panose="020B0502040204020203" pitchFamily="34" charset="0"/>
              <a:cs typeface="Segoe UI" panose="020B0502040204020203" pitchFamily="34" charset="0"/>
            </a:endParaRPr>
          </a:p>
        </p:txBody>
      </p:sp>
      <p:sp>
        <p:nvSpPr>
          <p:cNvPr id="30" name="Rectangle 29">
            <a:extLst>
              <a:ext uri="{FF2B5EF4-FFF2-40B4-BE49-F238E27FC236}">
                <a16:creationId xmlns:a16="http://schemas.microsoft.com/office/drawing/2014/main" id="{33BEAE9F-90F0-4D00-8393-343DAE7DB8A5}"/>
              </a:ext>
            </a:extLst>
          </p:cNvPr>
          <p:cNvSpPr/>
          <p:nvPr/>
        </p:nvSpPr>
        <p:spPr>
          <a:xfrm>
            <a:off x="476250" y="713489"/>
            <a:ext cx="11193780" cy="451406"/>
          </a:xfrm>
          <a:prstGeom prst="rect">
            <a:avLst/>
          </a:prstGeom>
        </p:spPr>
        <p:txBody>
          <a:bodyPr wrap="square" lIns="91440" tIns="45720" rIns="91440" bIns="45720" anchor="t">
            <a:spAutoFit/>
          </a:bodyPr>
          <a:lstStyle/>
          <a:p>
            <a:pPr algn="l" rtl="0">
              <a:lnSpc>
                <a:spcPct val="150000"/>
              </a:lnSpc>
              <a:spcAft>
                <a:spcPts val="600"/>
              </a:spcAft>
            </a:pPr>
            <a:r>
              <a:rPr lang="en-US" b="1" dirty="0">
                <a:solidFill>
                  <a:srgbClr val="36636F"/>
                </a:solidFill>
                <a:latin typeface="Tahoma"/>
                <a:ea typeface="Tahoma"/>
                <a:cs typeface="Tahoma"/>
              </a:rPr>
              <a:t>Evaluation Period – Stage 1 of the Urban95 Program in Beit Shemesh, June 2021-May 2022</a:t>
            </a:r>
            <a:endParaRPr lang="he-IL" b="1" dirty="0">
              <a:solidFill>
                <a:srgbClr val="36636F"/>
              </a:solidFill>
              <a:latin typeface="Tahoma"/>
              <a:ea typeface="Tahoma"/>
              <a:cs typeface="Tahoma"/>
            </a:endParaRPr>
          </a:p>
        </p:txBody>
      </p:sp>
      <p:grpSp>
        <p:nvGrpSpPr>
          <p:cNvPr id="21" name="Group 20">
            <a:extLst>
              <a:ext uri="{FF2B5EF4-FFF2-40B4-BE49-F238E27FC236}">
                <a16:creationId xmlns:a16="http://schemas.microsoft.com/office/drawing/2014/main" id="{7FF56C70-4CBB-4732-82C7-5E37A6E05F81}"/>
              </a:ext>
            </a:extLst>
          </p:cNvPr>
          <p:cNvGrpSpPr/>
          <p:nvPr/>
        </p:nvGrpSpPr>
        <p:grpSpPr>
          <a:xfrm>
            <a:off x="-6434" y="6434416"/>
            <a:ext cx="10441173" cy="594107"/>
            <a:chOff x="-116958" y="6457504"/>
            <a:chExt cx="10441173" cy="594107"/>
          </a:xfrm>
        </p:grpSpPr>
        <p:sp>
          <p:nvSpPr>
            <p:cNvPr id="22" name="Rectangle: Rounded Corners 21">
              <a:extLst>
                <a:ext uri="{FF2B5EF4-FFF2-40B4-BE49-F238E27FC236}">
                  <a16:creationId xmlns:a16="http://schemas.microsoft.com/office/drawing/2014/main" id="{1B25053C-810D-4B73-8C8F-E35886B553B1}"/>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1" name="Rectangle: Rounded Corners 30">
              <a:extLst>
                <a:ext uri="{FF2B5EF4-FFF2-40B4-BE49-F238E27FC236}">
                  <a16:creationId xmlns:a16="http://schemas.microsoft.com/office/drawing/2014/main" id="{4D72F468-25EC-4D79-91D7-DED9B13A3476}"/>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2" name="TextBox 31">
              <a:extLst>
                <a:ext uri="{FF2B5EF4-FFF2-40B4-BE49-F238E27FC236}">
                  <a16:creationId xmlns:a16="http://schemas.microsoft.com/office/drawing/2014/main" id="{435B6EE3-32F6-443A-8565-1BF5B0EC2170}"/>
                </a:ext>
              </a:extLst>
            </p:cNvPr>
            <p:cNvSpPr txBox="1"/>
            <p:nvPr/>
          </p:nvSpPr>
          <p:spPr>
            <a:xfrm>
              <a:off x="1" y="6586414"/>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8575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3" grpId="0"/>
      <p:bldP spid="24" grpId="0" animBg="1"/>
      <p:bldP spid="25" grpId="0" animBg="1"/>
      <p:bldP spid="26" grpId="0" animBg="1"/>
      <p:bldP spid="27" grpId="0" animBg="1"/>
      <p:bldP spid="28" grpId="0" animBg="1"/>
      <p:bldP spid="29" grpId="0"/>
    </p:bld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56D64AA-95D5-FAE4-1043-A171D5FBD956}"/>
              </a:ext>
            </a:extLst>
          </p:cNvPr>
          <p:cNvGraphicFramePr>
            <a:graphicFrameLocks noGrp="1"/>
          </p:cNvGraphicFramePr>
          <p:nvPr>
            <p:extLst>
              <p:ext uri="{D42A27DB-BD31-4B8C-83A1-F6EECF244321}">
                <p14:modId xmlns:p14="http://schemas.microsoft.com/office/powerpoint/2010/main" val="4168042146"/>
              </p:ext>
            </p:extLst>
          </p:nvPr>
        </p:nvGraphicFramePr>
        <p:xfrm>
          <a:off x="509047" y="806937"/>
          <a:ext cx="11097650" cy="5305684"/>
        </p:xfrm>
        <a:graphic>
          <a:graphicData uri="http://schemas.openxmlformats.org/drawingml/2006/table">
            <a:tbl>
              <a:tblPr rtl="1" firstRow="1" bandRow="1">
                <a:tableStyleId>{F5AB1C69-6EDB-4FF4-983F-18BD219EF322}</a:tableStyleId>
              </a:tblPr>
              <a:tblGrid>
                <a:gridCol w="7826663">
                  <a:extLst>
                    <a:ext uri="{9D8B030D-6E8A-4147-A177-3AD203B41FA5}">
                      <a16:colId xmlns:a16="http://schemas.microsoft.com/office/drawing/2014/main" val="3206700243"/>
                    </a:ext>
                  </a:extLst>
                </a:gridCol>
                <a:gridCol w="3270987">
                  <a:extLst>
                    <a:ext uri="{9D8B030D-6E8A-4147-A177-3AD203B41FA5}">
                      <a16:colId xmlns:a16="http://schemas.microsoft.com/office/drawing/2014/main" val="2478209956"/>
                    </a:ext>
                  </a:extLst>
                </a:gridCol>
              </a:tblGrid>
              <a:tr h="152746">
                <a:tc>
                  <a:txBody>
                    <a:bodyPr/>
                    <a:lstStyle/>
                    <a:p>
                      <a:pPr marL="0" marR="0" algn="ctr" rtl="0">
                        <a:lnSpc>
                          <a:spcPct val="100000"/>
                        </a:lnSpc>
                        <a:spcBef>
                          <a:spcPts val="0"/>
                        </a:spcBef>
                        <a:spcAft>
                          <a:spcPts val="0"/>
                        </a:spcAft>
                      </a:pPr>
                      <a:r>
                        <a:rPr lang="en-US" sz="1600" b="1" dirty="0">
                          <a:effectLst/>
                          <a:latin typeface="Segoe UI" panose="020B0502040204020203" pitchFamily="34" charset="0"/>
                          <a:ea typeface="Calibri" panose="020F0502020204030204" pitchFamily="34" charset="0"/>
                          <a:cs typeface="Segoe UI" panose="020B0502040204020203" pitchFamily="34" charset="0"/>
                        </a:rPr>
                        <a:t>Outputs and Results at the End of the 2021 Activity Year</a:t>
                      </a:r>
                      <a:endParaRPr lang="en-US" sz="1600" dirty="0">
                        <a:effectLst/>
                        <a:latin typeface="Segoe UI" panose="020B0502040204020203" pitchFamily="34" charset="0"/>
                        <a:ea typeface="Calibri" panose="020F0502020204030204" pitchFamily="34" charset="0"/>
                        <a:cs typeface="Segoe UI" panose="020B0502040204020203" pitchFamily="34" charset="0"/>
                      </a:endParaRPr>
                    </a:p>
                  </a:txBody>
                  <a:tcPr>
                    <a:solidFill>
                      <a:schemeClr val="bg1">
                        <a:lumMod val="50000"/>
                      </a:schemeClr>
                    </a:solidFill>
                  </a:tcPr>
                </a:tc>
                <a:tc>
                  <a:txBody>
                    <a:bodyPr/>
                    <a:lstStyle/>
                    <a:p>
                      <a:pPr marL="0" marR="0" algn="l" rtl="0">
                        <a:lnSpc>
                          <a:spcPct val="150000"/>
                        </a:lnSpc>
                        <a:spcBef>
                          <a:spcPts val="0"/>
                        </a:spcBef>
                        <a:spcAft>
                          <a:spcPts val="0"/>
                        </a:spcAft>
                      </a:pPr>
                      <a:r>
                        <a:rPr lang="en-US" sz="1600" b="1" kern="1200" dirty="0">
                          <a:solidFill>
                            <a:schemeClr val="lt1"/>
                          </a:solidFill>
                          <a:effectLst/>
                          <a:latin typeface="Segoe UI" panose="020B0502040204020203" pitchFamily="34" charset="0"/>
                          <a:ea typeface="Calibri" panose="020F0502020204030204" pitchFamily="34" charset="0"/>
                          <a:cs typeface="Segoe UI" panose="020B0502040204020203" pitchFamily="34" charset="0"/>
                        </a:rPr>
                        <a:t>Goals and Inputs</a:t>
                      </a:r>
                    </a:p>
                  </a:txBody>
                  <a:tcPr marL="68580" marR="68580" marT="0" marB="0">
                    <a:solidFill>
                      <a:schemeClr val="bg1">
                        <a:lumMod val="50000"/>
                      </a:schemeClr>
                    </a:solidFill>
                  </a:tcPr>
                </a:tc>
                <a:extLst>
                  <a:ext uri="{0D108BD9-81ED-4DB2-BD59-A6C34878D82A}">
                    <a16:rowId xmlns:a16="http://schemas.microsoft.com/office/drawing/2014/main" val="390141773"/>
                  </a:ext>
                </a:extLst>
              </a:tr>
              <a:tr h="510694">
                <a:tc>
                  <a:txBody>
                    <a:bodyPr/>
                    <a:lstStyle/>
                    <a:p>
                      <a:pPr marL="285750" indent="-285750" algn="r" rtl="1">
                        <a:buFont typeface="Arial" panose="020B0604020202020204" pitchFamily="34" charset="0"/>
                        <a:buChar char="•"/>
                      </a:pPr>
                      <a:r>
                        <a:rPr lang="he-IL" sz="1400" kern="1200" baseline="0">
                          <a:solidFill>
                            <a:schemeClr val="tx1"/>
                          </a:solidFill>
                          <a:latin typeface="Segoe UI"/>
                          <a:ea typeface="Tahoma"/>
                          <a:cs typeface="Segoe UI"/>
                        </a:rPr>
                        <a:t>תוכנית הכשרה לצוותים העירוניים: יום עיון בחולון בנושא התפתחות ילדים בגיל הרך ויום עיון בתל אביב-יפו, בנושא גני משחקים והמרחב הציבורי.</a:t>
                      </a:r>
                    </a:p>
                    <a:p>
                      <a:pPr marL="285750" indent="-285750" algn="r" rtl="1">
                        <a:buFont typeface="Arial" panose="020B0604020202020204" pitchFamily="34" charset="0"/>
                        <a:buChar char="•"/>
                      </a:pPr>
                      <a:r>
                        <a:rPr lang="he-IL" sz="1400" kern="1200" baseline="0">
                          <a:solidFill>
                            <a:schemeClr val="tx1"/>
                          </a:solidFill>
                          <a:latin typeface="Segoe UI"/>
                          <a:ea typeface="Tahoma"/>
                          <a:cs typeface="Segoe UI"/>
                        </a:rPr>
                        <a:t>שביעות רצון גבוהה של משתתפי ההכשרות.</a:t>
                      </a:r>
                    </a:p>
                  </a:txBody>
                  <a:tcPr/>
                </a:tc>
                <a:tc>
                  <a:txBody>
                    <a:bodyPr/>
                    <a:lstStyle/>
                    <a:p>
                      <a:pPr marL="0" marR="0" algn="l" rtl="0">
                        <a:lnSpc>
                          <a:spcPct val="150000"/>
                        </a:lnSpc>
                        <a:spcBef>
                          <a:spcPts val="0"/>
                        </a:spcBef>
                        <a:spcAft>
                          <a:spcPts val="0"/>
                        </a:spcAft>
                      </a:pPr>
                      <a:r>
                        <a:rPr lang="en-US" sz="1050" dirty="0">
                          <a:effectLst/>
                          <a:latin typeface="Segoe UI" panose="020B0502040204020203" pitchFamily="34" charset="0"/>
                          <a:ea typeface="Calibri" panose="020F0502020204030204" pitchFamily="34" charset="0"/>
                          <a:cs typeface="Segoe UI" panose="020B0502040204020203" pitchFamily="34" charset="0"/>
                        </a:rPr>
                        <a:t>Training and seminars for acquiring knowledge and tools to raise awareness of the importance of addressing early childhood needs in all areas of life</a:t>
                      </a:r>
                    </a:p>
                  </a:txBody>
                  <a:tcPr marL="68580" marR="68580" marT="0" marB="0"/>
                </a:tc>
                <a:extLst>
                  <a:ext uri="{0D108BD9-81ED-4DB2-BD59-A6C34878D82A}">
                    <a16:rowId xmlns:a16="http://schemas.microsoft.com/office/drawing/2014/main" val="3577188547"/>
                  </a:ext>
                </a:extLst>
              </a:tr>
              <a:tr h="874561">
                <a:tc>
                  <a:txBody>
                    <a:bodyPr/>
                    <a:lstStyle/>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400">
                          <a:latin typeface="Segoe UI"/>
                          <a:ea typeface="Tahoma"/>
                          <a:cs typeface="Segoe UI"/>
                        </a:rPr>
                        <a:t>בוצעו ראיונות למידה</a:t>
                      </a:r>
                      <a:r>
                        <a:rPr lang="he-IL" sz="1400" baseline="0">
                          <a:latin typeface="Segoe UI"/>
                          <a:ea typeface="Tahoma"/>
                          <a:cs typeface="Segoe UI"/>
                        </a:rPr>
                        <a:t> לזיהוי צרכים ולתיאום ציפיות.</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400" baseline="0">
                          <a:latin typeface="Segoe UI"/>
                          <a:ea typeface="Tahoma"/>
                          <a:cs typeface="Segoe UI"/>
                        </a:rPr>
                        <a:t>הגדרת הפעולות, המטרות, האימפקט וקהל היעד של התוכנית בבית שמש באמצעות המודל הלוגי.</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400" baseline="0">
                          <a:latin typeface="Segoe UI"/>
                          <a:ea typeface="Tahoma"/>
                          <a:cs typeface="Segoe UI"/>
                        </a:rPr>
                        <a:t>בוצעו קבוצות מיקוד עם התושבים והופץ סקר בקרב התושבים.</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400" baseline="0">
                          <a:latin typeface="Segoe UI"/>
                          <a:ea typeface="Tahoma"/>
                          <a:cs typeface="Segoe UI"/>
                        </a:rPr>
                        <a:t>הופץ סקר משוב להכשרות הצוות המקצועי.</a:t>
                      </a:r>
                      <a:endParaRPr lang="he-IL" sz="1400">
                        <a:latin typeface="Segoe UI"/>
                        <a:ea typeface="Tahoma"/>
                        <a:cs typeface="Segoe UI"/>
                      </a:endParaRPr>
                    </a:p>
                  </a:txBody>
                  <a:tcPr/>
                </a:tc>
                <a:tc>
                  <a:txBody>
                    <a:bodyPr/>
                    <a:lstStyle/>
                    <a:p>
                      <a:pPr marL="0" marR="0" algn="l" rtl="0">
                        <a:lnSpc>
                          <a:spcPct val="150000"/>
                        </a:lnSpc>
                        <a:spcBef>
                          <a:spcPts val="0"/>
                        </a:spcBef>
                        <a:spcAft>
                          <a:spcPts val="0"/>
                        </a:spcAft>
                      </a:pPr>
                      <a:r>
                        <a:rPr lang="en-US" sz="1050" dirty="0">
                          <a:effectLst/>
                          <a:latin typeface="Segoe UI" panose="020B0502040204020203" pitchFamily="34" charset="0"/>
                          <a:ea typeface="Calibri" panose="020F0502020204030204" pitchFamily="34" charset="0"/>
                          <a:cs typeface="Segoe UI" panose="020B0502040204020203" pitchFamily="34" charset="0"/>
                        </a:rPr>
                        <a:t>Mapping needs and identifying opportunities for creating accessible content for young children and their caregivers, to support interventions in the municipality’s urban environment</a:t>
                      </a:r>
                    </a:p>
                  </a:txBody>
                  <a:tcPr marL="68580" marR="68580" marT="0" marB="0"/>
                </a:tc>
                <a:extLst>
                  <a:ext uri="{0D108BD9-81ED-4DB2-BD59-A6C34878D82A}">
                    <a16:rowId xmlns:a16="http://schemas.microsoft.com/office/drawing/2014/main" val="1281333324"/>
                  </a:ext>
                </a:extLst>
              </a:tr>
              <a:tr h="550804">
                <a:tc>
                  <a:txBody>
                    <a:bodyPr/>
                    <a:lstStyle/>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400" kern="1200" baseline="0">
                          <a:solidFill>
                            <a:schemeClr val="tx1"/>
                          </a:solidFill>
                          <a:latin typeface="Segoe UI"/>
                          <a:ea typeface="Tahoma"/>
                          <a:cs typeface="Segoe UI"/>
                        </a:rPr>
                        <a:t>פגישה עם הצוות העירוני ואימהות תושבות בית שמש + סיור.</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400">
                          <a:latin typeface="Segoe UI"/>
                          <a:ea typeface="Tahoma"/>
                          <a:cs typeface="Segoe UI"/>
                        </a:rPr>
                        <a:t>2 פגישות של </a:t>
                      </a:r>
                      <a:r>
                        <a:rPr lang="he-IL" sz="1400">
                          <a:solidFill>
                            <a:schemeClr val="tx1"/>
                          </a:solidFill>
                          <a:latin typeface="Segoe UI"/>
                          <a:ea typeface="Tahoma"/>
                          <a:cs typeface="Segoe UI"/>
                        </a:rPr>
                        <a:t>ראש העיר</a:t>
                      </a:r>
                      <a:r>
                        <a:rPr lang="he-IL" sz="1400">
                          <a:latin typeface="Segoe UI"/>
                          <a:ea typeface="Tahoma"/>
                          <a:cs typeface="Segoe UI"/>
                        </a:rPr>
                        <a:t>, מנהלת התוכנית ונשים משפיעניות משכונות ומגזרים שונים בעיר.</a:t>
                      </a:r>
                    </a:p>
                  </a:txBody>
                  <a:tcPr/>
                </a:tc>
                <a:tc>
                  <a:txBody>
                    <a:bodyPr/>
                    <a:lstStyle/>
                    <a:p>
                      <a:pPr marL="0" marR="0" algn="l" rtl="0">
                        <a:lnSpc>
                          <a:spcPct val="150000"/>
                        </a:lnSpc>
                        <a:spcBef>
                          <a:spcPts val="0"/>
                        </a:spcBef>
                        <a:spcAft>
                          <a:spcPts val="0"/>
                        </a:spcAft>
                      </a:pPr>
                      <a:r>
                        <a:rPr lang="en-US" sz="1050">
                          <a:effectLst/>
                          <a:latin typeface="Segoe UI" panose="020B0502040204020203" pitchFamily="34" charset="0"/>
                          <a:ea typeface="Calibri" panose="020F0502020204030204" pitchFamily="34" charset="0"/>
                          <a:cs typeface="Segoe UI" panose="020B0502040204020203" pitchFamily="34" charset="0"/>
                        </a:rPr>
                        <a:t>Engaging various municipality officials with the Urban95 vision, with a focus on senior officials</a:t>
                      </a:r>
                    </a:p>
                  </a:txBody>
                  <a:tcPr marL="68580" marR="68580" marT="0" marB="0"/>
                </a:tc>
                <a:extLst>
                  <a:ext uri="{0D108BD9-81ED-4DB2-BD59-A6C34878D82A}">
                    <a16:rowId xmlns:a16="http://schemas.microsoft.com/office/drawing/2014/main" val="3512843570"/>
                  </a:ext>
                </a:extLst>
              </a:tr>
              <a:tr h="874561">
                <a:tc>
                  <a:txBody>
                    <a:bodyPr/>
                    <a:lstStyle/>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400">
                          <a:latin typeface="Segoe UI"/>
                          <a:ea typeface="Tahoma"/>
                          <a:cs typeface="Segoe UI"/>
                        </a:rPr>
                        <a:t>פעילויות "זעירא"- סדרה של 3 הפעלות עבור ילדי הגיל הרך ואימותיהם במרחב הציבורי הקרוב לבית, אשר התקיימו ב-2 סבבים, ב-2 שכונות בעיר (רמת אברהם ורמת בית שמש ג'1).</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400" baseline="0">
                          <a:latin typeface="Segoe UI"/>
                          <a:ea typeface="Tahoma"/>
                          <a:cs typeface="Segoe UI"/>
                        </a:rPr>
                        <a:t>קיום 2 סיורים מונחים עבור אבות וילדיהם בטבע ליד הבית.</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400" baseline="0">
                          <a:latin typeface="Segoe UI"/>
                          <a:ea typeface="Tahoma"/>
                          <a:cs typeface="Segoe UI"/>
                        </a:rPr>
                        <a:t>מנהלות התוכנית לקחו </a:t>
                      </a:r>
                      <a:r>
                        <a:rPr lang="he-IL" sz="1400" kern="1200" baseline="0">
                          <a:solidFill>
                            <a:schemeClr val="dk1"/>
                          </a:solidFill>
                          <a:latin typeface="Segoe UI"/>
                          <a:ea typeface="Tahoma"/>
                          <a:cs typeface="Segoe UI"/>
                        </a:rPr>
                        <a:t>חלק בגיבוש קבוצת פעילות חרדיות, עודדו אותן להגיש יוזמות להאקתון העירוני וליוו אותן במהלכו. מאז נמשך מאמץ לקידום היוזמות.</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400" kern="1200" baseline="0">
                          <a:solidFill>
                            <a:schemeClr val="dk1"/>
                          </a:solidFill>
                          <a:latin typeface="Segoe UI"/>
                          <a:ea typeface="Tahoma"/>
                          <a:cs typeface="Segoe UI"/>
                        </a:rPr>
                        <a:t>יצירת רשימת קשר של אימהות פעילות ברמת אברהם וג'1 .</a:t>
                      </a:r>
                    </a:p>
                  </a:txBody>
                  <a:tcPr/>
                </a:tc>
                <a:tc>
                  <a:txBody>
                    <a:bodyPr/>
                    <a:lstStyle/>
                    <a:p>
                      <a:pPr marL="0" marR="0" algn="l" rtl="0">
                        <a:lnSpc>
                          <a:spcPct val="150000"/>
                        </a:lnSpc>
                        <a:spcBef>
                          <a:spcPts val="0"/>
                        </a:spcBef>
                        <a:spcAft>
                          <a:spcPts val="0"/>
                        </a:spcAft>
                      </a:pPr>
                      <a:r>
                        <a:rPr lang="en-US" sz="1050" dirty="0">
                          <a:effectLst/>
                          <a:latin typeface="Segoe UI" panose="020B0502040204020203" pitchFamily="34" charset="0"/>
                          <a:ea typeface="Calibri" panose="020F0502020204030204" pitchFamily="34" charset="0"/>
                          <a:cs typeface="Segoe UI" panose="020B0502040204020203" pitchFamily="34" charset="0"/>
                        </a:rPr>
                        <a:t>Initiating pilot programs that include an array of accompanying content in the municipality’s physical environment</a:t>
                      </a:r>
                    </a:p>
                  </a:txBody>
                  <a:tcPr marL="68580" marR="68580" marT="0" marB="0"/>
                </a:tc>
                <a:extLst>
                  <a:ext uri="{0D108BD9-81ED-4DB2-BD59-A6C34878D82A}">
                    <a16:rowId xmlns:a16="http://schemas.microsoft.com/office/drawing/2014/main" val="1911541314"/>
                  </a:ext>
                </a:extLst>
              </a:tr>
              <a:tr h="874561">
                <a:tc>
                  <a:txBody>
                    <a:bodyPr/>
                    <a:lstStyle/>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400">
                          <a:latin typeface="Segoe UI"/>
                          <a:ea typeface="Tahoma"/>
                          <a:cs typeface="Segoe UI"/>
                        </a:rPr>
                        <a:t>נוצר צוות עבודה רשותי בין-מינהלי</a:t>
                      </a:r>
                      <a:r>
                        <a:rPr lang="he-IL" sz="1400">
                          <a:solidFill>
                            <a:srgbClr val="FF0000"/>
                          </a:solidFill>
                          <a:latin typeface="Segoe UI"/>
                          <a:ea typeface="Tahoma"/>
                          <a:cs typeface="Segoe UI"/>
                        </a:rPr>
                        <a:t> </a:t>
                      </a:r>
                      <a:r>
                        <a:rPr lang="he-IL" sz="1400">
                          <a:latin typeface="Segoe UI"/>
                          <a:ea typeface="Tahoma"/>
                          <a:cs typeface="Segoe UI"/>
                        </a:rPr>
                        <a:t>ומתקיימות פגישות שוטפות לקידום יוזמות במסגרת התוכנית (פגישות  שוטפות חודשיות ופגישות נוספות של מנהלות התוכנית עם אנשי הרשות בהתאם לצורך). </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400" kern="1200">
                          <a:solidFill>
                            <a:schemeClr val="dk1"/>
                          </a:solidFill>
                          <a:latin typeface="Segoe UI"/>
                          <a:ea typeface="Tahoma"/>
                          <a:cs typeface="Segoe UI"/>
                        </a:rPr>
                        <a:t>חיבור בין בעלי תפקידים ברשות לבין תושבות פעילות בשכונת רמת אברהם, לעידוד יצירת מרחב ציבורי אינטימי</a:t>
                      </a:r>
                      <a:r>
                        <a:rPr lang="he-IL" sz="1400" kern="1200">
                          <a:solidFill>
                            <a:schemeClr val="tx1"/>
                          </a:solidFill>
                          <a:latin typeface="Segoe UI"/>
                          <a:ea typeface="Tahoma"/>
                          <a:cs typeface="Segoe UI"/>
                        </a:rPr>
                        <a:t> בשפ"פ (</a:t>
                      </a:r>
                      <a:r>
                        <a:rPr lang="he-IL" sz="1400" kern="1200">
                          <a:solidFill>
                            <a:schemeClr val="dk1"/>
                          </a:solidFill>
                          <a:latin typeface="Segoe UI"/>
                          <a:ea typeface="Tahoma"/>
                          <a:cs typeface="Segoe UI"/>
                        </a:rPr>
                        <a:t>בחניות שאינן בשימוש).</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400">
                          <a:latin typeface="Segoe UI"/>
                          <a:ea typeface="Tahoma"/>
                          <a:cs typeface="Segoe UI"/>
                        </a:rPr>
                        <a:t>ייזום שיתוף פעולה בין הרשות לבין יזמיות ומומחיות בתחומי הגיל הרך, שהינן תושבות העיר המשתייכות לחברה החרדית.</a:t>
                      </a:r>
                    </a:p>
                  </a:txBody>
                  <a:tcPr/>
                </a:tc>
                <a:tc>
                  <a:txBody>
                    <a:bodyPr/>
                    <a:lstStyle/>
                    <a:p>
                      <a:pPr marL="0" marR="0" algn="l" rtl="0">
                        <a:lnSpc>
                          <a:spcPct val="150000"/>
                        </a:lnSpc>
                        <a:spcBef>
                          <a:spcPts val="0"/>
                        </a:spcBef>
                        <a:spcAft>
                          <a:spcPts val="0"/>
                        </a:spcAft>
                      </a:pPr>
                      <a:r>
                        <a:rPr lang="en-US" sz="1050" dirty="0">
                          <a:effectLst/>
                          <a:latin typeface="Segoe UI" panose="020B0502040204020203" pitchFamily="34" charset="0"/>
                          <a:ea typeface="Calibri" panose="020F0502020204030204" pitchFamily="34" charset="0"/>
                          <a:cs typeface="Segoe UI" panose="020B0502040204020203" pitchFamily="34" charset="0"/>
                        </a:rPr>
                        <a:t>Building a work team in the municipality and forming collaborations inside and outside the municipality</a:t>
                      </a:r>
                    </a:p>
                  </a:txBody>
                  <a:tcPr marL="68580" marR="68580" marT="0" marB="0"/>
                </a:tc>
                <a:extLst>
                  <a:ext uri="{0D108BD9-81ED-4DB2-BD59-A6C34878D82A}">
                    <a16:rowId xmlns:a16="http://schemas.microsoft.com/office/drawing/2014/main" val="2425931641"/>
                  </a:ext>
                </a:extLst>
              </a:tr>
            </a:tbl>
          </a:graphicData>
        </a:graphic>
      </p:graphicFrame>
      <p:sp>
        <p:nvSpPr>
          <p:cNvPr id="7" name="TextBox 6">
            <a:extLst>
              <a:ext uri="{FF2B5EF4-FFF2-40B4-BE49-F238E27FC236}">
                <a16:creationId xmlns:a16="http://schemas.microsoft.com/office/drawing/2014/main" id="{D19EE599-3300-D896-E067-971E582BD297}"/>
              </a:ext>
            </a:extLst>
          </p:cNvPr>
          <p:cNvSpPr txBox="1"/>
          <p:nvPr/>
        </p:nvSpPr>
        <p:spPr>
          <a:xfrm>
            <a:off x="1918" y="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Inputs &amp; Outputs</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805318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מעוגל 1">
            <a:extLst>
              <a:ext uri="{FF2B5EF4-FFF2-40B4-BE49-F238E27FC236}">
                <a16:creationId xmlns:a16="http://schemas.microsoft.com/office/drawing/2014/main" id="{4949C743-377F-1331-C3E3-EC58D4FA3704}"/>
              </a:ext>
            </a:extLst>
          </p:cNvPr>
          <p:cNvSpPr/>
          <p:nvPr/>
        </p:nvSpPr>
        <p:spPr>
          <a:xfrm rot="4329447">
            <a:off x="6290631"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Google Shape;105;p1">
            <a:extLst>
              <a:ext uri="{FF2B5EF4-FFF2-40B4-BE49-F238E27FC236}">
                <a16:creationId xmlns:a16="http://schemas.microsoft.com/office/drawing/2014/main" id="{57CBF518-02CC-B2BB-6A49-DFCC11402229}"/>
              </a:ext>
            </a:extLst>
          </p:cNvPr>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w-IL"/>
              <a:t>23</a:t>
            </a:fld>
            <a:endParaRPr/>
          </a:p>
        </p:txBody>
      </p:sp>
      <p:sp>
        <p:nvSpPr>
          <p:cNvPr id="8" name="מלבן מעוגל 8">
            <a:extLst>
              <a:ext uri="{FF2B5EF4-FFF2-40B4-BE49-F238E27FC236}">
                <a16:creationId xmlns:a16="http://schemas.microsoft.com/office/drawing/2014/main" id="{0B18A670-944B-CAEC-180E-7E3E4C49A1A9}"/>
              </a:ext>
            </a:extLst>
          </p:cNvPr>
          <p:cNvSpPr/>
          <p:nvPr/>
        </p:nvSpPr>
        <p:spPr>
          <a:xfrm rot="4329447">
            <a:off x="6572798" y="24440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 name="תמונה 2">
            <a:extLst>
              <a:ext uri="{FF2B5EF4-FFF2-40B4-BE49-F238E27FC236}">
                <a16:creationId xmlns:a16="http://schemas.microsoft.com/office/drawing/2014/main" id="{87D634ED-149D-2392-2C88-D14936D36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47" y="166121"/>
            <a:ext cx="5344817" cy="2720997"/>
          </a:xfrm>
          <a:prstGeom prst="rect">
            <a:avLst/>
          </a:prstGeom>
        </p:spPr>
      </p:pic>
      <p:pic>
        <p:nvPicPr>
          <p:cNvPr id="10" name="תמונה 4">
            <a:extLst>
              <a:ext uri="{FF2B5EF4-FFF2-40B4-BE49-F238E27FC236}">
                <a16:creationId xmlns:a16="http://schemas.microsoft.com/office/drawing/2014/main" id="{7F68C0A9-1DD5-3C3C-3F9C-43B1E8030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40" y="2943772"/>
            <a:ext cx="5344818" cy="3438499"/>
          </a:xfrm>
          <a:prstGeom prst="rect">
            <a:avLst/>
          </a:prstGeom>
        </p:spPr>
      </p:pic>
      <p:sp>
        <p:nvSpPr>
          <p:cNvPr id="11" name="מלבן 7">
            <a:extLst>
              <a:ext uri="{FF2B5EF4-FFF2-40B4-BE49-F238E27FC236}">
                <a16:creationId xmlns:a16="http://schemas.microsoft.com/office/drawing/2014/main" id="{53120004-7D04-5E37-7193-E623558F8666}"/>
              </a:ext>
            </a:extLst>
          </p:cNvPr>
          <p:cNvSpPr/>
          <p:nvPr/>
        </p:nvSpPr>
        <p:spPr>
          <a:xfrm>
            <a:off x="6485789" y="771382"/>
            <a:ext cx="5374645" cy="4344779"/>
          </a:xfrm>
          <a:prstGeom prst="rect">
            <a:avLst/>
          </a:prstGeom>
        </p:spPr>
        <p:txBody>
          <a:bodyPr wrap="square">
            <a:spAutoFit/>
          </a:bodyPr>
          <a:lstStyle/>
          <a:p>
            <a:pPr algn="ctr" rtl="0">
              <a:spcBef>
                <a:spcPts val="1000"/>
              </a:spcBef>
            </a:pPr>
            <a:r>
              <a:rPr lang="en-US" sz="4800" b="1" dirty="0">
                <a:solidFill>
                  <a:schemeClr val="bg1"/>
                </a:solidFill>
                <a:latin typeface="Segoe UI" panose="020B0502040204020203" pitchFamily="34" charset="0"/>
                <a:ea typeface="Tahoma" panose="020B0604030504040204" pitchFamily="34" charset="0"/>
                <a:cs typeface="Segoe UI" panose="020B0502040204020203" pitchFamily="34" charset="0"/>
              </a:rPr>
              <a:t>Chapter A</a:t>
            </a:r>
            <a:endParaRPr lang="he-IL" sz="48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US" sz="4400" dirty="0">
                <a:solidFill>
                  <a:schemeClr val="bg1"/>
                </a:solidFill>
                <a:latin typeface="Segoe UI" panose="020B0502040204020203" pitchFamily="34" charset="0"/>
                <a:ea typeface="Tahoma" panose="020B0604030504040204" pitchFamily="34" charset="0"/>
                <a:cs typeface="Segoe UI" panose="020B0502040204020203" pitchFamily="34" charset="0"/>
              </a:rPr>
              <a:t>Target Audience – Officials and Decision Makers in Beit Shemesh Municipality</a:t>
            </a:r>
            <a:endParaRPr lang="he-IL"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463413948"/>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47B7206-6C69-3966-0A29-789EE84F378F}"/>
              </a:ext>
            </a:extLst>
          </p:cNvPr>
          <p:cNvSpPr txBox="1"/>
          <p:nvPr/>
        </p:nvSpPr>
        <p:spPr>
          <a:xfrm>
            <a:off x="0" y="390"/>
            <a:ext cx="12192000" cy="338554"/>
          </a:xfrm>
          <a:prstGeom prst="rect">
            <a:avLst/>
          </a:prstGeom>
          <a:solidFill>
            <a:srgbClr val="36636F"/>
          </a:solidFill>
        </p:spPr>
        <p:txBody>
          <a:bodyPr wrap="square" rtlCol="0">
            <a:spAutoFit/>
          </a:bodyPr>
          <a:lstStyle/>
          <a:p>
            <a:pPr algn="l"/>
            <a:r>
              <a:rPr lang="en-US" sz="1600" b="1" dirty="0">
                <a:solidFill>
                  <a:schemeClr val="bg1"/>
                </a:solidFill>
                <a:latin typeface="Tahoma" pitchFamily="34" charset="0"/>
                <a:ea typeface="Tahoma" pitchFamily="34" charset="0"/>
                <a:cs typeface="Tahoma" pitchFamily="34" charset="0"/>
              </a:rPr>
              <a:t>Logic Model for Beit Shemesh Municipality: the Urban95 Program in Israel’s Social and Geographical Periphery</a:t>
            </a:r>
            <a:endParaRPr lang="he-IL" sz="1600" b="1" dirty="0">
              <a:solidFill>
                <a:schemeClr val="bg1"/>
              </a:solidFill>
              <a:latin typeface="Tahoma" pitchFamily="34" charset="0"/>
              <a:ea typeface="Tahoma" pitchFamily="34" charset="0"/>
              <a:cs typeface="Tahoma" pitchFamily="34" charset="0"/>
            </a:endParaRPr>
          </a:p>
        </p:txBody>
      </p:sp>
      <p:graphicFrame>
        <p:nvGraphicFramePr>
          <p:cNvPr id="9" name="Table 8">
            <a:extLst>
              <a:ext uri="{FF2B5EF4-FFF2-40B4-BE49-F238E27FC236}">
                <a16:creationId xmlns:a16="http://schemas.microsoft.com/office/drawing/2014/main" id="{35ACEF5B-4508-F27A-D9C1-C6E6FF4E33B0}"/>
              </a:ext>
            </a:extLst>
          </p:cNvPr>
          <p:cNvGraphicFramePr>
            <a:graphicFrameLocks noGrp="1"/>
          </p:cNvGraphicFramePr>
          <p:nvPr>
            <p:extLst>
              <p:ext uri="{D42A27DB-BD31-4B8C-83A1-F6EECF244321}">
                <p14:modId xmlns:p14="http://schemas.microsoft.com/office/powerpoint/2010/main" val="381862789"/>
              </p:ext>
            </p:extLst>
          </p:nvPr>
        </p:nvGraphicFramePr>
        <p:xfrm>
          <a:off x="605144" y="598453"/>
          <a:ext cx="11005831" cy="5712206"/>
        </p:xfrm>
        <a:graphic>
          <a:graphicData uri="http://schemas.openxmlformats.org/drawingml/2006/table">
            <a:tbl>
              <a:tblPr firstRow="1" bandRow="1"/>
              <a:tblGrid>
                <a:gridCol w="957507">
                  <a:extLst>
                    <a:ext uri="{9D8B030D-6E8A-4147-A177-3AD203B41FA5}">
                      <a16:colId xmlns:a16="http://schemas.microsoft.com/office/drawing/2014/main" val="1893885690"/>
                    </a:ext>
                  </a:extLst>
                </a:gridCol>
                <a:gridCol w="898074">
                  <a:extLst>
                    <a:ext uri="{9D8B030D-6E8A-4147-A177-3AD203B41FA5}">
                      <a16:colId xmlns:a16="http://schemas.microsoft.com/office/drawing/2014/main" val="3533259415"/>
                    </a:ext>
                  </a:extLst>
                </a:gridCol>
                <a:gridCol w="2377261">
                  <a:extLst>
                    <a:ext uri="{9D8B030D-6E8A-4147-A177-3AD203B41FA5}">
                      <a16:colId xmlns:a16="http://schemas.microsoft.com/office/drawing/2014/main" val="3794661334"/>
                    </a:ext>
                  </a:extLst>
                </a:gridCol>
                <a:gridCol w="2119723">
                  <a:extLst>
                    <a:ext uri="{9D8B030D-6E8A-4147-A177-3AD203B41FA5}">
                      <a16:colId xmlns:a16="http://schemas.microsoft.com/office/drawing/2014/main" val="3279598799"/>
                    </a:ext>
                  </a:extLst>
                </a:gridCol>
                <a:gridCol w="2055890">
                  <a:extLst>
                    <a:ext uri="{9D8B030D-6E8A-4147-A177-3AD203B41FA5}">
                      <a16:colId xmlns:a16="http://schemas.microsoft.com/office/drawing/2014/main" val="2890831349"/>
                    </a:ext>
                  </a:extLst>
                </a:gridCol>
                <a:gridCol w="1670686">
                  <a:extLst>
                    <a:ext uri="{9D8B030D-6E8A-4147-A177-3AD203B41FA5}">
                      <a16:colId xmlns:a16="http://schemas.microsoft.com/office/drawing/2014/main" val="2748191987"/>
                    </a:ext>
                  </a:extLst>
                </a:gridCol>
                <a:gridCol w="926690">
                  <a:extLst>
                    <a:ext uri="{9D8B030D-6E8A-4147-A177-3AD203B41FA5}">
                      <a16:colId xmlns:a16="http://schemas.microsoft.com/office/drawing/2014/main" val="1045297153"/>
                    </a:ext>
                  </a:extLst>
                </a:gridCol>
              </a:tblGrid>
              <a:tr h="275761">
                <a:tc>
                  <a:txBody>
                    <a:bodyPr/>
                    <a:lstStyle/>
                    <a:p>
                      <a:pPr marL="0" marR="0" algn="ctr" rtl="1">
                        <a:lnSpc>
                          <a:spcPct val="115000"/>
                        </a:lnSpc>
                        <a:spcBef>
                          <a:spcPts val="0"/>
                        </a:spcBef>
                        <a:spcAft>
                          <a:spcPts val="0"/>
                        </a:spcAft>
                        <a:tabLst>
                          <a:tab pos="824230" algn="l"/>
                          <a:tab pos="1115695" algn="ctr"/>
                        </a:tabLs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Target Audience</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Inputs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7772" marR="7772" marT="777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Actions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7772" marR="7772" marT="777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Outputs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Short to Mid-Term Results </a:t>
                      </a:r>
                      <a:br>
                        <a:rPr lang="en-US" sz="900" b="1">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900">
                          <a:solidFill>
                            <a:srgbClr val="FFFFFF"/>
                          </a:solidFill>
                          <a:effectLst/>
                          <a:latin typeface="Calibri" panose="020F0502020204030204" pitchFamily="34" charset="0"/>
                          <a:ea typeface="Calibri" panose="020F0502020204030204" pitchFamily="34" charset="0"/>
                          <a:cs typeface="Calibri" panose="020F0502020204030204" pitchFamily="34" charset="0"/>
                        </a:rPr>
                        <a:t>(up to 3 years from program’s onset)</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0">
                        <a:lnSpc>
                          <a:spcPct val="115000"/>
                        </a:lnSpc>
                        <a:spcBef>
                          <a:spcPts val="0"/>
                        </a:spcBef>
                        <a:spcAft>
                          <a:spcPts val="0"/>
                        </a:spcAf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Long Term Results </a:t>
                      </a:r>
                      <a:br>
                        <a:rPr lang="en-US" sz="900" b="1">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900">
                          <a:solidFill>
                            <a:srgbClr val="FFFFFF"/>
                          </a:solidFill>
                          <a:effectLst/>
                          <a:latin typeface="Calibri" panose="020F0502020204030204" pitchFamily="34" charset="0"/>
                          <a:ea typeface="Calibri" panose="020F0502020204030204" pitchFamily="34" charset="0"/>
                          <a:cs typeface="Calibri" panose="020F0502020204030204" pitchFamily="34" charset="0"/>
                        </a:rPr>
                        <a:t>(</a:t>
                      </a:r>
                      <a:r>
                        <a:rPr lang="he-IL" sz="900">
                          <a:solidFill>
                            <a:srgbClr val="FFFFFF"/>
                          </a:solidFill>
                          <a:effectLst/>
                          <a:latin typeface="Calibri" panose="020F0502020204030204" pitchFamily="34" charset="0"/>
                          <a:ea typeface="Calibri" panose="020F0502020204030204" pitchFamily="34" charset="0"/>
                          <a:cs typeface="Calibri" panose="020F0502020204030204" pitchFamily="34" charset="0"/>
                        </a:rPr>
                        <a:t>3-5 </a:t>
                      </a:r>
                      <a:r>
                        <a:rPr lang="en-US" sz="900">
                          <a:solidFill>
                            <a:srgbClr val="FFFFFF"/>
                          </a:solidFill>
                          <a:effectLst/>
                          <a:latin typeface="Calibri" panose="020F0502020204030204" pitchFamily="34" charset="0"/>
                          <a:ea typeface="Calibri" panose="020F0502020204030204" pitchFamily="34" charset="0"/>
                          <a:cs typeface="Calibri" panose="020F0502020204030204" pitchFamily="34" charset="0"/>
                        </a:rPr>
                        <a:t>Years)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Impact</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extLst>
                  <a:ext uri="{0D108BD9-81ED-4DB2-BD59-A6C34878D82A}">
                    <a16:rowId xmlns:a16="http://schemas.microsoft.com/office/drawing/2014/main" val="1490778271"/>
                  </a:ext>
                </a:extLst>
              </a:tr>
              <a:tr h="4075577">
                <a:tc>
                  <a:txBody>
                    <a:bodyPr/>
                    <a:lstStyle/>
                    <a:p>
                      <a:pPr marL="0" marR="0" algn="just" rtl="1">
                        <a:lnSpc>
                          <a:spcPct val="115000"/>
                        </a:lnSpc>
                        <a:spcBef>
                          <a:spcPts val="0"/>
                        </a:spcBef>
                        <a:spcAft>
                          <a:spcPts val="1000"/>
                        </a:spcAft>
                      </a:pPr>
                      <a:r>
                        <a:rPr lang="he-IL" sz="900">
                          <a:solidFill>
                            <a:srgbClr val="000000"/>
                          </a:solidFill>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a:solidFill>
                            <a:srgbClr val="000000"/>
                          </a:solidFill>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b="1">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b="1">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b="1">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b="1">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1000"/>
                        </a:spcAft>
                      </a:pPr>
                      <a:r>
                        <a:rPr lang="en-US" sz="900" b="1">
                          <a:solidFill>
                            <a:srgbClr val="000000"/>
                          </a:solidFill>
                          <a:effectLst/>
                          <a:latin typeface="Tahoma" panose="020B0604030504040204" pitchFamily="34" charset="0"/>
                          <a:ea typeface="Calibri" panose="020F0502020204030204" pitchFamily="34" charset="0"/>
                          <a:cs typeface="Arial" panose="020B0604020202020204" pitchFamily="34" charset="0"/>
                        </a:rPr>
                        <a:t>Officials &amp; municipal decision makers, and professionals in the field</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Personnel</a:t>
                      </a: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ILGBC team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Anchor</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municipality</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manager</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Municipal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officials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External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consultants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Program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partners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(inside and</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outside of the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Previous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knowledge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and experience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from BvLF,</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ILGBC, Urban95</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TLV and at the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national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roundtable</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Projects’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funding</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Measurement</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and evaluation</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7772" marR="7772" marT="777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Participation in meetings and committees</a:t>
                      </a:r>
                      <a:b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promote early childhood development</a:t>
                      </a:r>
                      <a:b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(ECD) in the anchor municipality</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Participation in trainings &amp; seminars to acquire knowledge and tools and to raise awareness for ECD importance in all aspects of life</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Mapping of potential interventions</a:t>
                      </a:r>
                      <a:r>
                        <a:rPr lang="en-US" sz="1000" dirty="0">
                          <a:solidFill>
                            <a:srgbClr val="000000"/>
                          </a:solidFill>
                          <a:effectLst/>
                          <a:latin typeface="Tahoma" panose="020B0604030504040204" pitchFamily="34" charset="0"/>
                          <a:ea typeface="Calibri" panose="020F0502020204030204" pitchFamily="34" charset="0"/>
                          <a:cs typeface="Arial" panose="020B0604020202020204" pitchFamily="34" charset="0"/>
                        </a:rPr>
                        <a:t> </a:t>
                      </a: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public space and mobility domains in the anchor municipality</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Mapping needs and identifying opportunities to provide relevant contents for young children and their caregivers, supporting the interventions in the urban environment in the anchor municipality</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Engaging municipal stakeholders in pilots’ implementation</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Connecting with external partners for resources’ utilization and expending opportunities for additional collaborations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pilots in the urban environment, including providing accompanying contents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municipal program manager will support interventions’ implementation and accompany municipal stakeholders in assimilating inter-administrative collaborative work models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7772" marR="7772" marT="777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 permanent seat for program leaders at the anchor municipality’s decision-making table, to examine possible touching points between the early childhood domain and the municipality’s ongoing work-plans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municipal officials who have participated in seminars for acquiring local and international knowledge and tools regarding early childhood</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Satisfaction of trainings’ participants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new partners’ engagement and inter-department collaborations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Identification of well-defined and differentiated intervention locations, to implement pilots in the domains of public space and mobility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pilots’ implementation while defining inter-departmental division of labor and engaging relevant officials from in and outside of the anchor municipality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data-based work: using knowledge and experience accumulated from the program’s partners network, the program’s website, and peer learning</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Early childhood is permanently present on the municipal agenda</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 officials are knowledgeable and understanding of early childhood needs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 officials are using work mechanisms and new management practices, along with inter-department collaborations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Collaborations between municipal officials and external partners, while utilizing resources dedicated to promoting early childhood Beit Shemesh</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Pilots’ implementation in the mobility and public space domains: adjusting them for young children and their caregivers’ use, and providing contents for young children and caregivers to support these interventions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Promotion of municipal investment in adjusting the urban environment for safe and accessible stay, use and mobility of multiple young children and their caregivers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Beit-Shemesh constitutes a source for peer learning to other municipalities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 officials are implementing acquired knowledge &amp; understanding of ECD needs for decision making and for promoting solutions for young children and their caregivers’ benefit</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Young children &amp; caregivers’ P</a:t>
                      </a:r>
                      <a:r>
                        <a:rPr lang="he-IL"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O</a:t>
                      </a:r>
                      <a:r>
                        <a:rPr lang="he-IL"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V is considered when planning public spaces suitable for multiple participants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number of public spaces and infrastructures renovated and adjusted for the use of caregivers and their children, by the Urban95 principles &amp; standards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Beit-Shemesh municipality is utilizing external resources and acts independently to promote ECD needs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The anchor municipal urban planning, that is based on Urban95 principles, is recognized as a “success story” and echoes in other municipalities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marL="0" marR="0" algn="just" rtl="1">
                        <a:lnSpc>
                          <a:spcPct val="115000"/>
                        </a:lnSpc>
                        <a:spcBef>
                          <a:spcPts val="0"/>
                        </a:spcBef>
                        <a:spcAft>
                          <a:spcPts val="1000"/>
                        </a:spcAft>
                      </a:pPr>
                      <a:r>
                        <a:rPr lang="he-IL" sz="900" b="1"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b="1"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1000"/>
                        </a:spcAft>
                      </a:pPr>
                      <a:r>
                        <a:rPr lang="en-US" sz="90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A policy for promoting an urban environment that is adjusted for optimal development of early childhood is properly and sustainably embedded in all of Beit-Shemesh’s municipal administrations, that are acting in full coordination and collaboration</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DDA70"/>
                    </a:solidFill>
                  </a:tcPr>
                </a:tc>
                <a:extLst>
                  <a:ext uri="{0D108BD9-81ED-4DB2-BD59-A6C34878D82A}">
                    <a16:rowId xmlns:a16="http://schemas.microsoft.com/office/drawing/2014/main" val="2130311909"/>
                  </a:ext>
                </a:extLst>
              </a:tr>
            </a:tbl>
          </a:graphicData>
        </a:graphic>
      </p:graphicFrame>
    </p:spTree>
    <p:extLst>
      <p:ext uri="{BB962C8B-B14F-4D97-AF65-F5344CB8AC3E}">
        <p14:creationId xmlns:p14="http://schemas.microsoft.com/office/powerpoint/2010/main" val="1769461689"/>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טבלה 2">
            <a:extLst>
              <a:ext uri="{FF2B5EF4-FFF2-40B4-BE49-F238E27FC236}">
                <a16:creationId xmlns:a16="http://schemas.microsoft.com/office/drawing/2014/main" id="{D1BBD02D-3D58-76CA-712A-F50952A40E35}"/>
              </a:ext>
            </a:extLst>
          </p:cNvPr>
          <p:cNvGraphicFramePr>
            <a:graphicFrameLocks noGrp="1"/>
          </p:cNvGraphicFramePr>
          <p:nvPr>
            <p:extLst>
              <p:ext uri="{D42A27DB-BD31-4B8C-83A1-F6EECF244321}">
                <p14:modId xmlns:p14="http://schemas.microsoft.com/office/powerpoint/2010/main" val="2801295429"/>
              </p:ext>
            </p:extLst>
          </p:nvPr>
        </p:nvGraphicFramePr>
        <p:xfrm>
          <a:off x="1160115" y="1193792"/>
          <a:ext cx="9383176" cy="4470416"/>
        </p:xfrm>
        <a:graphic>
          <a:graphicData uri="http://schemas.openxmlformats.org/drawingml/2006/table">
            <a:tbl>
              <a:tblPr firstRow="1" bandRow="1">
                <a:tableStyleId>{F5AB1C69-6EDB-4FF4-983F-18BD219EF322}</a:tableStyleId>
              </a:tblPr>
              <a:tblGrid>
                <a:gridCol w="5731497">
                  <a:extLst>
                    <a:ext uri="{9D8B030D-6E8A-4147-A177-3AD203B41FA5}">
                      <a16:colId xmlns:a16="http://schemas.microsoft.com/office/drawing/2014/main" val="2468084921"/>
                    </a:ext>
                  </a:extLst>
                </a:gridCol>
                <a:gridCol w="961534">
                  <a:extLst>
                    <a:ext uri="{9D8B030D-6E8A-4147-A177-3AD203B41FA5}">
                      <a16:colId xmlns:a16="http://schemas.microsoft.com/office/drawing/2014/main" val="825580163"/>
                    </a:ext>
                  </a:extLst>
                </a:gridCol>
                <a:gridCol w="923827">
                  <a:extLst>
                    <a:ext uri="{9D8B030D-6E8A-4147-A177-3AD203B41FA5}">
                      <a16:colId xmlns:a16="http://schemas.microsoft.com/office/drawing/2014/main" val="4024818684"/>
                    </a:ext>
                  </a:extLst>
                </a:gridCol>
                <a:gridCol w="737618">
                  <a:extLst>
                    <a:ext uri="{9D8B030D-6E8A-4147-A177-3AD203B41FA5}">
                      <a16:colId xmlns:a16="http://schemas.microsoft.com/office/drawing/2014/main" val="3847747870"/>
                    </a:ext>
                  </a:extLst>
                </a:gridCol>
                <a:gridCol w="1028700">
                  <a:extLst>
                    <a:ext uri="{9D8B030D-6E8A-4147-A177-3AD203B41FA5}">
                      <a16:colId xmlns:a16="http://schemas.microsoft.com/office/drawing/2014/main" val="3305612486"/>
                    </a:ext>
                  </a:extLst>
                </a:gridCol>
              </a:tblGrid>
              <a:tr h="910278">
                <a:tc>
                  <a:txBody>
                    <a:bodyPr/>
                    <a:lstStyle/>
                    <a:p>
                      <a:pPr algn="ctr" rtl="1">
                        <a:lnSpc>
                          <a:spcPct val="115000"/>
                        </a:lnSpc>
                        <a:spcAft>
                          <a:spcPts val="1000"/>
                        </a:spcAft>
                      </a:pPr>
                      <a:r>
                        <a:rPr lang="he-IL" sz="1400" dirty="0">
                          <a:effectLst/>
                          <a:latin typeface="Segoe UI" panose="020B0502040204020203" pitchFamily="34" charset="0"/>
                          <a:cs typeface="Segoe UI" panose="020B0502040204020203" pitchFamily="34" charset="0"/>
                        </a:rPr>
                        <a:t> </a:t>
                      </a:r>
                      <a:endParaRPr lang="en-US" sz="1400" dirty="0">
                        <a:effectLst/>
                        <a:latin typeface="Segoe UI" panose="020B0502040204020203" pitchFamily="34" charset="0"/>
                        <a:cs typeface="Segoe UI" panose="020B0502040204020203" pitchFamily="34" charset="0"/>
                      </a:endParaRPr>
                    </a:p>
                    <a:p>
                      <a:pPr marL="0" marR="0" algn="ctr" rtl="1">
                        <a:lnSpc>
                          <a:spcPct val="115000"/>
                        </a:lnSpc>
                        <a:spcBef>
                          <a:spcPts val="0"/>
                        </a:spcBef>
                        <a:spcAft>
                          <a:spcPts val="0"/>
                        </a:spcAft>
                      </a:pPr>
                      <a:r>
                        <a:rPr lang="en-US" sz="1400" dirty="0">
                          <a:effectLst/>
                        </a:rPr>
                        <a:t>Indicator / Tool</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1918" marR="61918"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Data</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Review &amp;</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Analysis </a:t>
                      </a:r>
                    </a:p>
                  </a:txBody>
                  <a:tcPr marL="68580" marR="68580" marT="0" marB="0"/>
                </a:tc>
                <a:tc>
                  <a:txBody>
                    <a:bodyPr/>
                    <a:lstStyle/>
                    <a:p>
                      <a:pPr marL="0" marR="0" algn="ctr" rtl="0">
                        <a:lnSpc>
                          <a:spcPct val="115000"/>
                        </a:lnSpc>
                        <a:spcBef>
                          <a:spcPts val="0"/>
                        </a:spcBef>
                        <a:spcAft>
                          <a:spcPts val="0"/>
                        </a:spcAft>
                      </a:pPr>
                      <a:r>
                        <a:rPr lang="en-US" sz="1400" b="1" kern="1200" dirty="0">
                          <a:solidFill>
                            <a:schemeClr val="lt1"/>
                          </a:solidFill>
                          <a:effectLst/>
                          <a:latin typeface="+mn-lt"/>
                          <a:ea typeface="+mn-ea"/>
                          <a:cs typeface="+mn-cs"/>
                        </a:rPr>
                        <a:t>In-depth</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Interviews </a:t>
                      </a:r>
                    </a:p>
                  </a:txBody>
                  <a:tcPr marL="68580" marR="68580"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Focus</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Groups </a:t>
                      </a:r>
                    </a:p>
                  </a:txBody>
                  <a:tcPr marL="68580" marR="68580"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Trainings’</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Participants</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Feedback</a:t>
                      </a:r>
                    </a:p>
                  </a:txBody>
                  <a:tcPr marL="68580" marR="68580" marT="0" marB="0"/>
                </a:tc>
                <a:extLst>
                  <a:ext uri="{0D108BD9-81ED-4DB2-BD59-A6C34878D82A}">
                    <a16:rowId xmlns:a16="http://schemas.microsoft.com/office/drawing/2014/main" val="485848201"/>
                  </a:ext>
                </a:extLst>
              </a:tr>
              <a:tr h="261654">
                <a:tc>
                  <a:txBody>
                    <a:bodyPr/>
                    <a:lstStyle/>
                    <a:p>
                      <a:pPr marL="0" marR="0" algn="l" rtl="0">
                        <a:lnSpc>
                          <a:spcPct val="115000"/>
                        </a:lnSpc>
                        <a:spcBef>
                          <a:spcPts val="0"/>
                        </a:spcBef>
                        <a:spcAft>
                          <a:spcPts val="0"/>
                        </a:spcAft>
                      </a:pPr>
                      <a:r>
                        <a:rPr lang="en-US" sz="1000" kern="1200">
                          <a:solidFill>
                            <a:srgbClr val="000000"/>
                          </a:solidFill>
                          <a:effectLst/>
                          <a:latin typeface="Segoe UI" panose="020B0502040204020203" pitchFamily="34" charset="0"/>
                          <a:ea typeface="Calibri" panose="020F0502020204030204" pitchFamily="34" charset="0"/>
                          <a:cs typeface="Segoe UI" panose="020B0502040204020203" pitchFamily="34" charset="0"/>
                        </a:rPr>
                        <a:t>ECD is on the municipal agenda</a:t>
                      </a: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1697264759"/>
                  </a:ext>
                </a:extLst>
              </a:tr>
              <a:tr h="261654">
                <a:tc>
                  <a:txBody>
                    <a:bodyPr/>
                    <a:lstStyle/>
                    <a:p>
                      <a:pPr marL="0" marR="0" algn="l" rtl="0">
                        <a:lnSpc>
                          <a:spcPct val="115000"/>
                        </a:lnSpc>
                        <a:spcBef>
                          <a:spcPts val="0"/>
                        </a:spcBef>
                        <a:spcAft>
                          <a:spcPts val="0"/>
                        </a:spcAft>
                      </a:pPr>
                      <a:r>
                        <a:rPr lang="en-US" sz="1000"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Officials poses knowledge in and understanding of ECD needs</a:t>
                      </a: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3916459438"/>
                  </a:ext>
                </a:extLst>
              </a:tr>
              <a:tr h="261654">
                <a:tc>
                  <a:txBody>
                    <a:bodyPr/>
                    <a:lstStyle/>
                    <a:p>
                      <a:pPr marL="0" marR="0" algn="l" rtl="0">
                        <a:lnSpc>
                          <a:spcPct val="115000"/>
                        </a:lnSpc>
                        <a:spcBef>
                          <a:spcPts val="0"/>
                        </a:spcBef>
                        <a:spcAft>
                          <a:spcPts val="0"/>
                        </a:spcAft>
                      </a:pPr>
                      <a:r>
                        <a:rPr lang="en-US" sz="1000">
                          <a:effectLst/>
                          <a:latin typeface="Segoe UI" panose="020B0502040204020203" pitchFamily="34" charset="0"/>
                          <a:ea typeface="Calibri" panose="020F0502020204030204" pitchFamily="34" charset="0"/>
                          <a:cs typeface="Segoe UI" panose="020B0502040204020203" pitchFamily="34" charset="0"/>
                        </a:rPr>
                        <a:t>Using inter-administrative practices and collaboration mechanisms</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1332417162"/>
                  </a:ext>
                </a:extLst>
              </a:tr>
              <a:tr h="261654">
                <a:tc>
                  <a:txBody>
                    <a:bodyPr/>
                    <a:lstStyle/>
                    <a:p>
                      <a:pPr marL="0" marR="0" algn="l" rtl="0">
                        <a:lnSpc>
                          <a:spcPct val="115000"/>
                        </a:lnSpc>
                        <a:spcBef>
                          <a:spcPts val="0"/>
                        </a:spcBef>
                        <a:spcAft>
                          <a:spcPts val="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Initiating collaborations with external partners, including resource utalization for ECD</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70274742"/>
                  </a:ext>
                </a:extLst>
              </a:tr>
              <a:tr h="415784">
                <a:tc>
                  <a:txBody>
                    <a:bodyPr/>
                    <a:lstStyle/>
                    <a:p>
                      <a:pPr marL="0" marR="0" algn="l" rtl="0">
                        <a:lnSpc>
                          <a:spcPct val="115000"/>
                        </a:lnSpc>
                        <a:spcBef>
                          <a:spcPts val="0"/>
                        </a:spcBef>
                        <a:spcAft>
                          <a:spcPts val="0"/>
                        </a:spcAft>
                      </a:pPr>
                      <a:r>
                        <a:rPr lang="en-US" sz="1000">
                          <a:effectLst/>
                          <a:latin typeface="Segoe UI" panose="020B0502040204020203" pitchFamily="34" charset="0"/>
                          <a:ea typeface="Calibri" panose="020F0502020204030204" pitchFamily="34" charset="0"/>
                          <a:cs typeface="Segoe UI" panose="020B0502040204020203" pitchFamily="34" charset="0"/>
                        </a:rPr>
                        <a:t>Public space &amp; mobility pilots’ initiation close to home, including accompanying contents </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1263730567"/>
                  </a:ext>
                </a:extLst>
              </a:tr>
              <a:tr h="261654">
                <a:tc>
                  <a:txBody>
                    <a:bodyPr/>
                    <a:lstStyle/>
                    <a:p>
                      <a:pPr marL="0" marR="0" algn="l" rtl="0">
                        <a:lnSpc>
                          <a:spcPct val="115000"/>
                        </a:lnSpc>
                        <a:spcBef>
                          <a:spcPts val="0"/>
                        </a:spcBef>
                        <a:spcAft>
                          <a:spcPts val="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Allocating positions b &amp; budgets to promote physical space adjustments for ECD needs</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1106627332"/>
                  </a:ext>
                </a:extLst>
              </a:tr>
              <a:tr h="261654">
                <a:tc>
                  <a:txBody>
                    <a:bodyPr/>
                    <a:lstStyle/>
                    <a:p>
                      <a:pPr marL="0" marR="0" algn="l" rtl="0">
                        <a:lnSpc>
                          <a:spcPct val="115000"/>
                        </a:lnSpc>
                        <a:spcBef>
                          <a:spcPts val="0"/>
                        </a:spcBef>
                        <a:spcAft>
                          <a:spcPts val="0"/>
                        </a:spcAft>
                      </a:pPr>
                      <a:r>
                        <a:rPr lang="en-US" sz="1000">
                          <a:effectLst/>
                          <a:latin typeface="Segoe UI" panose="020B0502040204020203" pitchFamily="34" charset="0"/>
                          <a:ea typeface="Calibri" panose="020F0502020204030204" pitchFamily="34" charset="0"/>
                          <a:cs typeface="Segoe UI" panose="020B0502040204020203" pitchFamily="34" charset="0"/>
                        </a:rPr>
                        <a:t>Beit Shemesh as peer-learning source to other municipalities</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4042137279"/>
                  </a:ext>
                </a:extLst>
              </a:tr>
              <a:tr h="261654">
                <a:tc>
                  <a:txBody>
                    <a:bodyPr/>
                    <a:lstStyle/>
                    <a:p>
                      <a:pPr marL="0" marR="0" algn="l" rtl="0">
                        <a:lnSpc>
                          <a:spcPct val="115000"/>
                        </a:lnSpc>
                        <a:spcBef>
                          <a:spcPts val="0"/>
                        </a:spcBef>
                        <a:spcAft>
                          <a:spcPts val="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Data driven decision making, to promote solutions for young children and their caregivers</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3347932646"/>
                  </a:ext>
                </a:extLst>
              </a:tr>
              <a:tr h="384490">
                <a:tc>
                  <a:txBody>
                    <a:bodyPr/>
                    <a:lstStyle/>
                    <a:p>
                      <a:pPr marL="0" marR="0" algn="l" rtl="0">
                        <a:lnSpc>
                          <a:spcPct val="115000"/>
                        </a:lnSpc>
                        <a:spcBef>
                          <a:spcPts val="0"/>
                        </a:spcBef>
                        <a:spcAft>
                          <a:spcPts val="0"/>
                        </a:spcAft>
                      </a:pPr>
                      <a:r>
                        <a:rPr lang="en-US" sz="1000">
                          <a:effectLst/>
                          <a:latin typeface="Segoe UI" panose="020B0502040204020203" pitchFamily="34" charset="0"/>
                          <a:ea typeface="Calibri" panose="020F0502020204030204" pitchFamily="34" charset="0"/>
                          <a:cs typeface="Segoe UI" panose="020B0502040204020203" pitchFamily="34" charset="0"/>
                        </a:rPr>
                        <a:t>Considering young children &amp; caregivers’ P.O.V in planning suitable, close to home, public spaces</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2571756617"/>
                  </a:ext>
                </a:extLst>
              </a:tr>
              <a:tr h="274194">
                <a:tc>
                  <a:txBody>
                    <a:bodyPr/>
                    <a:lstStyle/>
                    <a:p>
                      <a:pPr marL="0" marR="0" algn="l" rtl="0">
                        <a:lnSpc>
                          <a:spcPct val="115000"/>
                        </a:lnSpc>
                        <a:spcBef>
                          <a:spcPts val="0"/>
                        </a:spcBef>
                        <a:spcAft>
                          <a:spcPts val="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Implementing projects to adjust public spaces by Urban95 principles, on a municipal scale </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dirty="0">
                          <a:effectLst/>
                          <a:latin typeface="Segoe UI" panose="020B0502040204020203" pitchFamily="34" charset="0"/>
                          <a:cs typeface="Segoe UI" panose="020B0502040204020203" pitchFamily="34" charset="0"/>
                        </a:rPr>
                        <a:t>V</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 </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2140619932"/>
                  </a:ext>
                </a:extLst>
              </a:tr>
              <a:tr h="261654">
                <a:tc>
                  <a:txBody>
                    <a:bodyPr/>
                    <a:lstStyle/>
                    <a:p>
                      <a:pPr marL="0" marR="0" algn="l" rtl="0">
                        <a:lnSpc>
                          <a:spcPct val="115000"/>
                        </a:lnSpc>
                        <a:spcBef>
                          <a:spcPts val="0"/>
                        </a:spcBef>
                        <a:spcAft>
                          <a:spcPts val="0"/>
                        </a:spcAft>
                      </a:pPr>
                      <a:r>
                        <a:rPr lang="en-US" sz="1000">
                          <a:effectLst/>
                          <a:latin typeface="Segoe UI" panose="020B0502040204020203" pitchFamily="34" charset="0"/>
                          <a:ea typeface="Calibri" panose="020F0502020204030204" pitchFamily="34" charset="0"/>
                          <a:cs typeface="Segoe UI" panose="020B0502040204020203" pitchFamily="34" charset="0"/>
                        </a:rPr>
                        <a:t>Beit Shemesh municipality independently promotes urban initiatives to advance ECD </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dirty="0">
                          <a:effectLst/>
                          <a:latin typeface="Segoe UI" panose="020B0502040204020203" pitchFamily="34" charset="0"/>
                          <a:cs typeface="Segoe UI" panose="020B0502040204020203" pitchFamily="34" charset="0"/>
                        </a:rPr>
                        <a:t>V</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 </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1536696117"/>
                  </a:ext>
                </a:extLst>
              </a:tr>
              <a:tr h="392438">
                <a:tc>
                  <a:txBody>
                    <a:bodyPr/>
                    <a:lstStyle/>
                    <a:p>
                      <a:pPr marL="0" marR="0" algn="l" rtl="0">
                        <a:lnSpc>
                          <a:spcPct val="115000"/>
                        </a:lnSpc>
                        <a:spcBef>
                          <a:spcPts val="0"/>
                        </a:spcBef>
                        <a:spcAft>
                          <a:spcPts val="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The Urban95 program in Beit Shemesh is recognized as a “success story”, which echoes in other municipalities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dirty="0">
                          <a:effectLst/>
                          <a:latin typeface="Segoe UI" panose="020B0502040204020203" pitchFamily="34" charset="0"/>
                          <a:cs typeface="Segoe UI" panose="020B0502040204020203" pitchFamily="34" charset="0"/>
                        </a:rPr>
                        <a:t>V</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dirty="0">
                          <a:effectLst/>
                          <a:latin typeface="Segoe UI" panose="020B0502040204020203" pitchFamily="34" charset="0"/>
                          <a:cs typeface="Segoe UI" panose="020B0502040204020203" pitchFamily="34" charset="0"/>
                        </a:rPr>
                        <a:t>V</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549526421"/>
                  </a:ext>
                </a:extLst>
              </a:tr>
            </a:tbl>
          </a:graphicData>
        </a:graphic>
      </p:graphicFrame>
      <p:sp>
        <p:nvSpPr>
          <p:cNvPr id="7" name="TextBox 6">
            <a:extLst>
              <a:ext uri="{FF2B5EF4-FFF2-40B4-BE49-F238E27FC236}">
                <a16:creationId xmlns:a16="http://schemas.microsoft.com/office/drawing/2014/main" id="{B17A684B-D018-540F-2738-C40AC8451460}"/>
              </a:ext>
            </a:extLst>
          </p:cNvPr>
          <p:cNvSpPr txBox="1"/>
          <p:nvPr/>
        </p:nvSpPr>
        <p:spPr>
          <a:xfrm>
            <a:off x="0" y="390"/>
            <a:ext cx="12192000" cy="461665"/>
          </a:xfrm>
          <a:prstGeom prst="rect">
            <a:avLst/>
          </a:prstGeom>
          <a:solidFill>
            <a:srgbClr val="36636F"/>
          </a:solidFill>
        </p:spPr>
        <p:txBody>
          <a:bodyPr wrap="square" rtlCol="0">
            <a:spAutoFit/>
          </a:bodyPr>
          <a:lstStyle/>
          <a:p>
            <a:pPr algn="l"/>
            <a:r>
              <a:rPr lang="en-US" sz="2400" b="1" dirty="0">
                <a:solidFill>
                  <a:schemeClr val="bg1"/>
                </a:solidFill>
                <a:latin typeface="Tahoma" pitchFamily="34" charset="0"/>
                <a:ea typeface="Tahoma" pitchFamily="34" charset="0"/>
                <a:cs typeface="Tahoma" pitchFamily="34" charset="0"/>
              </a:rPr>
              <a:t>Indexes</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69239094"/>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603C8A6-C86D-384D-781E-43ECE046FB2D}"/>
              </a:ext>
            </a:extLst>
          </p:cNvPr>
          <p:cNvSpPr/>
          <p:nvPr/>
        </p:nvSpPr>
        <p:spPr>
          <a:xfrm>
            <a:off x="6930638" y="1140643"/>
            <a:ext cx="4683185" cy="4661951"/>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extBox 6">
            <a:extLst>
              <a:ext uri="{FF2B5EF4-FFF2-40B4-BE49-F238E27FC236}">
                <a16:creationId xmlns:a16="http://schemas.microsoft.com/office/drawing/2014/main" id="{2C147D14-7848-0D81-83F3-2A9E3D119E2C}"/>
              </a:ext>
            </a:extLst>
          </p:cNvPr>
          <p:cNvSpPr txBox="1"/>
          <p:nvPr/>
        </p:nvSpPr>
        <p:spPr>
          <a:xfrm>
            <a:off x="747132" y="1687566"/>
            <a:ext cx="5882595" cy="3539430"/>
          </a:xfrm>
          <a:prstGeom prst="rect">
            <a:avLst/>
          </a:prstGeom>
          <a:noFill/>
        </p:spPr>
        <p:txBody>
          <a:bodyPr wrap="square" rtlCol="1">
            <a:spAutoFit/>
          </a:bodyPr>
          <a:lstStyle/>
          <a:p>
            <a:r>
              <a:rPr lang="he-IL" sz="1400" dirty="0">
                <a:latin typeface="Segoe UI" panose="020B0502040204020203" pitchFamily="34" charset="0"/>
                <a:ea typeface="Tahoma" panose="020B0604030504040204" pitchFamily="34" charset="0"/>
                <a:cs typeface="Segoe UI" panose="020B0502040204020203" pitchFamily="34" charset="0"/>
              </a:rPr>
              <a:t>"יש פה אמירה שמובילה ראש העיר, היא שמה את הגיל הרך בפוקוס שלנו ולכן יש לנו מחלקה שנותנת שירותים עבור הגיל הרך".</a:t>
            </a:r>
          </a:p>
          <a:p>
            <a:endParaRPr lang="he-IL" sz="1400" dirty="0">
              <a:latin typeface="Segoe UI" panose="020B0502040204020203" pitchFamily="34" charset="0"/>
              <a:ea typeface="Tahoma" panose="020B0604030504040204" pitchFamily="34" charset="0"/>
              <a:cs typeface="Segoe UI" panose="020B0502040204020203" pitchFamily="34" charset="0"/>
            </a:endParaRPr>
          </a:p>
          <a:p>
            <a:r>
              <a:rPr lang="he-IL" sz="1400" dirty="0">
                <a:latin typeface="Segoe UI" panose="020B0502040204020203" pitchFamily="34" charset="0"/>
                <a:ea typeface="Tahoma" panose="020B0604030504040204" pitchFamily="34" charset="0"/>
                <a:cs typeface="Segoe UI" panose="020B0502040204020203" pitchFamily="34" charset="0"/>
              </a:rPr>
              <a:t>"יש לנו גם את הפורום של הגיל הרך שנוכח ומתחיל להיות פעיל. יש מענים להורות צעירה, גם למתבגרים, קבוצות תמיכה לנשים אחרי לידה".</a:t>
            </a:r>
          </a:p>
          <a:p>
            <a:endParaRPr lang="he-IL" sz="1400" dirty="0">
              <a:latin typeface="Segoe UI" panose="020B0502040204020203" pitchFamily="34" charset="0"/>
              <a:ea typeface="Tahoma" panose="020B0604030504040204" pitchFamily="34" charset="0"/>
              <a:cs typeface="Segoe UI" panose="020B0502040204020203" pitchFamily="34" charset="0"/>
            </a:endParaRPr>
          </a:p>
          <a:p>
            <a:r>
              <a:rPr lang="he-IL" sz="1400" dirty="0">
                <a:latin typeface="Segoe UI" panose="020B0502040204020203" pitchFamily="34" charset="0"/>
                <a:ea typeface="Tahoma" panose="020B0604030504040204" pitchFamily="34" charset="0"/>
                <a:cs typeface="Segoe UI" panose="020B0502040204020203" pitchFamily="34" charset="0"/>
              </a:rPr>
              <a:t>"הגיל הרך נמצא כל הזמן בדיונים אבל...הוא לא נמצא כל כך בתוך המרחב הציבורי. אלא יותר ב-לוודא שייבנו מבנים לקראת בנייה של שכונות חדשות, וזה לקחת אותם בחשבון מבחינה מספרית"</a:t>
            </a:r>
          </a:p>
          <a:p>
            <a:endParaRPr lang="he-IL" sz="1400" b="1" dirty="0">
              <a:latin typeface="Segoe UI" panose="020B0502040204020203" pitchFamily="34" charset="0"/>
              <a:ea typeface="Tahoma" panose="020B0604030504040204" pitchFamily="34" charset="0"/>
              <a:cs typeface="Segoe UI" panose="020B0502040204020203" pitchFamily="34" charset="0"/>
            </a:endParaRPr>
          </a:p>
          <a:p>
            <a:r>
              <a:rPr lang="he-IL" sz="1400" dirty="0">
                <a:latin typeface="Segoe UI" panose="020B0502040204020203" pitchFamily="34" charset="0"/>
                <a:ea typeface="Tahoma" panose="020B0604030504040204" pitchFamily="34" charset="0"/>
                <a:cs typeface="Segoe UI" panose="020B0502040204020203" pitchFamily="34" charset="0"/>
              </a:rPr>
              <a:t>"רוב המענים ניתנו לבית שמש הישנה עד כה, יש המון שכונות חדשות שהוקמו ואין להן כמעט מענים ושירותים. בקושי טיפת חלב, אין מרכז קהילתי ואפילו דברים בסיסיים כמו גני ילדים". </a:t>
            </a:r>
          </a:p>
          <a:p>
            <a:endParaRPr lang="he-IL" sz="1400" dirty="0">
              <a:latin typeface="Segoe UI" panose="020B0502040204020203" pitchFamily="34" charset="0"/>
              <a:ea typeface="Tahoma" panose="020B0604030504040204" pitchFamily="34" charset="0"/>
              <a:cs typeface="Segoe UI" panose="020B0502040204020203" pitchFamily="34" charset="0"/>
            </a:endParaRPr>
          </a:p>
          <a:p>
            <a:r>
              <a:rPr lang="he-IL" sz="1400" dirty="0">
                <a:latin typeface="Segoe UI" panose="020B0502040204020203" pitchFamily="34" charset="0"/>
                <a:ea typeface="Tahoma" panose="020B0604030504040204" pitchFamily="34" charset="0"/>
                <a:cs typeface="Segoe UI" panose="020B0502040204020203" pitchFamily="34" charset="0"/>
              </a:rPr>
              <a:t>"שמחתי לגבי אורבן95 שזה יאפשר לנו לעצור מכיבוי שרפות ויאפשר לנו חשיבה מעמיקה יותר. זה בונוס כי אנחנו עסוקים כל כך בבסיס ובבנייה"</a:t>
            </a:r>
          </a:p>
        </p:txBody>
      </p:sp>
      <p:sp>
        <p:nvSpPr>
          <p:cNvPr id="8" name="Rectangle 7">
            <a:extLst>
              <a:ext uri="{FF2B5EF4-FFF2-40B4-BE49-F238E27FC236}">
                <a16:creationId xmlns:a16="http://schemas.microsoft.com/office/drawing/2014/main" id="{1AFAEEB0-3AA1-58DA-DF25-80179E09E70B}"/>
              </a:ext>
            </a:extLst>
          </p:cNvPr>
          <p:cNvSpPr/>
          <p:nvPr/>
        </p:nvSpPr>
        <p:spPr>
          <a:xfrm>
            <a:off x="7093313" y="1389939"/>
            <a:ext cx="4116792" cy="4195700"/>
          </a:xfrm>
          <a:prstGeom prst="rect">
            <a:avLst/>
          </a:prstGeom>
        </p:spPr>
        <p:txBody>
          <a:bodyPr wrap="square">
            <a:spAutoFit/>
          </a:bodyPr>
          <a:lstStyle/>
          <a:p>
            <a:pPr>
              <a:lnSpc>
                <a:spcPct val="150000"/>
              </a:lnSpc>
            </a:pP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בעלי התפקידים בעיר עסקו בסוגיות הנוגעות לגיל הרך עוד קודם לכניסת </a:t>
            </a:r>
            <a:r>
              <a:rPr lang="en-US" dirty="0">
                <a:solidFill>
                  <a:srgbClr val="36636F"/>
                </a:solidFill>
                <a:latin typeface="Segoe UI" panose="020B0502040204020203" pitchFamily="34" charset="0"/>
                <a:ea typeface="Tahoma" panose="020B0604030504040204" pitchFamily="34" charset="0"/>
                <a:cs typeface="Segoe UI" panose="020B0502040204020203" pitchFamily="34" charset="0"/>
              </a:rPr>
              <a:t>Urban95</a:t>
            </a: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 לבית שמש. בנוסף בעיר פועלת מחלקת הגיל הרך ופורום הגיל הרך.</a:t>
            </a:r>
            <a:br>
              <a:rPr lang="en-US" dirty="0">
                <a:solidFill>
                  <a:srgbClr val="36636F"/>
                </a:solidFill>
                <a:latin typeface="Segoe UI" panose="020B0502040204020203" pitchFamily="34" charset="0"/>
                <a:ea typeface="Tahoma" panose="020B0604030504040204" pitchFamily="34" charset="0"/>
                <a:cs typeface="Segoe UI" panose="020B0502040204020203" pitchFamily="34" charset="0"/>
              </a:rPr>
            </a:b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 </a:t>
            </a:r>
          </a:p>
          <a:p>
            <a:pPr>
              <a:lnSpc>
                <a:spcPct val="150000"/>
              </a:lnSpc>
            </a:pP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עם זאת, טרם כניסת </a:t>
            </a:r>
            <a:r>
              <a:rPr lang="en-US" dirty="0">
                <a:solidFill>
                  <a:srgbClr val="36636F"/>
                </a:solidFill>
                <a:latin typeface="Segoe UI" panose="020B0502040204020203" pitchFamily="34" charset="0"/>
                <a:ea typeface="Tahoma" panose="020B0604030504040204" pitchFamily="34" charset="0"/>
                <a:cs typeface="Segoe UI" panose="020B0502040204020203" pitchFamily="34" charset="0"/>
              </a:rPr>
              <a:t>Urban95</a:t>
            </a: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 לעיר, נושא הגיל הרך פחות נלקח בחשבון בתכנון המרחב הציבורי (כולל גני ילדים וגינות משחקים), בעיקר בשכונות החדשות.  </a:t>
            </a:r>
          </a:p>
        </p:txBody>
      </p:sp>
      <p:sp>
        <p:nvSpPr>
          <p:cNvPr id="9" name="TextBox 8">
            <a:extLst>
              <a:ext uri="{FF2B5EF4-FFF2-40B4-BE49-F238E27FC236}">
                <a16:creationId xmlns:a16="http://schemas.microsoft.com/office/drawing/2014/main" id="{FE576FB6-5D98-4F27-FACF-D5D2C406FA8A}"/>
              </a:ext>
            </a:extLst>
          </p:cNvPr>
          <p:cNvSpPr txBox="1"/>
          <p:nvPr/>
        </p:nvSpPr>
        <p:spPr>
          <a:xfrm>
            <a:off x="0" y="390"/>
            <a:ext cx="12192000" cy="584775"/>
          </a:xfrm>
          <a:prstGeom prst="rect">
            <a:avLst/>
          </a:prstGeom>
          <a:solidFill>
            <a:srgbClr val="36636F"/>
          </a:solidFill>
        </p:spPr>
        <p:txBody>
          <a:bodyPr wrap="square" rtlCol="0">
            <a:spAutoFit/>
          </a:bodyPr>
          <a:lstStyle/>
          <a:p>
            <a:pPr algn="l" defTabSz="937443" rtl="0"/>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Extent to which Early Childhood is on the Municipality’s Agenda and Integration of the Child and Caregiver’s Point of View in Planning Appropriate Public Spaces</a:t>
            </a:r>
            <a:endParaRPr lang="he-IL" sz="16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95474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648AC1B-07EE-5854-28A7-E3E9417FC7CB}"/>
              </a:ext>
            </a:extLst>
          </p:cNvPr>
          <p:cNvSpPr/>
          <p:nvPr/>
        </p:nvSpPr>
        <p:spPr>
          <a:xfrm>
            <a:off x="7292996" y="3763854"/>
            <a:ext cx="4294045" cy="2319899"/>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7" name="TextBox 6">
            <a:extLst>
              <a:ext uri="{FF2B5EF4-FFF2-40B4-BE49-F238E27FC236}">
                <a16:creationId xmlns:a16="http://schemas.microsoft.com/office/drawing/2014/main" id="{333A2AA9-5F39-960D-6E32-43E8EE90D6FF}"/>
              </a:ext>
            </a:extLst>
          </p:cNvPr>
          <p:cNvSpPr txBox="1"/>
          <p:nvPr/>
        </p:nvSpPr>
        <p:spPr>
          <a:xfrm>
            <a:off x="479502" y="739372"/>
            <a:ext cx="6555931" cy="2893100"/>
          </a:xfrm>
          <a:prstGeom prst="rect">
            <a:avLst/>
          </a:prstGeom>
          <a:noFill/>
        </p:spPr>
        <p:txBody>
          <a:bodyPr wrap="square" rtlCol="1">
            <a:spAutoFit/>
          </a:bodyPr>
          <a:lstStyle/>
          <a:p>
            <a:r>
              <a:rPr lang="he-IL" sz="1400" dirty="0">
                <a:latin typeface="Segoe UI" panose="020B0502040204020203" pitchFamily="34" charset="0"/>
                <a:ea typeface="Tahoma" panose="020B0604030504040204" pitchFamily="34" charset="0"/>
                <a:cs typeface="Segoe UI" panose="020B0502040204020203" pitchFamily="34" charset="0"/>
              </a:rPr>
              <a:t>"אם מדברים על הגיל הרך במרחב הציבורי, אז האתגרים הם מחסור בשטחים, גנים, פארקים, מקומות לבילוי. פארקים מאוד גדולים יש, אבל הם דורשים הגעה."</a:t>
            </a:r>
          </a:p>
          <a:p>
            <a:endParaRPr lang="he-IL" sz="1400" dirty="0">
              <a:latin typeface="Segoe UI" panose="020B0502040204020203" pitchFamily="34" charset="0"/>
              <a:ea typeface="Tahoma" panose="020B0604030504040204" pitchFamily="34" charset="0"/>
              <a:cs typeface="Segoe UI" panose="020B0502040204020203" pitchFamily="34" charset="0"/>
            </a:endParaRPr>
          </a:p>
          <a:p>
            <a:r>
              <a:rPr lang="he-IL" sz="1400" dirty="0">
                <a:solidFill>
                  <a:srgbClr val="000000"/>
                </a:solidFill>
                <a:latin typeface="Segoe UI" panose="020B0502040204020203" pitchFamily="34" charset="0"/>
                <a:ea typeface="Tahoma" panose="020B0604030504040204" pitchFamily="34" charset="0"/>
                <a:cs typeface="Segoe UI" panose="020B0502040204020203" pitchFamily="34" charset="0"/>
              </a:rPr>
              <a:t>"היום הרבה אימהות לא מגיעות לטיפול כי הן לא יכולות לעזוב את כל הילדים בבית ולנסוע עם ילד אחד עד בית שמש הוותיקה, כשהן גרות בשכונה אחרת בה אין מענים."</a:t>
            </a:r>
          </a:p>
          <a:p>
            <a:endParaRPr lang="he-IL" sz="1400" dirty="0">
              <a:latin typeface="Segoe UI" panose="020B0502040204020203" pitchFamily="34" charset="0"/>
              <a:ea typeface="Tahoma" panose="020B0604030504040204" pitchFamily="34" charset="0"/>
              <a:cs typeface="Segoe UI" panose="020B0502040204020203" pitchFamily="34" charset="0"/>
            </a:endParaRPr>
          </a:p>
          <a:p>
            <a:r>
              <a:rPr lang="he-IL" sz="1400" dirty="0">
                <a:latin typeface="Segoe UI" panose="020B0502040204020203" pitchFamily="34" charset="0"/>
                <a:ea typeface="Tahoma" panose="020B0604030504040204" pitchFamily="34" charset="0"/>
                <a:cs typeface="Segoe UI" panose="020B0502040204020203" pitchFamily="34" charset="0"/>
              </a:rPr>
              <a:t>"בגני המשחקים בעיר אין התייחסות לזה שאמא צריכה לשבת ולהיות מסוגלת לראות את כל הילדים, או שהמתקנים הם לילדים גדולים ואין מספיק מתקנים לגיל הרך." </a:t>
            </a:r>
          </a:p>
          <a:p>
            <a:endParaRPr lang="he-IL" sz="1400" dirty="0">
              <a:latin typeface="Segoe UI" panose="020B0502040204020203" pitchFamily="34" charset="0"/>
              <a:ea typeface="Tahoma" panose="020B0604030504040204" pitchFamily="34" charset="0"/>
              <a:cs typeface="Segoe UI" panose="020B0502040204020203" pitchFamily="34" charset="0"/>
            </a:endParaRPr>
          </a:p>
          <a:p>
            <a:r>
              <a:rPr lang="he-IL" sz="1400" dirty="0">
                <a:latin typeface="Segoe UI" panose="020B0502040204020203" pitchFamily="34" charset="0"/>
                <a:ea typeface="Tahoma" panose="020B0604030504040204" pitchFamily="34" charset="0"/>
                <a:cs typeface="Segoe UI" panose="020B0502040204020203" pitchFamily="34" charset="0"/>
              </a:rPr>
              <a:t>"תשתיות רחוב עם פחים שממוקמים על מדרכות... בחלק מהמקומות הורים יורדים עם העגלה לכביש כי המדרכה לא מאפשרת מעבר."</a:t>
            </a:r>
          </a:p>
          <a:p>
            <a:endParaRPr lang="he-IL" sz="1400" dirty="0">
              <a:latin typeface="Segoe UI" panose="020B0502040204020203" pitchFamily="34" charset="0"/>
              <a:ea typeface="Tahoma" panose="020B0604030504040204" pitchFamily="34" charset="0"/>
              <a:cs typeface="Segoe UI" panose="020B0502040204020203" pitchFamily="34" charset="0"/>
            </a:endParaRPr>
          </a:p>
          <a:p>
            <a:r>
              <a:rPr lang="he-IL" sz="1400" dirty="0">
                <a:latin typeface="Segoe UI" panose="020B0502040204020203" pitchFamily="34" charset="0"/>
                <a:ea typeface="Tahoma" panose="020B0604030504040204" pitchFamily="34" charset="0"/>
                <a:cs typeface="Segoe UI" panose="020B0502040204020203" pitchFamily="34" charset="0"/>
              </a:rPr>
              <a:t>"יש סוגיות של בטיחות בדרכים, לא פעם ילדים נדרסו בשנים האחרונות."</a:t>
            </a:r>
          </a:p>
        </p:txBody>
      </p:sp>
      <p:sp>
        <p:nvSpPr>
          <p:cNvPr id="8" name="Rectangle: Rounded Corners 7">
            <a:extLst>
              <a:ext uri="{FF2B5EF4-FFF2-40B4-BE49-F238E27FC236}">
                <a16:creationId xmlns:a16="http://schemas.microsoft.com/office/drawing/2014/main" id="{5BC35C22-9DA5-8F8B-AF21-21C124A9E499}"/>
              </a:ext>
            </a:extLst>
          </p:cNvPr>
          <p:cNvSpPr/>
          <p:nvPr/>
        </p:nvSpPr>
        <p:spPr>
          <a:xfrm>
            <a:off x="7323746" y="709191"/>
            <a:ext cx="4294045" cy="2843166"/>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Rectangle 8">
            <a:extLst>
              <a:ext uri="{FF2B5EF4-FFF2-40B4-BE49-F238E27FC236}">
                <a16:creationId xmlns:a16="http://schemas.microsoft.com/office/drawing/2014/main" id="{55DE1270-0B68-32BB-A38C-ED6D0B084EA6}"/>
              </a:ext>
            </a:extLst>
          </p:cNvPr>
          <p:cNvSpPr/>
          <p:nvPr/>
        </p:nvSpPr>
        <p:spPr>
          <a:xfrm>
            <a:off x="7475453" y="3821860"/>
            <a:ext cx="3854025" cy="2118209"/>
          </a:xfrm>
          <a:prstGeom prst="rect">
            <a:avLst/>
          </a:prstGeom>
        </p:spPr>
        <p:txBody>
          <a:bodyPr wrap="square">
            <a:spAutoFit/>
          </a:bodyPr>
          <a:lstStyle/>
          <a:p>
            <a:pPr>
              <a:lnSpc>
                <a:spcPct val="150000"/>
              </a:lnSpc>
            </a:pP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בעלי התפקידים מפגינים מחויבות לתוכנית ולקידום צורכי הגיל הרך, בכך שהם מקפידים על השתתפות בהכשרות המקצועיות של אורבן95, למרות עומס העבודה השוטפת:</a:t>
            </a:r>
          </a:p>
        </p:txBody>
      </p:sp>
      <p:sp>
        <p:nvSpPr>
          <p:cNvPr id="10" name="Rectangle 9">
            <a:extLst>
              <a:ext uri="{FF2B5EF4-FFF2-40B4-BE49-F238E27FC236}">
                <a16:creationId xmlns:a16="http://schemas.microsoft.com/office/drawing/2014/main" id="{5B9E73D7-B7C6-9FC1-2AF8-34894B4259AD}"/>
              </a:ext>
            </a:extLst>
          </p:cNvPr>
          <p:cNvSpPr/>
          <p:nvPr/>
        </p:nvSpPr>
        <p:spPr>
          <a:xfrm>
            <a:off x="7612057" y="843515"/>
            <a:ext cx="3717421" cy="2533707"/>
          </a:xfrm>
          <a:prstGeom prst="rect">
            <a:avLst/>
          </a:prstGeom>
        </p:spPr>
        <p:txBody>
          <a:bodyPr wrap="square">
            <a:spAutoFit/>
          </a:bodyPr>
          <a:lstStyle/>
          <a:p>
            <a:pPr>
              <a:lnSpc>
                <a:spcPct val="150000"/>
              </a:lnSpc>
            </a:pP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בעלי התפקידים מכירים בצורכי הגיל הרך ומודעים בפערים בשטח, כגון מחסור במבני ציבור ובשירותים עבור ילדי הגיל הרך ומלוויהם בקרבת הבית, וסוגיית בטיחות בדרכים והתאמת המרחב הציבורי:</a:t>
            </a:r>
          </a:p>
        </p:txBody>
      </p:sp>
      <p:sp>
        <p:nvSpPr>
          <p:cNvPr id="11" name="תיבת טקסט 12">
            <a:extLst>
              <a:ext uri="{FF2B5EF4-FFF2-40B4-BE49-F238E27FC236}">
                <a16:creationId xmlns:a16="http://schemas.microsoft.com/office/drawing/2014/main" id="{36BFA4F2-AB2F-2E3E-F901-6868B57ACC86}"/>
              </a:ext>
            </a:extLst>
          </p:cNvPr>
          <p:cNvSpPr txBox="1"/>
          <p:nvPr/>
        </p:nvSpPr>
        <p:spPr>
          <a:xfrm>
            <a:off x="604960" y="4082902"/>
            <a:ext cx="6348264" cy="738664"/>
          </a:xfrm>
          <a:prstGeom prst="rect">
            <a:avLst/>
          </a:prstGeom>
          <a:noFill/>
        </p:spPr>
        <p:txBody>
          <a:bodyPr wrap="square" rtlCol="1">
            <a:spAutoFit/>
          </a:bodyPr>
          <a:lstStyle/>
          <a:p>
            <a:r>
              <a:rPr lang="he-IL" sz="1400" dirty="0">
                <a:latin typeface="Segoe UI" panose="020B0502040204020203" pitchFamily="34" charset="0"/>
                <a:ea typeface="Tahoma" panose="020B0604030504040204" pitchFamily="34" charset="0"/>
                <a:cs typeface="Segoe UI" panose="020B0502040204020203" pitchFamily="34" charset="0"/>
              </a:rPr>
              <a:t>"בסיור, ראיתי עיר אחרת ולמדתי מה אפשר לשפר בעיר שלי וקיבלתי השראה, בתל אביב ראינו מקום שיש בו חול ומים, שזה משהו שמאוד נכנס ללב שלי, וכבר זה נכנס לרשימת המשימות שלי"</a:t>
            </a:r>
          </a:p>
        </p:txBody>
      </p:sp>
      <p:sp>
        <p:nvSpPr>
          <p:cNvPr id="12" name="תיבת טקסט 13">
            <a:extLst>
              <a:ext uri="{FF2B5EF4-FFF2-40B4-BE49-F238E27FC236}">
                <a16:creationId xmlns:a16="http://schemas.microsoft.com/office/drawing/2014/main" id="{EF891201-EC30-61B3-F258-30F454D6774F}"/>
              </a:ext>
            </a:extLst>
          </p:cNvPr>
          <p:cNvSpPr txBox="1"/>
          <p:nvPr/>
        </p:nvSpPr>
        <p:spPr>
          <a:xfrm>
            <a:off x="604959" y="5004594"/>
            <a:ext cx="6348265" cy="523220"/>
          </a:xfrm>
          <a:prstGeom prst="rect">
            <a:avLst/>
          </a:prstGeom>
          <a:noFill/>
        </p:spPr>
        <p:txBody>
          <a:bodyPr wrap="square" rtlCol="1">
            <a:spAutoFit/>
          </a:bodyPr>
          <a:lstStyle/>
          <a:p>
            <a:r>
              <a:rPr lang="he-IL" sz="1400" dirty="0">
                <a:latin typeface="Segoe UI" panose="020B0502040204020203" pitchFamily="34" charset="0"/>
                <a:ea typeface="Tahoma" panose="020B0604030504040204" pitchFamily="34" charset="0"/>
                <a:cs typeface="Segoe UI" panose="020B0502040204020203" pitchFamily="34" charset="0"/>
              </a:rPr>
              <a:t>"אנחנו מאוד עמוסים ואתם תצטרכו להקל עלינו ולא להעמיס, אלא כמה שיותר לפשט כדי שכל הגורמים הרלוונטיים יישארו בתמונה"</a:t>
            </a:r>
          </a:p>
        </p:txBody>
      </p:sp>
      <p:sp>
        <p:nvSpPr>
          <p:cNvPr id="13" name="TextBox 12">
            <a:extLst>
              <a:ext uri="{FF2B5EF4-FFF2-40B4-BE49-F238E27FC236}">
                <a16:creationId xmlns:a16="http://schemas.microsoft.com/office/drawing/2014/main" id="{6C209A66-2477-056F-4D0D-7EB24D7B83DE}"/>
              </a:ext>
            </a:extLst>
          </p:cNvPr>
          <p:cNvSpPr txBox="1"/>
          <p:nvPr/>
        </p:nvSpPr>
        <p:spPr>
          <a:xfrm>
            <a:off x="0" y="0"/>
            <a:ext cx="12192000" cy="346826"/>
          </a:xfrm>
          <a:prstGeom prst="rect">
            <a:avLst/>
          </a:prstGeom>
          <a:solidFill>
            <a:srgbClr val="36636F"/>
          </a:solidFill>
        </p:spPr>
        <p:txBody>
          <a:bodyPr wrap="square" rtlCol="0">
            <a:spAutoFit/>
          </a:bodyPr>
          <a:lstStyle/>
          <a:p>
            <a:pPr algn="l" rtl="0">
              <a:lnSpc>
                <a:spcPct val="115000"/>
              </a:lnSpc>
              <a:spcAft>
                <a:spcPts val="1000"/>
              </a:spcAft>
            </a:pPr>
            <a:r>
              <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Extent to which Municipal Officials Are Knowledgeable and Have an Understanding of Early Childhood Needs </a:t>
            </a:r>
          </a:p>
        </p:txBody>
      </p:sp>
    </p:spTree>
    <p:extLst>
      <p:ext uri="{BB962C8B-B14F-4D97-AF65-F5344CB8AC3E}">
        <p14:creationId xmlns:p14="http://schemas.microsoft.com/office/powerpoint/2010/main" val="1027259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7209CA-4AD4-61B2-C5D9-E5B697A1648A}"/>
              </a:ext>
            </a:extLst>
          </p:cNvPr>
          <p:cNvSpPr txBox="1"/>
          <p:nvPr/>
        </p:nvSpPr>
        <p:spPr>
          <a:xfrm>
            <a:off x="563058" y="1958406"/>
            <a:ext cx="5772254" cy="2893100"/>
          </a:xfrm>
          <a:prstGeom prst="rect">
            <a:avLst/>
          </a:prstGeom>
          <a:noFill/>
        </p:spPr>
        <p:txBody>
          <a:bodyPr wrap="square" lIns="91440" tIns="45720" rIns="91440" bIns="45720" rtlCol="1" anchor="t">
            <a:spAutoFit/>
          </a:bodyPr>
          <a:lstStyle/>
          <a:p>
            <a:r>
              <a:rPr lang="he-IL" sz="1400" dirty="0">
                <a:latin typeface="Segoe UI"/>
                <a:ea typeface="Tahoma"/>
                <a:cs typeface="Segoe UI"/>
              </a:rPr>
              <a:t>"בית ספר להורות בקהילה נפתח בינואר האחרון לבקשת ראש העיר. רוב האגפים שותפים משמעותיים בתהליך הזה. למשל מינהל חינוך נוער וקהילה בכל המחלקות, 360, השירות הפסיכולוגי, מחלקת הגיל הרך,</a:t>
            </a:r>
            <a:r>
              <a:rPr lang="he-IL" sz="1400" dirty="0">
                <a:solidFill>
                  <a:srgbClr val="FF0000"/>
                </a:solidFill>
                <a:latin typeface="Segoe UI"/>
                <a:ea typeface="Tahoma"/>
                <a:cs typeface="Segoe UI"/>
              </a:rPr>
              <a:t> </a:t>
            </a:r>
            <a:r>
              <a:rPr lang="he-IL" sz="1400" dirty="0">
                <a:latin typeface="Segoe UI"/>
                <a:ea typeface="Tahoma"/>
                <a:cs typeface="Segoe UI"/>
              </a:rPr>
              <a:t>מחלקת צעירים, אגף רווחה"</a:t>
            </a:r>
          </a:p>
          <a:p>
            <a:r>
              <a:rPr lang="he-IL" sz="1400" dirty="0">
                <a:latin typeface="Segoe UI" panose="020B0502040204020203" pitchFamily="34" charset="0"/>
                <a:ea typeface="Tahoma" panose="020B0604030504040204" pitchFamily="34" charset="0"/>
                <a:cs typeface="Segoe UI" panose="020B0502040204020203" pitchFamily="34" charset="0"/>
              </a:rPr>
              <a:t>  </a:t>
            </a:r>
          </a:p>
          <a:p>
            <a:r>
              <a:rPr lang="he-IL" sz="1400" dirty="0">
                <a:latin typeface="Segoe UI" panose="020B0502040204020203" pitchFamily="34" charset="0"/>
                <a:ea typeface="Tahoma" panose="020B0604030504040204" pitchFamily="34" charset="0"/>
                <a:cs typeface="Segoe UI" panose="020B0502040204020203" pitchFamily="34" charset="0"/>
              </a:rPr>
              <a:t>"יש לנו אגף רווחה שפחות מתעסק בנישה קהילתית וגם אם זה נוגע בקהילה, זה מופנה למשפחות ספציפיות ממוקדות רווחה. יש לנו בתוך מינהל חינוך את אגף קהילה ונוער, ועובדים בשיתוף פעולה מדהים"</a:t>
            </a:r>
          </a:p>
          <a:p>
            <a:endParaRPr lang="he-IL" sz="1400" dirty="0">
              <a:latin typeface="Segoe UI" panose="020B0502040204020203" pitchFamily="34" charset="0"/>
              <a:ea typeface="Tahoma" panose="020B0604030504040204" pitchFamily="34" charset="0"/>
              <a:cs typeface="Segoe UI" panose="020B0502040204020203" pitchFamily="34" charset="0"/>
            </a:endParaRPr>
          </a:p>
          <a:p>
            <a:r>
              <a:rPr lang="he-IL" sz="1400" dirty="0">
                <a:latin typeface="Segoe UI" panose="020B0502040204020203" pitchFamily="34" charset="0"/>
                <a:ea typeface="Tahoma" panose="020B0604030504040204" pitchFamily="34" charset="0"/>
                <a:cs typeface="Segoe UI" panose="020B0502040204020203" pitchFamily="34" charset="0"/>
              </a:rPr>
              <a:t>"יהיה קשה לגייס אותם בגלל הפניות, אבל כשנצליח זה יהיה רווח כפול. מבחינת שיתוף פעולה כולם רוצים את זה, אבל גם כשאני שולחת מייל לשפ"ע אני מוסיפה</a:t>
            </a:r>
            <a:r>
              <a:rPr lang="fr-FR" sz="1400" dirty="0">
                <a:latin typeface="Segoe UI" panose="020B0502040204020203" pitchFamily="34" charset="0"/>
                <a:ea typeface="Tahoma" panose="020B0604030504040204" pitchFamily="34" charset="0"/>
                <a:cs typeface="Segoe UI" panose="020B0502040204020203" pitchFamily="34" charset="0"/>
              </a:rPr>
              <a:t> </a:t>
            </a:r>
            <a:r>
              <a:rPr lang="fr-FR" sz="1400" dirty="0" err="1">
                <a:latin typeface="Segoe UI" panose="020B0502040204020203" pitchFamily="34" charset="0"/>
                <a:ea typeface="Tahoma" panose="020B0604030504040204" pitchFamily="34" charset="0"/>
                <a:cs typeface="Segoe UI" panose="020B0502040204020203" pitchFamily="34" charset="0"/>
              </a:rPr>
              <a:t>whatsapp</a:t>
            </a:r>
            <a:r>
              <a:rPr lang="fr-FR" sz="1400" dirty="0">
                <a:latin typeface="Segoe UI" panose="020B0502040204020203" pitchFamily="34" charset="0"/>
                <a:ea typeface="Tahoma" panose="020B0604030504040204" pitchFamily="34" charset="0"/>
                <a:cs typeface="Segoe UI" panose="020B0502040204020203" pitchFamily="34" charset="0"/>
              </a:rPr>
              <a:t> </a:t>
            </a:r>
            <a:r>
              <a:rPr lang="he-IL" sz="1400" dirty="0">
                <a:latin typeface="Segoe UI" panose="020B0502040204020203" pitchFamily="34" charset="0"/>
                <a:ea typeface="Tahoma" panose="020B0604030504040204" pitchFamily="34" charset="0"/>
                <a:cs typeface="Segoe UI" panose="020B0502040204020203" pitchFamily="34" charset="0"/>
              </a:rPr>
              <a:t>עם המייל כי הוא מקבל עשרות ביום ולא יגיע לזה אחרת, וכולם ככה"</a:t>
            </a:r>
          </a:p>
        </p:txBody>
      </p:sp>
      <p:sp>
        <p:nvSpPr>
          <p:cNvPr id="7" name="Rectangle: Rounded Corners 6">
            <a:extLst>
              <a:ext uri="{FF2B5EF4-FFF2-40B4-BE49-F238E27FC236}">
                <a16:creationId xmlns:a16="http://schemas.microsoft.com/office/drawing/2014/main" id="{C391D6A1-BB6A-063F-08CA-99A0CF0EEB1B}"/>
              </a:ext>
            </a:extLst>
          </p:cNvPr>
          <p:cNvSpPr/>
          <p:nvPr/>
        </p:nvSpPr>
        <p:spPr>
          <a:xfrm>
            <a:off x="6770984" y="1439346"/>
            <a:ext cx="4857958" cy="3931219"/>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Rectangle 7">
            <a:extLst>
              <a:ext uri="{FF2B5EF4-FFF2-40B4-BE49-F238E27FC236}">
                <a16:creationId xmlns:a16="http://schemas.microsoft.com/office/drawing/2014/main" id="{4221F42C-00EA-109A-B3AC-0EC0B658D66F}"/>
              </a:ext>
            </a:extLst>
          </p:cNvPr>
          <p:cNvSpPr/>
          <p:nvPr/>
        </p:nvSpPr>
        <p:spPr>
          <a:xfrm>
            <a:off x="7026578" y="1732068"/>
            <a:ext cx="4346770" cy="3364704"/>
          </a:xfrm>
          <a:prstGeom prst="rect">
            <a:avLst/>
          </a:prstGeom>
        </p:spPr>
        <p:txBody>
          <a:bodyPr wrap="square">
            <a:spAutoFit/>
          </a:bodyPr>
          <a:lstStyle/>
          <a:p>
            <a:pPr>
              <a:lnSpc>
                <a:spcPct val="150000"/>
              </a:lnSpc>
            </a:pP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קיימים בבית שמש מספר שיתופי פעולה בין מחלקות לטובת פרויקטים משותפים (למשל בית ספר להורות). </a:t>
            </a:r>
          </a:p>
          <a:p>
            <a:pPr>
              <a:lnSpc>
                <a:spcPct val="150000"/>
              </a:lnSpc>
            </a:pP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בראיונות הלמידה הפגינו בעלי התפקידים הבנה ביחס לחשיבות העבודה המשותפת (זאת על אף עומס ואינטנסיביות העבודה), ודיברו על שיתופי פעולה פוטנציאליים שיכולים לקדם את פרויקט </a:t>
            </a:r>
            <a:r>
              <a:rPr lang="en-US" dirty="0">
                <a:solidFill>
                  <a:srgbClr val="36636F"/>
                </a:solidFill>
                <a:latin typeface="Segoe UI" panose="020B0502040204020203" pitchFamily="34" charset="0"/>
                <a:ea typeface="Tahoma" panose="020B0604030504040204" pitchFamily="34" charset="0"/>
                <a:cs typeface="Segoe UI" panose="020B0502040204020203" pitchFamily="34" charset="0"/>
              </a:rPr>
              <a:t>Urban95</a:t>
            </a: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 בעיר:</a:t>
            </a:r>
          </a:p>
        </p:txBody>
      </p:sp>
      <p:sp>
        <p:nvSpPr>
          <p:cNvPr id="9" name="TextBox 8">
            <a:extLst>
              <a:ext uri="{FF2B5EF4-FFF2-40B4-BE49-F238E27FC236}">
                <a16:creationId xmlns:a16="http://schemas.microsoft.com/office/drawing/2014/main" id="{F269113D-48F0-7279-245F-FD536A079BAE}"/>
              </a:ext>
            </a:extLst>
          </p:cNvPr>
          <p:cNvSpPr txBox="1"/>
          <p:nvPr/>
        </p:nvSpPr>
        <p:spPr>
          <a:xfrm>
            <a:off x="0" y="390"/>
            <a:ext cx="12192000" cy="378693"/>
          </a:xfrm>
          <a:prstGeom prst="rect">
            <a:avLst/>
          </a:prstGeom>
          <a:solidFill>
            <a:srgbClr val="36636F"/>
          </a:solidFill>
        </p:spPr>
        <p:txBody>
          <a:bodyPr wrap="square" rtlCol="0">
            <a:spAutoFit/>
          </a:bodyPr>
          <a:lstStyle/>
          <a:p>
            <a:pPr algn="l" rtl="0">
              <a:lnSpc>
                <a:spcPct val="115000"/>
              </a:lnSpc>
              <a:spcAft>
                <a:spcPts val="1000"/>
              </a:spcAft>
            </a:pPr>
            <a:r>
              <a:rPr lang="en-US" b="1" dirty="0">
                <a:solidFill>
                  <a:schemeClr val="bg1"/>
                </a:solidFill>
                <a:effectLst/>
                <a:latin typeface="Tahoma" panose="020B0604030504040204" pitchFamily="34" charset="0"/>
                <a:ea typeface="Tahoma" panose="020B0604030504040204" pitchFamily="34" charset="0"/>
                <a:cs typeface="Tahoma" panose="020B0604030504040204" pitchFamily="34" charset="0"/>
              </a:rPr>
              <a:t>Extent to which Officials Make Use of Inter-Administration Collaboration Practices and Mechanisms</a:t>
            </a:r>
            <a:endParaRPr lang="he-IL"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3497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2F662A9-8BB5-F57C-434D-0DCF7EDDC101}"/>
              </a:ext>
            </a:extLst>
          </p:cNvPr>
          <p:cNvSpPr/>
          <p:nvPr/>
        </p:nvSpPr>
        <p:spPr>
          <a:xfrm>
            <a:off x="7410174" y="1722862"/>
            <a:ext cx="4162542" cy="3647053"/>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extBox 6">
            <a:extLst>
              <a:ext uri="{FF2B5EF4-FFF2-40B4-BE49-F238E27FC236}">
                <a16:creationId xmlns:a16="http://schemas.microsoft.com/office/drawing/2014/main" id="{E315ADEC-0176-2BD0-E22C-EF6017E95553}"/>
              </a:ext>
            </a:extLst>
          </p:cNvPr>
          <p:cNvSpPr txBox="1"/>
          <p:nvPr/>
        </p:nvSpPr>
        <p:spPr>
          <a:xfrm>
            <a:off x="619284" y="1810908"/>
            <a:ext cx="6496473" cy="3539430"/>
          </a:xfrm>
          <a:prstGeom prst="rect">
            <a:avLst/>
          </a:prstGeom>
          <a:noFill/>
        </p:spPr>
        <p:txBody>
          <a:bodyPr wrap="square" lIns="91440" tIns="45720" rIns="91440" bIns="45720" rtlCol="1" anchor="t">
            <a:spAutoFit/>
          </a:bodyPr>
          <a:lstStyle/>
          <a:p>
            <a:r>
              <a:rPr lang="he-IL" sz="1400" dirty="0">
                <a:latin typeface="Segoe UI"/>
                <a:ea typeface="Tahoma"/>
                <a:cs typeface="Segoe UI"/>
              </a:rPr>
              <a:t>"תוכנית 360 היא בעצם שיתוף פעולה של 5 משרדי ממשלה. מחלקת הגיל הרך (מנהל חינוך) ואני עובדות מאוד צמוד. התוכניות שקיימות כאן כרגע אלה תוכניות שהרשות בחרה בהן. בגיל הרך יש לנו את היחידה ההתפתחותית, את האיתור והסינון, המשחק ככלי בטיפות חלב, תוכנית אור בגני ילדים שזו עבודה על השפה, יש גם נתיבים להורות, יש דלת פתוחה שזה ייעוץ להורים בגילי הגן, עכשיו אנחנו מתחילים מרכז העשרה לילדי גנים".</a:t>
            </a:r>
          </a:p>
          <a:p>
            <a:endParaRPr lang="he-IL" sz="1400" dirty="0">
              <a:latin typeface="Segoe UI" panose="020B0502040204020203" pitchFamily="34" charset="0"/>
              <a:ea typeface="Tahoma" panose="020B0604030504040204" pitchFamily="34" charset="0"/>
              <a:cs typeface="Segoe UI" panose="020B0502040204020203" pitchFamily="34" charset="0"/>
            </a:endParaRPr>
          </a:p>
          <a:p>
            <a:r>
              <a:rPr lang="he-IL" sz="1400" dirty="0">
                <a:latin typeface="Segoe UI" panose="020B0502040204020203" pitchFamily="34" charset="0"/>
                <a:ea typeface="Tahoma" panose="020B0604030504040204" pitchFamily="34" charset="0"/>
                <a:cs typeface="Segoe UI" panose="020B0502040204020203" pitchFamily="34" charset="0"/>
              </a:rPr>
              <a:t>"בעולם של שפ"ע ותפעול, יש פעמיים בשנה לפחות יום ניקיון עירוני שבו אנחנו מחברים את התושבים לחינוך לאחריות – לצאת יחד איתנו ולטפל במרחב הציבורי ובמרחב הפרטי. אנחנו רואים מגמה דרך היקף המשתתפים בימי הניקיון, גם בכמות וגם במגזרים"</a:t>
            </a:r>
          </a:p>
          <a:p>
            <a:endParaRPr lang="he-IL" sz="1400" dirty="0">
              <a:latin typeface="Segoe UI" panose="020B0502040204020203" pitchFamily="34" charset="0"/>
              <a:ea typeface="Tahoma" panose="020B0604030504040204" pitchFamily="34" charset="0"/>
              <a:cs typeface="Segoe UI" panose="020B0502040204020203" pitchFamily="34" charset="0"/>
            </a:endParaRPr>
          </a:p>
          <a:p>
            <a:r>
              <a:rPr lang="he-IL" sz="1400" dirty="0">
                <a:latin typeface="Segoe UI" panose="020B0502040204020203" pitchFamily="34" charset="0"/>
                <a:ea typeface="Tahoma" panose="020B0604030504040204" pitchFamily="34" charset="0"/>
                <a:cs typeface="Segoe UI" panose="020B0502040204020203" pitchFamily="34" charset="0"/>
              </a:rPr>
              <a:t>"בהאקתון שהתקיים כדי לשתף את התושבים במיזמים (מנהל חינוך הוביל את זה), היו קרוב ל-100 צוותים שהציעו יוזמות ומיזמים להשפעה על המרחב הציבורי מכל מני עולמות תוכן, נבחרו 3-4 שזכו והעירייה משקיעה בהם משאבים. זה משמש גם כמאגר מידע כדי להבין איפה הבעיות הכואבות"</a:t>
            </a:r>
          </a:p>
        </p:txBody>
      </p:sp>
      <p:sp>
        <p:nvSpPr>
          <p:cNvPr id="8" name="Rectangle 7">
            <a:extLst>
              <a:ext uri="{FF2B5EF4-FFF2-40B4-BE49-F238E27FC236}">
                <a16:creationId xmlns:a16="http://schemas.microsoft.com/office/drawing/2014/main" id="{DCC119D3-0B53-C5FB-2C33-3F4AA01471F3}"/>
              </a:ext>
            </a:extLst>
          </p:cNvPr>
          <p:cNvSpPr/>
          <p:nvPr/>
        </p:nvSpPr>
        <p:spPr>
          <a:xfrm>
            <a:off x="7704590" y="2071785"/>
            <a:ext cx="3573710" cy="2949205"/>
          </a:xfrm>
          <a:prstGeom prst="rect">
            <a:avLst/>
          </a:prstGeom>
        </p:spPr>
        <p:txBody>
          <a:bodyPr wrap="square">
            <a:spAutoFit/>
          </a:bodyPr>
          <a:lstStyle/>
          <a:p>
            <a:pPr>
              <a:lnSpc>
                <a:spcPct val="150000"/>
              </a:lnSpc>
            </a:pP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בנוסף לפורום הגיל הרך ולתפקיד רכז/ת הגיל הרך במינהל חינוך, קיימים בעיר מספר שיתופי פעולה עם גורמי חוץ (כמו תוכנית 360). </a:t>
            </a:r>
          </a:p>
          <a:p>
            <a:pPr>
              <a:lnSpc>
                <a:spcPct val="150000"/>
              </a:lnSpc>
            </a:pP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ניכר כי העירייה משתפת את התושבים במיזמים השונים (האקתון, יום ניקיון עירוני). </a:t>
            </a:r>
          </a:p>
        </p:txBody>
      </p:sp>
      <p:sp>
        <p:nvSpPr>
          <p:cNvPr id="9" name="TextBox 8">
            <a:extLst>
              <a:ext uri="{FF2B5EF4-FFF2-40B4-BE49-F238E27FC236}">
                <a16:creationId xmlns:a16="http://schemas.microsoft.com/office/drawing/2014/main" id="{FECD210F-F924-AA08-50AF-D7185D18AA74}"/>
              </a:ext>
            </a:extLst>
          </p:cNvPr>
          <p:cNvSpPr txBox="1"/>
          <p:nvPr/>
        </p:nvSpPr>
        <p:spPr>
          <a:xfrm>
            <a:off x="0" y="390"/>
            <a:ext cx="12192000" cy="913135"/>
          </a:xfrm>
          <a:prstGeom prst="rect">
            <a:avLst/>
          </a:prstGeom>
          <a:solidFill>
            <a:srgbClr val="36636F"/>
          </a:solidFill>
        </p:spPr>
        <p:txBody>
          <a:bodyPr wrap="square" rtlCol="0">
            <a:spAutoFit/>
          </a:bodyPr>
          <a:lstStyle/>
          <a:p>
            <a:pPr algn="l" rtl="0">
              <a:lnSpc>
                <a:spcPct val="115000"/>
              </a:lnSpc>
              <a:spcAft>
                <a:spcPts val="1000"/>
              </a:spcAft>
            </a:pPr>
            <a:r>
              <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Scope of Collaborations Initiated with External Entities, Including for Pooling Dedicated Resources to Promoting Young Children and Allocating Positions and Budgets to Promote Adaptation of the Urban Environment to Meet Early Childhood Needs</a:t>
            </a:r>
            <a:endParaRPr lang="he-IL"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5946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3C14C5-7F96-5860-FA04-F5DA1FB4CCC6}"/>
              </a:ext>
            </a:extLst>
          </p:cNvPr>
          <p:cNvSpPr>
            <a:spLocks noGrp="1"/>
          </p:cNvSpPr>
          <p:nvPr>
            <p:ph type="sldNum" sz="quarter" idx="12"/>
          </p:nvPr>
        </p:nvSpPr>
        <p:spPr/>
        <p:txBody>
          <a:bodyPr/>
          <a:lstStyle/>
          <a:p>
            <a:fld id="{199E282D-D310-42D8-B8FF-78ED45A44D81}" type="slidenum">
              <a:rPr lang="he-IL" smtClean="0"/>
              <a:t>3</a:t>
            </a:fld>
            <a:endParaRPr lang="he-IL"/>
          </a:p>
        </p:txBody>
      </p:sp>
      <p:sp>
        <p:nvSpPr>
          <p:cNvPr id="7" name="TextBox 6">
            <a:extLst>
              <a:ext uri="{FF2B5EF4-FFF2-40B4-BE49-F238E27FC236}">
                <a16:creationId xmlns:a16="http://schemas.microsoft.com/office/drawing/2014/main" id="{EB40D546-5C4A-B70B-4CE3-BFC94FC3FCB6}"/>
              </a:ext>
            </a:extLst>
          </p:cNvPr>
          <p:cNvSpPr txBox="1"/>
          <p:nvPr/>
        </p:nvSpPr>
        <p:spPr>
          <a:xfrm>
            <a:off x="1" y="0"/>
            <a:ext cx="12191999"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Table of Contents</a:t>
            </a:r>
            <a:endParaRPr lang="he-IL" sz="2400" b="1" dirty="0">
              <a:solidFill>
                <a:schemeClr val="bg1"/>
              </a:solidFill>
              <a:latin typeface="Tahoma" pitchFamily="34" charset="0"/>
              <a:ea typeface="Tahoma" pitchFamily="34" charset="0"/>
              <a:cs typeface="Tahoma" pitchFamily="34" charset="0"/>
            </a:endParaRPr>
          </a:p>
        </p:txBody>
      </p:sp>
      <p:sp>
        <p:nvSpPr>
          <p:cNvPr id="8" name="Rectangle 7">
            <a:extLst>
              <a:ext uri="{FF2B5EF4-FFF2-40B4-BE49-F238E27FC236}">
                <a16:creationId xmlns:a16="http://schemas.microsoft.com/office/drawing/2014/main" id="{C273EAB8-4DCD-395C-5994-855FFD8B7913}"/>
              </a:ext>
            </a:extLst>
          </p:cNvPr>
          <p:cNvSpPr/>
          <p:nvPr/>
        </p:nvSpPr>
        <p:spPr>
          <a:xfrm>
            <a:off x="1538783" y="641323"/>
            <a:ext cx="9141054" cy="5597879"/>
          </a:xfrm>
          <a:prstGeom prst="rect">
            <a:avLst/>
          </a:prstGeom>
        </p:spPr>
        <p:txBody>
          <a:bodyPr wrap="square" lIns="91440" tIns="45720" rIns="91440" bIns="45720" anchor="t">
            <a:spAutoFit/>
          </a:bodyPr>
          <a:lstStyle/>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Background…</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 4-19</a:t>
            </a:r>
            <a:endParaRPr lang="he-IL" dirty="0"/>
          </a:p>
          <a:p>
            <a:pPr marL="565150" lvl="1" algn="l" rtl="0">
              <a:lnSpc>
                <a:spcPct val="150000"/>
              </a:lnSpc>
            </a:pPr>
            <a:r>
              <a:rPr lang="en-US" sz="1200" dirty="0">
                <a:latin typeface="Segoe UI"/>
                <a:ea typeface="Tahoma"/>
                <a:cs typeface="Segoe UI"/>
              </a:rPr>
              <a:t>Young Children and Their Caregivers in Ultra-Orthodox Society in Israel………..……………………………………………….…….….</a:t>
            </a:r>
            <a:r>
              <a:rPr lang="he-IL" sz="1200" dirty="0">
                <a:latin typeface="Segoe UI"/>
                <a:ea typeface="Tahoma"/>
                <a:cs typeface="Segoe UI"/>
              </a:rPr>
              <a:t>4-14</a:t>
            </a:r>
            <a:endParaRPr lang="he-IL" sz="1200" dirty="0">
              <a:latin typeface="Segoe UI" panose="020B0502040204020203" pitchFamily="34" charset="0"/>
              <a:ea typeface="Tahoma" pitchFamily="34" charset="0"/>
              <a:cs typeface="Segoe UI" panose="020B0502040204020203" pitchFamily="34" charset="0"/>
            </a:endParaRPr>
          </a:p>
          <a:p>
            <a:pPr marL="565150" lvl="1" algn="l" rtl="0">
              <a:lnSpc>
                <a:spcPct val="150000"/>
              </a:lnSpc>
            </a:pPr>
            <a:r>
              <a:rPr lang="en-US" sz="1200" dirty="0">
                <a:latin typeface="Segoe UI" panose="020B0502040204020203" pitchFamily="34" charset="0"/>
                <a:ea typeface="Tahoma" pitchFamily="34" charset="0"/>
                <a:cs typeface="Segoe UI" panose="020B0502040204020203" pitchFamily="34" charset="0"/>
              </a:rPr>
              <a:t>Data from Beit Shemesh Pertaining to Young Children and Their Caregivers…………………………………………...…………..…..</a:t>
            </a:r>
            <a:r>
              <a:rPr lang="he-IL" sz="1200" dirty="0">
                <a:latin typeface="Segoe UI" panose="020B0502040204020203" pitchFamily="34" charset="0"/>
                <a:ea typeface="Tahoma" pitchFamily="34" charset="0"/>
                <a:cs typeface="Segoe UI" panose="020B0502040204020203" pitchFamily="34" charset="0"/>
              </a:rPr>
              <a:t>15-19</a:t>
            </a: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Research Goals…..……</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20</a:t>
            </a: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Research Design……</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21</a:t>
            </a: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Inputs and Outputs……………………………………………………………………………………………………………………………..</a:t>
            </a:r>
            <a:r>
              <a:rPr lang="he-IL" sz="1200" b="1" dirty="0">
                <a:latin typeface="Segoe UI" panose="020B0502040204020203" pitchFamily="34" charset="0"/>
                <a:ea typeface="Tahoma" pitchFamily="34" charset="0"/>
                <a:cs typeface="Segoe UI" panose="020B0502040204020203" pitchFamily="34" charset="0"/>
              </a:rPr>
              <a:t>22</a:t>
            </a:r>
            <a:endParaRPr lang="en-US" sz="1200" b="1" dirty="0">
              <a:latin typeface="Segoe UI" panose="020B0502040204020203" pitchFamily="34" charset="0"/>
              <a:ea typeface="Tahoma" pitchFamily="34" charset="0"/>
              <a:cs typeface="Segoe UI" panose="020B0502040204020203" pitchFamily="34" charset="0"/>
            </a:endParaRP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Chapter A: Target Audience – Officials and Decision Makers in Beit Shemesh’s Municipality………………………….….</a:t>
            </a:r>
            <a:r>
              <a:rPr lang="he-IL" sz="1200" b="1" dirty="0">
                <a:latin typeface="Segoe UI" panose="020B0502040204020203" pitchFamily="34" charset="0"/>
                <a:ea typeface="Tahoma" pitchFamily="34" charset="0"/>
                <a:cs typeface="Segoe UI" panose="020B0502040204020203" pitchFamily="34" charset="0"/>
              </a:rPr>
              <a:t>23-31</a:t>
            </a:r>
          </a:p>
          <a:p>
            <a:pPr marL="565150" lvl="1" algn="l" rtl="0">
              <a:lnSpc>
                <a:spcPct val="150000"/>
              </a:lnSpc>
            </a:pPr>
            <a:r>
              <a:rPr lang="en-US" sz="1200" dirty="0">
                <a:latin typeface="Segoe UI"/>
                <a:ea typeface="Tahoma"/>
                <a:cs typeface="Segoe UI"/>
              </a:rPr>
              <a:t>Perceptions and Expectations (Based on Learning Interviews, Steering Committees and Workshops)………….…….……</a:t>
            </a:r>
            <a:r>
              <a:rPr lang="he-IL" sz="1200" dirty="0">
                <a:latin typeface="Segoe UI"/>
                <a:ea typeface="Tahoma"/>
                <a:cs typeface="Segoe UI"/>
              </a:rPr>
              <a:t>23-30</a:t>
            </a:r>
          </a:p>
          <a:p>
            <a:pPr marL="565150" lvl="1" algn="l" rtl="0">
              <a:lnSpc>
                <a:spcPct val="150000"/>
              </a:lnSpc>
            </a:pPr>
            <a:r>
              <a:rPr lang="en-US" sz="1200" dirty="0">
                <a:latin typeface="Segoe UI" panose="020B0502040204020203" pitchFamily="34" charset="0"/>
                <a:ea typeface="Tahoma" pitchFamily="34" charset="0"/>
                <a:cs typeface="Segoe UI" panose="020B0502040204020203" pitchFamily="34" charset="0"/>
              </a:rPr>
              <a:t>Summary and Recommendations</a:t>
            </a:r>
            <a:r>
              <a:rPr lang="en-US" sz="1200" dirty="0">
                <a:latin typeface="Segoe UI"/>
                <a:ea typeface="Tahoma"/>
                <a:cs typeface="Segoe UI"/>
              </a:rPr>
              <a:t>……………………………………………………………………………………………………………………………….</a:t>
            </a:r>
            <a:r>
              <a:rPr lang="he-IL" sz="1200" dirty="0">
                <a:latin typeface="Segoe UI"/>
                <a:ea typeface="Tahoma"/>
                <a:cs typeface="Segoe UI"/>
              </a:rPr>
              <a:t>31</a:t>
            </a:r>
            <a:endParaRPr lang="he-IL" sz="1200" dirty="0">
              <a:latin typeface="Segoe UI" panose="020B0502040204020203" pitchFamily="34" charset="0"/>
              <a:ea typeface="Tahoma" pitchFamily="34" charset="0"/>
              <a:cs typeface="Segoe UI" panose="020B0502040204020203" pitchFamily="34" charset="0"/>
            </a:endParaRP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Chapter B: Target Audience – Beit Shemesh Residents: Parents and Their 0–6-Year-Old Children……………..………...</a:t>
            </a:r>
            <a:r>
              <a:rPr lang="he-IL" sz="1200" b="1" dirty="0">
                <a:latin typeface="Segoe UI" panose="020B0502040204020203" pitchFamily="34" charset="0"/>
                <a:ea typeface="Tahoma" pitchFamily="34" charset="0"/>
                <a:cs typeface="Segoe UI" panose="020B0502040204020203" pitchFamily="34" charset="0"/>
              </a:rPr>
              <a:t>32-45</a:t>
            </a:r>
            <a:endParaRPr lang="en-US" sz="1200" b="1" dirty="0">
              <a:latin typeface="Segoe UI" panose="020B0502040204020203" pitchFamily="34" charset="0"/>
              <a:ea typeface="Tahoma" pitchFamily="34" charset="0"/>
              <a:cs typeface="Segoe UI" panose="020B0502040204020203" pitchFamily="34" charset="0"/>
            </a:endParaRPr>
          </a:p>
          <a:p>
            <a:pPr marL="565150" lvl="1" algn="l" rtl="0">
              <a:lnSpc>
                <a:spcPct val="150000"/>
              </a:lnSpc>
            </a:pPr>
            <a:r>
              <a:rPr lang="en-US" sz="1200" dirty="0">
                <a:latin typeface="Segoe UI"/>
                <a:ea typeface="Tahoma"/>
                <a:cs typeface="Segoe UI"/>
              </a:rPr>
              <a:t>Needs and Obstacles (Based on Focus Groups, a Resident Survey and Field Observations)………………………….………….</a:t>
            </a:r>
            <a:r>
              <a:rPr lang="he-IL" sz="1200" dirty="0">
                <a:latin typeface="Segoe UI"/>
                <a:ea typeface="Tahoma"/>
                <a:cs typeface="Segoe UI"/>
              </a:rPr>
              <a:t>32-44</a:t>
            </a:r>
            <a:endParaRPr lang="en-US" sz="1200" dirty="0">
              <a:latin typeface="Segoe UI"/>
              <a:ea typeface="Tahoma"/>
              <a:cs typeface="Segoe UI"/>
            </a:endParaRPr>
          </a:p>
          <a:p>
            <a:pPr marL="565150" lvl="1" algn="l" rtl="0">
              <a:lnSpc>
                <a:spcPct val="150000"/>
              </a:lnSpc>
            </a:pPr>
            <a:r>
              <a:rPr lang="en-US" sz="1200" dirty="0">
                <a:latin typeface="Segoe UI" panose="020B0502040204020203" pitchFamily="34" charset="0"/>
                <a:ea typeface="Tahoma" pitchFamily="34" charset="0"/>
                <a:cs typeface="Segoe UI" panose="020B0502040204020203" pitchFamily="34" charset="0"/>
              </a:rPr>
              <a:t>Summary and Recommendations</a:t>
            </a:r>
            <a:r>
              <a:rPr lang="en-US" sz="1200" dirty="0">
                <a:latin typeface="Segoe UI"/>
                <a:ea typeface="Tahoma"/>
                <a:cs typeface="Segoe UI"/>
              </a:rPr>
              <a:t>…………………………………………………………………………………………………………………..…………..</a:t>
            </a:r>
            <a:r>
              <a:rPr lang="he-IL" sz="1200" dirty="0">
                <a:latin typeface="Segoe UI"/>
                <a:ea typeface="Tahoma"/>
                <a:cs typeface="Segoe UI"/>
              </a:rPr>
              <a:t>45</a:t>
            </a:r>
            <a:endParaRPr lang="he-IL" sz="1200" dirty="0">
              <a:latin typeface="Segoe UI" panose="020B0502040204020203" pitchFamily="34" charset="0"/>
              <a:ea typeface="Tahoma" pitchFamily="34" charset="0"/>
              <a:cs typeface="Segoe UI" panose="020B0502040204020203" pitchFamily="34" charset="0"/>
            </a:endParaRP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Chapter C: Hinds of Change in Beit Shemesh…………</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46-56</a:t>
            </a: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The Perceptual Shift among Municipal Officials</a:t>
            </a:r>
            <a:r>
              <a:rPr lang="he-IL" sz="1200" dirty="0">
                <a:latin typeface="Segoe UI" panose="020B0502040204020203" pitchFamily="34" charset="0"/>
                <a:ea typeface="Tahoma" pitchFamily="34" charset="0"/>
                <a:cs typeface="Segoe UI" panose="020B0502040204020203" pitchFamily="34" charset="0"/>
              </a:rPr>
              <a:t> </a:t>
            </a:r>
            <a:r>
              <a:rPr lang="en-US" sz="1200" dirty="0">
                <a:latin typeface="Segoe UI" panose="020B0502040204020203" pitchFamily="34" charset="0"/>
                <a:ea typeface="Tahoma" pitchFamily="34" charset="0"/>
                <a:cs typeface="Segoe UI" panose="020B0502040204020203" pitchFamily="34" charset="0"/>
              </a:rPr>
              <a:t>.....………………..</a:t>
            </a:r>
            <a:r>
              <a:rPr lang="he-IL" sz="1200" dirty="0">
                <a:latin typeface="Segoe UI" panose="020B0502040204020203" pitchFamily="34" charset="0"/>
                <a:ea typeface="Tahoma" pitchFamily="34" charset="0"/>
                <a:cs typeface="Segoe UI" panose="020B0502040204020203" pitchFamily="34" charset="0"/>
              </a:rPr>
              <a:t>.............................................................................................................</a:t>
            </a:r>
            <a:r>
              <a:rPr lang="en-US" sz="1200" dirty="0">
                <a:latin typeface="Segoe UI" panose="020B0502040204020203" pitchFamily="34" charset="0"/>
                <a:ea typeface="Tahoma" pitchFamily="34" charset="0"/>
                <a:cs typeface="Segoe UI" panose="020B0502040204020203" pitchFamily="34" charset="0"/>
              </a:rPr>
              <a:t>47-50</a:t>
            </a:r>
            <a:endParaRPr lang="he-IL" sz="1200"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Case Study – Zaira Parents’ &amp; Children Activities in the Public Space………………………..…………………………………………..........51-56</a:t>
            </a:r>
            <a:endParaRPr lang="he-IL" sz="1200" dirty="0">
              <a:latin typeface="Segoe UI" panose="020B0502040204020203" pitchFamily="34" charset="0"/>
              <a:ea typeface="Tahoma" pitchFamily="34" charset="0"/>
              <a:cs typeface="Segoe UI" panose="020B0502040204020203" pitchFamily="34" charset="0"/>
            </a:endParaRPr>
          </a:p>
          <a:p>
            <a:pPr marL="107950" algn="just" rtl="0">
              <a:lnSpc>
                <a:spcPct val="150000"/>
              </a:lnSpc>
            </a:pPr>
            <a:r>
              <a:rPr lang="en-US" sz="1200" b="1" dirty="0">
                <a:latin typeface="Segoe UI" panose="020B0502040204020203" pitchFamily="34" charset="0"/>
                <a:ea typeface="Tahoma" pitchFamily="34" charset="0"/>
                <a:cs typeface="Segoe UI" panose="020B0502040204020203" pitchFamily="34" charset="0"/>
              </a:rPr>
              <a:t>Appendixes.……………………………………………………………………………………………………..............</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.................57-70</a:t>
            </a:r>
            <a:endParaRPr lang="he-IL" sz="1200" b="1"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Bibliography – List of References and Documents…………………………………………………………………………………...……………………58</a:t>
            </a:r>
            <a:endParaRPr lang="he-IL" sz="1200"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List of Interviewees …………………………………...……………………………………………………………………………………………………….………….59</a:t>
            </a:r>
            <a:endParaRPr lang="he-IL" sz="1200"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Need Mapping Survey Questionnaire among Beit Shemesh Residents – Parents of Young Children ……………………...….60-65</a:t>
            </a:r>
            <a:endParaRPr lang="he-IL" sz="1200"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Example of a Activity Observation Layout …………………………………………………………………………………………….………………..……66-69</a:t>
            </a:r>
            <a:endParaRPr lang="he-IL" sz="1200" dirty="0">
              <a:latin typeface="Segoe UI" panose="020B0502040204020203" pitchFamily="34" charset="0"/>
              <a:ea typeface="Tahoma" pitchFamily="34" charset="0"/>
              <a:cs typeface="Segoe UI" panose="020B0502040204020203" pitchFamily="34" charset="0"/>
            </a:endParaRPr>
          </a:p>
        </p:txBody>
      </p:sp>
    </p:spTree>
    <p:extLst>
      <p:ext uri="{BB962C8B-B14F-4D97-AF65-F5344CB8AC3E}">
        <p14:creationId xmlns:p14="http://schemas.microsoft.com/office/powerpoint/2010/main" val="3699876563"/>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9A2C0C8-5E42-B88B-50EE-1E7F0D91916C}"/>
              </a:ext>
            </a:extLst>
          </p:cNvPr>
          <p:cNvSpPr/>
          <p:nvPr/>
        </p:nvSpPr>
        <p:spPr>
          <a:xfrm>
            <a:off x="6281520" y="780585"/>
            <a:ext cx="5331856" cy="5374055"/>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extBox 6">
            <a:extLst>
              <a:ext uri="{FF2B5EF4-FFF2-40B4-BE49-F238E27FC236}">
                <a16:creationId xmlns:a16="http://schemas.microsoft.com/office/drawing/2014/main" id="{B078648C-0448-F76A-96A3-9D1B8612384A}"/>
              </a:ext>
            </a:extLst>
          </p:cNvPr>
          <p:cNvSpPr txBox="1"/>
          <p:nvPr/>
        </p:nvSpPr>
        <p:spPr>
          <a:xfrm>
            <a:off x="578624" y="1480808"/>
            <a:ext cx="5415702" cy="3970318"/>
          </a:xfrm>
          <a:prstGeom prst="rect">
            <a:avLst/>
          </a:prstGeom>
          <a:noFill/>
        </p:spPr>
        <p:txBody>
          <a:bodyPr wrap="square" rtlCol="1">
            <a:spAutoFit/>
          </a:bodyPr>
          <a:lstStyle/>
          <a:p>
            <a:r>
              <a:rPr lang="he-IL" sz="1400" dirty="0">
                <a:latin typeface="Segoe UI" panose="020B0502040204020203" pitchFamily="34" charset="0"/>
                <a:ea typeface="Tahoma" panose="020B0604030504040204" pitchFamily="34" charset="0"/>
                <a:cs typeface="Segoe UI" panose="020B0502040204020203" pitchFamily="34" charset="0"/>
              </a:rPr>
              <a:t>"אם אפשר לעשות משהו שיחבר את האימהות, משהו שייצור בונדינג איתן, בצורה של משחק משותף ומהנה כך שלא רק הילד הולך לבד, אלא נוצרת שותפות מתוך הנחה ולא חובה"</a:t>
            </a:r>
            <a:endParaRPr lang="en-US" sz="1400" dirty="0">
              <a:latin typeface="Segoe UI" panose="020B0502040204020203" pitchFamily="34" charset="0"/>
              <a:ea typeface="Tahoma" panose="020B0604030504040204" pitchFamily="34" charset="0"/>
              <a:cs typeface="Segoe UI" panose="020B0502040204020203" pitchFamily="34" charset="0"/>
            </a:endParaRPr>
          </a:p>
          <a:p>
            <a:endParaRPr lang="he-IL" sz="1400" dirty="0">
              <a:latin typeface="Segoe UI" panose="020B0502040204020203" pitchFamily="34" charset="0"/>
              <a:ea typeface="Tahoma" panose="020B0604030504040204" pitchFamily="34" charset="0"/>
              <a:cs typeface="Segoe UI" panose="020B0502040204020203" pitchFamily="34" charset="0"/>
            </a:endParaRPr>
          </a:p>
          <a:p>
            <a:r>
              <a:rPr lang="he-IL" sz="1400" dirty="0">
                <a:latin typeface="Segoe UI" panose="020B0502040204020203" pitchFamily="34" charset="0"/>
                <a:ea typeface="Tahoma" panose="020B0604030504040204" pitchFamily="34" charset="0"/>
                <a:cs typeface="Segoe UI" panose="020B0502040204020203" pitchFamily="34" charset="0"/>
              </a:rPr>
              <a:t>"כשמדברים על מתקני משחק צריך לבדל את גני המשחק לאוכלוסיות שונות. למשל: באיזה גובה למקם את ברזיית המים". </a:t>
            </a:r>
          </a:p>
          <a:p>
            <a:endParaRPr lang="he-IL" sz="1400" dirty="0">
              <a:latin typeface="Segoe UI" panose="020B0502040204020203" pitchFamily="34" charset="0"/>
              <a:ea typeface="Tahoma" panose="020B0604030504040204" pitchFamily="34" charset="0"/>
              <a:cs typeface="Segoe UI" panose="020B0502040204020203" pitchFamily="34" charset="0"/>
            </a:endParaRPr>
          </a:p>
          <a:p>
            <a:r>
              <a:rPr lang="he-IL" sz="1400" dirty="0">
                <a:latin typeface="Segoe UI" panose="020B0502040204020203" pitchFamily="34" charset="0"/>
                <a:ea typeface="Tahoma" panose="020B0604030504040204" pitchFamily="34" charset="0"/>
                <a:cs typeface="Segoe UI" panose="020B0502040204020203" pitchFamily="34" charset="0"/>
              </a:rPr>
              <a:t>"גינת משחק יכולה להיות מקום שמספק מידע... לעשות חשיבה של איך באמצעות המתקנים בגינה ובאמצעות קצת הסברה בגינה.. שילוט עם אינפורמציות כמו "בגיל 3 ילד אמור לדעת לטפס על סולמות".. משהו שמאפשר הנגשת מידע דרך הגינות"</a:t>
            </a:r>
          </a:p>
          <a:p>
            <a:endParaRPr lang="he-IL" sz="1400" dirty="0">
              <a:latin typeface="Segoe UI" panose="020B0502040204020203" pitchFamily="34" charset="0"/>
              <a:ea typeface="Tahoma" panose="020B0604030504040204" pitchFamily="34" charset="0"/>
              <a:cs typeface="Segoe UI" panose="020B0502040204020203" pitchFamily="34" charset="0"/>
            </a:endParaRPr>
          </a:p>
          <a:p>
            <a:pPr lvl="0" algn="r" rtl="1"/>
            <a:r>
              <a:rPr lang="he-IL" sz="1400" dirty="0">
                <a:latin typeface="Segoe UI" panose="020B0502040204020203" pitchFamily="34" charset="0"/>
                <a:ea typeface="Tahoma" panose="020B0604030504040204" pitchFamily="34" charset="0"/>
                <a:cs typeface="Segoe UI" panose="020B0502040204020203" pitchFamily="34" charset="0"/>
              </a:rPr>
              <a:t>"ליצור לוח עם אינפורמציה או מתקנים שמזמנים חשיבה על התפתחות תינוקות".</a:t>
            </a:r>
            <a:endParaRPr lang="en-US" sz="1400" dirty="0">
              <a:latin typeface="Segoe UI" panose="020B0502040204020203" pitchFamily="34" charset="0"/>
              <a:ea typeface="Tahoma" panose="020B0604030504040204" pitchFamily="34" charset="0"/>
              <a:cs typeface="Segoe UI" panose="020B0502040204020203" pitchFamily="34" charset="0"/>
            </a:endParaRPr>
          </a:p>
          <a:p>
            <a:pPr lvl="0"/>
            <a:endParaRPr lang="he-IL" sz="1400" dirty="0">
              <a:latin typeface="Segoe UI" panose="020B0502040204020203" pitchFamily="34" charset="0"/>
              <a:ea typeface="Tahoma" panose="020B0604030504040204" pitchFamily="34" charset="0"/>
              <a:cs typeface="Segoe UI" panose="020B0502040204020203" pitchFamily="34" charset="0"/>
            </a:endParaRPr>
          </a:p>
          <a:p>
            <a:pPr lvl="0"/>
            <a:r>
              <a:rPr lang="he-IL" sz="1400" dirty="0">
                <a:latin typeface="Segoe UI" panose="020B0502040204020203" pitchFamily="34" charset="0"/>
                <a:ea typeface="Tahoma" panose="020B0604030504040204" pitchFamily="34" charset="0"/>
                <a:cs typeface="Segoe UI" panose="020B0502040204020203" pitchFamily="34" charset="0"/>
              </a:rPr>
              <a:t>"אולי צריך לעשות שביל יולדות ומניקות, להנגיש את המרחב הפיזי. נניח שאני רוצה לצאת לשעתיים עם תינוקת, או רוצה לעשות פעילות ספורטיבית על שביל עם עגלה, אין פה פינות הנקה"</a:t>
            </a:r>
            <a:endParaRPr lang="en-US" sz="1400" dirty="0">
              <a:latin typeface="Segoe UI" panose="020B0502040204020203" pitchFamily="34" charset="0"/>
              <a:ea typeface="Tahoma" panose="020B0604030504040204" pitchFamily="34" charset="0"/>
              <a:cs typeface="Segoe UI" panose="020B0502040204020203" pitchFamily="34" charset="0"/>
            </a:endParaRPr>
          </a:p>
        </p:txBody>
      </p:sp>
      <p:sp>
        <p:nvSpPr>
          <p:cNvPr id="8" name="Rectangle 7">
            <a:extLst>
              <a:ext uri="{FF2B5EF4-FFF2-40B4-BE49-F238E27FC236}">
                <a16:creationId xmlns:a16="http://schemas.microsoft.com/office/drawing/2014/main" id="{4FF5C13C-A6AC-3BC3-882B-E5F0E2E8B3E3}"/>
              </a:ext>
            </a:extLst>
          </p:cNvPr>
          <p:cNvSpPr/>
          <p:nvPr/>
        </p:nvSpPr>
        <p:spPr>
          <a:xfrm>
            <a:off x="6345043" y="952619"/>
            <a:ext cx="4981139" cy="5026697"/>
          </a:xfrm>
          <a:prstGeom prst="rect">
            <a:avLst/>
          </a:prstGeom>
        </p:spPr>
        <p:txBody>
          <a:bodyPr wrap="square">
            <a:spAutoFit/>
          </a:bodyPr>
          <a:lstStyle/>
          <a:p>
            <a:pPr>
              <a:lnSpc>
                <a:spcPct val="150000"/>
              </a:lnSpc>
            </a:pP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בראיונות הלמידה עם בעלי תפקידים ברשות </a:t>
            </a:r>
            <a:br>
              <a:rPr lang="en-US" dirty="0">
                <a:solidFill>
                  <a:srgbClr val="36636F"/>
                </a:solidFill>
                <a:latin typeface="Segoe UI" panose="020B0502040204020203" pitchFamily="34" charset="0"/>
                <a:ea typeface="Tahoma" panose="020B0604030504040204" pitchFamily="34" charset="0"/>
                <a:cs typeface="Segoe UI" panose="020B0502040204020203" pitchFamily="34" charset="0"/>
              </a:rPr>
            </a:b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הוצעו מגוון פיילוטים התואמים את עקרונות אורבן95, למשל: </a:t>
            </a:r>
          </a:p>
          <a:p>
            <a:pPr>
              <a:lnSpc>
                <a:spcPct val="150000"/>
              </a:lnSpc>
            </a:pP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בתחום של </a:t>
            </a:r>
            <a:r>
              <a:rPr lang="he-IL" b="1" dirty="0">
                <a:solidFill>
                  <a:srgbClr val="36636F"/>
                </a:solidFill>
                <a:latin typeface="Segoe UI" panose="020B0502040204020203" pitchFamily="34" charset="0"/>
                <a:ea typeface="Tahoma" panose="020B0604030504040204" pitchFamily="34" charset="0"/>
                <a:cs typeface="Segoe UI" panose="020B0502040204020203" pitchFamily="34" charset="0"/>
              </a:rPr>
              <a:t>תוכן מלווה לקידום הרווחה ההורית</a:t>
            </a: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 הוצע לקדם קהילתיות וקשר הורה-ילד דרך חיבור בין האימהות באמצעות משחק משותף עם ילדיהם.</a:t>
            </a:r>
          </a:p>
          <a:p>
            <a:pPr>
              <a:lnSpc>
                <a:spcPct val="150000"/>
              </a:lnSpc>
            </a:pP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בתחום </a:t>
            </a:r>
            <a:r>
              <a:rPr lang="he-IL" b="1" dirty="0">
                <a:solidFill>
                  <a:srgbClr val="36636F"/>
                </a:solidFill>
                <a:latin typeface="Segoe UI" panose="020B0502040204020203" pitchFamily="34" charset="0"/>
                <a:ea typeface="Tahoma" panose="020B0604030504040204" pitchFamily="34" charset="0"/>
                <a:cs typeface="Segoe UI" panose="020B0502040204020203" pitchFamily="34" charset="0"/>
              </a:rPr>
              <a:t>המרחב הציבורי </a:t>
            </a: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הועלו רעיונות לשיפור גינות המשחק, כגון התאמת מתקנים לגילים שונים, והצבת שילוט כמקור למידע התפתחותי.</a:t>
            </a:r>
          </a:p>
          <a:p>
            <a:pPr>
              <a:lnSpc>
                <a:spcPct val="150000"/>
              </a:lnSpc>
            </a:pP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בתחום </a:t>
            </a:r>
            <a:r>
              <a:rPr lang="he-IL" b="1" dirty="0">
                <a:solidFill>
                  <a:srgbClr val="36636F"/>
                </a:solidFill>
                <a:latin typeface="Segoe UI" panose="020B0502040204020203" pitchFamily="34" charset="0"/>
                <a:ea typeface="Tahoma" panose="020B0604030504040204" pitchFamily="34" charset="0"/>
                <a:cs typeface="Segoe UI" panose="020B0502040204020203" pitchFamily="34" charset="0"/>
              </a:rPr>
              <a:t>הניידות</a:t>
            </a:r>
            <a:r>
              <a:rPr lang="he-IL" dirty="0">
                <a:solidFill>
                  <a:srgbClr val="36636F"/>
                </a:solidFill>
                <a:latin typeface="Segoe UI" panose="020B0502040204020203" pitchFamily="34" charset="0"/>
                <a:ea typeface="Tahoma" panose="020B0604030504040204" pitchFamily="34" charset="0"/>
                <a:cs typeface="Segoe UI" panose="020B0502040204020203" pitchFamily="34" charset="0"/>
              </a:rPr>
              <a:t> הוצע להקים שביל יולדות ומניקות שיאפשר מעבר בטוח ונעים להורים עם עגלות. </a:t>
            </a:r>
          </a:p>
        </p:txBody>
      </p:sp>
      <p:sp>
        <p:nvSpPr>
          <p:cNvPr id="9" name="TextBox 8">
            <a:extLst>
              <a:ext uri="{FF2B5EF4-FFF2-40B4-BE49-F238E27FC236}">
                <a16:creationId xmlns:a16="http://schemas.microsoft.com/office/drawing/2014/main" id="{18D26405-5CA0-AF28-93AB-D18A4797F7ED}"/>
              </a:ext>
            </a:extLst>
          </p:cNvPr>
          <p:cNvSpPr txBox="1"/>
          <p:nvPr/>
        </p:nvSpPr>
        <p:spPr>
          <a:xfrm>
            <a:off x="0" y="390"/>
            <a:ext cx="12192000" cy="346826"/>
          </a:xfrm>
          <a:prstGeom prst="rect">
            <a:avLst/>
          </a:prstGeom>
          <a:solidFill>
            <a:srgbClr val="36636F"/>
          </a:solidFill>
        </p:spPr>
        <p:txBody>
          <a:bodyPr wrap="square" rtlCol="0">
            <a:spAutoFit/>
          </a:bodyPr>
          <a:lstStyle/>
          <a:p>
            <a:pPr algn="l" rtl="0">
              <a:lnSpc>
                <a:spcPct val="115000"/>
              </a:lnSpc>
              <a:spcAft>
                <a:spcPts val="1000"/>
              </a:spcAft>
            </a:pPr>
            <a:r>
              <a:rPr lang="en-GB"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Scope of Pilot Programs Initiation in the Fields of Mobility and Public Spaces, Including Accompanying Content</a:t>
            </a:r>
            <a:endParaRPr lang="he-IL"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70729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42D2D51-A670-8938-AEE8-FA81805389AD}"/>
              </a:ext>
            </a:extLst>
          </p:cNvPr>
          <p:cNvGraphicFramePr>
            <a:graphicFrameLocks noGrp="1"/>
          </p:cNvGraphicFramePr>
          <p:nvPr>
            <p:extLst>
              <p:ext uri="{D42A27DB-BD31-4B8C-83A1-F6EECF244321}">
                <p14:modId xmlns:p14="http://schemas.microsoft.com/office/powerpoint/2010/main" val="37998267"/>
              </p:ext>
            </p:extLst>
          </p:nvPr>
        </p:nvGraphicFramePr>
        <p:xfrm>
          <a:off x="202572" y="964797"/>
          <a:ext cx="11786856" cy="5334318"/>
        </p:xfrm>
        <a:graphic>
          <a:graphicData uri="http://schemas.openxmlformats.org/drawingml/2006/table">
            <a:tbl>
              <a:tblPr rtl="1" firstRow="1" bandRow="1">
                <a:tableStyleId>{5940675A-B579-460E-94D1-54222C63F5DA}</a:tableStyleId>
              </a:tblPr>
              <a:tblGrid>
                <a:gridCol w="2946714">
                  <a:extLst>
                    <a:ext uri="{9D8B030D-6E8A-4147-A177-3AD203B41FA5}">
                      <a16:colId xmlns:a16="http://schemas.microsoft.com/office/drawing/2014/main" val="900124159"/>
                    </a:ext>
                  </a:extLst>
                </a:gridCol>
                <a:gridCol w="3150961">
                  <a:extLst>
                    <a:ext uri="{9D8B030D-6E8A-4147-A177-3AD203B41FA5}">
                      <a16:colId xmlns:a16="http://schemas.microsoft.com/office/drawing/2014/main" val="2232404127"/>
                    </a:ext>
                  </a:extLst>
                </a:gridCol>
                <a:gridCol w="2436284">
                  <a:extLst>
                    <a:ext uri="{9D8B030D-6E8A-4147-A177-3AD203B41FA5}">
                      <a16:colId xmlns:a16="http://schemas.microsoft.com/office/drawing/2014/main" val="2101772589"/>
                    </a:ext>
                  </a:extLst>
                </a:gridCol>
                <a:gridCol w="3252897">
                  <a:extLst>
                    <a:ext uri="{9D8B030D-6E8A-4147-A177-3AD203B41FA5}">
                      <a16:colId xmlns:a16="http://schemas.microsoft.com/office/drawing/2014/main" val="3675287082"/>
                    </a:ext>
                  </a:extLst>
                </a:gridCol>
              </a:tblGrid>
              <a:tr h="1528073">
                <a:tc>
                  <a:txBody>
                    <a:bodyPr/>
                    <a:lstStyle/>
                    <a:p>
                      <a:pPr marL="91440">
                        <a:lnSpc>
                          <a:spcPct val="150000"/>
                        </a:lnSpc>
                      </a:pPr>
                      <a:r>
                        <a:rPr lang="he-IL" sz="1600" b="1" kern="1200" dirty="0">
                          <a:solidFill>
                            <a:schemeClr val="bg1"/>
                          </a:solidFill>
                          <a:latin typeface="Segoe UI" panose="020B0502040204020203" pitchFamily="34" charset="0"/>
                          <a:ea typeface="+mn-ea"/>
                          <a:cs typeface="Segoe UI" panose="020B0502040204020203" pitchFamily="34" charset="0"/>
                        </a:rPr>
                        <a:t>בעלי התפקידים בעיר עסקו בסוגיות הנוגעות לגיל הרך </a:t>
                      </a:r>
                      <a:br>
                        <a:rPr lang="en-US" sz="1600" b="1" kern="1200" dirty="0">
                          <a:solidFill>
                            <a:schemeClr val="bg1"/>
                          </a:solidFill>
                          <a:latin typeface="Segoe UI" panose="020B0502040204020203" pitchFamily="34" charset="0"/>
                          <a:ea typeface="+mn-ea"/>
                          <a:cs typeface="Segoe UI" panose="020B0502040204020203" pitchFamily="34" charset="0"/>
                        </a:rPr>
                      </a:br>
                      <a:r>
                        <a:rPr lang="he-IL" sz="1600" b="1" kern="1200" dirty="0">
                          <a:solidFill>
                            <a:schemeClr val="bg1"/>
                          </a:solidFill>
                          <a:latin typeface="Segoe UI" panose="020B0502040204020203" pitchFamily="34" charset="0"/>
                          <a:ea typeface="+mn-ea"/>
                          <a:cs typeface="Segoe UI" panose="020B0502040204020203" pitchFamily="34" charset="0"/>
                        </a:rPr>
                        <a:t>עוד קודם לכניסת </a:t>
                      </a:r>
                      <a:r>
                        <a:rPr lang="en-US" sz="1600" b="1" kern="1200" dirty="0">
                          <a:solidFill>
                            <a:schemeClr val="bg1"/>
                          </a:solidFill>
                          <a:latin typeface="Segoe UI" panose="020B0502040204020203" pitchFamily="34" charset="0"/>
                          <a:ea typeface="+mn-ea"/>
                          <a:cs typeface="Segoe UI" panose="020B0502040204020203" pitchFamily="34" charset="0"/>
                        </a:rPr>
                        <a:t>Urban95</a:t>
                      </a:r>
                      <a:r>
                        <a:rPr lang="he-IL" sz="1600" b="1" kern="1200" dirty="0">
                          <a:solidFill>
                            <a:schemeClr val="bg1"/>
                          </a:solidFill>
                          <a:latin typeface="Segoe UI" panose="020B0502040204020203" pitchFamily="34" charset="0"/>
                          <a:ea typeface="+mn-ea"/>
                          <a:cs typeface="Segoe UI" panose="020B0502040204020203" pitchFamily="34" charset="0"/>
                        </a:rPr>
                        <a:t>. </a:t>
                      </a:r>
                      <a:br>
                        <a:rPr lang="en-US" sz="1600" b="1" kern="1200" dirty="0">
                          <a:solidFill>
                            <a:schemeClr val="bg1"/>
                          </a:solidFill>
                          <a:latin typeface="Segoe UI" panose="020B0502040204020203" pitchFamily="34" charset="0"/>
                          <a:ea typeface="+mn-ea"/>
                          <a:cs typeface="Segoe UI" panose="020B0502040204020203" pitchFamily="34" charset="0"/>
                        </a:rPr>
                      </a:br>
                      <a:r>
                        <a:rPr lang="he-IL" sz="1600" b="1" kern="1200" dirty="0">
                          <a:solidFill>
                            <a:schemeClr val="bg1"/>
                          </a:solidFill>
                          <a:latin typeface="Segoe UI" panose="020B0502040204020203" pitchFamily="34" charset="0"/>
                          <a:ea typeface="+mn-ea"/>
                          <a:cs typeface="Segoe UI" panose="020B0502040204020203" pitchFamily="34" charset="0"/>
                        </a:rPr>
                        <a:t>ניכר כי נקודת המבט של הגיל הרך טרם הוטמעה במסגרת תכנון המרחב הציבורי </a:t>
                      </a:r>
                      <a:endParaRPr lang="he-IL" altLang="he-IL" sz="1600" b="1" dirty="0">
                        <a:solidFill>
                          <a:schemeClr val="bg1"/>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r" defTabSz="914400" rtl="1" eaLnBrk="1" fontAlgn="auto" latinLnBrk="0" hangingPunct="1">
                        <a:lnSpc>
                          <a:spcPct val="150000"/>
                        </a:lnSpc>
                        <a:spcBef>
                          <a:spcPts val="0"/>
                        </a:spcBef>
                        <a:spcAft>
                          <a:spcPts val="0"/>
                        </a:spcAft>
                        <a:buClrTx/>
                        <a:buSzTx/>
                        <a:buFontTx/>
                        <a:buNone/>
                        <a:tabLst/>
                        <a:defRPr/>
                      </a:pPr>
                      <a:r>
                        <a:rPr lang="he-IL" sz="1600" b="1" kern="1200" dirty="0">
                          <a:solidFill>
                            <a:schemeClr val="bg1"/>
                          </a:solidFill>
                          <a:latin typeface="Segoe UI" panose="020B0502040204020203" pitchFamily="34" charset="0"/>
                          <a:ea typeface="+mn-ea"/>
                          <a:cs typeface="Segoe UI" panose="020B0502040204020203" pitchFamily="34" charset="0"/>
                        </a:rPr>
                        <a:t>בעלי התפקידים ברשות מכירים בצורכי הגיל הרך ומודעים לפערים בין מה שהרשות מספקת כיום לבין צורכי התושבים, בהנגשת שירותים, מוסדות ומרחבים</a:t>
                      </a:r>
                      <a:endParaRPr lang="he-IL" altLang="he-IL" sz="1600" b="1" kern="1200" dirty="0">
                        <a:solidFill>
                          <a:schemeClr val="bg1"/>
                        </a:solidFill>
                        <a:latin typeface="Segoe UI" panose="020B0502040204020203" pitchFamily="34" charset="0"/>
                        <a:ea typeface="+mn-ea"/>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r" defTabSz="914400" rtl="1" eaLnBrk="1" fontAlgn="auto" latinLnBrk="0" hangingPunct="1">
                        <a:lnSpc>
                          <a:spcPct val="150000"/>
                        </a:lnSpc>
                        <a:spcBef>
                          <a:spcPts val="0"/>
                        </a:spcBef>
                        <a:spcAft>
                          <a:spcPts val="0"/>
                        </a:spcAft>
                        <a:buClrTx/>
                        <a:buSzTx/>
                        <a:buFontTx/>
                        <a:buNone/>
                        <a:tabLst/>
                        <a:defRPr/>
                      </a:pPr>
                      <a:r>
                        <a:rPr lang="he-IL" altLang="he-IL" sz="1600" b="1" kern="1200" dirty="0">
                          <a:solidFill>
                            <a:schemeClr val="bg1"/>
                          </a:solidFill>
                          <a:latin typeface="Segoe UI" panose="020B0502040204020203" pitchFamily="34" charset="0"/>
                          <a:ea typeface="+mn-ea"/>
                          <a:cs typeface="Segoe UI" panose="020B0502040204020203" pitchFamily="34" charset="0"/>
                        </a:rPr>
                        <a:t>כיום בעירייה קיימים מספר שיתופי פעולה בין המחלקות השונות, אך שיתופי פעולה אלו נקודתיים בלבד</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r" defTabSz="914400" rtl="1" eaLnBrk="1" fontAlgn="auto" latinLnBrk="0" hangingPunct="1">
                        <a:lnSpc>
                          <a:spcPct val="150000"/>
                        </a:lnSpc>
                        <a:spcBef>
                          <a:spcPts val="0"/>
                        </a:spcBef>
                        <a:spcAft>
                          <a:spcPts val="0"/>
                        </a:spcAft>
                        <a:buClrTx/>
                        <a:buSzTx/>
                        <a:buFontTx/>
                        <a:buNone/>
                        <a:tabLst/>
                        <a:defRPr/>
                      </a:pPr>
                      <a:r>
                        <a:rPr lang="he-IL" altLang="he-IL" sz="1600" b="1" kern="1200" dirty="0">
                          <a:solidFill>
                            <a:schemeClr val="bg1"/>
                          </a:solidFill>
                          <a:latin typeface="Segoe UI" panose="020B0502040204020203" pitchFamily="34" charset="0"/>
                          <a:ea typeface="+mn-ea"/>
                          <a:cs typeface="Segoe UI" panose="020B0502040204020203" pitchFamily="34" charset="0"/>
                        </a:rPr>
                        <a:t>יש פוטנציאל טוב של שיתופי פעולה עם גורמי חוץ שונים, כגון תוכנית 360. </a:t>
                      </a:r>
                      <a:br>
                        <a:rPr lang="en-US" altLang="he-IL" sz="1600" b="1" kern="1200" dirty="0">
                          <a:solidFill>
                            <a:schemeClr val="bg1"/>
                          </a:solidFill>
                          <a:latin typeface="Segoe UI" panose="020B0502040204020203" pitchFamily="34" charset="0"/>
                          <a:ea typeface="+mn-ea"/>
                          <a:cs typeface="Segoe UI" panose="020B0502040204020203" pitchFamily="34" charset="0"/>
                        </a:rPr>
                      </a:br>
                      <a:r>
                        <a:rPr lang="he-IL" altLang="he-IL" sz="1600" b="1" kern="1200" dirty="0">
                          <a:solidFill>
                            <a:schemeClr val="bg1"/>
                          </a:solidFill>
                          <a:latin typeface="Segoe UI" panose="020B0502040204020203" pitchFamily="34" charset="0"/>
                          <a:ea typeface="+mn-ea"/>
                          <a:cs typeface="Segoe UI" panose="020B0502040204020203" pitchFamily="34" charset="0"/>
                        </a:rPr>
                        <a:t>בנוסף, חשוב להקפיד על המשך פרקטיקות שיתוף ציבור עם התושבים, לבניית אמון וקהילה</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650059573"/>
                  </a:ext>
                </a:extLst>
              </a:tr>
              <a:tr h="1093055">
                <a:tc>
                  <a:txBody>
                    <a:bodyPr/>
                    <a:lstStyle/>
                    <a:p>
                      <a:pPr marL="429750" marR="0" lvl="0" indent="-285750" algn="r" defTabSz="914400" rtl="1" eaLnBrk="1" fontAlgn="auto" latinLnBrk="0" hangingPunct="1">
                        <a:lnSpc>
                          <a:spcPct val="100000"/>
                        </a:lnSpc>
                        <a:spcBef>
                          <a:spcPts val="600"/>
                        </a:spcBef>
                        <a:spcAft>
                          <a:spcPts val="0"/>
                        </a:spcAft>
                        <a:buClrTx/>
                        <a:buSzTx/>
                        <a:buFont typeface="Wingdings" panose="05000000000000000000" pitchFamily="2" charset="2"/>
                        <a:buChar char="§"/>
                        <a:tabLst/>
                        <a:defRPr/>
                      </a:pPr>
                      <a:endPar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74320" marR="0" lvl="0" indent="-285750" algn="r" defTabSz="914400" rtl="1" eaLnBrk="1" fontAlgn="auto" latinLnBrk="0" hangingPunct="1">
                        <a:lnSpc>
                          <a:spcPct val="100000"/>
                        </a:lnSpc>
                        <a:spcBef>
                          <a:spcPts val="600"/>
                        </a:spcBef>
                        <a:spcAft>
                          <a:spcPts val="0"/>
                        </a:spcAft>
                        <a:buClrTx/>
                        <a:buSzTx/>
                        <a:buFont typeface="Wingdings" panose="05000000000000000000" pitchFamily="2" charset="2"/>
                        <a:buChar char="§"/>
                        <a:tabLst/>
                        <a:defRPr/>
                      </a:pP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בהתאם, רצוי שחלק מהתכנים במסגרת ההכשרות המקצועיות יעסקו בכלים ופרקטיקות של שילוב צורכי הגיל הרך בתחומים תכנוניים והנדסיים, כדי שישמשו את בעלי התפקידים בעבודתם.</a:t>
                      </a:r>
                    </a:p>
                    <a:p>
                      <a:pPr marL="274320" marR="0" lvl="0" indent="-285750" algn="r" defTabSz="914400" rtl="1" eaLnBrk="1" fontAlgn="auto" latinLnBrk="0" hangingPunct="1">
                        <a:lnSpc>
                          <a:spcPct val="100000"/>
                        </a:lnSpc>
                        <a:spcBef>
                          <a:spcPts val="600"/>
                        </a:spcBef>
                        <a:spcAft>
                          <a:spcPts val="0"/>
                        </a:spcAft>
                        <a:buClrTx/>
                        <a:buSzTx/>
                        <a:buFont typeface="Wingdings" panose="05000000000000000000" pitchFamily="2" charset="2"/>
                        <a:buChar char="§"/>
                        <a:tabLst/>
                        <a:defRPr/>
                      </a:pP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בנוסף, להמשיך ולחזק את ערוץ למידת העמיתים בהתמודדות עם אתגרים דומים, (השראה מערי </a:t>
                      </a:r>
                      <a:r>
                        <a:rPr lang="en-US"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Urban</a:t>
                      </a: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 אחרות בארץ ובעולם)</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285750" indent="-285750" algn="r">
                        <a:spcBef>
                          <a:spcPts val="600"/>
                        </a:spcBef>
                        <a:buFont typeface="Wingdings" panose="05000000000000000000" pitchFamily="2" charset="2"/>
                        <a:buChar char="§"/>
                      </a:pPr>
                      <a:endPar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85750" indent="-285750" algn="r">
                        <a:spcBef>
                          <a:spcPts val="600"/>
                        </a:spcBef>
                        <a:buFont typeface="Wingdings" panose="05000000000000000000" pitchFamily="2" charset="2"/>
                        <a:buChar char="§"/>
                      </a:pP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מומלץ לקדם שיח אודות דרכים למתן מענים מהירים לצרכים השונים (עירוניות טקטית), על מנת לעלות את תחושת המסוגלות של בעלי התפקידים לפעול לצמצום הפערים</a:t>
                      </a:r>
                    </a:p>
                    <a:p>
                      <a:pPr marL="285750" indent="-285750" algn="r">
                        <a:spcBef>
                          <a:spcPts val="600"/>
                        </a:spcBef>
                        <a:buFont typeface="Wingdings" panose="05000000000000000000" pitchFamily="2" charset="2"/>
                        <a:buChar char="§"/>
                      </a:pP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כמו כן, רצוי למנף את תחושת המחויבות של בעלי התפקידים לפעול ליישום הפתרונות, על ידי הדגשת תרומתם לשינויים שכבר קורים בשטח ולהד הציבורי שלהם.</a:t>
                      </a:r>
                    </a:p>
                    <a:p>
                      <a:pPr marL="0" indent="0" algn="r">
                        <a:spcBef>
                          <a:spcPts val="600"/>
                        </a:spcBef>
                        <a:buFont typeface="Wingdings" panose="05000000000000000000" pitchFamily="2" charset="2"/>
                        <a:buNone/>
                      </a:pPr>
                      <a:endPar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429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429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כדאי להדגיש את הצלחת שיתופי הפעולה הנקודתיים, בכדי לפתח פרקטיקות ומנגנוני שיתוף פעולה בין מינהליים כחלק משגרת העבודה ברשות</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285750" indent="-285750" algn="r" defTabSz="914400" rtl="1" eaLnBrk="1" latinLnBrk="0" hangingPunct="1">
                        <a:spcBef>
                          <a:spcPts val="600"/>
                        </a:spcBef>
                        <a:buFont typeface="Wingdings" panose="05000000000000000000" pitchFamily="2" charset="2"/>
                        <a:buChar char="§"/>
                      </a:pPr>
                      <a:endParaRPr lang="he-IL" sz="1400" kern="1200" dirty="0">
                        <a:solidFill>
                          <a:srgbClr val="FF0000"/>
                        </a:solidFill>
                        <a:latin typeface="Segoe UI" panose="020B0502040204020203" pitchFamily="34" charset="0"/>
                        <a:ea typeface="Tahoma" panose="020B0604030504040204" pitchFamily="34" charset="0"/>
                        <a:cs typeface="Segoe UI" panose="020B0502040204020203" pitchFamily="34" charset="0"/>
                      </a:endParaRPr>
                    </a:p>
                    <a:p>
                      <a:pPr marL="285750" indent="-285750" algn="r" defTabSz="914400" rtl="1" eaLnBrk="1" latinLnBrk="0" hangingPunct="1">
                        <a:spcBef>
                          <a:spcPts val="600"/>
                        </a:spcBef>
                        <a:buFont typeface="Wingdings" panose="05000000000000000000" pitchFamily="2" charset="2"/>
                        <a:buChar char="§"/>
                      </a:pP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מומלץ לקדם יוזמות לרתימת שותפים במקומות בהם יש פוטנציאל ואינטרס משותף של גורמי חוץ.</a:t>
                      </a:r>
                    </a:p>
                    <a:p>
                      <a:pPr marL="285750" indent="-285750" algn="r" defTabSz="914400" rtl="1" eaLnBrk="1" latinLnBrk="0" hangingPunct="1">
                        <a:spcBef>
                          <a:spcPts val="600"/>
                        </a:spcBef>
                        <a:buFont typeface="Wingdings" panose="05000000000000000000" pitchFamily="2" charset="2"/>
                        <a:buChar char="§"/>
                      </a:pP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בנוסף, יש להמשיך בפעילות לרתימת התושבים, התורמת לבניית אמון עם גורמים עירוניים ולביסוס קהילת תושבים פעילה ויוזמת</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extLst>
                  <a:ext uri="{0D108BD9-81ED-4DB2-BD59-A6C34878D82A}">
                    <a16:rowId xmlns:a16="http://schemas.microsoft.com/office/drawing/2014/main" val="3173894394"/>
                  </a:ext>
                </a:extLst>
              </a:tr>
            </a:tbl>
          </a:graphicData>
        </a:graphic>
      </p:graphicFrame>
      <p:sp>
        <p:nvSpPr>
          <p:cNvPr id="7" name="TextBox 6">
            <a:extLst>
              <a:ext uri="{FF2B5EF4-FFF2-40B4-BE49-F238E27FC236}">
                <a16:creationId xmlns:a16="http://schemas.microsoft.com/office/drawing/2014/main" id="{C4875CA0-97DB-C401-AA2C-607D6A7380E0}"/>
              </a:ext>
            </a:extLst>
          </p:cNvPr>
          <p:cNvSpPr txBox="1"/>
          <p:nvPr/>
        </p:nvSpPr>
        <p:spPr>
          <a:xfrm>
            <a:off x="0" y="390"/>
            <a:ext cx="12192000" cy="410433"/>
          </a:xfrm>
          <a:prstGeom prst="rect">
            <a:avLst/>
          </a:prstGeom>
          <a:solidFill>
            <a:srgbClr val="36636F"/>
          </a:solidFill>
        </p:spPr>
        <p:txBody>
          <a:bodyPr wrap="square" rtlCol="0">
            <a:spAutoFit/>
          </a:bodyPr>
          <a:lstStyle/>
          <a:p>
            <a:pPr algn="l" rtl="0">
              <a:lnSpc>
                <a:spcPct val="115000"/>
              </a:lnSpc>
              <a:spcAft>
                <a:spcPts val="1000"/>
              </a:spcAft>
            </a:pP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Summary of Chapter A - Target Audience: Municipal Officials</a:t>
            </a:r>
            <a:endParaRPr lang="he-IL"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0623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12">
            <a:extLst>
              <a:ext uri="{FF2B5EF4-FFF2-40B4-BE49-F238E27FC236}">
                <a16:creationId xmlns:a16="http://schemas.microsoft.com/office/drawing/2014/main" id="{2985E717-0007-141C-3C16-752934684012}"/>
              </a:ext>
            </a:extLst>
          </p:cNvPr>
          <p:cNvPicPr>
            <a:picLocks noChangeAspect="1"/>
          </p:cNvPicPr>
          <p:nvPr/>
        </p:nvPicPr>
        <p:blipFill>
          <a:blip r:embed="rId3"/>
          <a:stretch>
            <a:fillRect/>
          </a:stretch>
        </p:blipFill>
        <p:spPr>
          <a:xfrm>
            <a:off x="4280333" y="3167313"/>
            <a:ext cx="2675061" cy="3265542"/>
          </a:xfrm>
          <a:prstGeom prst="rect">
            <a:avLst/>
          </a:prstGeom>
        </p:spPr>
      </p:pic>
      <p:pic>
        <p:nvPicPr>
          <p:cNvPr id="6" name="תמונה 1">
            <a:extLst>
              <a:ext uri="{FF2B5EF4-FFF2-40B4-BE49-F238E27FC236}">
                <a16:creationId xmlns:a16="http://schemas.microsoft.com/office/drawing/2014/main" id="{A63A8225-FAA5-6A93-94D7-1146503C9F93}"/>
              </a:ext>
            </a:extLst>
          </p:cNvPr>
          <p:cNvPicPr>
            <a:picLocks noChangeAspect="1"/>
          </p:cNvPicPr>
          <p:nvPr/>
        </p:nvPicPr>
        <p:blipFill>
          <a:blip r:embed="rId4"/>
          <a:stretch>
            <a:fillRect/>
          </a:stretch>
        </p:blipFill>
        <p:spPr>
          <a:xfrm>
            <a:off x="0" y="0"/>
            <a:ext cx="4283964" cy="3345244"/>
          </a:xfrm>
          <a:prstGeom prst="rect">
            <a:avLst/>
          </a:prstGeom>
        </p:spPr>
      </p:pic>
      <p:pic>
        <p:nvPicPr>
          <p:cNvPr id="7" name="תמונה 6">
            <a:extLst>
              <a:ext uri="{FF2B5EF4-FFF2-40B4-BE49-F238E27FC236}">
                <a16:creationId xmlns:a16="http://schemas.microsoft.com/office/drawing/2014/main" id="{433857AA-E10F-412F-8B23-9F87B1CBD425}"/>
              </a:ext>
            </a:extLst>
          </p:cNvPr>
          <p:cNvPicPr>
            <a:picLocks noChangeAspect="1"/>
          </p:cNvPicPr>
          <p:nvPr/>
        </p:nvPicPr>
        <p:blipFill>
          <a:blip r:embed="rId5"/>
          <a:stretch>
            <a:fillRect/>
          </a:stretch>
        </p:blipFill>
        <p:spPr>
          <a:xfrm>
            <a:off x="0" y="3311023"/>
            <a:ext cx="4358391" cy="3130265"/>
          </a:xfrm>
          <a:prstGeom prst="rect">
            <a:avLst/>
          </a:prstGeom>
        </p:spPr>
      </p:pic>
      <p:pic>
        <p:nvPicPr>
          <p:cNvPr id="8" name="תמונה 10">
            <a:extLst>
              <a:ext uri="{FF2B5EF4-FFF2-40B4-BE49-F238E27FC236}">
                <a16:creationId xmlns:a16="http://schemas.microsoft.com/office/drawing/2014/main" id="{8397CB14-89C1-A9A9-180C-2D658AC738B0}"/>
              </a:ext>
            </a:extLst>
          </p:cNvPr>
          <p:cNvPicPr>
            <a:picLocks noChangeAspect="1"/>
          </p:cNvPicPr>
          <p:nvPr/>
        </p:nvPicPr>
        <p:blipFill>
          <a:blip r:embed="rId6"/>
          <a:stretch>
            <a:fillRect/>
          </a:stretch>
        </p:blipFill>
        <p:spPr>
          <a:xfrm>
            <a:off x="4283964" y="0"/>
            <a:ext cx="2742003" cy="3345244"/>
          </a:xfrm>
          <a:prstGeom prst="rect">
            <a:avLst/>
          </a:prstGeom>
        </p:spPr>
      </p:pic>
      <p:sp>
        <p:nvSpPr>
          <p:cNvPr id="9" name="מלבן מעוגל 1">
            <a:extLst>
              <a:ext uri="{FF2B5EF4-FFF2-40B4-BE49-F238E27FC236}">
                <a16:creationId xmlns:a16="http://schemas.microsoft.com/office/drawing/2014/main" id="{59029131-9650-0B74-FC11-3B3D565533BF}"/>
              </a:ext>
            </a:extLst>
          </p:cNvPr>
          <p:cNvSpPr/>
          <p:nvPr/>
        </p:nvSpPr>
        <p:spPr>
          <a:xfrm rot="4329447">
            <a:off x="6585906"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מעוגל 8">
            <a:extLst>
              <a:ext uri="{FF2B5EF4-FFF2-40B4-BE49-F238E27FC236}">
                <a16:creationId xmlns:a16="http://schemas.microsoft.com/office/drawing/2014/main" id="{5BC8577E-5467-1988-91C6-053D9EEC375C}"/>
              </a:ext>
            </a:extLst>
          </p:cNvPr>
          <p:cNvSpPr/>
          <p:nvPr/>
        </p:nvSpPr>
        <p:spPr>
          <a:xfrm rot="4329447">
            <a:off x="6868073" y="24440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2" name="Straight Connector 11">
            <a:extLst>
              <a:ext uri="{FF2B5EF4-FFF2-40B4-BE49-F238E27FC236}">
                <a16:creationId xmlns:a16="http://schemas.microsoft.com/office/drawing/2014/main" id="{22AB9614-CB64-7442-A129-65A5E6B522AF}"/>
              </a:ext>
            </a:extLst>
          </p:cNvPr>
          <p:cNvCxnSpPr/>
          <p:nvPr/>
        </p:nvCxnSpPr>
        <p:spPr>
          <a:xfrm>
            <a:off x="0" y="3345244"/>
            <a:ext cx="6583680" cy="0"/>
          </a:xfrm>
          <a:prstGeom prst="line">
            <a:avLst/>
          </a:prstGeom>
          <a:ln w="76200">
            <a:solidFill>
              <a:srgbClr val="A6D86E"/>
            </a:solidFill>
          </a:ln>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DB5A5063-BF20-BAB9-FE2D-7D65879F1B39}"/>
              </a:ext>
            </a:extLst>
          </p:cNvPr>
          <p:cNvCxnSpPr>
            <a:cxnSpLocks/>
          </p:cNvCxnSpPr>
          <p:nvPr/>
        </p:nvCxnSpPr>
        <p:spPr>
          <a:xfrm rot="5400000">
            <a:off x="975744" y="3150531"/>
            <a:ext cx="6583680" cy="0"/>
          </a:xfrm>
          <a:prstGeom prst="line">
            <a:avLst/>
          </a:prstGeom>
          <a:ln w="76200">
            <a:solidFill>
              <a:srgbClr val="A6D86E"/>
            </a:solidFill>
          </a:ln>
        </p:spPr>
        <p:style>
          <a:lnRef idx="3">
            <a:schemeClr val="accent3"/>
          </a:lnRef>
          <a:fillRef idx="0">
            <a:schemeClr val="accent3"/>
          </a:fillRef>
          <a:effectRef idx="2">
            <a:schemeClr val="accent3"/>
          </a:effectRef>
          <a:fontRef idx="minor">
            <a:schemeClr val="tx1"/>
          </a:fontRef>
        </p:style>
      </p:cxnSp>
      <p:sp>
        <p:nvSpPr>
          <p:cNvPr id="14" name="מלבן 7">
            <a:extLst>
              <a:ext uri="{FF2B5EF4-FFF2-40B4-BE49-F238E27FC236}">
                <a16:creationId xmlns:a16="http://schemas.microsoft.com/office/drawing/2014/main" id="{DEFA7800-315A-71E0-F8D0-7BC2148F61A1}"/>
              </a:ext>
            </a:extLst>
          </p:cNvPr>
          <p:cNvSpPr/>
          <p:nvPr/>
        </p:nvSpPr>
        <p:spPr>
          <a:xfrm>
            <a:off x="7033451" y="1015431"/>
            <a:ext cx="5374645" cy="4103688"/>
          </a:xfrm>
          <a:prstGeom prst="rect">
            <a:avLst/>
          </a:prstGeom>
        </p:spPr>
        <p:txBody>
          <a:bodyPr wrap="square">
            <a:spAutoFit/>
          </a:bodyPr>
          <a:lstStyle/>
          <a:p>
            <a:pPr algn="ctr" rtl="0">
              <a:spcBef>
                <a:spcPts val="1000"/>
              </a:spcBef>
            </a:pP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Chapter B</a:t>
            </a:r>
            <a:endParaRPr lang="he-IL" sz="44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US" sz="4000" dirty="0">
                <a:solidFill>
                  <a:schemeClr val="bg1"/>
                </a:solidFill>
                <a:latin typeface="Segoe UI" panose="020B0502040204020203" pitchFamily="34" charset="0"/>
                <a:ea typeface="Tahoma" panose="020B0604030504040204" pitchFamily="34" charset="0"/>
                <a:cs typeface="Segoe UI" panose="020B0502040204020203" pitchFamily="34" charset="0"/>
              </a:rPr>
              <a:t>Target Audience </a:t>
            </a:r>
          </a:p>
          <a:p>
            <a:pPr algn="ctr" rtl="0">
              <a:spcBef>
                <a:spcPts val="1000"/>
              </a:spcBef>
            </a:pPr>
            <a:r>
              <a:rPr lang="en-US" sz="4000" dirty="0">
                <a:solidFill>
                  <a:schemeClr val="bg1"/>
                </a:solidFill>
                <a:latin typeface="Segoe UI" panose="020B0502040204020203" pitchFamily="34" charset="0"/>
                <a:ea typeface="Tahoma" panose="020B0604030504040204" pitchFamily="34" charset="0"/>
                <a:cs typeface="Segoe UI" panose="020B0502040204020203" pitchFamily="34" charset="0"/>
              </a:rPr>
              <a:t>Beit Shemesh Residents: Parents &amp; their 0-6-Year-Old Children</a:t>
            </a:r>
            <a:endParaRPr lang="he-IL"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1355948561"/>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3E0EAE8-2ABE-9F67-3ECC-12EE8C92EC0F}"/>
              </a:ext>
            </a:extLst>
          </p:cNvPr>
          <p:cNvGraphicFramePr>
            <a:graphicFrameLocks noGrp="1"/>
          </p:cNvGraphicFramePr>
          <p:nvPr>
            <p:extLst>
              <p:ext uri="{D42A27DB-BD31-4B8C-83A1-F6EECF244321}">
                <p14:modId xmlns:p14="http://schemas.microsoft.com/office/powerpoint/2010/main" val="4186569840"/>
              </p:ext>
            </p:extLst>
          </p:nvPr>
        </p:nvGraphicFramePr>
        <p:xfrm>
          <a:off x="259882" y="474829"/>
          <a:ext cx="11569565" cy="5940822"/>
        </p:xfrm>
        <a:graphic>
          <a:graphicData uri="http://schemas.openxmlformats.org/drawingml/2006/table">
            <a:tbl>
              <a:tblPr firstRow="1" bandRow="1"/>
              <a:tblGrid>
                <a:gridCol w="842264">
                  <a:extLst>
                    <a:ext uri="{9D8B030D-6E8A-4147-A177-3AD203B41FA5}">
                      <a16:colId xmlns:a16="http://schemas.microsoft.com/office/drawing/2014/main" val="1673393512"/>
                    </a:ext>
                  </a:extLst>
                </a:gridCol>
                <a:gridCol w="983413">
                  <a:extLst>
                    <a:ext uri="{9D8B030D-6E8A-4147-A177-3AD203B41FA5}">
                      <a16:colId xmlns:a16="http://schemas.microsoft.com/office/drawing/2014/main" val="2410019771"/>
                    </a:ext>
                  </a:extLst>
                </a:gridCol>
                <a:gridCol w="3065934">
                  <a:extLst>
                    <a:ext uri="{9D8B030D-6E8A-4147-A177-3AD203B41FA5}">
                      <a16:colId xmlns:a16="http://schemas.microsoft.com/office/drawing/2014/main" val="2669473647"/>
                    </a:ext>
                  </a:extLst>
                </a:gridCol>
                <a:gridCol w="1326309">
                  <a:extLst>
                    <a:ext uri="{9D8B030D-6E8A-4147-A177-3AD203B41FA5}">
                      <a16:colId xmlns:a16="http://schemas.microsoft.com/office/drawing/2014/main" val="4056154871"/>
                    </a:ext>
                  </a:extLst>
                </a:gridCol>
                <a:gridCol w="2829827">
                  <a:extLst>
                    <a:ext uri="{9D8B030D-6E8A-4147-A177-3AD203B41FA5}">
                      <a16:colId xmlns:a16="http://schemas.microsoft.com/office/drawing/2014/main" val="3413438199"/>
                    </a:ext>
                  </a:extLst>
                </a:gridCol>
                <a:gridCol w="1597794">
                  <a:extLst>
                    <a:ext uri="{9D8B030D-6E8A-4147-A177-3AD203B41FA5}">
                      <a16:colId xmlns:a16="http://schemas.microsoft.com/office/drawing/2014/main" val="753845373"/>
                    </a:ext>
                  </a:extLst>
                </a:gridCol>
                <a:gridCol w="924024">
                  <a:extLst>
                    <a:ext uri="{9D8B030D-6E8A-4147-A177-3AD203B41FA5}">
                      <a16:colId xmlns:a16="http://schemas.microsoft.com/office/drawing/2014/main" val="1952526030"/>
                    </a:ext>
                  </a:extLst>
                </a:gridCol>
              </a:tblGrid>
              <a:tr h="237219">
                <a:tc>
                  <a:txBody>
                    <a:bodyPr/>
                    <a:lstStyle/>
                    <a:p>
                      <a:pPr marL="0" marR="0" algn="ctr" rtl="1">
                        <a:lnSpc>
                          <a:spcPct val="115000"/>
                        </a:lnSpc>
                        <a:spcBef>
                          <a:spcPts val="0"/>
                        </a:spcBef>
                        <a:spcAft>
                          <a:spcPts val="0"/>
                        </a:spcAft>
                        <a:tabLst>
                          <a:tab pos="824230" algn="l"/>
                          <a:tab pos="1115695" algn="ctr"/>
                        </a:tabLs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Target Audience</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Inputs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6686" marR="6686" marT="66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Actions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6686" marR="6686" marT="66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Outputs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Short to Mid-Term Results </a:t>
                      </a:r>
                      <a:br>
                        <a:rPr lang="en-US" sz="9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9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(up to 3 years from program’s onset)</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0">
                        <a:lnSpc>
                          <a:spcPct val="115000"/>
                        </a:lnSpc>
                        <a:spcBef>
                          <a:spcPts val="0"/>
                        </a:spcBef>
                        <a:spcAft>
                          <a:spcPts val="0"/>
                        </a:spcAf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Long Term Results </a:t>
                      </a:r>
                      <a:br>
                        <a:rPr lang="en-US" sz="9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9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t>
                      </a:r>
                      <a:r>
                        <a:rPr lang="he-IL" sz="9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3-5 </a:t>
                      </a:r>
                      <a:r>
                        <a:rPr lang="en-US" sz="9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Years)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Impact</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extLst>
                  <a:ext uri="{0D108BD9-81ED-4DB2-BD59-A6C34878D82A}">
                    <a16:rowId xmlns:a16="http://schemas.microsoft.com/office/drawing/2014/main" val="1376020779"/>
                  </a:ext>
                </a:extLst>
              </a:tr>
              <a:tr h="4114119">
                <a:tc>
                  <a:txBody>
                    <a:bodyPr/>
                    <a:lstStyle/>
                    <a:p>
                      <a:pPr marL="0" marR="0" algn="l" rtl="0">
                        <a:lnSpc>
                          <a:spcPct val="115000"/>
                        </a:lnSpc>
                        <a:spcBef>
                          <a:spcPts val="0"/>
                        </a:spcBef>
                        <a:spcAft>
                          <a:spcPts val="1000"/>
                        </a:spcAft>
                      </a:pPr>
                      <a: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t>Beit -Shemesh’s</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residents -</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children</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from birth</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to the age</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of 6 and</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their parents and</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caregivers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Personnel</a:t>
                      </a: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ILGBC team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Anchor</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municipality</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manager</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Municipal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officials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External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consultants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Program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partners (inside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and outside the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Previous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knowledge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and experience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from BvLF,</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ILGBC, Urban95</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TLV and at the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national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roundtable</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Projects’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funding</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Measurement</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and evaluation</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6686" marR="6686" marT="66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Identifying and characterizing needs and barriers among city residents of all sectors, regarding</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adjustment of the build environment in their neighborhoods for suitable and accessible use.</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Identifying and characterizing the needs of city residents of all sectors, and their young children, to develop accompanying contents, promoting a</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sense of parental welfare.</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Engaging partners to pilots’ implementation (inter-municipality and cross-sectional), including partners among city residents.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public space pilots (including accompanying contents), to promote accessible knowledge appropriate to all sectors, especially in weakened neighborhoods (topics of security, safety from harm, parental coaching, etc.).</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establishment of playgrounds or play areas close to home, based on Urban95 principles, across the city.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Development of accompanying contents for municipal services and urban space interventions, to strengthen parental welfare and parental capabilities, and promote community ties, while characterizing and adjusting services and contents to weakened populations.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Promoting processes of public participation as part of pilots’ ’implementation.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mobility and accessibility pilots, to promote walking and bicycling, including the promotion of security and safety issues as part of the interventions (safe driving for residents and professional workers, etc.).</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6686" marR="6686" marT="66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implemented interventions, adapted for various communities, and specifically for the ultra-orthodox sector.</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parental coaching activities, suitable for the ultra-orthodox sector, and accessible for weakened populations.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activities and events for young children and their caregivers, taking place in the city.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10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Beit-Shemesh residents, parents of young children, are aware of and familiar with the program, and its actions and activities.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residents, parents to young children, who are involved in public participation processes. </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The post-intervention public spaces are suitable for safe use and stay of young children.</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contents and services consumption (provided as part of the program’s interventions) by caregivers of young children (dealing with parental coaching, promoting parent-child relation and ECD), across the city and especially by weakened neighborhoods.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High satisfaction of caregivers and their young children, from the contents and services consumption (provided as part of the program’s interventions).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the extent of caregivers, parents and young children staying in post-intervention playgrounds or public space play areas.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Young children’s caregivers report more joint play and encouraging independent play (exploration and discovery), when using and staying at post-intervention public spaces.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the extent of caregivers, older siblings, and young children safely getting around by foot or by bicycles, maintaining awareness of road safety rules, around post-intervention public spaces.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number of young children and caregivers participating in activities in tactic intervention areas (place making) on city streets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sense of community belonging among city residents of different sectors, parents of young children.</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City residents of different sectors are satisfied with the living-life experience, in terms of use, stay and safe mobility in public spaces suitable for young children’s needs.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Residents and their young children frequently spend time in public spaces, which were adjusted to their needs and designed by the Urban95 principles.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strong sense of safety among young children and their caregivers when staying in and mobilizing through post-intervention urban space.</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Strengthening sense of community and belonging to the city, and extended social interactions among city residents of different sectors, parents and their young children (including between children)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Sense of parental welfare improved among city residents, parents of young children</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marL="0" marR="0" algn="l" rtl="1">
                        <a:lnSpc>
                          <a:spcPct val="115000"/>
                        </a:lnSpc>
                        <a:spcBef>
                          <a:spcPts val="0"/>
                        </a:spcBef>
                        <a:spcAft>
                          <a:spcPts val="1000"/>
                        </a:spcAft>
                      </a:pPr>
                      <a:r>
                        <a:rPr lang="he-IL" sz="900" b="1"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15000"/>
                        </a:lnSpc>
                        <a:spcBef>
                          <a:spcPts val="0"/>
                        </a:spcBef>
                        <a:spcAft>
                          <a:spcPts val="1000"/>
                        </a:spcAft>
                      </a:pPr>
                      <a:r>
                        <a:rPr lang="he-IL" sz="900" b="1"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15000"/>
                        </a:lnSpc>
                        <a:spcBef>
                          <a:spcPts val="0"/>
                        </a:spcBef>
                        <a:spcAft>
                          <a:spcPts val="1000"/>
                        </a:spcAft>
                      </a:pPr>
                      <a:r>
                        <a:rPr lang="he-IL" sz="900"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15000"/>
                        </a:lnSpc>
                        <a:spcBef>
                          <a:spcPts val="0"/>
                        </a:spcBef>
                        <a:spcAft>
                          <a:spcPts val="1000"/>
                        </a:spcAft>
                      </a:pPr>
                      <a:r>
                        <a:rPr lang="he-IL" sz="900"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fontAlgn="base">
                        <a:lnSpc>
                          <a:spcPct val="115000"/>
                        </a:lnSpc>
                        <a:spcBef>
                          <a:spcPts val="0"/>
                        </a:spcBef>
                        <a:spcAft>
                          <a:spcPts val="0"/>
                        </a:spcAft>
                      </a:pPr>
                      <a:r>
                        <a:rPr lang="en-US" sz="900" b="1" dirty="0">
                          <a:effectLst/>
                          <a:latin typeface="Tahoma" panose="020B0604030504040204" pitchFamily="34" charset="0"/>
                          <a:ea typeface="Times New Roman" panose="02020603050405020304" pitchFamily="18" charset="0"/>
                          <a:cs typeface="Arial" panose="020B0604020202020204" pitchFamily="34" charset="0"/>
                        </a:rPr>
                        <a:t> </a:t>
                      </a:r>
                      <a:endParaRPr lang="en-US" sz="105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fontAlgn="base">
                        <a:lnSpc>
                          <a:spcPct val="115000"/>
                        </a:lnSpc>
                        <a:spcBef>
                          <a:spcPts val="0"/>
                        </a:spcBef>
                        <a:spcAft>
                          <a:spcPts val="0"/>
                        </a:spcAft>
                      </a:pPr>
                      <a:r>
                        <a:rPr lang="en-US" sz="900" b="1" dirty="0">
                          <a:effectLst/>
                          <a:latin typeface="Tahoma" panose="020B0604030504040204" pitchFamily="34" charset="0"/>
                          <a:ea typeface="Times New Roman" panose="02020603050405020304" pitchFamily="18" charset="0"/>
                          <a:cs typeface="Arial" panose="020B0604020202020204" pitchFamily="34" charset="0"/>
                        </a:rPr>
                        <a:t> </a:t>
                      </a:r>
                      <a:endParaRPr lang="en-US" sz="105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fontAlgn="base">
                        <a:lnSpc>
                          <a:spcPct val="115000"/>
                        </a:lnSpc>
                        <a:spcBef>
                          <a:spcPts val="0"/>
                        </a:spcBef>
                        <a:spcAft>
                          <a:spcPts val="0"/>
                        </a:spcAft>
                      </a:pPr>
                      <a:r>
                        <a:rPr lang="en-US" sz="900" b="1" dirty="0">
                          <a:solidFill>
                            <a:srgbClr val="000000"/>
                          </a:solidFill>
                          <a:effectLst/>
                          <a:latin typeface="Tahoma" panose="020B0604030504040204" pitchFamily="34" charset="0"/>
                          <a:ea typeface="Times New Roman" panose="02020603050405020304" pitchFamily="18" charset="0"/>
                          <a:cs typeface="Arial" panose="020B0604020202020204" pitchFamily="34" charset="0"/>
                        </a:rPr>
                        <a:t>An urban environment with equality, that optimally promotes early childhood development and parental welfare in the city </a:t>
                      </a:r>
                      <a:endParaRPr lang="en-US" sz="105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DDA70"/>
                    </a:solidFill>
                  </a:tcPr>
                </a:tc>
                <a:extLst>
                  <a:ext uri="{0D108BD9-81ED-4DB2-BD59-A6C34878D82A}">
                    <a16:rowId xmlns:a16="http://schemas.microsoft.com/office/drawing/2014/main" val="2931841279"/>
                  </a:ext>
                </a:extLst>
              </a:tr>
            </a:tbl>
          </a:graphicData>
        </a:graphic>
      </p:graphicFrame>
      <p:sp>
        <p:nvSpPr>
          <p:cNvPr id="9" name="TextBox 8">
            <a:extLst>
              <a:ext uri="{FF2B5EF4-FFF2-40B4-BE49-F238E27FC236}">
                <a16:creationId xmlns:a16="http://schemas.microsoft.com/office/drawing/2014/main" id="{1FF21A34-889C-D2B8-EEEA-899130BE97CC}"/>
              </a:ext>
            </a:extLst>
          </p:cNvPr>
          <p:cNvSpPr txBox="1"/>
          <p:nvPr/>
        </p:nvSpPr>
        <p:spPr>
          <a:xfrm>
            <a:off x="0" y="390"/>
            <a:ext cx="12192000" cy="338554"/>
          </a:xfrm>
          <a:prstGeom prst="rect">
            <a:avLst/>
          </a:prstGeom>
          <a:solidFill>
            <a:srgbClr val="36636F"/>
          </a:solidFill>
        </p:spPr>
        <p:txBody>
          <a:bodyPr wrap="square" rtlCol="0">
            <a:spAutoFit/>
          </a:bodyPr>
          <a:lstStyle/>
          <a:p>
            <a:pPr algn="l"/>
            <a:r>
              <a:rPr lang="en-US" sz="1600" b="1" dirty="0">
                <a:solidFill>
                  <a:schemeClr val="bg1"/>
                </a:solidFill>
                <a:latin typeface="Tahoma" pitchFamily="34" charset="0"/>
                <a:ea typeface="Tahoma" pitchFamily="34" charset="0"/>
                <a:cs typeface="Tahoma" pitchFamily="34" charset="0"/>
              </a:rPr>
              <a:t>Logic Model for Beit Shemesh Municipality: the Urban95 Program in Israel’s Social and Geographical Periphery</a:t>
            </a:r>
            <a:endParaRPr lang="he-IL" sz="16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43649803"/>
      </p:ext>
    </p:extLst>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טבלה 2">
            <a:extLst>
              <a:ext uri="{FF2B5EF4-FFF2-40B4-BE49-F238E27FC236}">
                <a16:creationId xmlns:a16="http://schemas.microsoft.com/office/drawing/2014/main" id="{214EE7B7-2D67-F50A-ED19-16B402C7F9F7}"/>
              </a:ext>
            </a:extLst>
          </p:cNvPr>
          <p:cNvGraphicFramePr>
            <a:graphicFrameLocks noGrp="1"/>
          </p:cNvGraphicFramePr>
          <p:nvPr>
            <p:extLst>
              <p:ext uri="{D42A27DB-BD31-4B8C-83A1-F6EECF244321}">
                <p14:modId xmlns:p14="http://schemas.microsoft.com/office/powerpoint/2010/main" val="2269018131"/>
              </p:ext>
            </p:extLst>
          </p:nvPr>
        </p:nvGraphicFramePr>
        <p:xfrm>
          <a:off x="617189" y="1618206"/>
          <a:ext cx="10231786" cy="3739699"/>
        </p:xfrm>
        <a:graphic>
          <a:graphicData uri="http://schemas.openxmlformats.org/drawingml/2006/table">
            <a:tbl>
              <a:tblPr firstRow="1" bandRow="1">
                <a:tableStyleId>{F5AB1C69-6EDB-4FF4-983F-18BD219EF322}</a:tableStyleId>
              </a:tblPr>
              <a:tblGrid>
                <a:gridCol w="6384729">
                  <a:extLst>
                    <a:ext uri="{9D8B030D-6E8A-4147-A177-3AD203B41FA5}">
                      <a16:colId xmlns:a16="http://schemas.microsoft.com/office/drawing/2014/main" val="2468084921"/>
                    </a:ext>
                  </a:extLst>
                </a:gridCol>
                <a:gridCol w="951457">
                  <a:extLst>
                    <a:ext uri="{9D8B030D-6E8A-4147-A177-3AD203B41FA5}">
                      <a16:colId xmlns:a16="http://schemas.microsoft.com/office/drawing/2014/main" val="4024818684"/>
                    </a:ext>
                  </a:extLst>
                </a:gridCol>
                <a:gridCol w="1162050">
                  <a:extLst>
                    <a:ext uri="{9D8B030D-6E8A-4147-A177-3AD203B41FA5}">
                      <a16:colId xmlns:a16="http://schemas.microsoft.com/office/drawing/2014/main" val="4066204134"/>
                    </a:ext>
                  </a:extLst>
                </a:gridCol>
                <a:gridCol w="762000">
                  <a:extLst>
                    <a:ext uri="{9D8B030D-6E8A-4147-A177-3AD203B41FA5}">
                      <a16:colId xmlns:a16="http://schemas.microsoft.com/office/drawing/2014/main" val="3847747870"/>
                    </a:ext>
                  </a:extLst>
                </a:gridCol>
                <a:gridCol w="971550">
                  <a:extLst>
                    <a:ext uri="{9D8B030D-6E8A-4147-A177-3AD203B41FA5}">
                      <a16:colId xmlns:a16="http://schemas.microsoft.com/office/drawing/2014/main" val="582560906"/>
                    </a:ext>
                  </a:extLst>
                </a:gridCol>
              </a:tblGrid>
              <a:tr h="544355">
                <a:tc>
                  <a:txBody>
                    <a:bodyPr/>
                    <a:lstStyle/>
                    <a:p>
                      <a:pPr marL="0" marR="0" algn="ctr" rtl="1">
                        <a:lnSpc>
                          <a:spcPct val="115000"/>
                        </a:lnSpc>
                        <a:spcBef>
                          <a:spcPts val="0"/>
                        </a:spcBef>
                        <a:spcAft>
                          <a:spcPts val="0"/>
                        </a:spcAft>
                      </a:pP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Indicator / Tool</a:t>
                      </a:r>
                    </a:p>
                  </a:txBody>
                  <a:tcPr marL="61918" marR="61918" marT="0" marB="0"/>
                </a:tc>
                <a:tc>
                  <a:txBody>
                    <a:bodyPr/>
                    <a:lstStyle/>
                    <a:p>
                      <a:pPr marL="0" marR="0" lvl="0" indent="0" algn="ctr" defTabSz="914400" rtl="1" eaLnBrk="1" fontAlgn="auto" latinLnBrk="0" hangingPunct="1">
                        <a:lnSpc>
                          <a:spcPct val="115000"/>
                        </a:lnSpc>
                        <a:spcBef>
                          <a:spcPts val="0"/>
                        </a:spcBef>
                        <a:spcAft>
                          <a:spcPts val="0"/>
                        </a:spcAft>
                        <a:buClrTx/>
                        <a:buSzTx/>
                        <a:buFontTx/>
                        <a:buNone/>
                        <a:tabLst/>
                        <a:defRPr/>
                      </a:pPr>
                      <a:r>
                        <a:rPr lang="en-US" sz="1400" b="1" kern="1200" dirty="0">
                          <a:solidFill>
                            <a:schemeClr val="lt1"/>
                          </a:solidFill>
                          <a:effectLst/>
                          <a:latin typeface="+mn-lt"/>
                          <a:ea typeface="+mn-ea"/>
                          <a:cs typeface="+mn-cs"/>
                        </a:rPr>
                        <a:t>In-depth</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Interviews</a:t>
                      </a:r>
                    </a:p>
                  </a:txBody>
                  <a:tcPr marL="68580" marR="68580"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Field Observations</a:t>
                      </a:r>
                    </a:p>
                  </a:txBody>
                  <a:tcPr marL="65664" marR="65664"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Focus Groups</a:t>
                      </a:r>
                    </a:p>
                  </a:txBody>
                  <a:tcPr marL="65664" marR="65664"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Caregivers’ Surveys</a:t>
                      </a:r>
                    </a:p>
                  </a:txBody>
                  <a:tcPr marL="65664" marR="65664" marT="0" marB="0"/>
                </a:tc>
                <a:extLst>
                  <a:ext uri="{0D108BD9-81ED-4DB2-BD59-A6C34878D82A}">
                    <a16:rowId xmlns:a16="http://schemas.microsoft.com/office/drawing/2014/main" val="485848201"/>
                  </a:ext>
                </a:extLst>
              </a:tr>
              <a:tr h="261654">
                <a:tc>
                  <a:txBody>
                    <a:bodyPr/>
                    <a:lstStyle/>
                    <a:p>
                      <a:pPr marL="0" marR="0" algn="l" rtl="0">
                        <a:lnSpc>
                          <a:spcPct val="115000"/>
                        </a:lnSpc>
                        <a:spcBef>
                          <a:spcPts val="0"/>
                        </a:spcBef>
                        <a:spcAft>
                          <a:spcPts val="0"/>
                        </a:spcAft>
                      </a:pPr>
                      <a:r>
                        <a:rPr lang="en-US" sz="1200" kern="1200">
                          <a:solidFill>
                            <a:schemeClr val="dk1"/>
                          </a:solidFill>
                          <a:effectLst/>
                          <a:latin typeface="Segoe UI" panose="020B0502040204020203" pitchFamily="34" charset="0"/>
                          <a:ea typeface="+mn-ea"/>
                          <a:cs typeface="Segoe UI" panose="020B0502040204020203" pitchFamily="34" charset="0"/>
                        </a:rPr>
                        <a:t>Using suitable infrastructures and staying at an urban space adjusted for young children and their caregivers</a:t>
                      </a:r>
                    </a:p>
                  </a:txBody>
                  <a:tcPr marL="68580" marR="6858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1697264759"/>
                  </a:ext>
                </a:extLst>
              </a:tr>
              <a:tr h="261654">
                <a:tc>
                  <a:txBody>
                    <a:bodyPr/>
                    <a:lstStyle/>
                    <a:p>
                      <a:pPr marL="0" marR="0" algn="l" rtl="0">
                        <a:lnSpc>
                          <a:spcPct val="115000"/>
                        </a:lnSpc>
                        <a:spcBef>
                          <a:spcPts val="0"/>
                        </a:spcBef>
                        <a:spcAft>
                          <a:spcPts val="0"/>
                        </a:spcAft>
                      </a:pPr>
                      <a:r>
                        <a:rPr lang="en-US" sz="1200" kern="1200">
                          <a:solidFill>
                            <a:schemeClr val="dk1"/>
                          </a:solidFill>
                          <a:effectLst/>
                          <a:latin typeface="Segoe UI" panose="020B0502040204020203" pitchFamily="34" charset="0"/>
                          <a:ea typeface="+mn-ea"/>
                          <a:cs typeface="Segoe UI" panose="020B0502040204020203" pitchFamily="34" charset="0"/>
                        </a:rPr>
                        <a:t>Consuming services provided as part of the ‘accompanying contents’ (including satisfaction)</a:t>
                      </a:r>
                    </a:p>
                  </a:txBody>
                  <a:tcPr marL="68580" marR="68580" marT="0" marB="0"/>
                </a:tc>
                <a:tc>
                  <a:txBody>
                    <a:bodyPr/>
                    <a:lstStyle/>
                    <a:p>
                      <a:pPr algn="ctr" rtl="1">
                        <a:lnSpc>
                          <a:spcPct val="115000"/>
                        </a:lnSpc>
                        <a:spcAft>
                          <a:spcPts val="1000"/>
                        </a:spcAft>
                      </a:pPr>
                      <a:r>
                        <a:rPr lang="en-US" sz="1200" kern="1200" dirty="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3916459438"/>
                  </a:ext>
                </a:extLst>
              </a:tr>
              <a:tr h="261654">
                <a:tc>
                  <a:txBody>
                    <a:bodyPr/>
                    <a:lstStyle/>
                    <a:p>
                      <a:pPr marL="0" marR="0" algn="l" rtl="0">
                        <a:lnSpc>
                          <a:spcPct val="115000"/>
                        </a:lnSpc>
                        <a:spcBef>
                          <a:spcPts val="0"/>
                        </a:spcBef>
                        <a:spcAft>
                          <a:spcPts val="0"/>
                        </a:spcAft>
                      </a:pPr>
                      <a:r>
                        <a:rPr lang="en-US" sz="1200" kern="1200">
                          <a:solidFill>
                            <a:schemeClr val="dk1"/>
                          </a:solidFill>
                          <a:effectLst/>
                          <a:latin typeface="Segoe UI" panose="020B0502040204020203" pitchFamily="34" charset="0"/>
                          <a:ea typeface="+mn-ea"/>
                          <a:cs typeface="Segoe UI" panose="020B0502040204020203" pitchFamily="34" charset="0"/>
                        </a:rPr>
                        <a:t>Extent and frequency of parent-child joint play, independent exploration &amp; discovery games, of young children in post-intervention public spaces</a:t>
                      </a:r>
                    </a:p>
                  </a:txBody>
                  <a:tcPr marL="68580" marR="6858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dirty="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1332417162"/>
                  </a:ext>
                </a:extLst>
              </a:tr>
              <a:tr h="261654">
                <a:tc>
                  <a:txBody>
                    <a:bodyPr/>
                    <a:lstStyle/>
                    <a:p>
                      <a:pPr marL="0" marR="0" algn="l" rtl="0">
                        <a:lnSpc>
                          <a:spcPct val="115000"/>
                        </a:lnSpc>
                        <a:spcBef>
                          <a:spcPts val="0"/>
                        </a:spcBef>
                        <a:spcAft>
                          <a:spcPts val="0"/>
                        </a:spcAft>
                      </a:pPr>
                      <a:r>
                        <a:rPr lang="en-US" sz="1200" kern="1200">
                          <a:solidFill>
                            <a:schemeClr val="dk1"/>
                          </a:solidFill>
                          <a:effectLst/>
                          <a:latin typeface="Segoe UI" panose="020B0502040204020203" pitchFamily="34" charset="0"/>
                          <a:ea typeface="+mn-ea"/>
                          <a:cs typeface="Segoe UI" panose="020B0502040204020203" pitchFamily="34" charset="0"/>
                        </a:rPr>
                        <a:t>Extent and frequency of using, staying at, and being satisfied from playground equipment and play areas in the public space</a:t>
                      </a:r>
                    </a:p>
                  </a:txBody>
                  <a:tcPr marL="68580" marR="6858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70274742"/>
                  </a:ext>
                </a:extLst>
              </a:tr>
              <a:tr h="415784">
                <a:tc>
                  <a:txBody>
                    <a:bodyPr/>
                    <a:lstStyle/>
                    <a:p>
                      <a:pPr marL="0" marR="0" algn="l" rtl="0">
                        <a:lnSpc>
                          <a:spcPct val="115000"/>
                        </a:lnSpc>
                        <a:spcBef>
                          <a:spcPts val="0"/>
                        </a:spcBef>
                        <a:spcAft>
                          <a:spcPts val="0"/>
                        </a:spcAft>
                      </a:pPr>
                      <a:r>
                        <a:rPr lang="en-US" sz="1200" kern="1200">
                          <a:solidFill>
                            <a:schemeClr val="dk1"/>
                          </a:solidFill>
                          <a:effectLst/>
                          <a:latin typeface="Segoe UI" panose="020B0502040204020203" pitchFamily="34" charset="0"/>
                          <a:ea typeface="+mn-ea"/>
                          <a:cs typeface="Segoe UI" panose="020B0502040204020203" pitchFamily="34" charset="0"/>
                        </a:rPr>
                        <a:t>Extent of participation in Urban95 activities in tactic intervention areas (including satisfaction) </a:t>
                      </a:r>
                    </a:p>
                  </a:txBody>
                  <a:tcPr marL="68580" marR="6858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1263730567"/>
                  </a:ext>
                </a:extLst>
              </a:tr>
              <a:tr h="261654">
                <a:tc>
                  <a:txBody>
                    <a:bodyPr/>
                    <a:lstStyle/>
                    <a:p>
                      <a:pPr marL="0" marR="0" algn="l" rtl="0">
                        <a:lnSpc>
                          <a:spcPct val="115000"/>
                        </a:lnSpc>
                        <a:spcBef>
                          <a:spcPts val="0"/>
                        </a:spcBef>
                        <a:spcAft>
                          <a:spcPts val="0"/>
                        </a:spcAft>
                      </a:pPr>
                      <a:r>
                        <a:rPr lang="en-US" sz="1200" kern="1200">
                          <a:solidFill>
                            <a:schemeClr val="dk1"/>
                          </a:solidFill>
                          <a:effectLst/>
                          <a:latin typeface="Segoe UI" panose="020B0502040204020203" pitchFamily="34" charset="0"/>
                          <a:ea typeface="+mn-ea"/>
                          <a:cs typeface="Segoe UI" panose="020B0502040204020203" pitchFamily="34" charset="0"/>
                        </a:rPr>
                        <a:t>Mobilization by foot and by bicycles through an adjusted public space</a:t>
                      </a:r>
                    </a:p>
                  </a:txBody>
                  <a:tcPr marL="68580" marR="6858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1106627332"/>
                  </a:ext>
                </a:extLst>
              </a:tr>
              <a:tr h="261654">
                <a:tc>
                  <a:txBody>
                    <a:bodyPr/>
                    <a:lstStyle/>
                    <a:p>
                      <a:pPr marL="0" marR="0" algn="l" rtl="0">
                        <a:lnSpc>
                          <a:spcPct val="115000"/>
                        </a:lnSpc>
                        <a:spcBef>
                          <a:spcPts val="0"/>
                        </a:spcBef>
                        <a:spcAft>
                          <a:spcPts val="0"/>
                        </a:spcAft>
                      </a:pPr>
                      <a:r>
                        <a:rPr lang="en-US" sz="1200" kern="1200">
                          <a:solidFill>
                            <a:schemeClr val="dk1"/>
                          </a:solidFill>
                          <a:effectLst/>
                          <a:latin typeface="Segoe UI" panose="020B0502040204020203" pitchFamily="34" charset="0"/>
                          <a:ea typeface="+mn-ea"/>
                          <a:cs typeface="Segoe UI" panose="020B0502040204020203" pitchFamily="34" charset="0"/>
                        </a:rPr>
                        <a:t>High sense of security in the public space</a:t>
                      </a:r>
                    </a:p>
                  </a:txBody>
                  <a:tcPr marL="68580" marR="6858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4042137279"/>
                  </a:ext>
                </a:extLst>
              </a:tr>
              <a:tr h="261654">
                <a:tc>
                  <a:txBody>
                    <a:bodyPr/>
                    <a:lstStyle/>
                    <a:p>
                      <a:pPr marL="0" marR="0" algn="l" rtl="0">
                        <a:lnSpc>
                          <a:spcPct val="115000"/>
                        </a:lnSpc>
                        <a:spcBef>
                          <a:spcPts val="0"/>
                        </a:spcBef>
                        <a:spcAft>
                          <a:spcPts val="0"/>
                        </a:spcAft>
                      </a:pPr>
                      <a:r>
                        <a:rPr lang="en-US" sz="1200" kern="1200">
                          <a:solidFill>
                            <a:schemeClr val="dk1"/>
                          </a:solidFill>
                          <a:effectLst/>
                          <a:latin typeface="Segoe UI" panose="020B0502040204020203" pitchFamily="34" charset="0"/>
                          <a:ea typeface="+mn-ea"/>
                          <a:cs typeface="Segoe UI" panose="020B0502040204020203" pitchFamily="34" charset="0"/>
                        </a:rPr>
                        <a:t>A sense of community among parents, social interaction, and a sense of belonging to the city of Beit Shemesh </a:t>
                      </a:r>
                    </a:p>
                  </a:txBody>
                  <a:tcPr marL="68580" marR="6858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3347932646"/>
                  </a:ext>
                </a:extLst>
              </a:tr>
              <a:tr h="384490">
                <a:tc>
                  <a:txBody>
                    <a:bodyPr/>
                    <a:lstStyle/>
                    <a:p>
                      <a:pPr marL="0" marR="0" algn="l" rtl="0">
                        <a:lnSpc>
                          <a:spcPct val="115000"/>
                        </a:lnSpc>
                        <a:spcBef>
                          <a:spcPts val="0"/>
                        </a:spcBef>
                        <a:spcAft>
                          <a:spcPts val="0"/>
                        </a:spcAft>
                      </a:pPr>
                      <a:r>
                        <a:rPr lang="en-US" sz="1200" kern="1200" dirty="0">
                          <a:solidFill>
                            <a:schemeClr val="dk1"/>
                          </a:solidFill>
                          <a:effectLst/>
                          <a:latin typeface="Segoe UI" panose="020B0502040204020203" pitchFamily="34" charset="0"/>
                          <a:ea typeface="+mn-ea"/>
                          <a:cs typeface="Segoe UI" panose="020B0502040204020203" pitchFamily="34" charset="0"/>
                        </a:rPr>
                        <a:t>Improvement in parental welfare and city life experience</a:t>
                      </a:r>
                    </a:p>
                  </a:txBody>
                  <a:tcPr marL="68580" marR="68580" marT="0" marB="0"/>
                </a:tc>
                <a:tc>
                  <a:txBody>
                    <a:bodyPr/>
                    <a:lstStyle/>
                    <a:p>
                      <a:pPr algn="ctr" rtl="1">
                        <a:lnSpc>
                          <a:spcPct val="115000"/>
                        </a:lnSpc>
                        <a:spcAft>
                          <a:spcPts val="1000"/>
                        </a:spcAft>
                      </a:pPr>
                      <a:r>
                        <a:rPr lang="en-US" sz="1200" kern="1200" dirty="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dirty="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2571756617"/>
                  </a:ext>
                </a:extLst>
              </a:tr>
            </a:tbl>
          </a:graphicData>
        </a:graphic>
      </p:graphicFrame>
      <p:sp>
        <p:nvSpPr>
          <p:cNvPr id="7" name="TextBox 6">
            <a:extLst>
              <a:ext uri="{FF2B5EF4-FFF2-40B4-BE49-F238E27FC236}">
                <a16:creationId xmlns:a16="http://schemas.microsoft.com/office/drawing/2014/main" id="{C339AE07-ABCC-6FDC-4477-18BBD4AE4F6E}"/>
              </a:ext>
            </a:extLst>
          </p:cNvPr>
          <p:cNvSpPr txBox="1"/>
          <p:nvPr/>
        </p:nvSpPr>
        <p:spPr>
          <a:xfrm>
            <a:off x="0" y="390"/>
            <a:ext cx="12192000" cy="461665"/>
          </a:xfrm>
          <a:prstGeom prst="rect">
            <a:avLst/>
          </a:prstGeom>
          <a:solidFill>
            <a:srgbClr val="36636F"/>
          </a:solidFill>
        </p:spPr>
        <p:txBody>
          <a:bodyPr wrap="square" rtlCol="0">
            <a:spAutoFit/>
          </a:bodyPr>
          <a:lstStyle/>
          <a:p>
            <a:pPr algn="l"/>
            <a:r>
              <a:rPr lang="en-US" sz="2400" b="1" dirty="0">
                <a:solidFill>
                  <a:schemeClr val="bg1"/>
                </a:solidFill>
                <a:latin typeface="Tahoma" pitchFamily="34" charset="0"/>
                <a:ea typeface="Tahoma" pitchFamily="34" charset="0"/>
                <a:cs typeface="Tahoma" pitchFamily="34" charset="0"/>
              </a:rPr>
              <a:t>Indexes</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742089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טבלה 4">
            <a:extLst>
              <a:ext uri="{FF2B5EF4-FFF2-40B4-BE49-F238E27FC236}">
                <a16:creationId xmlns:a16="http://schemas.microsoft.com/office/drawing/2014/main" id="{334D74ED-9209-005D-7FE0-CB675F91E7DB}"/>
              </a:ext>
            </a:extLst>
          </p:cNvPr>
          <p:cNvGraphicFramePr>
            <a:graphicFrameLocks noGrp="1"/>
          </p:cNvGraphicFramePr>
          <p:nvPr>
            <p:extLst>
              <p:ext uri="{D42A27DB-BD31-4B8C-83A1-F6EECF244321}">
                <p14:modId xmlns:p14="http://schemas.microsoft.com/office/powerpoint/2010/main" val="3560521441"/>
              </p:ext>
            </p:extLst>
          </p:nvPr>
        </p:nvGraphicFramePr>
        <p:xfrm>
          <a:off x="170985" y="1143497"/>
          <a:ext cx="11850030" cy="5077537"/>
        </p:xfrm>
        <a:graphic>
          <a:graphicData uri="http://schemas.openxmlformats.org/drawingml/2006/table">
            <a:tbl>
              <a:tblPr firstRow="1">
                <a:tableStyleId>{5C22544A-7EE6-4342-B048-85BDC9FD1C3A}</a:tableStyleId>
              </a:tblPr>
              <a:tblGrid>
                <a:gridCol w="2051824">
                  <a:extLst>
                    <a:ext uri="{9D8B030D-6E8A-4147-A177-3AD203B41FA5}">
                      <a16:colId xmlns:a16="http://schemas.microsoft.com/office/drawing/2014/main" val="2769490323"/>
                    </a:ext>
                  </a:extLst>
                </a:gridCol>
                <a:gridCol w="2596995">
                  <a:extLst>
                    <a:ext uri="{9D8B030D-6E8A-4147-A177-3AD203B41FA5}">
                      <a16:colId xmlns:a16="http://schemas.microsoft.com/office/drawing/2014/main" val="3463623537"/>
                    </a:ext>
                  </a:extLst>
                </a:gridCol>
                <a:gridCol w="1820659">
                  <a:extLst>
                    <a:ext uri="{9D8B030D-6E8A-4147-A177-3AD203B41FA5}">
                      <a16:colId xmlns:a16="http://schemas.microsoft.com/office/drawing/2014/main" val="449200645"/>
                    </a:ext>
                  </a:extLst>
                </a:gridCol>
                <a:gridCol w="728264">
                  <a:extLst>
                    <a:ext uri="{9D8B030D-6E8A-4147-A177-3AD203B41FA5}">
                      <a16:colId xmlns:a16="http://schemas.microsoft.com/office/drawing/2014/main" val="870145940"/>
                    </a:ext>
                  </a:extLst>
                </a:gridCol>
                <a:gridCol w="1061067">
                  <a:extLst>
                    <a:ext uri="{9D8B030D-6E8A-4147-A177-3AD203B41FA5}">
                      <a16:colId xmlns:a16="http://schemas.microsoft.com/office/drawing/2014/main" val="3458080991"/>
                    </a:ext>
                  </a:extLst>
                </a:gridCol>
                <a:gridCol w="2040330">
                  <a:extLst>
                    <a:ext uri="{9D8B030D-6E8A-4147-A177-3AD203B41FA5}">
                      <a16:colId xmlns:a16="http://schemas.microsoft.com/office/drawing/2014/main" val="2484569437"/>
                    </a:ext>
                  </a:extLst>
                </a:gridCol>
                <a:gridCol w="1550891">
                  <a:extLst>
                    <a:ext uri="{9D8B030D-6E8A-4147-A177-3AD203B41FA5}">
                      <a16:colId xmlns:a16="http://schemas.microsoft.com/office/drawing/2014/main" val="3861126820"/>
                    </a:ext>
                  </a:extLst>
                </a:gridCol>
              </a:tblGrid>
              <a:tr h="525804">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Research Tool</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Quantity</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a:effectLst/>
                          <a:latin typeface="Segoe UI" panose="020B0502040204020203" pitchFamily="34" charset="0"/>
                          <a:ea typeface="Calibri" panose="020F0502020204030204" pitchFamily="34" charset="0"/>
                          <a:cs typeface="Segoe UI" panose="020B0502040204020203" pitchFamily="34" charset="0"/>
                        </a:rPr>
                        <a:t>No. of Participants/ Respondents</a:t>
                      </a:r>
                      <a:endParaRPr lang="en-US" sz="10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a:effectLst/>
                          <a:latin typeface="Segoe UI" panose="020B0502040204020203" pitchFamily="34" charset="0"/>
                          <a:ea typeface="Calibri" panose="020F0502020204030204" pitchFamily="34" charset="0"/>
                          <a:cs typeface="Segoe UI" panose="020B0502040204020203" pitchFamily="34" charset="0"/>
                        </a:rPr>
                        <a:t>Gender</a:t>
                      </a:r>
                      <a:endParaRPr lang="en-US" sz="10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Age</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Area</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Data Collection Date</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extLst>
                  <a:ext uri="{0D108BD9-81ED-4DB2-BD59-A6C34878D82A}">
                    <a16:rowId xmlns:a16="http://schemas.microsoft.com/office/drawing/2014/main" val="382680078"/>
                  </a:ext>
                </a:extLst>
              </a:tr>
              <a:tr h="885720">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Activity observations</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E1E1E1"/>
                    </a:solidFill>
                  </a:tcPr>
                </a:tc>
                <a:tc>
                  <a:txBody>
                    <a:bodyPr/>
                    <a:lstStyle/>
                    <a:p>
                      <a:pPr marL="0" indent="0" algn="r" rtl="1" fontAlgn="t">
                        <a:buFontTx/>
                        <a:buNone/>
                      </a:pPr>
                      <a:r>
                        <a:rPr lang="he-IL" sz="1200" b="1" u="none" strike="noStrike" dirty="0">
                          <a:effectLst/>
                          <a:latin typeface="Segoe UI" panose="020B0502040204020203" pitchFamily="34" charset="0"/>
                          <a:cs typeface="Segoe UI" panose="020B0502040204020203" pitchFamily="34" charset="0"/>
                        </a:rPr>
                        <a:t>7  תצפיות לפני ובמהלך ההתערבות</a:t>
                      </a:r>
                    </a:p>
                    <a:p>
                      <a:pPr marL="0" marR="0" lvl="0" indent="0" algn="r" defTabSz="914400" rtl="1" eaLnBrk="1" fontAlgn="t" latinLnBrk="0" hangingPunct="1">
                        <a:lnSpc>
                          <a:spcPct val="100000"/>
                        </a:lnSpc>
                        <a:spcBef>
                          <a:spcPts val="0"/>
                        </a:spcBef>
                        <a:spcAft>
                          <a:spcPts val="0"/>
                        </a:spcAft>
                        <a:buClrTx/>
                        <a:buSzTx/>
                        <a:buFontTx/>
                        <a:buNone/>
                        <a:tabLst/>
                        <a:defRPr/>
                      </a:pPr>
                      <a:r>
                        <a:rPr lang="he-IL" sz="1200" u="none" strike="noStrike" dirty="0">
                          <a:effectLst/>
                          <a:latin typeface="Segoe UI" panose="020B0502040204020203" pitchFamily="34" charset="0"/>
                          <a:cs typeface="Segoe UI" panose="020B0502040204020203" pitchFamily="34" charset="0"/>
                        </a:rPr>
                        <a:t>4 תצפיות ביום במסגרת פעילות זעירא</a:t>
                      </a:r>
                    </a:p>
                    <a:p>
                      <a:pPr marL="0" marR="0" lvl="0" indent="0" algn="r" defTabSz="914400" rtl="1" eaLnBrk="1" fontAlgn="t" latinLnBrk="0" hangingPunct="1">
                        <a:lnSpc>
                          <a:spcPct val="100000"/>
                        </a:lnSpc>
                        <a:spcBef>
                          <a:spcPts val="0"/>
                        </a:spcBef>
                        <a:spcAft>
                          <a:spcPts val="0"/>
                        </a:spcAft>
                        <a:buClrTx/>
                        <a:buSzTx/>
                        <a:buFontTx/>
                        <a:buNone/>
                        <a:tabLst/>
                        <a:defRPr/>
                      </a:pPr>
                      <a:r>
                        <a:rPr lang="he-IL" sz="1200" u="none" strike="noStrike" dirty="0">
                          <a:effectLst/>
                          <a:latin typeface="Segoe UI" panose="020B0502040204020203" pitchFamily="34" charset="0"/>
                          <a:cs typeface="Segoe UI" panose="020B0502040204020203" pitchFamily="34" charset="0"/>
                        </a:rPr>
                        <a:t>2 תצפיות אקספלור </a:t>
                      </a:r>
                    </a:p>
                    <a:p>
                      <a:pPr marL="0" marR="0" lvl="0" indent="0" algn="r" defTabSz="914400" rtl="1" eaLnBrk="1" fontAlgn="t" latinLnBrk="0" hangingPunct="1">
                        <a:lnSpc>
                          <a:spcPct val="100000"/>
                        </a:lnSpc>
                        <a:spcBef>
                          <a:spcPts val="0"/>
                        </a:spcBef>
                        <a:spcAft>
                          <a:spcPts val="0"/>
                        </a:spcAft>
                        <a:buClrTx/>
                        <a:buSzTx/>
                        <a:buFontTx/>
                        <a:buNone/>
                        <a:tabLst/>
                        <a:defRPr/>
                      </a:pPr>
                      <a:r>
                        <a:rPr lang="he-IL" sz="1200" u="none" strike="noStrike" dirty="0">
                          <a:effectLst/>
                          <a:latin typeface="Segoe UI" panose="020B0502040204020203" pitchFamily="34" charset="0"/>
                          <a:cs typeface="Segoe UI" panose="020B0502040204020203" pitchFamily="34" charset="0"/>
                        </a:rPr>
                        <a:t>1 תצפית סיור אבות ובנים </a:t>
                      </a:r>
                    </a:p>
                  </a:txBody>
                  <a:tcPr marL="4459" marR="4459" marT="4459" marB="0">
                    <a:solidFill>
                      <a:srgbClr val="E1E1E1"/>
                    </a:solidFill>
                  </a:tcPr>
                </a:tc>
                <a:tc>
                  <a:txBody>
                    <a:bodyPr/>
                    <a:lstStyle/>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lang="he-IL" sz="1200" b="0" i="0" u="none" strike="noStrike" dirty="0">
                          <a:solidFill>
                            <a:srgbClr val="000000"/>
                          </a:solidFill>
                          <a:effectLst/>
                          <a:latin typeface="Segoe UI" panose="020B0502040204020203" pitchFamily="34" charset="0"/>
                          <a:cs typeface="Segoe UI" panose="020B0502040204020203" pitchFamily="34" charset="0"/>
                        </a:rPr>
                        <a:t>הורים לילדי הגיל הרך</a:t>
                      </a:r>
                    </a:p>
                    <a:p>
                      <a:pPr algn="r" rtl="1" fontAlgn="t"/>
                      <a:endParaRPr lang="he-IL" sz="1200" b="0" i="0" u="none" strike="noStrike" dirty="0">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he-IL" sz="1200" u="none" strike="noStrike">
                          <a:effectLst/>
                          <a:latin typeface="Segoe UI" panose="020B0502040204020203" pitchFamily="34" charset="0"/>
                          <a:cs typeface="Segoe UI" panose="020B0502040204020203" pitchFamily="34" charset="0"/>
                        </a:rPr>
                        <a:t>רמה ג'1</a:t>
                      </a:r>
                    </a:p>
                    <a:p>
                      <a:pPr algn="r" rtl="1" fontAlgn="t"/>
                      <a:r>
                        <a:rPr lang="he-IL" sz="1200" u="none" strike="noStrike">
                          <a:effectLst/>
                          <a:latin typeface="Segoe UI" panose="020B0502040204020203" pitchFamily="34" charset="0"/>
                          <a:cs typeface="Segoe UI" panose="020B0502040204020203" pitchFamily="34" charset="0"/>
                        </a:rPr>
                        <a:t>שכונת רמת אברהם</a:t>
                      </a:r>
                    </a:p>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rowSpan="2">
                  <a:txBody>
                    <a:bodyPr/>
                    <a:lstStyle/>
                    <a:p>
                      <a:pPr algn="r" rtl="1" fontAlgn="t"/>
                      <a:r>
                        <a:rPr lang="he-IL" sz="1200" u="none" strike="noStrike">
                          <a:effectLst/>
                          <a:latin typeface="Segoe UI" panose="020B0502040204020203" pitchFamily="34" charset="0"/>
                          <a:cs typeface="Segoe UI" panose="020B0502040204020203" pitchFamily="34" charset="0"/>
                        </a:rPr>
                        <a:t>ינואר- מאי 2022</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extLst>
                  <a:ext uri="{0D108BD9-81ED-4DB2-BD59-A6C34878D82A}">
                    <a16:rowId xmlns:a16="http://schemas.microsoft.com/office/drawing/2014/main" val="2369637225"/>
                  </a:ext>
                </a:extLst>
              </a:tr>
              <a:tr h="477597">
                <a:tc>
                  <a:txBody>
                    <a:bodyPr/>
                    <a:lstStyle/>
                    <a:p>
                      <a:pPr marL="0" marR="0" algn="l" rtl="0">
                        <a:lnSpc>
                          <a:spcPct val="150000"/>
                        </a:lnSpc>
                        <a:spcBef>
                          <a:spcPts val="0"/>
                        </a:spcBef>
                        <a:spcAft>
                          <a:spcPts val="0"/>
                        </a:spcAft>
                      </a:pPr>
                      <a:r>
                        <a:rPr lang="en-US" sz="1000" b="1" kern="1200" dirty="0">
                          <a:solidFill>
                            <a:schemeClr val="dk1"/>
                          </a:solidFill>
                          <a:effectLst/>
                          <a:latin typeface="Segoe UI" panose="020B0502040204020203" pitchFamily="34" charset="0"/>
                          <a:ea typeface="Calibri" panose="020F0502020204030204" pitchFamily="34" charset="0"/>
                          <a:cs typeface="Segoe UI" panose="020B0502040204020203" pitchFamily="34" charset="0"/>
                        </a:rPr>
                        <a:t>Interviews with activity participants (as part of the observations)</a:t>
                      </a:r>
                    </a:p>
                  </a:txBody>
                  <a:tcPr marL="68580" marR="68580" marT="0" marB="0">
                    <a:solidFill>
                      <a:srgbClr val="E1E1E1"/>
                    </a:solidFill>
                  </a:tcPr>
                </a:tc>
                <a:tc>
                  <a:txBody>
                    <a:bodyPr/>
                    <a:lstStyle/>
                    <a:p>
                      <a:pPr marL="0" marR="0" lvl="0" indent="0" algn="r" defTabSz="914400" rtl="1" eaLnBrk="1" fontAlgn="t" latinLnBrk="0" hangingPunct="1">
                        <a:lnSpc>
                          <a:spcPct val="100000"/>
                        </a:lnSpc>
                        <a:spcBef>
                          <a:spcPts val="0"/>
                        </a:spcBef>
                        <a:spcAft>
                          <a:spcPts val="0"/>
                        </a:spcAft>
                        <a:buClrTx/>
                        <a:buSzTx/>
                        <a:buFont typeface="Wingdings" panose="05000000000000000000" pitchFamily="2" charset="2"/>
                        <a:buNone/>
                        <a:tabLst/>
                        <a:defRPr/>
                      </a:pPr>
                      <a:r>
                        <a:rPr lang="he-IL" sz="1200" b="0" i="0" u="none" strike="noStrike" dirty="0">
                          <a:solidFill>
                            <a:srgbClr val="000000"/>
                          </a:solidFill>
                          <a:effectLst/>
                          <a:latin typeface="Segoe UI" panose="020B0502040204020203" pitchFamily="34" charset="0"/>
                          <a:cs typeface="Segoe UI" panose="020B0502040204020203" pitchFamily="34" charset="0"/>
                        </a:rPr>
                        <a:t>22 ראיונות עם תושבים</a:t>
                      </a:r>
                    </a:p>
                    <a:p>
                      <a:pPr marL="0" marR="0" lvl="0" indent="0" algn="r" defTabSz="914400" rtl="1" eaLnBrk="1" fontAlgn="t" latinLnBrk="0" hangingPunct="1">
                        <a:lnSpc>
                          <a:spcPct val="100000"/>
                        </a:lnSpc>
                        <a:spcBef>
                          <a:spcPts val="0"/>
                        </a:spcBef>
                        <a:spcAft>
                          <a:spcPts val="0"/>
                        </a:spcAft>
                        <a:buClrTx/>
                        <a:buSzTx/>
                        <a:buFont typeface="Wingdings" panose="05000000000000000000" pitchFamily="2" charset="2"/>
                        <a:buNone/>
                        <a:tabLst/>
                        <a:defRPr/>
                      </a:pPr>
                      <a:r>
                        <a:rPr lang="he-IL" sz="1200" b="0" i="0" u="none" strike="noStrike" dirty="0">
                          <a:solidFill>
                            <a:srgbClr val="000000"/>
                          </a:solidFill>
                          <a:effectLst/>
                          <a:latin typeface="Segoe UI" panose="020B0502040204020203" pitchFamily="34" charset="0"/>
                          <a:cs typeface="Segoe UI" panose="020B0502040204020203" pitchFamily="34" charset="0"/>
                        </a:rPr>
                        <a:t>8 ראיונות עם אנשי צוות</a:t>
                      </a:r>
                      <a:endParaRPr lang="he-IL" dirty="0"/>
                    </a:p>
                  </a:txBody>
                  <a:tcPr marL="4459" marR="4459" marT="4459" marB="0">
                    <a:solidFill>
                      <a:srgbClr val="E1E1E1"/>
                    </a:solidFill>
                  </a:tcPr>
                </a:tc>
                <a:tc>
                  <a:txBody>
                    <a:bodyPr/>
                    <a:lstStyle/>
                    <a:p>
                      <a:pPr algn="r" rtl="1" fontAlgn="t"/>
                      <a:r>
                        <a:rPr lang="he-IL" sz="1200" u="none" strike="noStrike" dirty="0">
                          <a:effectLst/>
                          <a:latin typeface="Segoe UI" panose="020B0502040204020203" pitchFamily="34" charset="0"/>
                          <a:cs typeface="Segoe UI" panose="020B0502040204020203" pitchFamily="34" charset="0"/>
                        </a:rPr>
                        <a:t>כ-30 מרואיינים</a:t>
                      </a:r>
                      <a:endParaRPr lang="he-IL" sz="1200" b="0" i="0" u="none" strike="noStrike" dirty="0">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rtl="1"/>
                      <a:endParaRPr lang="he-IL" dirty="0"/>
                    </a:p>
                  </a:txBody>
                  <a:tcPr marL="4459" marR="4459" marT="4459" marB="0">
                    <a:solidFill>
                      <a:srgbClr val="E1E1E1"/>
                    </a:solidFill>
                  </a:tcPr>
                </a:tc>
                <a:tc>
                  <a:txBody>
                    <a:bodyPr/>
                    <a:lstStyle/>
                    <a:p>
                      <a:pPr algn="r" rtl="1" fontAlgn="t"/>
                      <a:r>
                        <a:rPr lang="he-IL" sz="1200" u="none" strike="noStrike" dirty="0">
                          <a:effectLst/>
                          <a:latin typeface="Segoe UI" panose="020B0502040204020203" pitchFamily="34" charset="0"/>
                          <a:cs typeface="Segoe UI" panose="020B0502040204020203" pitchFamily="34" charset="0"/>
                        </a:rPr>
                        <a:t>רמה ג'1</a:t>
                      </a:r>
                    </a:p>
                    <a:p>
                      <a:pPr algn="r" rtl="1" fontAlgn="t"/>
                      <a:r>
                        <a:rPr lang="he-IL" sz="1200" u="none" strike="noStrike" dirty="0">
                          <a:effectLst/>
                          <a:latin typeface="Segoe UI" panose="020B0502040204020203" pitchFamily="34" charset="0"/>
                          <a:cs typeface="Segoe UI" panose="020B0502040204020203" pitchFamily="34" charset="0"/>
                        </a:rPr>
                        <a:t>שכונת רמת אברהם</a:t>
                      </a:r>
                    </a:p>
                  </a:txBody>
                  <a:tcPr marL="4459" marR="4459" marT="4459" marB="0">
                    <a:solidFill>
                      <a:srgbClr val="E1E1E1"/>
                    </a:solidFill>
                  </a:tcPr>
                </a:tc>
                <a:tc vMerge="1">
                  <a:txBody>
                    <a:bodyPr/>
                    <a:lstStyle/>
                    <a:p>
                      <a:pPr rtl="1"/>
                      <a:endParaRPr lang="he-IL"/>
                    </a:p>
                  </a:txBody>
                  <a:tcPr/>
                </a:tc>
                <a:extLst>
                  <a:ext uri="{0D108BD9-81ED-4DB2-BD59-A6C34878D82A}">
                    <a16:rowId xmlns:a16="http://schemas.microsoft.com/office/drawing/2014/main" val="4253836944"/>
                  </a:ext>
                </a:extLst>
              </a:tr>
              <a:tr h="506528">
                <a:tc rowSpan="3">
                  <a:txBody>
                    <a:bodyPr/>
                    <a:lstStyle/>
                    <a:p>
                      <a:pPr marL="0" marR="0" algn="l" rtl="0">
                        <a:lnSpc>
                          <a:spcPct val="150000"/>
                        </a:lnSpc>
                        <a:spcBef>
                          <a:spcPts val="0"/>
                        </a:spcBef>
                        <a:spcAft>
                          <a:spcPts val="0"/>
                        </a:spcAft>
                      </a:pPr>
                      <a:r>
                        <a:rPr lang="en-US" sz="1000" b="1" kern="1200" dirty="0">
                          <a:solidFill>
                            <a:schemeClr val="dk1"/>
                          </a:solidFill>
                          <a:effectLst/>
                          <a:latin typeface="Segoe UI" panose="020B0502040204020203" pitchFamily="34" charset="0"/>
                          <a:ea typeface="Calibri" panose="020F0502020204030204" pitchFamily="34" charset="0"/>
                          <a:cs typeface="Segoe UI" panose="020B0502040204020203" pitchFamily="34" charset="0"/>
                        </a:rPr>
                        <a:t>Discussion groups</a:t>
                      </a:r>
                    </a:p>
                  </a:txBody>
                  <a:tcPr marL="68580" marR="68580" marT="0" marB="0">
                    <a:solidFill>
                      <a:srgbClr val="F0F0F0"/>
                    </a:solidFill>
                  </a:tcPr>
                </a:tc>
                <a:tc>
                  <a:txBody>
                    <a:bodyPr/>
                    <a:lstStyle/>
                    <a:p>
                      <a:pPr algn="r" rtl="1" fontAlgn="t"/>
                      <a:r>
                        <a:rPr lang="he-IL" sz="1200" u="none" strike="noStrike">
                          <a:effectLst/>
                          <a:latin typeface="Segoe UI" panose="020B0502040204020203" pitchFamily="34" charset="0"/>
                          <a:cs typeface="Segoe UI" panose="020B0502040204020203" pitchFamily="34" charset="0"/>
                        </a:rPr>
                        <a:t>קבוצת אבות</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F0F0F0"/>
                    </a:solidFill>
                  </a:tcPr>
                </a:tc>
                <a:tc>
                  <a:txBody>
                    <a:bodyPr/>
                    <a:lstStyle/>
                    <a:p>
                      <a:pPr algn="r" rtl="1" fontAlgn="t"/>
                      <a:r>
                        <a:rPr lang="he-IL" sz="1200" b="0" i="0" u="none" strike="noStrike" dirty="0">
                          <a:solidFill>
                            <a:srgbClr val="000000"/>
                          </a:solidFill>
                          <a:effectLst/>
                          <a:latin typeface="Segoe UI" panose="020B0502040204020203" pitchFamily="34" charset="0"/>
                          <a:cs typeface="Segoe UI" panose="020B0502040204020203" pitchFamily="34" charset="0"/>
                        </a:rPr>
                        <a:t>6 אבות</a:t>
                      </a:r>
                    </a:p>
                  </a:txBody>
                  <a:tcPr marL="4459" marR="4459" marT="4459" marB="0">
                    <a:solidFill>
                      <a:srgbClr val="F0F0F0"/>
                    </a:solidFill>
                  </a:tcPr>
                </a:tc>
                <a:tc>
                  <a:txBody>
                    <a:bodyPr/>
                    <a:lstStyle/>
                    <a:p>
                      <a:pPr algn="r" rtl="1" fontAlgn="t"/>
                      <a:r>
                        <a:rPr lang="he-IL" sz="1200" b="0" i="0" u="none" strike="noStrike" kern="1200">
                          <a:solidFill>
                            <a:srgbClr val="000000"/>
                          </a:solidFill>
                          <a:effectLst/>
                          <a:latin typeface="Segoe UI" panose="020B0502040204020203" pitchFamily="34" charset="0"/>
                          <a:ea typeface="+mn-ea"/>
                          <a:cs typeface="Segoe UI" panose="020B0502040204020203" pitchFamily="34" charset="0"/>
                        </a:rPr>
                        <a:t>גברים</a:t>
                      </a:r>
                    </a:p>
                  </a:txBody>
                  <a:tcPr marL="4459" marR="4459" marT="4459" marB="0">
                    <a:solidFill>
                      <a:srgbClr val="F0F0F0"/>
                    </a:solidFill>
                  </a:tcPr>
                </a:tc>
                <a:tc rowSpan="3">
                  <a:txBody>
                    <a:bodyPr/>
                    <a:lstStyle/>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הורים לילדי הגיל הרך</a:t>
                      </a:r>
                    </a:p>
                  </a:txBody>
                  <a:tcPr marL="4459" marR="4459" marT="4459" marB="0">
                    <a:solidFill>
                      <a:srgbClr val="F0F0F0"/>
                    </a:solidFill>
                  </a:tcPr>
                </a:tc>
                <a:tc>
                  <a:txBody>
                    <a:bodyPr/>
                    <a:lstStyle/>
                    <a:p>
                      <a:pPr algn="r" rtl="1" fontAlgn="t"/>
                      <a:r>
                        <a:rPr lang="he-IL" sz="1100" b="0" i="0" u="none" strike="noStrike" dirty="0">
                          <a:solidFill>
                            <a:srgbClr val="000000"/>
                          </a:solidFill>
                          <a:effectLst/>
                          <a:latin typeface="Segoe UI" panose="020B0502040204020203" pitchFamily="34" charset="0"/>
                          <a:cs typeface="Segoe UI" panose="020B0502040204020203" pitchFamily="34" charset="0"/>
                        </a:rPr>
                        <a:t>רמת אברהם                   </a:t>
                      </a:r>
                      <a:br>
                        <a:rPr lang="en-US" sz="1100" b="0" i="0" u="none" strike="noStrike" dirty="0">
                          <a:solidFill>
                            <a:srgbClr val="000000"/>
                          </a:solidFill>
                          <a:effectLst/>
                          <a:latin typeface="Segoe UI" panose="020B0502040204020203" pitchFamily="34" charset="0"/>
                          <a:cs typeface="Segoe UI" panose="020B0502040204020203" pitchFamily="34" charset="0"/>
                        </a:rPr>
                      </a:br>
                      <a:r>
                        <a:rPr lang="he-IL" sz="1100" b="0" i="0" u="none" strike="noStrike" dirty="0">
                          <a:solidFill>
                            <a:srgbClr val="000000"/>
                          </a:solidFill>
                          <a:effectLst/>
                          <a:latin typeface="Segoe UI" panose="020B0502040204020203" pitchFamily="34" charset="0"/>
                          <a:cs typeface="Segoe UI" panose="020B0502040204020203" pitchFamily="34" charset="0"/>
                        </a:rPr>
                        <a:t>ורמת בית שמש ג'1</a:t>
                      </a:r>
                    </a:p>
                  </a:txBody>
                  <a:tcPr marL="4459" marR="4459" marT="4459" marB="0">
                    <a:solidFill>
                      <a:srgbClr val="F0F0F0"/>
                    </a:solidFill>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23.12.2021</a:t>
                      </a:r>
                    </a:p>
                  </a:txBody>
                  <a:tcPr marL="4459" marR="4459" marT="4459" marB="0">
                    <a:solidFill>
                      <a:srgbClr val="F0F0F0"/>
                    </a:solidFill>
                  </a:tcPr>
                </a:tc>
                <a:extLst>
                  <a:ext uri="{0D108BD9-81ED-4DB2-BD59-A6C34878D82A}">
                    <a16:rowId xmlns:a16="http://schemas.microsoft.com/office/drawing/2014/main" val="1895245552"/>
                  </a:ext>
                </a:extLst>
              </a:tr>
              <a:tr h="538315">
                <a:tc vMerge="1">
                  <a:txBody>
                    <a:bodyPr/>
                    <a:lstStyle/>
                    <a:p>
                      <a:pPr algn="l" rtl="0"/>
                      <a:endParaRPr lang="en-US" sz="1000" b="1" kern="1200" dirty="0">
                        <a:solidFill>
                          <a:schemeClr val="dk1"/>
                        </a:solidFill>
                        <a:effectLst/>
                        <a:latin typeface="Segoe UI" panose="020B0502040204020203" pitchFamily="34" charset="0"/>
                        <a:cs typeface="Segoe UI" panose="020B0502040204020203" pitchFamily="34" charset="0"/>
                      </a:endParaRPr>
                    </a:p>
                  </a:txBody>
                  <a:tcPr/>
                </a:tc>
                <a:tc>
                  <a:txBody>
                    <a:bodyPr/>
                    <a:lstStyle/>
                    <a:p>
                      <a:pPr algn="r" rtl="1" fontAlgn="t"/>
                      <a:r>
                        <a:rPr lang="he-IL" sz="1200" u="none" strike="noStrike">
                          <a:effectLst/>
                          <a:latin typeface="Segoe UI" panose="020B0502040204020203" pitchFamily="34" charset="0"/>
                          <a:cs typeface="Segoe UI" panose="020B0502040204020203" pitchFamily="34" charset="0"/>
                        </a:rPr>
                        <a:t>קבוצת נשים במעמד סוציו גבוה</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F0F0F0"/>
                    </a:solidFill>
                  </a:tcPr>
                </a:tc>
                <a:tc>
                  <a:txBody>
                    <a:bodyPr/>
                    <a:lstStyle/>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8 נשים</a:t>
                      </a:r>
                    </a:p>
                  </a:txBody>
                  <a:tcPr marL="4459" marR="4459" marT="4459" marB="0">
                    <a:solidFill>
                      <a:srgbClr val="F0F0F0"/>
                    </a:solidFill>
                  </a:tcPr>
                </a:tc>
                <a:tc>
                  <a:txBody>
                    <a:bodyPr/>
                    <a:lstStyle/>
                    <a:p>
                      <a:pPr algn="r" rtl="1"/>
                      <a:r>
                        <a:rPr lang="he-IL" sz="1200" b="0" i="0" u="none" strike="noStrike" kern="1200">
                          <a:solidFill>
                            <a:srgbClr val="000000"/>
                          </a:solidFill>
                          <a:effectLst/>
                          <a:latin typeface="Segoe UI" panose="020B0502040204020203" pitchFamily="34" charset="0"/>
                          <a:ea typeface="+mn-ea"/>
                          <a:cs typeface="Segoe UI" panose="020B0502040204020203" pitchFamily="34" charset="0"/>
                        </a:rPr>
                        <a:t>נשים</a:t>
                      </a:r>
                    </a:p>
                  </a:txBody>
                  <a:tcPr marL="4459" marR="4459" marT="4459" marB="0">
                    <a:solidFill>
                      <a:srgbClr val="F0F0F0"/>
                    </a:solidFill>
                  </a:tcPr>
                </a:tc>
                <a:tc vMerge="1">
                  <a:txBody>
                    <a:bodyPr/>
                    <a:lstStyle/>
                    <a:p>
                      <a:pPr rtl="1"/>
                      <a:endParaRPr lang="he-IL"/>
                    </a:p>
                  </a:txBody>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kumimoji="0" lang="he-IL"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רמת אברהם</a:t>
                      </a:r>
                    </a:p>
                  </a:txBody>
                  <a:tcPr marL="4459" marR="4459" marT="4459" marB="0">
                    <a:solidFill>
                      <a:srgbClr val="F0F0F0"/>
                    </a:solidFill>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14.11.2021</a:t>
                      </a:r>
                    </a:p>
                  </a:txBody>
                  <a:tcPr marL="4459" marR="4459" marT="4459" marB="0">
                    <a:solidFill>
                      <a:srgbClr val="F0F0F0"/>
                    </a:solidFill>
                  </a:tcPr>
                </a:tc>
                <a:extLst>
                  <a:ext uri="{0D108BD9-81ED-4DB2-BD59-A6C34878D82A}">
                    <a16:rowId xmlns:a16="http://schemas.microsoft.com/office/drawing/2014/main" val="1934535104"/>
                  </a:ext>
                </a:extLst>
              </a:tr>
              <a:tr h="431172">
                <a:tc vMerge="1">
                  <a:txBody>
                    <a:bodyPr/>
                    <a:lstStyle/>
                    <a:p>
                      <a:pPr algn="l" rtl="0"/>
                      <a:endParaRPr lang="en-US" sz="1000" b="1" kern="1200" dirty="0">
                        <a:solidFill>
                          <a:schemeClr val="dk1"/>
                        </a:solidFill>
                        <a:effectLst/>
                        <a:latin typeface="Segoe UI" panose="020B0502040204020203" pitchFamily="34" charset="0"/>
                        <a:cs typeface="Segoe UI" panose="020B0502040204020203" pitchFamily="34" charset="0"/>
                      </a:endParaRPr>
                    </a:p>
                  </a:txBody>
                  <a:tcPr/>
                </a:tc>
                <a:tc>
                  <a:txBody>
                    <a:bodyPr/>
                    <a:lstStyle/>
                    <a:p>
                      <a:pPr algn="r" rtl="1" fontAlgn="t"/>
                      <a:r>
                        <a:rPr lang="he-IL" sz="1200" u="none" strike="noStrike">
                          <a:effectLst/>
                          <a:latin typeface="Segoe UI" panose="020B0502040204020203" pitchFamily="34" charset="0"/>
                          <a:cs typeface="Segoe UI" panose="020B0502040204020203" pitchFamily="34" charset="0"/>
                        </a:rPr>
                        <a:t>קבוצת נשים במעמד סוציו נמוך</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F0F0F0"/>
                    </a:solidFill>
                  </a:tcPr>
                </a:tc>
                <a:tc>
                  <a:txBody>
                    <a:bodyPr/>
                    <a:lstStyle/>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6 נשים</a:t>
                      </a:r>
                    </a:p>
                  </a:txBody>
                  <a:tcPr marL="4459" marR="4459" marT="4459" marB="0">
                    <a:solidFill>
                      <a:srgbClr val="F0F0F0"/>
                    </a:solidFill>
                  </a:tcPr>
                </a:tc>
                <a:tc>
                  <a:txBody>
                    <a:bodyPr/>
                    <a:lstStyle/>
                    <a:p>
                      <a:pPr algn="r" rtl="1"/>
                      <a:r>
                        <a:rPr lang="he-IL" sz="1200" b="0" i="0" u="none" strike="noStrike" kern="1200" dirty="0">
                          <a:solidFill>
                            <a:srgbClr val="000000"/>
                          </a:solidFill>
                          <a:effectLst/>
                          <a:latin typeface="Segoe UI" panose="020B0502040204020203" pitchFamily="34" charset="0"/>
                          <a:ea typeface="+mn-ea"/>
                          <a:cs typeface="Segoe UI" panose="020B0502040204020203" pitchFamily="34" charset="0"/>
                        </a:rPr>
                        <a:t>נשים</a:t>
                      </a:r>
                    </a:p>
                  </a:txBody>
                  <a:tcPr marL="4459" marR="4459" marT="4459" marB="0">
                    <a:solidFill>
                      <a:srgbClr val="F0F0F0"/>
                    </a:solidFill>
                  </a:tcPr>
                </a:tc>
                <a:tc vMerge="1">
                  <a:txBody>
                    <a:bodyPr/>
                    <a:lstStyle/>
                    <a:p>
                      <a:pPr rtl="1"/>
                      <a:endParaRPr lang="he-IL"/>
                    </a:p>
                  </a:txBody>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lang="he-IL" sz="1100" b="0" i="0" u="none" strike="noStrike">
                          <a:solidFill>
                            <a:srgbClr val="000000"/>
                          </a:solidFill>
                          <a:effectLst/>
                          <a:latin typeface="Segoe UI" panose="020B0502040204020203" pitchFamily="34" charset="0"/>
                          <a:cs typeface="Segoe UI" panose="020B0502040204020203" pitchFamily="34" charset="0"/>
                        </a:rPr>
                        <a:t>רמת בית שמש ג'1</a:t>
                      </a:r>
                      <a:endParaRPr kumimoji="0" lang="he-IL"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txBody>
                  <a:tcPr marL="4459" marR="4459" marT="4459" marB="0">
                    <a:solidFill>
                      <a:srgbClr val="F0F0F0"/>
                    </a:solidFill>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24.11.2021</a:t>
                      </a:r>
                    </a:p>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F0F0F0"/>
                    </a:solidFill>
                  </a:tcPr>
                </a:tc>
                <a:extLst>
                  <a:ext uri="{0D108BD9-81ED-4DB2-BD59-A6C34878D82A}">
                    <a16:rowId xmlns:a16="http://schemas.microsoft.com/office/drawing/2014/main" val="4270247955"/>
                  </a:ext>
                </a:extLst>
              </a:tr>
              <a:tr h="430843">
                <a:tc>
                  <a:txBody>
                    <a:bodyPr/>
                    <a:lstStyle/>
                    <a:p>
                      <a:pPr marL="0" marR="0" algn="l" rtl="0">
                        <a:lnSpc>
                          <a:spcPct val="150000"/>
                        </a:lnSpc>
                        <a:spcBef>
                          <a:spcPts val="0"/>
                        </a:spcBef>
                        <a:spcAft>
                          <a:spcPts val="0"/>
                        </a:spcAft>
                      </a:pPr>
                      <a:r>
                        <a:rPr lang="en-US" sz="1000" b="1" kern="1200" dirty="0">
                          <a:solidFill>
                            <a:schemeClr val="dk1"/>
                          </a:solidFill>
                          <a:effectLst/>
                          <a:latin typeface="Segoe UI" panose="020B0502040204020203" pitchFamily="34" charset="0"/>
                          <a:ea typeface="Calibri" panose="020F0502020204030204" pitchFamily="34" charset="0"/>
                          <a:cs typeface="Segoe UI" panose="020B0502040204020203" pitchFamily="34" charset="0"/>
                        </a:rPr>
                        <a:t>Parent survey among Tira residents</a:t>
                      </a:r>
                    </a:p>
                  </a:txBody>
                  <a:tcPr marL="68580" marR="68580" marT="0" marB="0">
                    <a:solidFill>
                      <a:srgbClr val="E1E1E1"/>
                    </a:solidFill>
                  </a:tcPr>
                </a:tc>
                <a:tc>
                  <a:txBody>
                    <a:bodyPr/>
                    <a:lstStyle/>
                    <a:p>
                      <a:pPr marL="0" algn="r" defTabSz="914400" rtl="1" eaLnBrk="1" fontAlgn="t" latinLnBrk="0" hangingPunct="1"/>
                      <a:r>
                        <a:rPr lang="he-IL" sz="1200" b="1" u="none" strike="noStrike" kern="1200">
                          <a:solidFill>
                            <a:schemeClr val="dk1"/>
                          </a:solidFill>
                          <a:effectLst/>
                          <a:latin typeface="Segoe UI" panose="020B0502040204020203" pitchFamily="34" charset="0"/>
                          <a:ea typeface="+mn-ea"/>
                          <a:cs typeface="Segoe UI" panose="020B0502040204020203" pitchFamily="34" charset="0"/>
                        </a:rPr>
                        <a:t> </a:t>
                      </a:r>
                    </a:p>
                  </a:txBody>
                  <a:tcPr marL="4459" marR="4459" marT="4459" marB="0">
                    <a:solidFill>
                      <a:srgbClr val="E1E1E1"/>
                    </a:solidFill>
                  </a:tcPr>
                </a:tc>
                <a:tc>
                  <a:txBody>
                    <a:bodyPr/>
                    <a:lstStyle/>
                    <a:p>
                      <a:pPr algn="r" rtl="1" fontAlgn="t"/>
                      <a:r>
                        <a:rPr lang="he-IL" sz="1200" u="none" strike="noStrike">
                          <a:effectLst/>
                          <a:latin typeface="Segoe UI" panose="020B0502040204020203" pitchFamily="34" charset="0"/>
                          <a:cs typeface="Segoe UI" panose="020B0502040204020203" pitchFamily="34" charset="0"/>
                        </a:rPr>
                        <a:t>155 משיבים</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en-US" sz="1200" u="none" strike="noStrike">
                          <a:effectLst/>
                          <a:latin typeface="Segoe UI" panose="020B0502040204020203" pitchFamily="34" charset="0"/>
                          <a:cs typeface="Segoe UI" panose="020B0502040204020203" pitchFamily="34" charset="0"/>
                        </a:rPr>
                        <a:t>71</a:t>
                      </a:r>
                      <a:r>
                        <a:rPr lang="he-IL" sz="1200" u="none" strike="noStrike">
                          <a:effectLst/>
                          <a:latin typeface="Segoe UI" panose="020B0502040204020203" pitchFamily="34" charset="0"/>
                          <a:cs typeface="Segoe UI" panose="020B0502040204020203" pitchFamily="34" charset="0"/>
                        </a:rPr>
                        <a:t> נשים</a:t>
                      </a:r>
                      <a:br>
                        <a:rPr lang="he-IL" sz="1200" u="none" strike="noStrike">
                          <a:effectLst/>
                          <a:latin typeface="Segoe UI" panose="020B0502040204020203" pitchFamily="34" charset="0"/>
                          <a:cs typeface="Segoe UI" panose="020B0502040204020203" pitchFamily="34" charset="0"/>
                        </a:rPr>
                      </a:br>
                      <a:r>
                        <a:rPr lang="he-IL" sz="1200" u="none" strike="noStrike">
                          <a:effectLst/>
                          <a:latin typeface="Segoe UI" panose="020B0502040204020203" pitchFamily="34" charset="0"/>
                          <a:cs typeface="Segoe UI" panose="020B0502040204020203" pitchFamily="34" charset="0"/>
                        </a:rPr>
                        <a:t>84 גברים</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he-IL" sz="1200" u="none" strike="noStrike">
                          <a:effectLst/>
                          <a:latin typeface="Segoe UI" panose="020B0502040204020203" pitchFamily="34" charset="0"/>
                          <a:cs typeface="Segoe UI" panose="020B0502040204020203" pitchFamily="34" charset="0"/>
                        </a:rPr>
                        <a:t> </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he-IL" sz="1200" u="none" strike="noStrike">
                          <a:effectLst/>
                          <a:latin typeface="Segoe UI" panose="020B0502040204020203" pitchFamily="34" charset="0"/>
                          <a:cs typeface="Segoe UI" panose="020B0502040204020203" pitchFamily="34" charset="0"/>
                        </a:rPr>
                        <a:t>אפריל 2022</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extLst>
                  <a:ext uri="{0D108BD9-81ED-4DB2-BD59-A6C34878D82A}">
                    <a16:rowId xmlns:a16="http://schemas.microsoft.com/office/drawing/2014/main" val="2597124721"/>
                  </a:ext>
                </a:extLst>
              </a:tr>
              <a:tr h="636998">
                <a:tc>
                  <a:txBody>
                    <a:bodyPr/>
                    <a:lstStyle/>
                    <a:p>
                      <a:pPr marL="0" marR="0" lvl="0" indent="0" algn="l" defTabSz="914400" rtl="0" eaLnBrk="1" fontAlgn="t" latinLnBrk="0" hangingPunct="1">
                        <a:lnSpc>
                          <a:spcPct val="150000"/>
                        </a:lnSpc>
                        <a:spcBef>
                          <a:spcPts val="0"/>
                        </a:spcBef>
                        <a:spcAft>
                          <a:spcPts val="0"/>
                        </a:spcAft>
                        <a:buClrTx/>
                        <a:buSzTx/>
                        <a:buFontTx/>
                        <a:buNone/>
                        <a:tabLst/>
                        <a:defRPr/>
                      </a:pPr>
                      <a:r>
                        <a:rPr lang="en-US" sz="1000" b="1" kern="1200" dirty="0">
                          <a:solidFill>
                            <a:schemeClr val="dk1"/>
                          </a:solidFill>
                          <a:effectLst/>
                          <a:latin typeface="Segoe UI" panose="020B0502040204020203" pitchFamily="34" charset="0"/>
                          <a:ea typeface="+mn-ea"/>
                          <a:cs typeface="Segoe UI" panose="020B0502040204020203" pitchFamily="34" charset="0"/>
                        </a:rPr>
                        <a:t>Trainings’</a:t>
                      </a:r>
                      <a:br>
                        <a:rPr lang="en-US" sz="1000" b="1" kern="1200" dirty="0">
                          <a:solidFill>
                            <a:schemeClr val="dk1"/>
                          </a:solidFill>
                          <a:effectLst/>
                          <a:latin typeface="Segoe UI" panose="020B0502040204020203" pitchFamily="34" charset="0"/>
                          <a:ea typeface="+mn-ea"/>
                          <a:cs typeface="Segoe UI" panose="020B0502040204020203" pitchFamily="34" charset="0"/>
                        </a:rPr>
                      </a:br>
                      <a:r>
                        <a:rPr lang="en-US" sz="1000" b="1" kern="1200" dirty="0">
                          <a:solidFill>
                            <a:schemeClr val="dk1"/>
                          </a:solidFill>
                          <a:effectLst/>
                          <a:latin typeface="Segoe UI" panose="020B0502040204020203" pitchFamily="34" charset="0"/>
                          <a:ea typeface="+mn-ea"/>
                          <a:cs typeface="Segoe UI" panose="020B0502040204020203" pitchFamily="34" charset="0"/>
                        </a:rPr>
                        <a:t>Participants</a:t>
                      </a:r>
                      <a:br>
                        <a:rPr lang="en-US" sz="1000" b="1" kern="1200" dirty="0">
                          <a:solidFill>
                            <a:schemeClr val="dk1"/>
                          </a:solidFill>
                          <a:effectLst/>
                          <a:latin typeface="Segoe UI" panose="020B0502040204020203" pitchFamily="34" charset="0"/>
                          <a:ea typeface="+mn-ea"/>
                          <a:cs typeface="Segoe UI" panose="020B0502040204020203" pitchFamily="34" charset="0"/>
                        </a:rPr>
                      </a:br>
                      <a:r>
                        <a:rPr lang="en-US" sz="1000" b="1" kern="1200" dirty="0">
                          <a:solidFill>
                            <a:schemeClr val="dk1"/>
                          </a:solidFill>
                          <a:effectLst/>
                          <a:latin typeface="Segoe UI" panose="020B0502040204020203" pitchFamily="34" charset="0"/>
                          <a:ea typeface="+mn-ea"/>
                          <a:cs typeface="Segoe UI" panose="020B0502040204020203" pitchFamily="34" charset="0"/>
                        </a:rPr>
                        <a:t>Feedback</a:t>
                      </a:r>
                    </a:p>
                    <a:p>
                      <a:pPr marL="0" algn="l" defTabSz="914400" rtl="0" eaLnBrk="1" fontAlgn="t" latinLnBrk="0" hangingPunct="1"/>
                      <a:endParaRPr lang="he-IL" sz="1000" b="1" kern="1200" dirty="0">
                        <a:solidFill>
                          <a:schemeClr val="dk1"/>
                        </a:solidFill>
                        <a:effectLst/>
                        <a:latin typeface="Segoe UI" panose="020B0502040204020203" pitchFamily="34" charset="0"/>
                        <a:ea typeface="+mn-ea"/>
                        <a:cs typeface="Segoe UI" panose="020B0502040204020203" pitchFamily="34" charset="0"/>
                      </a:endParaRPr>
                    </a:p>
                  </a:txBody>
                  <a:tcPr marL="4459" marR="4459" marT="4459" marB="0">
                    <a:solidFill>
                      <a:srgbClr val="E1E1E1"/>
                    </a:solidFill>
                  </a:tcPr>
                </a:tc>
                <a:tc>
                  <a:txBody>
                    <a:bodyPr/>
                    <a:lstStyle/>
                    <a:p>
                      <a:pPr marL="0" algn="r" defTabSz="914400" rtl="1" eaLnBrk="1" fontAlgn="t" latinLnBrk="0" hangingPunct="1"/>
                      <a:r>
                        <a:rPr lang="he-IL" sz="1200" u="none" strike="noStrike" kern="1200" dirty="0">
                          <a:solidFill>
                            <a:schemeClr val="dk1"/>
                          </a:solidFill>
                          <a:effectLst/>
                          <a:latin typeface="Segoe UI" panose="020B0502040204020203" pitchFamily="34" charset="0"/>
                          <a:ea typeface="+mn-ea"/>
                          <a:cs typeface="Segoe UI" panose="020B0502040204020203" pitchFamily="34" charset="0"/>
                        </a:rPr>
                        <a:t>2 הכשרות</a:t>
                      </a:r>
                    </a:p>
                  </a:txBody>
                  <a:tcPr marL="4459" marR="4459" marT="4459" marB="0">
                    <a:solidFill>
                      <a:srgbClr val="E1E1E1"/>
                    </a:solidFill>
                  </a:tcPr>
                </a:tc>
                <a:tc>
                  <a:txBody>
                    <a:bodyPr/>
                    <a:lstStyle/>
                    <a:p>
                      <a:pPr algn="r" rtl="1" fontAlgn="t"/>
                      <a:r>
                        <a:rPr lang="he-IL" sz="1200" b="0" i="0" u="none" strike="noStrike" dirty="0">
                          <a:solidFill>
                            <a:srgbClr val="000000"/>
                          </a:solidFill>
                          <a:effectLst/>
                          <a:latin typeface="Segoe UI" panose="020B0502040204020203" pitchFamily="34" charset="0"/>
                          <a:cs typeface="Segoe UI" panose="020B0502040204020203" pitchFamily="34" charset="0"/>
                        </a:rPr>
                        <a:t>14 משיבים</a:t>
                      </a:r>
                    </a:p>
                  </a:txBody>
                  <a:tcPr marL="4459" marR="4459" marT="4459" marB="0">
                    <a:solidFill>
                      <a:srgbClr val="E1E1E1"/>
                    </a:solidFill>
                  </a:tcPr>
                </a:tc>
                <a:tc>
                  <a:txBody>
                    <a:bodyPr/>
                    <a:lstStyle/>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9 נשים</a:t>
                      </a:r>
                    </a:p>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5 גברים</a:t>
                      </a:r>
                    </a:p>
                  </a:txBody>
                  <a:tcPr marL="4459" marR="4459" marT="4459" marB="0">
                    <a:solidFill>
                      <a:srgbClr val="E1E1E1"/>
                    </a:solidFill>
                  </a:tcPr>
                </a:tc>
                <a:tc>
                  <a:txBody>
                    <a:bodyPr/>
                    <a:lstStyle/>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יום עיון בחולון בנושא </a:t>
                      </a:r>
                      <a:r>
                        <a:rPr lang="he-IL" sz="1200" kern="1200" baseline="0">
                          <a:solidFill>
                            <a:schemeClr val="tx1"/>
                          </a:solidFill>
                          <a:latin typeface="Segoe UI"/>
                          <a:ea typeface="Tahoma"/>
                          <a:cs typeface="Segoe UI"/>
                        </a:rPr>
                        <a:t>התפתחות ילדים בגיל הרך</a:t>
                      </a:r>
                    </a:p>
                    <a:p>
                      <a:pPr algn="r" rtl="1" fontAlgn="t"/>
                      <a:r>
                        <a:rPr lang="he-IL" sz="1200" kern="1200" baseline="0">
                          <a:solidFill>
                            <a:schemeClr val="tx1"/>
                          </a:solidFill>
                          <a:latin typeface="Segoe UI"/>
                          <a:ea typeface="Tahoma"/>
                          <a:cs typeface="Segoe UI"/>
                        </a:rPr>
                        <a:t> </a:t>
                      </a:r>
                      <a:r>
                        <a:rPr lang="he-IL" sz="1200" b="0" i="0" u="none" strike="noStrike">
                          <a:solidFill>
                            <a:srgbClr val="000000"/>
                          </a:solidFill>
                          <a:effectLst/>
                          <a:latin typeface="Segoe UI" panose="020B0502040204020203" pitchFamily="34" charset="0"/>
                          <a:cs typeface="Segoe UI" panose="020B0502040204020203" pitchFamily="34" charset="0"/>
                        </a:rPr>
                        <a:t> </a:t>
                      </a:r>
                    </a:p>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יום סיור בתל אביב-יפו</a:t>
                      </a:r>
                    </a:p>
                    <a:p>
                      <a:pPr algn="r" rtl="1" fontAlgn="t"/>
                      <a:r>
                        <a:rPr lang="he-IL" sz="1200" kern="1200" baseline="0">
                          <a:solidFill>
                            <a:schemeClr val="tx1"/>
                          </a:solidFill>
                          <a:latin typeface="Segoe UI"/>
                          <a:ea typeface="Tahoma"/>
                          <a:cs typeface="Segoe UI"/>
                        </a:rPr>
                        <a:t>בנושא גני משחקים והמרחב הציבורי</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he-IL" sz="1200" b="0" i="0" u="none" strike="noStrike" dirty="0">
                          <a:solidFill>
                            <a:srgbClr val="000000"/>
                          </a:solidFill>
                          <a:effectLst/>
                          <a:latin typeface="Segoe UI" panose="020B0502040204020203" pitchFamily="34" charset="0"/>
                          <a:cs typeface="Segoe UI" panose="020B0502040204020203" pitchFamily="34" charset="0"/>
                        </a:rPr>
                        <a:t>מאי 2022</a:t>
                      </a:r>
                    </a:p>
                  </a:txBody>
                  <a:tcPr marL="4459" marR="4459" marT="4459" marB="0">
                    <a:solidFill>
                      <a:srgbClr val="E1E1E1"/>
                    </a:solidFill>
                  </a:tcPr>
                </a:tc>
                <a:extLst>
                  <a:ext uri="{0D108BD9-81ED-4DB2-BD59-A6C34878D82A}">
                    <a16:rowId xmlns:a16="http://schemas.microsoft.com/office/drawing/2014/main" val="1895468077"/>
                  </a:ext>
                </a:extLst>
              </a:tr>
            </a:tbl>
          </a:graphicData>
        </a:graphic>
      </p:graphicFrame>
      <p:sp>
        <p:nvSpPr>
          <p:cNvPr id="8" name="TextBox 7">
            <a:extLst>
              <a:ext uri="{FF2B5EF4-FFF2-40B4-BE49-F238E27FC236}">
                <a16:creationId xmlns:a16="http://schemas.microsoft.com/office/drawing/2014/main" id="{CBB90539-F00A-610A-505D-3F6B999CC097}"/>
              </a:ext>
            </a:extLst>
          </p:cNvPr>
          <p:cNvSpPr txBox="1"/>
          <p:nvPr/>
        </p:nvSpPr>
        <p:spPr>
          <a:xfrm>
            <a:off x="0" y="39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Research Design – Evaluation Actions</a:t>
            </a:r>
            <a:endParaRPr lang="he-IL" sz="2400" b="1" dirty="0">
              <a:solidFill>
                <a:schemeClr val="bg1"/>
              </a:solidFill>
              <a:latin typeface="Tahoma" pitchFamily="34" charset="0"/>
              <a:ea typeface="Tahoma" pitchFamily="34" charset="0"/>
              <a:cs typeface="Tahoma" pitchFamily="34" charset="0"/>
            </a:endParaRPr>
          </a:p>
        </p:txBody>
      </p:sp>
      <p:sp>
        <p:nvSpPr>
          <p:cNvPr id="9" name="Rectangle 8">
            <a:extLst>
              <a:ext uri="{FF2B5EF4-FFF2-40B4-BE49-F238E27FC236}">
                <a16:creationId xmlns:a16="http://schemas.microsoft.com/office/drawing/2014/main" id="{0AA957AD-3037-EC5C-579D-9FCAACB90129}"/>
              </a:ext>
            </a:extLst>
          </p:cNvPr>
          <p:cNvSpPr/>
          <p:nvPr/>
        </p:nvSpPr>
        <p:spPr>
          <a:xfrm>
            <a:off x="616174" y="585183"/>
            <a:ext cx="7589128" cy="345159"/>
          </a:xfrm>
          <a:prstGeom prst="rect">
            <a:avLst/>
          </a:prstGeom>
        </p:spPr>
        <p:txBody>
          <a:bodyPr wrap="square" anchor="t">
            <a:spAutoFit/>
          </a:bodyPr>
          <a:lstStyle/>
          <a:p>
            <a:pPr algn="l" rtl="0">
              <a:lnSpc>
                <a:spcPts val="2300"/>
              </a:lnSpc>
              <a:spcAft>
                <a:spcPts val="1000"/>
              </a:spcAft>
            </a:pPr>
            <a:r>
              <a:rPr lang="en-US" sz="1200" b="1" dirty="0">
                <a:latin typeface="Segoe UI" panose="020B0502040204020203" pitchFamily="34" charset="0"/>
                <a:ea typeface="Tahoma" pitchFamily="34" charset="0"/>
                <a:cs typeface="Segoe UI" panose="020B0502040204020203" pitchFamily="34" charset="0"/>
              </a:rPr>
              <a:t>The research actions took place between November 2021 to May 2022:</a:t>
            </a:r>
            <a:endParaRPr lang="he-IL" sz="1200" b="1" dirty="0">
              <a:latin typeface="Segoe UI" panose="020B0502040204020203" pitchFamily="34" charset="0"/>
              <a:ea typeface="Tahoma" pitchFamily="34" charset="0"/>
              <a:cs typeface="Segoe UI" panose="020B0502040204020203" pitchFamily="34" charset="0"/>
            </a:endParaRPr>
          </a:p>
        </p:txBody>
      </p:sp>
    </p:spTree>
    <p:extLst>
      <p:ext uri="{BB962C8B-B14F-4D97-AF65-F5344CB8AC3E}">
        <p14:creationId xmlns:p14="http://schemas.microsoft.com/office/powerpoint/2010/main" val="3276213536"/>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תרשים 41">
            <a:extLst>
              <a:ext uri="{FF2B5EF4-FFF2-40B4-BE49-F238E27FC236}">
                <a16:creationId xmlns:a16="http://schemas.microsoft.com/office/drawing/2014/main" id="{26439F55-9E35-BAFB-C6B7-E59408B2C605}"/>
              </a:ext>
            </a:extLst>
          </p:cNvPr>
          <p:cNvGraphicFramePr>
            <a:graphicFrameLocks/>
          </p:cNvGraphicFramePr>
          <p:nvPr>
            <p:extLst>
              <p:ext uri="{D42A27DB-BD31-4B8C-83A1-F6EECF244321}">
                <p14:modId xmlns:p14="http://schemas.microsoft.com/office/powerpoint/2010/main" val="3181634829"/>
              </p:ext>
            </p:extLst>
          </p:nvPr>
        </p:nvGraphicFramePr>
        <p:xfrm>
          <a:off x="8296573" y="1247473"/>
          <a:ext cx="4032452" cy="3765216"/>
        </p:xfrm>
        <a:graphic>
          <a:graphicData uri="http://schemas.openxmlformats.org/drawingml/2006/chart">
            <c:chart xmlns:c="http://schemas.openxmlformats.org/drawingml/2006/chart" xmlns:r="http://schemas.openxmlformats.org/officeDocument/2006/relationships" r:id="rId3"/>
          </a:graphicData>
        </a:graphic>
      </p:graphicFrame>
      <p:sp>
        <p:nvSpPr>
          <p:cNvPr id="7" name="מלבן 3">
            <a:extLst>
              <a:ext uri="{FF2B5EF4-FFF2-40B4-BE49-F238E27FC236}">
                <a16:creationId xmlns:a16="http://schemas.microsoft.com/office/drawing/2014/main" id="{B613FAC0-AB66-1E5C-9C46-0D8793E53606}"/>
              </a:ext>
            </a:extLst>
          </p:cNvPr>
          <p:cNvSpPr/>
          <p:nvPr/>
        </p:nvSpPr>
        <p:spPr>
          <a:xfrm>
            <a:off x="6709144" y="633958"/>
            <a:ext cx="5279810" cy="886708"/>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eaLnBrk="0" fontAlgn="base" hangingPunct="0">
              <a:spcBef>
                <a:spcPct val="0"/>
              </a:spcBef>
              <a:spcAft>
                <a:spcPts val="800"/>
              </a:spcAft>
            </a:pPr>
            <a:r>
              <a:rPr lang="he-IL" sz="3600" b="1">
                <a:solidFill>
                  <a:srgbClr val="36636F"/>
                </a:solidFill>
                <a:latin typeface="Segoe UI" panose="020B0502040204020203" pitchFamily="34" charset="0"/>
                <a:cs typeface="Segoe UI" panose="020B0502040204020203" pitchFamily="34" charset="0"/>
              </a:rPr>
              <a:t>155</a:t>
            </a:r>
            <a:r>
              <a:rPr lang="he-IL" sz="2400">
                <a:solidFill>
                  <a:srgbClr val="36636F"/>
                </a:solidFill>
                <a:latin typeface="Segoe UI" panose="020B0502040204020203" pitchFamily="34" charset="0"/>
                <a:cs typeface="Segoe UI" panose="020B0502040204020203" pitchFamily="34" charset="0"/>
              </a:rPr>
              <a:t>הורים לילדים בגילי לידה עד 6 תושבי בית שמש </a:t>
            </a:r>
            <a:endParaRPr lang="he-IL" sz="2400" b="1">
              <a:solidFill>
                <a:srgbClr val="36636F"/>
              </a:solidFill>
              <a:latin typeface="Segoe UI" panose="020B0502040204020203" pitchFamily="34" charset="0"/>
              <a:cs typeface="Segoe UI" panose="020B0502040204020203" pitchFamily="34" charset="0"/>
            </a:endParaRPr>
          </a:p>
        </p:txBody>
      </p:sp>
      <p:sp>
        <p:nvSpPr>
          <p:cNvPr id="8" name="מלבן 3">
            <a:extLst>
              <a:ext uri="{FF2B5EF4-FFF2-40B4-BE49-F238E27FC236}">
                <a16:creationId xmlns:a16="http://schemas.microsoft.com/office/drawing/2014/main" id="{73CAD5E7-64CE-5834-CE4D-891524CED343}"/>
              </a:ext>
            </a:extLst>
          </p:cNvPr>
          <p:cNvSpPr/>
          <p:nvPr/>
        </p:nvSpPr>
        <p:spPr>
          <a:xfrm>
            <a:off x="9694414" y="2936322"/>
            <a:ext cx="841383" cy="304823"/>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eaLnBrk="0" fontAlgn="base" hangingPunct="0">
              <a:spcBef>
                <a:spcPct val="0"/>
              </a:spcBef>
              <a:spcAft>
                <a:spcPts val="800"/>
              </a:spcAft>
            </a:pPr>
            <a:r>
              <a:rPr lang="he-IL" b="1" dirty="0">
                <a:solidFill>
                  <a:srgbClr val="36636F"/>
                </a:solidFill>
                <a:latin typeface="Segoe UI" panose="020B0502040204020203" pitchFamily="34" charset="0"/>
                <a:cs typeface="Segoe UI" panose="020B0502040204020203" pitchFamily="34" charset="0"/>
              </a:rPr>
              <a:t>מגדר</a:t>
            </a:r>
            <a:endParaRPr lang="he-IL" sz="1200" b="1" dirty="0">
              <a:solidFill>
                <a:srgbClr val="36636F"/>
              </a:solidFill>
              <a:latin typeface="Segoe UI" panose="020B0502040204020203" pitchFamily="34" charset="0"/>
              <a:cs typeface="Segoe UI" panose="020B0502040204020203" pitchFamily="34" charset="0"/>
            </a:endParaRPr>
          </a:p>
        </p:txBody>
      </p:sp>
      <p:sp>
        <p:nvSpPr>
          <p:cNvPr id="9" name="מלבן 3">
            <a:extLst>
              <a:ext uri="{FF2B5EF4-FFF2-40B4-BE49-F238E27FC236}">
                <a16:creationId xmlns:a16="http://schemas.microsoft.com/office/drawing/2014/main" id="{B3E03F10-5C99-4466-102C-680DA71C2CB1}"/>
              </a:ext>
            </a:extLst>
          </p:cNvPr>
          <p:cNvSpPr/>
          <p:nvPr/>
        </p:nvSpPr>
        <p:spPr>
          <a:xfrm>
            <a:off x="4485141" y="1680908"/>
            <a:ext cx="1176757" cy="529477"/>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eaLnBrk="0" fontAlgn="base" hangingPunct="0">
              <a:spcBef>
                <a:spcPct val="0"/>
              </a:spcBef>
              <a:spcAft>
                <a:spcPts val="800"/>
              </a:spcAft>
            </a:pPr>
            <a:r>
              <a:rPr lang="he-IL" b="1" dirty="0">
                <a:solidFill>
                  <a:srgbClr val="36636F"/>
                </a:solidFill>
                <a:latin typeface="Segoe UI" panose="020B0502040204020203" pitchFamily="34" charset="0"/>
                <a:cs typeface="Segoe UI" panose="020B0502040204020203" pitchFamily="34" charset="0"/>
              </a:rPr>
              <a:t>גילי הילדים</a:t>
            </a:r>
            <a:endParaRPr lang="he-IL" sz="1200" b="1" dirty="0">
              <a:solidFill>
                <a:srgbClr val="36636F"/>
              </a:solidFill>
              <a:latin typeface="Segoe UI" panose="020B0502040204020203" pitchFamily="34" charset="0"/>
              <a:cs typeface="Segoe UI" panose="020B0502040204020203" pitchFamily="34" charset="0"/>
            </a:endParaRPr>
          </a:p>
        </p:txBody>
      </p:sp>
      <p:sp>
        <p:nvSpPr>
          <p:cNvPr id="10" name="מלבן 3">
            <a:extLst>
              <a:ext uri="{FF2B5EF4-FFF2-40B4-BE49-F238E27FC236}">
                <a16:creationId xmlns:a16="http://schemas.microsoft.com/office/drawing/2014/main" id="{0F389E56-B2CB-5212-476C-58ECE761AA84}"/>
              </a:ext>
            </a:extLst>
          </p:cNvPr>
          <p:cNvSpPr/>
          <p:nvPr/>
        </p:nvSpPr>
        <p:spPr>
          <a:xfrm>
            <a:off x="3741049" y="4322379"/>
            <a:ext cx="1332471" cy="92759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eaLnBrk="0" fontAlgn="base" hangingPunct="0">
              <a:spcBef>
                <a:spcPct val="0"/>
              </a:spcBef>
              <a:spcAft>
                <a:spcPts val="800"/>
              </a:spcAft>
            </a:pPr>
            <a:r>
              <a:rPr lang="he-IL" b="1" dirty="0">
                <a:solidFill>
                  <a:srgbClr val="36636F"/>
                </a:solidFill>
                <a:latin typeface="Segoe UI" panose="020B0502040204020203" pitchFamily="34" charset="0"/>
                <a:cs typeface="Segoe UI" panose="020B0502040204020203" pitchFamily="34" charset="0"/>
              </a:rPr>
              <a:t>מספר ילדים במשפחה</a:t>
            </a:r>
          </a:p>
        </p:txBody>
      </p:sp>
      <p:pic>
        <p:nvPicPr>
          <p:cNvPr id="11" name="Graphic 10" descr="Woman">
            <a:extLst>
              <a:ext uri="{FF2B5EF4-FFF2-40B4-BE49-F238E27FC236}">
                <a16:creationId xmlns:a16="http://schemas.microsoft.com/office/drawing/2014/main" id="{1F0EEE97-88A9-6F91-0296-E618DB9116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27199" y="2167344"/>
            <a:ext cx="629665" cy="629665"/>
          </a:xfrm>
          <a:prstGeom prst="rect">
            <a:avLst/>
          </a:prstGeom>
        </p:spPr>
      </p:pic>
      <p:pic>
        <p:nvPicPr>
          <p:cNvPr id="12" name="Graphic 11" descr="Man">
            <a:extLst>
              <a:ext uri="{FF2B5EF4-FFF2-40B4-BE49-F238E27FC236}">
                <a16:creationId xmlns:a16="http://schemas.microsoft.com/office/drawing/2014/main" id="{ABEA321B-B89E-FC33-1571-065890ABF3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69880" y="3429000"/>
            <a:ext cx="629665" cy="629665"/>
          </a:xfrm>
          <a:prstGeom prst="rect">
            <a:avLst/>
          </a:prstGeom>
        </p:spPr>
      </p:pic>
      <p:sp>
        <p:nvSpPr>
          <p:cNvPr id="13" name="מלבן 3">
            <a:extLst>
              <a:ext uri="{FF2B5EF4-FFF2-40B4-BE49-F238E27FC236}">
                <a16:creationId xmlns:a16="http://schemas.microsoft.com/office/drawing/2014/main" id="{8B0B4245-54F2-8BCF-EDA7-FFAB1B61C918}"/>
              </a:ext>
            </a:extLst>
          </p:cNvPr>
          <p:cNvSpPr/>
          <p:nvPr/>
        </p:nvSpPr>
        <p:spPr>
          <a:xfrm>
            <a:off x="4483897" y="2745036"/>
            <a:ext cx="638122" cy="365125"/>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he-IL" sz="1600" b="1">
                <a:solidFill>
                  <a:schemeClr val="bg1"/>
                </a:solidFill>
                <a:latin typeface="Segoe UI" panose="020B0502040204020203" pitchFamily="34" charset="0"/>
                <a:cs typeface="Segoe UI" panose="020B0502040204020203" pitchFamily="34" charset="0"/>
              </a:rPr>
              <a:t>3-4</a:t>
            </a:r>
            <a:endParaRPr lang="he-IL" sz="1100" b="1">
              <a:solidFill>
                <a:schemeClr val="bg1"/>
              </a:solidFill>
              <a:latin typeface="Segoe UI" panose="020B0502040204020203" pitchFamily="34" charset="0"/>
              <a:cs typeface="Segoe UI" panose="020B0502040204020203" pitchFamily="34" charset="0"/>
            </a:endParaRPr>
          </a:p>
        </p:txBody>
      </p:sp>
      <p:sp>
        <p:nvSpPr>
          <p:cNvPr id="14" name="מלבן 3">
            <a:extLst>
              <a:ext uri="{FF2B5EF4-FFF2-40B4-BE49-F238E27FC236}">
                <a16:creationId xmlns:a16="http://schemas.microsoft.com/office/drawing/2014/main" id="{4E42599F-50AC-0850-7013-AC67AFA6B8D7}"/>
              </a:ext>
            </a:extLst>
          </p:cNvPr>
          <p:cNvSpPr/>
          <p:nvPr/>
        </p:nvSpPr>
        <p:spPr>
          <a:xfrm>
            <a:off x="4125905" y="1368230"/>
            <a:ext cx="638122" cy="365125"/>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he-IL" sz="1600" b="1">
                <a:solidFill>
                  <a:schemeClr val="bg1"/>
                </a:solidFill>
                <a:latin typeface="Segoe UI" panose="020B0502040204020203" pitchFamily="34" charset="0"/>
                <a:cs typeface="Segoe UI" panose="020B0502040204020203" pitchFamily="34" charset="0"/>
              </a:rPr>
              <a:t>5+</a:t>
            </a:r>
            <a:endParaRPr lang="he-IL" sz="1100" b="1">
              <a:solidFill>
                <a:schemeClr val="bg1"/>
              </a:solidFill>
              <a:latin typeface="Segoe UI" panose="020B0502040204020203" pitchFamily="34" charset="0"/>
              <a:cs typeface="Segoe UI" panose="020B0502040204020203" pitchFamily="34" charset="0"/>
            </a:endParaRPr>
          </a:p>
        </p:txBody>
      </p:sp>
      <p:graphicFrame>
        <p:nvGraphicFramePr>
          <p:cNvPr id="15" name="תרשים 39">
            <a:extLst>
              <a:ext uri="{FF2B5EF4-FFF2-40B4-BE49-F238E27FC236}">
                <a16:creationId xmlns:a16="http://schemas.microsoft.com/office/drawing/2014/main" id="{F4B440C9-A6E8-3750-FD91-9A52C4A2104E}"/>
              </a:ext>
            </a:extLst>
          </p:cNvPr>
          <p:cNvGraphicFramePr>
            <a:graphicFrameLocks/>
          </p:cNvGraphicFramePr>
          <p:nvPr>
            <p:extLst>
              <p:ext uri="{D42A27DB-BD31-4B8C-83A1-F6EECF244321}">
                <p14:modId xmlns:p14="http://schemas.microsoft.com/office/powerpoint/2010/main" val="167312683"/>
              </p:ext>
            </p:extLst>
          </p:nvPr>
        </p:nvGraphicFramePr>
        <p:xfrm>
          <a:off x="963902" y="3098955"/>
          <a:ext cx="3337488" cy="3175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6" name="תרשים 44">
            <a:extLst>
              <a:ext uri="{FF2B5EF4-FFF2-40B4-BE49-F238E27FC236}">
                <a16:creationId xmlns:a16="http://schemas.microsoft.com/office/drawing/2014/main" id="{DD3A56FE-8F54-D2BC-9267-9316D9CD2B94}"/>
              </a:ext>
            </a:extLst>
          </p:cNvPr>
          <p:cNvGraphicFramePr>
            <a:graphicFrameLocks/>
          </p:cNvGraphicFramePr>
          <p:nvPr>
            <p:extLst>
              <p:ext uri="{D42A27DB-BD31-4B8C-83A1-F6EECF244321}">
                <p14:modId xmlns:p14="http://schemas.microsoft.com/office/powerpoint/2010/main" val="3452451001"/>
              </p:ext>
            </p:extLst>
          </p:nvPr>
        </p:nvGraphicFramePr>
        <p:xfrm>
          <a:off x="5073520" y="3416863"/>
          <a:ext cx="4591050" cy="28067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7" name="תרשים 47">
            <a:extLst>
              <a:ext uri="{FF2B5EF4-FFF2-40B4-BE49-F238E27FC236}">
                <a16:creationId xmlns:a16="http://schemas.microsoft.com/office/drawing/2014/main" id="{5563FCBE-22F9-DB09-7A5C-331E8E4B1200}"/>
              </a:ext>
            </a:extLst>
          </p:cNvPr>
          <p:cNvGraphicFramePr>
            <a:graphicFrameLocks/>
          </p:cNvGraphicFramePr>
          <p:nvPr>
            <p:extLst>
              <p:ext uri="{D42A27DB-BD31-4B8C-83A1-F6EECF244321}">
                <p14:modId xmlns:p14="http://schemas.microsoft.com/office/powerpoint/2010/main" val="3449592698"/>
              </p:ext>
            </p:extLst>
          </p:nvPr>
        </p:nvGraphicFramePr>
        <p:xfrm>
          <a:off x="-74264" y="863209"/>
          <a:ext cx="4572000" cy="2235746"/>
        </p:xfrm>
        <a:graphic>
          <a:graphicData uri="http://schemas.openxmlformats.org/drawingml/2006/chart">
            <c:chart xmlns:c="http://schemas.openxmlformats.org/drawingml/2006/chart" xmlns:r="http://schemas.openxmlformats.org/officeDocument/2006/relationships" r:id="rId10"/>
          </a:graphicData>
        </a:graphic>
      </p:graphicFrame>
      <p:sp>
        <p:nvSpPr>
          <p:cNvPr id="18" name="TextBox 17">
            <a:extLst>
              <a:ext uri="{FF2B5EF4-FFF2-40B4-BE49-F238E27FC236}">
                <a16:creationId xmlns:a16="http://schemas.microsoft.com/office/drawing/2014/main" id="{6F4A8C10-B161-8BE7-DAB8-8DCC144F74F1}"/>
              </a:ext>
            </a:extLst>
          </p:cNvPr>
          <p:cNvSpPr txBox="1"/>
          <p:nvPr/>
        </p:nvSpPr>
        <p:spPr>
          <a:xfrm>
            <a:off x="0" y="390"/>
            <a:ext cx="12192000" cy="517065"/>
          </a:xfrm>
          <a:prstGeom prst="rect">
            <a:avLst/>
          </a:prstGeom>
          <a:solidFill>
            <a:srgbClr val="36636F"/>
          </a:solidFill>
        </p:spPr>
        <p:txBody>
          <a:bodyPr wrap="square" rtlCol="0">
            <a:spAutoFit/>
          </a:bodyPr>
          <a:lstStyle/>
          <a:p>
            <a:pPr algn="l" rtl="0">
              <a:lnSpc>
                <a:spcPct val="115000"/>
              </a:lnSpc>
              <a:spcAft>
                <a:spcPts val="1000"/>
              </a:spcAft>
            </a:pPr>
            <a:r>
              <a:rPr lang="en-US" sz="24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Demographic Profile of Survey Respondents</a:t>
            </a:r>
            <a:endParaRPr lang="he-IL" sz="24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23928152"/>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BE08F3-A471-B6A2-B890-02AE331C3C94}"/>
              </a:ext>
            </a:extLst>
          </p:cNvPr>
          <p:cNvSpPr>
            <a:spLocks noGrp="1"/>
          </p:cNvSpPr>
          <p:nvPr>
            <p:ph type="sldNum" sz="quarter" idx="12"/>
          </p:nvPr>
        </p:nvSpPr>
        <p:spPr/>
        <p:txBody>
          <a:bodyPr/>
          <a:lstStyle/>
          <a:p>
            <a:fld id="{199E282D-D310-42D8-B8FF-78ED45A44D81}" type="slidenum">
              <a:rPr lang="he-IL" smtClean="0"/>
              <a:t>37</a:t>
            </a:fld>
            <a:endParaRPr lang="he-IL"/>
          </a:p>
        </p:txBody>
      </p:sp>
      <p:sp>
        <p:nvSpPr>
          <p:cNvPr id="5" name="Slide Number Placeholder 1">
            <a:extLst>
              <a:ext uri="{FF2B5EF4-FFF2-40B4-BE49-F238E27FC236}">
                <a16:creationId xmlns:a16="http://schemas.microsoft.com/office/drawing/2014/main" id="{1AB502B1-17DA-D98C-64FB-717B1B805814}"/>
              </a:ext>
            </a:extLst>
          </p:cNvPr>
          <p:cNvSpPr txBox="1">
            <a:spLocks/>
          </p:cNvSpPr>
          <p:nvPr/>
        </p:nvSpPr>
        <p:spPr>
          <a:xfrm>
            <a:off x="11298730" y="6267302"/>
            <a:ext cx="638122"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F2736200-3204-44C4-A5EC-985817706BA3}" type="slidenum">
              <a:rPr lang="en-US" sz="1400" smtClean="0"/>
              <a:pPr/>
              <a:t>37</a:t>
            </a:fld>
            <a:endParaRPr lang="en-US" sz="1400"/>
          </a:p>
        </p:txBody>
      </p:sp>
      <p:sp>
        <p:nvSpPr>
          <p:cNvPr id="7" name="מלבן 3">
            <a:extLst>
              <a:ext uri="{FF2B5EF4-FFF2-40B4-BE49-F238E27FC236}">
                <a16:creationId xmlns:a16="http://schemas.microsoft.com/office/drawing/2014/main" id="{CA6AD36D-C600-EBED-52F4-E260C5089FC7}"/>
              </a:ext>
            </a:extLst>
          </p:cNvPr>
          <p:cNvSpPr/>
          <p:nvPr/>
        </p:nvSpPr>
        <p:spPr>
          <a:xfrm>
            <a:off x="9080071" y="1198318"/>
            <a:ext cx="1870753" cy="41952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he-IL" b="1" dirty="0">
                <a:solidFill>
                  <a:srgbClr val="36636F"/>
                </a:solidFill>
                <a:latin typeface="Segoe UI" panose="020B0502040204020203" pitchFamily="34" charset="0"/>
                <a:cs typeface="Segoe UI" panose="020B0502040204020203" pitchFamily="34" charset="0"/>
              </a:rPr>
              <a:t>השכלה</a:t>
            </a:r>
            <a:endParaRPr lang="he-IL" sz="1200" b="1" dirty="0">
              <a:solidFill>
                <a:srgbClr val="36636F"/>
              </a:solidFill>
              <a:latin typeface="Segoe UI" panose="020B0502040204020203" pitchFamily="34" charset="0"/>
              <a:cs typeface="Segoe UI" panose="020B0502040204020203" pitchFamily="34" charset="0"/>
            </a:endParaRPr>
          </a:p>
        </p:txBody>
      </p:sp>
      <p:sp>
        <p:nvSpPr>
          <p:cNvPr id="8" name="מלבן 3">
            <a:extLst>
              <a:ext uri="{FF2B5EF4-FFF2-40B4-BE49-F238E27FC236}">
                <a16:creationId xmlns:a16="http://schemas.microsoft.com/office/drawing/2014/main" id="{55CF4110-3002-01F2-B0A5-D08AF5EDA585}"/>
              </a:ext>
            </a:extLst>
          </p:cNvPr>
          <p:cNvSpPr/>
          <p:nvPr/>
        </p:nvSpPr>
        <p:spPr>
          <a:xfrm>
            <a:off x="977126" y="2405557"/>
            <a:ext cx="1870753" cy="41952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he-IL" sz="2000" b="1" dirty="0">
                <a:solidFill>
                  <a:srgbClr val="36636F"/>
                </a:solidFill>
                <a:latin typeface="Segoe UI" panose="020B0502040204020203" pitchFamily="34" charset="0"/>
                <a:cs typeface="Segoe UI" panose="020B0502040204020203" pitchFamily="34" charset="0"/>
              </a:rPr>
              <a:t>תעסוקת בן/בת זוג</a:t>
            </a:r>
            <a:endParaRPr lang="he-IL" sz="1400" b="1" dirty="0">
              <a:solidFill>
                <a:srgbClr val="36636F"/>
              </a:solidFill>
              <a:latin typeface="Segoe UI" panose="020B0502040204020203" pitchFamily="34" charset="0"/>
              <a:cs typeface="Segoe UI" panose="020B0502040204020203" pitchFamily="34" charset="0"/>
            </a:endParaRPr>
          </a:p>
        </p:txBody>
      </p:sp>
      <p:sp>
        <p:nvSpPr>
          <p:cNvPr id="9" name="מלבן 3">
            <a:extLst>
              <a:ext uri="{FF2B5EF4-FFF2-40B4-BE49-F238E27FC236}">
                <a16:creationId xmlns:a16="http://schemas.microsoft.com/office/drawing/2014/main" id="{1E5ADD5F-FC75-F4EF-DC97-D614A8EF9A2A}"/>
              </a:ext>
            </a:extLst>
          </p:cNvPr>
          <p:cNvSpPr/>
          <p:nvPr/>
        </p:nvSpPr>
        <p:spPr>
          <a:xfrm>
            <a:off x="3698662" y="1155797"/>
            <a:ext cx="1870753" cy="41952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he-IL" b="1">
                <a:solidFill>
                  <a:srgbClr val="36636F"/>
                </a:solidFill>
                <a:latin typeface="Segoe UI" panose="020B0502040204020203" pitchFamily="34" charset="0"/>
                <a:cs typeface="Segoe UI" panose="020B0502040204020203" pitchFamily="34" charset="0"/>
              </a:rPr>
              <a:t>תעסוקה</a:t>
            </a:r>
            <a:endParaRPr lang="he-IL" sz="1200" b="1">
              <a:solidFill>
                <a:srgbClr val="36636F"/>
              </a:solidFill>
              <a:latin typeface="Segoe UI" panose="020B0502040204020203" pitchFamily="34" charset="0"/>
              <a:cs typeface="Segoe UI" panose="020B0502040204020203" pitchFamily="34" charset="0"/>
            </a:endParaRPr>
          </a:p>
        </p:txBody>
      </p:sp>
      <p:graphicFrame>
        <p:nvGraphicFramePr>
          <p:cNvPr id="10" name="תרשים 20">
            <a:extLst>
              <a:ext uri="{FF2B5EF4-FFF2-40B4-BE49-F238E27FC236}">
                <a16:creationId xmlns:a16="http://schemas.microsoft.com/office/drawing/2014/main" id="{3ED3EAC4-67A7-CAC0-610F-5159243F9A36}"/>
              </a:ext>
            </a:extLst>
          </p:cNvPr>
          <p:cNvGraphicFramePr>
            <a:graphicFrameLocks/>
          </p:cNvGraphicFramePr>
          <p:nvPr>
            <p:extLst>
              <p:ext uri="{D42A27DB-BD31-4B8C-83A1-F6EECF244321}">
                <p14:modId xmlns:p14="http://schemas.microsoft.com/office/powerpoint/2010/main" val="175776944"/>
              </p:ext>
            </p:extLst>
          </p:nvPr>
        </p:nvGraphicFramePr>
        <p:xfrm>
          <a:off x="2378271" y="439255"/>
          <a:ext cx="4395143" cy="35317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תרשים 21">
            <a:extLst>
              <a:ext uri="{FF2B5EF4-FFF2-40B4-BE49-F238E27FC236}">
                <a16:creationId xmlns:a16="http://schemas.microsoft.com/office/drawing/2014/main" id="{9D3F0FC0-F25D-BBC6-FE87-B9DF1CF427F9}"/>
              </a:ext>
            </a:extLst>
          </p:cNvPr>
          <p:cNvGraphicFramePr>
            <a:graphicFrameLocks/>
          </p:cNvGraphicFramePr>
          <p:nvPr>
            <p:extLst>
              <p:ext uri="{D42A27DB-BD31-4B8C-83A1-F6EECF244321}">
                <p14:modId xmlns:p14="http://schemas.microsoft.com/office/powerpoint/2010/main" val="2543379812"/>
              </p:ext>
            </p:extLst>
          </p:nvPr>
        </p:nvGraphicFramePr>
        <p:xfrm>
          <a:off x="-314119" y="3215046"/>
          <a:ext cx="4244392" cy="3044594"/>
        </p:xfrm>
        <a:graphic>
          <a:graphicData uri="http://schemas.openxmlformats.org/drawingml/2006/chart">
            <c:chart xmlns:c="http://schemas.openxmlformats.org/drawingml/2006/chart" xmlns:r="http://schemas.openxmlformats.org/officeDocument/2006/relationships" r:id="rId4"/>
          </a:graphicData>
        </a:graphic>
      </p:graphicFrame>
      <p:sp>
        <p:nvSpPr>
          <p:cNvPr id="12" name="מלבן 3">
            <a:extLst>
              <a:ext uri="{FF2B5EF4-FFF2-40B4-BE49-F238E27FC236}">
                <a16:creationId xmlns:a16="http://schemas.microsoft.com/office/drawing/2014/main" id="{8A1025DE-C385-D6D1-1216-CC340F3FE9AF}"/>
              </a:ext>
            </a:extLst>
          </p:cNvPr>
          <p:cNvSpPr/>
          <p:nvPr/>
        </p:nvSpPr>
        <p:spPr>
          <a:xfrm>
            <a:off x="6519347" y="2355962"/>
            <a:ext cx="1278553" cy="668806"/>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eaLnBrk="0" fontAlgn="base" hangingPunct="0">
              <a:spcBef>
                <a:spcPct val="0"/>
              </a:spcBef>
              <a:spcAft>
                <a:spcPts val="800"/>
              </a:spcAft>
            </a:pPr>
            <a:r>
              <a:rPr lang="he-IL" sz="2000" b="1" dirty="0">
                <a:solidFill>
                  <a:srgbClr val="36636F"/>
                </a:solidFill>
                <a:latin typeface="Segoe UI" panose="020B0502040204020203" pitchFamily="34" charset="0"/>
                <a:cs typeface="Segoe UI" panose="020B0502040204020203" pitchFamily="34" charset="0"/>
              </a:rPr>
              <a:t>שכונת המגורים</a:t>
            </a:r>
            <a:endParaRPr lang="he-IL" sz="1400" b="1" dirty="0">
              <a:solidFill>
                <a:srgbClr val="36636F"/>
              </a:solidFill>
              <a:latin typeface="Segoe UI" panose="020B0502040204020203" pitchFamily="34" charset="0"/>
              <a:cs typeface="Segoe UI" panose="020B0502040204020203" pitchFamily="34" charset="0"/>
            </a:endParaRPr>
          </a:p>
        </p:txBody>
      </p:sp>
      <p:graphicFrame>
        <p:nvGraphicFramePr>
          <p:cNvPr id="13" name="תרשים 46">
            <a:extLst>
              <a:ext uri="{FF2B5EF4-FFF2-40B4-BE49-F238E27FC236}">
                <a16:creationId xmlns:a16="http://schemas.microsoft.com/office/drawing/2014/main" id="{CAC210D4-9117-379D-114B-73AFF2BF28E5}"/>
              </a:ext>
            </a:extLst>
          </p:cNvPr>
          <p:cNvGraphicFramePr>
            <a:graphicFrameLocks/>
          </p:cNvGraphicFramePr>
          <p:nvPr>
            <p:extLst>
              <p:ext uri="{D42A27DB-BD31-4B8C-83A1-F6EECF244321}">
                <p14:modId xmlns:p14="http://schemas.microsoft.com/office/powerpoint/2010/main" val="2859120939"/>
              </p:ext>
            </p:extLst>
          </p:nvPr>
        </p:nvGraphicFramePr>
        <p:xfrm>
          <a:off x="5353365" y="2851755"/>
          <a:ext cx="3726706" cy="36861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תרשים 15">
            <a:extLst>
              <a:ext uri="{FF2B5EF4-FFF2-40B4-BE49-F238E27FC236}">
                <a16:creationId xmlns:a16="http://schemas.microsoft.com/office/drawing/2014/main" id="{77ED2911-C911-C88F-D1ED-9D14BD6BD622}"/>
              </a:ext>
            </a:extLst>
          </p:cNvPr>
          <p:cNvGraphicFramePr>
            <a:graphicFrameLocks/>
          </p:cNvGraphicFramePr>
          <p:nvPr>
            <p:extLst>
              <p:ext uri="{D42A27DB-BD31-4B8C-83A1-F6EECF244321}">
                <p14:modId xmlns:p14="http://schemas.microsoft.com/office/powerpoint/2010/main" val="2042905585"/>
              </p:ext>
            </p:extLst>
          </p:nvPr>
        </p:nvGraphicFramePr>
        <p:xfrm>
          <a:off x="7305571" y="404080"/>
          <a:ext cx="6373981" cy="3531700"/>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F0411674-00AA-ACB5-6A61-4C43EB4C3165}"/>
              </a:ext>
            </a:extLst>
          </p:cNvPr>
          <p:cNvSpPr txBox="1"/>
          <p:nvPr/>
        </p:nvSpPr>
        <p:spPr>
          <a:xfrm>
            <a:off x="0" y="390"/>
            <a:ext cx="12192000" cy="474041"/>
          </a:xfrm>
          <a:prstGeom prst="rect">
            <a:avLst/>
          </a:prstGeom>
          <a:solidFill>
            <a:srgbClr val="36636F"/>
          </a:solidFill>
        </p:spPr>
        <p:txBody>
          <a:bodyPr wrap="square" rtlCol="0">
            <a:spAutoFit/>
          </a:bodyPr>
          <a:lstStyle/>
          <a:p>
            <a:pPr algn="l" rtl="0">
              <a:lnSpc>
                <a:spcPct val="115000"/>
              </a:lnSpc>
              <a:spcAft>
                <a:spcPts val="1000"/>
              </a:spcAft>
            </a:pP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Socio-economic Profile of Survey Respondents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09270534"/>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63998C-0104-57B4-556D-3536499165F7}"/>
              </a:ext>
            </a:extLst>
          </p:cNvPr>
          <p:cNvSpPr/>
          <p:nvPr/>
        </p:nvSpPr>
        <p:spPr>
          <a:xfrm>
            <a:off x="1" y="1367200"/>
            <a:ext cx="5868027" cy="50190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21015C9A-91E6-C1D3-148C-58424D2659AC}"/>
              </a:ext>
            </a:extLst>
          </p:cNvPr>
          <p:cNvSpPr txBox="1"/>
          <p:nvPr/>
        </p:nvSpPr>
        <p:spPr>
          <a:xfrm>
            <a:off x="1" y="471719"/>
            <a:ext cx="12193214" cy="1138773"/>
          </a:xfrm>
          <a:prstGeom prst="rect">
            <a:avLst/>
          </a:prstGeom>
          <a:solidFill>
            <a:srgbClr val="FFDC72"/>
          </a:solidFill>
        </p:spPr>
        <p:txBody>
          <a:bodyPr wrap="square" rtlCol="0">
            <a:spAutoFit/>
          </a:bodyPr>
          <a:lstStyle/>
          <a:p>
            <a:pPr marL="182880"/>
            <a:r>
              <a:rPr lang="he-IL" sz="1600" b="1" dirty="0">
                <a:solidFill>
                  <a:srgbClr val="36636F"/>
                </a:solidFill>
                <a:latin typeface="Segoe UI" panose="020B0502040204020203" pitchFamily="34" charset="0"/>
                <a:cs typeface="Segoe UI" panose="020B0502040204020203" pitchFamily="34" charset="0"/>
              </a:rPr>
              <a:t>רוב תושבי בית שמש מתניידים עם ילדיהם באופן רגלי לאורך כל שעות היום, </a:t>
            </a:r>
            <a:r>
              <a:rPr lang="he-IL" sz="1200" b="1" dirty="0">
                <a:solidFill>
                  <a:srgbClr val="36636F"/>
                </a:solidFill>
                <a:latin typeface="Segoe UI" panose="020B0502040204020203" pitchFamily="34" charset="0"/>
                <a:cs typeface="Segoe UI" panose="020B0502040204020203" pitchFamily="34" charset="0"/>
              </a:rPr>
              <a:t>ממצאי מחקר הבייסליין מצביעים על הסיבות הבאות לכך:</a:t>
            </a:r>
            <a:endParaRPr lang="he-IL" sz="1400" b="1" dirty="0">
              <a:solidFill>
                <a:srgbClr val="36636F"/>
              </a:solidFill>
              <a:latin typeface="Segoe UI" panose="020B0502040204020203" pitchFamily="34" charset="0"/>
              <a:cs typeface="Segoe UI" panose="020B0502040204020203" pitchFamily="34" charset="0"/>
            </a:endParaRPr>
          </a:p>
          <a:p>
            <a:pPr marL="742950" lvl="1" indent="-285750">
              <a:spcBef>
                <a:spcPts val="1200"/>
              </a:spcBef>
              <a:buClr>
                <a:schemeClr val="bg1"/>
              </a:buClr>
              <a:buFont typeface="Wingdings" panose="05000000000000000000" pitchFamily="2" charset="2"/>
              <a:buChar char="§"/>
            </a:pPr>
            <a:r>
              <a:rPr lang="he-IL" sz="1400" b="1" dirty="0">
                <a:solidFill>
                  <a:srgbClr val="36636F"/>
                </a:solidFill>
                <a:latin typeface="Segoe UI" panose="020B0502040204020203" pitchFamily="34" charset="0"/>
                <a:cs typeface="Segoe UI" panose="020B0502040204020203" pitchFamily="34" charset="0"/>
              </a:rPr>
              <a:t>סיבות תרבותיות</a:t>
            </a:r>
          </a:p>
          <a:p>
            <a:pPr marL="742950" lvl="1" indent="-285750">
              <a:buClr>
                <a:schemeClr val="bg1"/>
              </a:buClr>
              <a:buFont typeface="Wingdings" panose="05000000000000000000" pitchFamily="2" charset="2"/>
              <a:buChar char="§"/>
            </a:pPr>
            <a:r>
              <a:rPr lang="he-IL" sz="1400" b="1" dirty="0">
                <a:solidFill>
                  <a:srgbClr val="36636F"/>
                </a:solidFill>
                <a:latin typeface="Segoe UI" panose="020B0502040204020203" pitchFamily="34" charset="0"/>
                <a:cs typeface="Segoe UI" panose="020B0502040204020203" pitchFamily="34" charset="0"/>
              </a:rPr>
              <a:t>היעדר בטיחות במרחב הציבורי</a:t>
            </a:r>
          </a:p>
          <a:p>
            <a:pPr marL="742950" lvl="1" indent="-285750">
              <a:buClr>
                <a:schemeClr val="bg1"/>
              </a:buClr>
              <a:buFont typeface="Wingdings" panose="05000000000000000000" pitchFamily="2" charset="2"/>
              <a:buChar char="§"/>
            </a:pPr>
            <a:r>
              <a:rPr lang="he-IL" sz="1400" b="1" dirty="0">
                <a:solidFill>
                  <a:srgbClr val="36636F"/>
                </a:solidFill>
                <a:latin typeface="Segoe UI" panose="020B0502040204020203" pitchFamily="34" charset="0"/>
                <a:cs typeface="Segoe UI" panose="020B0502040204020203" pitchFamily="34" charset="0"/>
              </a:rPr>
              <a:t>קשיי התניידות (מרחקים ארוכים והתנאים הטופוגרפיים של העיר)</a:t>
            </a:r>
          </a:p>
        </p:txBody>
      </p:sp>
      <p:sp>
        <p:nvSpPr>
          <p:cNvPr id="8" name="TextBox 7">
            <a:extLst>
              <a:ext uri="{FF2B5EF4-FFF2-40B4-BE49-F238E27FC236}">
                <a16:creationId xmlns:a16="http://schemas.microsoft.com/office/drawing/2014/main" id="{D20CDA56-1782-3933-5602-88700B356C0F}"/>
              </a:ext>
            </a:extLst>
          </p:cNvPr>
          <p:cNvSpPr txBox="1"/>
          <p:nvPr/>
        </p:nvSpPr>
        <p:spPr>
          <a:xfrm>
            <a:off x="5801833" y="2934445"/>
            <a:ext cx="5564775" cy="1031051"/>
          </a:xfrm>
          <a:prstGeom prst="rect">
            <a:avLst/>
          </a:prstGeom>
          <a:noFill/>
        </p:spPr>
        <p:txBody>
          <a:bodyPr wrap="square">
            <a:spAutoFit/>
          </a:bodyPr>
          <a:lstStyle/>
          <a:p>
            <a:r>
              <a:rPr lang="he-IL"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מתניידים </a:t>
            </a:r>
            <a:r>
              <a:rPr lang="he-IL" sz="12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באופן רגלי </a:t>
            </a:r>
            <a:r>
              <a:rPr lang="he-IL" sz="1200" dirty="0">
                <a:solidFill>
                  <a:srgbClr val="404040"/>
                </a:solidFill>
                <a:effectLst/>
                <a:latin typeface="Segoe UI" panose="020B0502040204020203" pitchFamily="34" charset="0"/>
                <a:ea typeface="Times New Roman" panose="02020603050405020304" pitchFamily="18" charset="0"/>
                <a:cs typeface="Segoe UI" panose="020B0502040204020203" pitchFamily="34" charset="0"/>
              </a:rPr>
              <a:t>עם הילדים בדרכם או בחזרתם מהמסגרות החינוכיות הביתה.</a:t>
            </a:r>
          </a:p>
          <a:p>
            <a:endParaRPr lang="he-IL"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endParaRPr>
          </a:p>
          <a:p>
            <a:endParaRPr lang="he-IL" sz="500" dirty="0">
              <a:solidFill>
                <a:srgbClr val="404040"/>
              </a:solidFill>
              <a:latin typeface="Segoe UI" panose="020B0502040204020203" pitchFamily="34" charset="0"/>
              <a:ea typeface="Times New Roman" panose="02020603050405020304" pitchFamily="18" charset="0"/>
              <a:cs typeface="Segoe UI" panose="020B0502040204020203" pitchFamily="34" charset="0"/>
            </a:endParaRPr>
          </a:p>
          <a:p>
            <a:r>
              <a:rPr lang="he-IL"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מתניידים </a:t>
            </a:r>
            <a:r>
              <a:rPr lang="he-IL" sz="1200" dirty="0">
                <a:solidFill>
                  <a:srgbClr val="404040"/>
                </a:solidFill>
                <a:latin typeface="Segoe UI" panose="020B0502040204020203" pitchFamily="34" charset="0"/>
                <a:cs typeface="Segoe UI" panose="020B0502040204020203" pitchFamily="34" charset="0"/>
              </a:rPr>
              <a:t>בשעות אחר הצוהריים </a:t>
            </a:r>
            <a:r>
              <a:rPr lang="he-IL" sz="1200" b="1" dirty="0">
                <a:solidFill>
                  <a:srgbClr val="404040"/>
                </a:solidFill>
                <a:latin typeface="Segoe UI" panose="020B0502040204020203" pitchFamily="34" charset="0"/>
                <a:cs typeface="Segoe UI" panose="020B0502040204020203" pitchFamily="34" charset="0"/>
              </a:rPr>
              <a:t>ברגל (80% </a:t>
            </a:r>
            <a:r>
              <a:rPr lang="he-IL" sz="1200" dirty="0">
                <a:solidFill>
                  <a:srgbClr val="404040"/>
                </a:solidFill>
                <a:latin typeface="Segoe UI" panose="020B0502040204020203" pitchFamily="34" charset="0"/>
                <a:cs typeface="Segoe UI" panose="020B0502040204020203" pitchFamily="34" charset="0"/>
              </a:rPr>
              <a:t>מהנשים</a:t>
            </a:r>
            <a:r>
              <a:rPr lang="he-IL" sz="1200" b="1" dirty="0">
                <a:solidFill>
                  <a:srgbClr val="404040"/>
                </a:solidFill>
                <a:latin typeface="Segoe UI" panose="020B0502040204020203" pitchFamily="34" charset="0"/>
                <a:cs typeface="Segoe UI" panose="020B0502040204020203" pitchFamily="34" charset="0"/>
              </a:rPr>
              <a:t> ו-63% </a:t>
            </a:r>
            <a:r>
              <a:rPr lang="he-IL" sz="1200" dirty="0">
                <a:solidFill>
                  <a:srgbClr val="404040"/>
                </a:solidFill>
                <a:latin typeface="Segoe UI" panose="020B0502040204020203" pitchFamily="34" charset="0"/>
                <a:cs typeface="Segoe UI" panose="020B0502040204020203" pitchFamily="34" charset="0"/>
              </a:rPr>
              <a:t>מהגברים, </a:t>
            </a:r>
            <a:r>
              <a:rPr lang="he-IL" sz="1200" b="1" dirty="0">
                <a:solidFill>
                  <a:srgbClr val="404040"/>
                </a:solidFill>
                <a:latin typeface="Segoe UI" panose="020B0502040204020203" pitchFamily="34" charset="0"/>
                <a:cs typeface="Segoe UI" panose="020B0502040204020203" pitchFamily="34" charset="0"/>
              </a:rPr>
              <a:t>91% </a:t>
            </a:r>
            <a:r>
              <a:rPr lang="he-IL" sz="1200" dirty="0">
                <a:solidFill>
                  <a:srgbClr val="404040"/>
                </a:solidFill>
                <a:latin typeface="Segoe UI" panose="020B0502040204020203" pitchFamily="34" charset="0"/>
                <a:cs typeface="Segoe UI" panose="020B0502040204020203" pitchFamily="34" charset="0"/>
              </a:rPr>
              <a:t>מתושבי רמה ג'1</a:t>
            </a:r>
            <a:r>
              <a:rPr lang="he-IL" sz="1200" b="1" dirty="0">
                <a:solidFill>
                  <a:srgbClr val="404040"/>
                </a:solidFill>
                <a:latin typeface="Segoe UI" panose="020B0502040204020203" pitchFamily="34" charset="0"/>
                <a:cs typeface="Segoe UI" panose="020B0502040204020203" pitchFamily="34" charset="0"/>
              </a:rPr>
              <a:t>) ו- </a:t>
            </a:r>
            <a:r>
              <a:rPr lang="he-IL" sz="2000" b="1" dirty="0">
                <a:solidFill>
                  <a:srgbClr val="404040"/>
                </a:solidFill>
                <a:latin typeface="Segoe UI" panose="020B0502040204020203" pitchFamily="34" charset="0"/>
                <a:cs typeface="Segoe UI" panose="020B0502040204020203" pitchFamily="34" charset="0"/>
              </a:rPr>
              <a:t>52% </a:t>
            </a:r>
            <a:r>
              <a:rPr lang="he-IL" sz="1200" b="1" dirty="0">
                <a:solidFill>
                  <a:srgbClr val="404040"/>
                </a:solidFill>
                <a:latin typeface="Segoe UI" panose="020B0502040204020203" pitchFamily="34" charset="0"/>
                <a:cs typeface="Segoe UI" panose="020B0502040204020203" pitchFamily="34" charset="0"/>
              </a:rPr>
              <a:t>באוטובוס (18% </a:t>
            </a:r>
            <a:r>
              <a:rPr lang="he-IL" sz="1200" dirty="0">
                <a:solidFill>
                  <a:srgbClr val="404040"/>
                </a:solidFill>
                <a:latin typeface="Segoe UI" panose="020B0502040204020203" pitchFamily="34" charset="0"/>
                <a:cs typeface="Segoe UI" panose="020B0502040204020203" pitchFamily="34" charset="0"/>
              </a:rPr>
              <a:t>מתושבי רמה ג'1)</a:t>
            </a:r>
            <a:r>
              <a:rPr lang="he-IL" sz="1200" b="1" dirty="0">
                <a:solidFill>
                  <a:srgbClr val="404040"/>
                </a:solidFill>
                <a:latin typeface="Segoe UI" panose="020B0502040204020203" pitchFamily="34" charset="0"/>
                <a:cs typeface="Segoe UI" panose="020B0502040204020203" pitchFamily="34" charset="0"/>
              </a:rPr>
              <a:t>. </a:t>
            </a:r>
          </a:p>
        </p:txBody>
      </p:sp>
      <p:sp>
        <p:nvSpPr>
          <p:cNvPr id="9" name="TextBox 8">
            <a:extLst>
              <a:ext uri="{FF2B5EF4-FFF2-40B4-BE49-F238E27FC236}">
                <a16:creationId xmlns:a16="http://schemas.microsoft.com/office/drawing/2014/main" id="{F720857F-3D47-5430-1E88-4AAAD2E1F8C9}"/>
              </a:ext>
            </a:extLst>
          </p:cNvPr>
          <p:cNvSpPr txBox="1"/>
          <p:nvPr/>
        </p:nvSpPr>
        <p:spPr>
          <a:xfrm>
            <a:off x="138355" y="4405123"/>
            <a:ext cx="5563175" cy="1938992"/>
          </a:xfrm>
          <a:prstGeom prst="rect">
            <a:avLst/>
          </a:prstGeom>
          <a:noFill/>
        </p:spPr>
        <p:txBody>
          <a:bodyPr wrap="square">
            <a:spAutoFit/>
          </a:bodyPr>
          <a:lstStyle/>
          <a:p>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(קבוצת מיקוד, אבות)</a:t>
            </a:r>
          </a:p>
          <a:p>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"אנחנו צריכים מקום שילדים יכולים לצאת בו מחוץ לבניין, ובבניין אין כלום. אין לילדים שום מקום להיות ליד הבניין"</a:t>
            </a:r>
          </a:p>
          <a:p>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"בגלל שאין גינה בשכונה, אנחנו משתמשים באוטו. אם לא אני, הם לא יוצאים לגינה"</a:t>
            </a:r>
          </a:p>
          <a:p>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"אני גר ברחוב חד סטרי ב-ג' ויש כיכר [שמשחקים עליה] וכבר נדרסו שם כמה ילדים. ביקשנו לשים פס האטה..."</a:t>
            </a:r>
            <a:endPar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10" name="TextBox 9">
            <a:extLst>
              <a:ext uri="{FF2B5EF4-FFF2-40B4-BE49-F238E27FC236}">
                <a16:creationId xmlns:a16="http://schemas.microsoft.com/office/drawing/2014/main" id="{07C3E928-62F6-CD4A-B804-1B1A0F379E54}"/>
              </a:ext>
            </a:extLst>
          </p:cNvPr>
          <p:cNvSpPr txBox="1"/>
          <p:nvPr/>
        </p:nvSpPr>
        <p:spPr>
          <a:xfrm>
            <a:off x="6945976" y="1781365"/>
            <a:ext cx="4420632" cy="461665"/>
          </a:xfrm>
          <a:prstGeom prst="rect">
            <a:avLst/>
          </a:prstGeom>
          <a:noFill/>
        </p:spPr>
        <p:txBody>
          <a:bodyPr wrap="square">
            <a:spAutoFit/>
          </a:bodyPr>
          <a:lstStyle/>
          <a:p>
            <a:r>
              <a:rPr lang="he-IL" sz="1200" dirty="0">
                <a:solidFill>
                  <a:srgbClr val="404040"/>
                </a:solidFill>
                <a:latin typeface="Segoe UI" panose="020B0502040204020203" pitchFamily="34" charset="0"/>
                <a:cs typeface="Segoe UI" panose="020B0502040204020203" pitchFamily="34" charset="0"/>
              </a:rPr>
              <a:t>סבורים שהמרחבים הציבוריים ורחובות השכונה </a:t>
            </a:r>
            <a:r>
              <a:rPr lang="he-IL" sz="1200" b="1" dirty="0">
                <a:solidFill>
                  <a:srgbClr val="404040"/>
                </a:solidFill>
                <a:latin typeface="Segoe UI" panose="020B0502040204020203" pitchFamily="34" charset="0"/>
                <a:cs typeface="Segoe UI" panose="020B0502040204020203" pitchFamily="34" charset="0"/>
              </a:rPr>
              <a:t>אינם בטיחותיים</a:t>
            </a:r>
            <a:r>
              <a:rPr lang="he-IL" sz="1200" dirty="0">
                <a:solidFill>
                  <a:srgbClr val="404040"/>
                </a:solidFill>
                <a:latin typeface="Segoe UI" panose="020B0502040204020203" pitchFamily="34" charset="0"/>
                <a:cs typeface="Segoe UI" panose="020B0502040204020203" pitchFamily="34" charset="0"/>
              </a:rPr>
              <a:t>, עבור ילדי הגיל הרך (</a:t>
            </a:r>
            <a:r>
              <a:rPr lang="he-IL" sz="1200" b="1" dirty="0">
                <a:solidFill>
                  <a:srgbClr val="404040"/>
                </a:solidFill>
                <a:latin typeface="Segoe UI" panose="020B0502040204020203" pitchFamily="34" charset="0"/>
                <a:cs typeface="Segoe UI" panose="020B0502040204020203" pitchFamily="34" charset="0"/>
              </a:rPr>
              <a:t>50%</a:t>
            </a:r>
            <a:r>
              <a:rPr lang="he-IL" sz="1200" dirty="0">
                <a:solidFill>
                  <a:srgbClr val="404040"/>
                </a:solidFill>
                <a:latin typeface="Segoe UI" panose="020B0502040204020203" pitchFamily="34" charset="0"/>
                <a:cs typeface="Segoe UI" panose="020B0502040204020203" pitchFamily="34" charset="0"/>
              </a:rPr>
              <a:t> בקרב הורים לילדים בגילי לידה עד 3)</a:t>
            </a:r>
          </a:p>
        </p:txBody>
      </p:sp>
      <p:sp>
        <p:nvSpPr>
          <p:cNvPr id="11" name="TextBox 10">
            <a:extLst>
              <a:ext uri="{FF2B5EF4-FFF2-40B4-BE49-F238E27FC236}">
                <a16:creationId xmlns:a16="http://schemas.microsoft.com/office/drawing/2014/main" id="{8A0E6818-0A18-123A-4F20-4C867B9A1885}"/>
              </a:ext>
            </a:extLst>
          </p:cNvPr>
          <p:cNvSpPr txBox="1"/>
          <p:nvPr/>
        </p:nvSpPr>
        <p:spPr>
          <a:xfrm>
            <a:off x="11134920" y="1758922"/>
            <a:ext cx="944635" cy="461665"/>
          </a:xfrm>
          <a:prstGeom prst="rect">
            <a:avLst/>
          </a:prstGeom>
          <a:noFill/>
        </p:spPr>
        <p:txBody>
          <a:bodyPr wrap="square">
            <a:spAutoFit/>
          </a:bodyPr>
          <a:lstStyle/>
          <a:p>
            <a:r>
              <a:rPr lang="he-IL" sz="2400" b="1" dirty="0">
                <a:solidFill>
                  <a:srgbClr val="404040"/>
                </a:solidFill>
                <a:latin typeface="Segoe UI" panose="020B0502040204020203" pitchFamily="34" charset="0"/>
                <a:cs typeface="Segoe UI" panose="020B0502040204020203" pitchFamily="34" charset="0"/>
              </a:rPr>
              <a:t>42%</a:t>
            </a:r>
            <a:endParaRPr lang="he-IL" sz="2400" b="1" dirty="0">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625F2F6C-458A-71AA-18AB-0F0856CF1A4D}"/>
              </a:ext>
            </a:extLst>
          </p:cNvPr>
          <p:cNvSpPr/>
          <p:nvPr/>
        </p:nvSpPr>
        <p:spPr>
          <a:xfrm>
            <a:off x="5868029" y="4633528"/>
            <a:ext cx="6335822" cy="1752753"/>
          </a:xfrm>
          <a:prstGeom prst="rect">
            <a:avLst/>
          </a:prstGeom>
          <a:solidFill>
            <a:srgbClr val="9AB1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160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pic>
        <p:nvPicPr>
          <p:cNvPr id="13" name="Picture 2" descr="Business team staff icon Royalty Free Vector Image">
            <a:extLst>
              <a:ext uri="{FF2B5EF4-FFF2-40B4-BE49-F238E27FC236}">
                <a16:creationId xmlns:a16="http://schemas.microsoft.com/office/drawing/2014/main" id="{2F11EF07-EE0A-4397-28A7-8C815AAC2B2B}"/>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4894548" y="1702674"/>
            <a:ext cx="700567" cy="5462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usiness team staff icon Royalty Free Vector Image">
            <a:extLst>
              <a:ext uri="{FF2B5EF4-FFF2-40B4-BE49-F238E27FC236}">
                <a16:creationId xmlns:a16="http://schemas.microsoft.com/office/drawing/2014/main" id="{307C9ADF-78F1-3308-B2DA-D17066DA98E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3">
                    <a14:imgEffect>
                      <a14:backgroundRemoval t="25556" b="41204" l="704" r="28744">
                        <a14:foregroundMark x1="24422" y1="30093" x2="24422" y2="30093"/>
                        <a14:foregroundMark x1="28744" y1="37593" x2="28744" y2="37593"/>
                        <a14:foregroundMark x1="2111" y1="32500" x2="2111" y2="32500"/>
                        <a14:foregroundMark x1="704" y1="38333" x2="704" y2="38333"/>
                      </a14:backgroundRemoval>
                    </a14:imgEffect>
                  </a14:imgLayer>
                </a14:imgProps>
              </a:ext>
              <a:ext uri="{28A0092B-C50C-407E-A947-70E740481C1C}">
                <a14:useLocalDpi xmlns:a14="http://schemas.microsoft.com/office/drawing/2010/main" val="0"/>
              </a:ext>
            </a:extLst>
          </a:blip>
          <a:srcRect t="23750" r="68543" b="56806"/>
          <a:stretch/>
        </p:blipFill>
        <p:spPr bwMode="auto">
          <a:xfrm>
            <a:off x="4840755" y="4312941"/>
            <a:ext cx="814211" cy="5462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26EEF6C-56BF-2B39-DA84-3FA7A996B96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9234" r="90541">
                        <a14:foregroundMark x1="46622" y1="62609" x2="46622" y2="62609"/>
                        <a14:foregroundMark x1="77477" y1="64783" x2="77477" y2="64783"/>
                        <a14:foregroundMark x1="90541" y1="55652" x2="90541" y2="55652"/>
                        <a14:foregroundMark x1="19369" y1="66957" x2="19369" y2="66957"/>
                        <a14:foregroundMark x1="9234" y1="39130" x2="9234" y2="39130"/>
                        <a14:foregroundMark x1="27928" y1="17391" x2="27928" y2="17391"/>
                        <a14:foregroundMark x1="50901" y1="18261" x2="50901" y2="18261"/>
                      </a14:backgroundRemoval>
                    </a14:imgEffect>
                  </a14:imgLayer>
                </a14:imgProps>
              </a:ext>
            </a:extLst>
          </a:blip>
          <a:stretch>
            <a:fillRect/>
          </a:stretch>
        </p:blipFill>
        <p:spPr>
          <a:xfrm>
            <a:off x="5974011" y="3659235"/>
            <a:ext cx="971965" cy="503495"/>
          </a:xfrm>
          <a:prstGeom prst="rect">
            <a:avLst/>
          </a:prstGeom>
        </p:spPr>
      </p:pic>
      <p:sp>
        <p:nvSpPr>
          <p:cNvPr id="16" name="TextBox 15">
            <a:extLst>
              <a:ext uri="{FF2B5EF4-FFF2-40B4-BE49-F238E27FC236}">
                <a16:creationId xmlns:a16="http://schemas.microsoft.com/office/drawing/2014/main" id="{7FB88582-BB36-F27A-27D2-2E1B4FB00340}"/>
              </a:ext>
            </a:extLst>
          </p:cNvPr>
          <p:cNvSpPr txBox="1"/>
          <p:nvPr/>
        </p:nvSpPr>
        <p:spPr>
          <a:xfrm>
            <a:off x="6877788" y="4060766"/>
            <a:ext cx="4471842" cy="461665"/>
          </a:xfrm>
          <a:prstGeom prst="rect">
            <a:avLst/>
          </a:prstGeom>
          <a:noFill/>
        </p:spPr>
        <p:txBody>
          <a:bodyPr wrap="square">
            <a:spAutoFit/>
          </a:bodyPr>
          <a:lstStyle/>
          <a:p>
            <a:pPr algn="r" rtl="1"/>
            <a:r>
              <a:rPr lang="he-IL" sz="1200" dirty="0">
                <a:solidFill>
                  <a:srgbClr val="404040"/>
                </a:solidFill>
                <a:effectLst/>
                <a:latin typeface="Segoe UI" panose="020B0502040204020203" pitchFamily="34" charset="0"/>
                <a:ea typeface="Times New Roman" panose="02020603050405020304" pitchFamily="18" charset="0"/>
                <a:cs typeface="Segoe UI" panose="020B0502040204020203" pitchFamily="34" charset="0"/>
              </a:rPr>
              <a:t>בלבד מהתושבים מעוניינים להשתמש בשירותי הסעות מסובסדים בדרך אל ובדרך ממסגרות החינוך עבור ילדיהם.</a:t>
            </a:r>
            <a:endParaRPr lang="he-IL" sz="1200" b="1" dirty="0">
              <a:solidFill>
                <a:srgbClr val="404040"/>
              </a:solidFill>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17" name="TextBox 16">
            <a:extLst>
              <a:ext uri="{FF2B5EF4-FFF2-40B4-BE49-F238E27FC236}">
                <a16:creationId xmlns:a16="http://schemas.microsoft.com/office/drawing/2014/main" id="{763BDD83-EF49-32BC-C713-6ACDE0124A3A}"/>
              </a:ext>
            </a:extLst>
          </p:cNvPr>
          <p:cNvSpPr txBox="1"/>
          <p:nvPr/>
        </p:nvSpPr>
        <p:spPr>
          <a:xfrm>
            <a:off x="9189508" y="4840302"/>
            <a:ext cx="2575294" cy="1523494"/>
          </a:xfrm>
          <a:prstGeom prst="rect">
            <a:avLst/>
          </a:prstGeom>
          <a:noFill/>
        </p:spPr>
        <p:txBody>
          <a:bodyPr wrap="square" rtlCol="1">
            <a:spAutoFit/>
          </a:bodyPr>
          <a:lstStyle/>
          <a:p>
            <a:endParaRPr lang="he-IL" sz="1200" dirty="0">
              <a:latin typeface="Segoe UI" panose="020B0502040204020203" pitchFamily="34" charset="0"/>
              <a:ea typeface="Tahoma" panose="020B0604030504040204" pitchFamily="34" charset="0"/>
              <a:cs typeface="Segoe UI" panose="020B0502040204020203" pitchFamily="34" charset="0"/>
            </a:endParaRPr>
          </a:p>
          <a:p>
            <a:r>
              <a:rPr lang="he-IL" sz="1200" dirty="0">
                <a:latin typeface="Segoe UI" panose="020B0502040204020203" pitchFamily="34" charset="0"/>
                <a:ea typeface="Tahoma" panose="020B0604030504040204" pitchFamily="34" charset="0"/>
                <a:cs typeface="Segoe UI" panose="020B0502040204020203" pitchFamily="34" charset="0"/>
              </a:rPr>
              <a:t>" אם זה קרוב לבית אז ברגל ואם רחוק אז ברכב. עם שלושה ילדים באופניים לא מתאים"</a:t>
            </a:r>
          </a:p>
          <a:p>
            <a:endParaRPr lang="he-IL" sz="200" dirty="0">
              <a:latin typeface="Segoe UI" panose="020B0502040204020203" pitchFamily="34" charset="0"/>
              <a:ea typeface="Tahoma" panose="020B0604030504040204" pitchFamily="34" charset="0"/>
              <a:cs typeface="Segoe UI" panose="020B0502040204020203" pitchFamily="34" charset="0"/>
            </a:endParaRPr>
          </a:p>
          <a:p>
            <a:endParaRPr lang="he-IL" sz="200" dirty="0">
              <a:solidFill>
                <a:srgbClr val="FF0000"/>
              </a:solidFill>
              <a:latin typeface="Segoe UI" panose="020B0502040204020203" pitchFamily="34" charset="0"/>
              <a:ea typeface="Tahoma" panose="020B0604030504040204" pitchFamily="34" charset="0"/>
              <a:cs typeface="Segoe UI" panose="020B0502040204020203" pitchFamily="34" charset="0"/>
            </a:endParaRPr>
          </a:p>
          <a:p>
            <a:r>
              <a:rPr lang="he-IL" sz="1200" dirty="0">
                <a:latin typeface="Segoe UI" panose="020B0502040204020203" pitchFamily="34" charset="0"/>
                <a:ea typeface="Tahoma" panose="020B0604030504040204" pitchFamily="34" charset="0"/>
                <a:cs typeface="Segoe UI" panose="020B0502040204020203" pitchFamily="34" charset="0"/>
              </a:rPr>
              <a:t>"במקומות רחוקים קשה ללכת עם הילדים, יש הרים וגבעות בשכונה"</a:t>
            </a:r>
          </a:p>
          <a:p>
            <a:endParaRPr lang="he-IL" sz="500" dirty="0">
              <a:solidFill>
                <a:srgbClr val="FF0000"/>
              </a:solidFill>
              <a:latin typeface="Segoe UI" panose="020B0502040204020203" pitchFamily="34" charset="0"/>
              <a:ea typeface="Tahoma" panose="020B0604030504040204" pitchFamily="34" charset="0"/>
              <a:cs typeface="Segoe UI" panose="020B0502040204020203" pitchFamily="34" charset="0"/>
            </a:endParaRPr>
          </a:p>
          <a:p>
            <a:endParaRPr lang="he-IL" sz="1200" dirty="0">
              <a:solidFill>
                <a:srgbClr val="FF0000"/>
              </a:solidFill>
              <a:latin typeface="Segoe UI" panose="020B0502040204020203" pitchFamily="34" charset="0"/>
              <a:ea typeface="Tahoma" panose="020B0604030504040204" pitchFamily="34" charset="0"/>
              <a:cs typeface="Segoe UI" panose="020B0502040204020203" pitchFamily="34" charset="0"/>
            </a:endParaRPr>
          </a:p>
        </p:txBody>
      </p:sp>
      <p:sp>
        <p:nvSpPr>
          <p:cNvPr id="18" name="TextBox 17">
            <a:extLst>
              <a:ext uri="{FF2B5EF4-FFF2-40B4-BE49-F238E27FC236}">
                <a16:creationId xmlns:a16="http://schemas.microsoft.com/office/drawing/2014/main" id="{7D3145BC-68B7-B98D-A87F-9A9438692153}"/>
              </a:ext>
            </a:extLst>
          </p:cNvPr>
          <p:cNvSpPr txBox="1"/>
          <p:nvPr/>
        </p:nvSpPr>
        <p:spPr>
          <a:xfrm>
            <a:off x="5886284" y="5036791"/>
            <a:ext cx="3280794" cy="1523494"/>
          </a:xfrm>
          <a:prstGeom prst="rect">
            <a:avLst/>
          </a:prstGeom>
          <a:noFill/>
        </p:spPr>
        <p:txBody>
          <a:bodyPr wrap="square">
            <a:spAutoFit/>
          </a:bodyPr>
          <a:lstStyle/>
          <a:p>
            <a:pPr>
              <a:spcAft>
                <a:spcPts val="600"/>
              </a:spcAft>
            </a:pPr>
            <a:r>
              <a:rPr lang="he-IL" sz="1200" dirty="0">
                <a:latin typeface="Segoe UI" panose="020B0502040204020203" pitchFamily="34" charset="0"/>
                <a:ea typeface="Tahoma" panose="020B0604030504040204" pitchFamily="34" charset="0"/>
                <a:cs typeface="Segoe UI" panose="020B0502040204020203" pitchFamily="34" charset="0"/>
              </a:rPr>
              <a:t>"גם מבחינת דת"</a:t>
            </a:r>
          </a:p>
          <a:p>
            <a:endParaRPr lang="he-IL" sz="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spcAft>
                <a:spcPts val="600"/>
              </a:spcAft>
            </a:pPr>
            <a:r>
              <a:rPr lang="he-IL" sz="1200" dirty="0">
                <a:latin typeface="Segoe UI" panose="020B0502040204020203" pitchFamily="34" charset="0"/>
                <a:ea typeface="Tahoma" panose="020B0604030504040204" pitchFamily="34" charset="0"/>
                <a:cs typeface="Segoe UI" panose="020B0502040204020203" pitchFamily="34" charset="0"/>
              </a:rPr>
              <a:t>"זה קרוב לכביש ולא בטוח. אין מקומות בטיחותיים לרכיבה על אופניים</a:t>
            </a: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t>
            </a:r>
          </a:p>
          <a:p>
            <a:endParaRPr lang="he-IL" sz="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spcAft>
                <a:spcPts val="600"/>
              </a:spcAft>
            </a:pPr>
            <a:r>
              <a:rPr lang="he-IL" sz="1200" dirty="0">
                <a:latin typeface="Segoe UI" panose="020B0502040204020203" pitchFamily="34" charset="0"/>
                <a:ea typeface="Tahoma" panose="020B0604030504040204" pitchFamily="34" charset="0"/>
                <a:cs typeface="Segoe UI" panose="020B0502040204020203" pitchFamily="34" charset="0"/>
              </a:rPr>
              <a:t>"אין לנו אופניים"</a:t>
            </a:r>
          </a:p>
          <a:p>
            <a:r>
              <a:rPr lang="he-IL" sz="1200" dirty="0">
                <a:latin typeface="Segoe UI" panose="020B0502040204020203" pitchFamily="34" charset="0"/>
                <a:ea typeface="Tahoma" panose="020B0604030504040204" pitchFamily="34" charset="0"/>
                <a:cs typeface="Segoe UI" panose="020B0502040204020203" pitchFamily="34" charset="0"/>
              </a:rPr>
              <a:t>"הבנות עדיין קטנות בשביל להתנייד באופניים"</a:t>
            </a:r>
          </a:p>
          <a:p>
            <a:endParaRPr lang="he-IL" sz="1200" dirty="0">
              <a:latin typeface="Segoe UI" panose="020B0502040204020203" pitchFamily="34" charset="0"/>
              <a:ea typeface="Tahoma" panose="020B0604030504040204" pitchFamily="34" charset="0"/>
              <a:cs typeface="Segoe UI" panose="020B0502040204020203" pitchFamily="34" charset="0"/>
            </a:endParaRPr>
          </a:p>
          <a:p>
            <a:endParaRPr lang="he-IL" sz="200" dirty="0">
              <a:solidFill>
                <a:srgbClr val="FF0000"/>
              </a:solidFill>
              <a:latin typeface="Segoe UI" panose="020B0502040204020203" pitchFamily="34" charset="0"/>
              <a:ea typeface="Tahoma" panose="020B0604030504040204" pitchFamily="34" charset="0"/>
              <a:cs typeface="Segoe UI" panose="020B0502040204020203" pitchFamily="34" charset="0"/>
            </a:endParaRPr>
          </a:p>
        </p:txBody>
      </p:sp>
      <p:sp>
        <p:nvSpPr>
          <p:cNvPr id="19" name="TextBox 18">
            <a:extLst>
              <a:ext uri="{FF2B5EF4-FFF2-40B4-BE49-F238E27FC236}">
                <a16:creationId xmlns:a16="http://schemas.microsoft.com/office/drawing/2014/main" id="{48574F55-172B-0612-E7E1-072EC1E002FC}"/>
              </a:ext>
            </a:extLst>
          </p:cNvPr>
          <p:cNvSpPr txBox="1"/>
          <p:nvPr/>
        </p:nvSpPr>
        <p:spPr>
          <a:xfrm>
            <a:off x="6455587" y="4702633"/>
            <a:ext cx="5377549" cy="307777"/>
          </a:xfrm>
          <a:prstGeom prst="rect">
            <a:avLst/>
          </a:prstGeom>
          <a:noFill/>
        </p:spPr>
        <p:txBody>
          <a:bodyPr wrap="square">
            <a:spAutoFit/>
          </a:bodyPr>
          <a:lstStyle/>
          <a:p>
            <a:r>
              <a:rPr lang="he-IL" sz="1400" b="1" dirty="0">
                <a:solidFill>
                  <a:schemeClr val="bg1"/>
                </a:solidFill>
                <a:latin typeface="Segoe UI" panose="020B0502040204020203" pitchFamily="34" charset="0"/>
                <a:ea typeface="Tahoma" panose="020B0604030504040204" pitchFamily="34" charset="0"/>
                <a:cs typeface="Segoe UI" panose="020B0502040204020203" pitchFamily="34" charset="0"/>
              </a:rPr>
              <a:t>למה לא מתניידים ברגל או באופניים? </a:t>
            </a:r>
            <a:r>
              <a:rPr lang="he-IL" sz="1200" dirty="0">
                <a:solidFill>
                  <a:schemeClr val="bg1"/>
                </a:solidFill>
                <a:latin typeface="Segoe UI" panose="020B0502040204020203" pitchFamily="34" charset="0"/>
                <a:ea typeface="Tahoma" panose="020B0604030504040204" pitchFamily="34" charset="0"/>
                <a:cs typeface="Segoe UI" panose="020B0502040204020203" pitchFamily="34" charset="0"/>
              </a:rPr>
              <a:t>( סקר תושבים)</a:t>
            </a:r>
          </a:p>
        </p:txBody>
      </p:sp>
      <p:grpSp>
        <p:nvGrpSpPr>
          <p:cNvPr id="21" name="Group 20">
            <a:extLst>
              <a:ext uri="{FF2B5EF4-FFF2-40B4-BE49-F238E27FC236}">
                <a16:creationId xmlns:a16="http://schemas.microsoft.com/office/drawing/2014/main" id="{D4A378B8-59A8-0A65-8832-02C731504521}"/>
              </a:ext>
            </a:extLst>
          </p:cNvPr>
          <p:cNvGrpSpPr/>
          <p:nvPr/>
        </p:nvGrpSpPr>
        <p:grpSpPr>
          <a:xfrm>
            <a:off x="5905822" y="1681379"/>
            <a:ext cx="1040154" cy="782268"/>
            <a:chOff x="6370670" y="1483003"/>
            <a:chExt cx="1408637" cy="960549"/>
          </a:xfrm>
        </p:grpSpPr>
        <p:pic>
          <p:nvPicPr>
            <p:cNvPr id="22" name="Picture 21">
              <a:extLst>
                <a:ext uri="{FF2B5EF4-FFF2-40B4-BE49-F238E27FC236}">
                  <a16:creationId xmlns:a16="http://schemas.microsoft.com/office/drawing/2014/main" id="{8148C8CE-5B6D-4E7A-230B-0DDBE6794E20}"/>
                </a:ext>
              </a:extLst>
            </p:cNvPr>
            <p:cNvPicPr>
              <a:picLocks noChangeAspect="1"/>
            </p:cNvPicPr>
            <p:nvPr/>
          </p:nvPicPr>
          <p:blipFill>
            <a:blip r:embed="rId7"/>
            <a:stretch>
              <a:fillRect/>
            </a:stretch>
          </p:blipFill>
          <p:spPr>
            <a:xfrm>
              <a:off x="6888048" y="1483003"/>
              <a:ext cx="461665" cy="461665"/>
            </a:xfrm>
            <a:prstGeom prst="rect">
              <a:avLst/>
            </a:prstGeom>
          </p:spPr>
        </p:pic>
        <p:pic>
          <p:nvPicPr>
            <p:cNvPr id="23" name="Graphic 22" descr="Woman with stroller">
              <a:extLst>
                <a:ext uri="{FF2B5EF4-FFF2-40B4-BE49-F238E27FC236}">
                  <a16:creationId xmlns:a16="http://schemas.microsoft.com/office/drawing/2014/main" id="{846CA8D3-70F4-E329-D61B-52D537BDA8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70670" y="1716652"/>
              <a:ext cx="663643" cy="663643"/>
            </a:xfrm>
            <a:prstGeom prst="rect">
              <a:avLst/>
            </a:prstGeom>
          </p:spPr>
        </p:pic>
        <p:pic>
          <p:nvPicPr>
            <p:cNvPr id="24" name="Graphic 23" descr="Cycling">
              <a:extLst>
                <a:ext uri="{FF2B5EF4-FFF2-40B4-BE49-F238E27FC236}">
                  <a16:creationId xmlns:a16="http://schemas.microsoft.com/office/drawing/2014/main" id="{3E0E22ED-0BA3-AD0E-7308-BC4EEA2FEE1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15663" y="1779908"/>
              <a:ext cx="663644" cy="663644"/>
            </a:xfrm>
            <a:prstGeom prst="rect">
              <a:avLst/>
            </a:prstGeom>
          </p:spPr>
        </p:pic>
        <p:pic>
          <p:nvPicPr>
            <p:cNvPr id="25" name="Graphic 24" descr="Close with solid fill">
              <a:extLst>
                <a:ext uri="{FF2B5EF4-FFF2-40B4-BE49-F238E27FC236}">
                  <a16:creationId xmlns:a16="http://schemas.microsoft.com/office/drawing/2014/main" id="{41410CBE-655B-C7E1-CF30-67DE1858DE0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48014" y="1677431"/>
              <a:ext cx="677513" cy="677513"/>
            </a:xfrm>
            <a:prstGeom prst="rect">
              <a:avLst/>
            </a:prstGeom>
          </p:spPr>
        </p:pic>
      </p:grpSp>
      <p:sp>
        <p:nvSpPr>
          <p:cNvPr id="26" name="Rectangle 25">
            <a:extLst>
              <a:ext uri="{FF2B5EF4-FFF2-40B4-BE49-F238E27FC236}">
                <a16:creationId xmlns:a16="http://schemas.microsoft.com/office/drawing/2014/main" id="{09B54D96-0771-02BA-D70D-FA2269E56E1E}"/>
              </a:ext>
            </a:extLst>
          </p:cNvPr>
          <p:cNvSpPr/>
          <p:nvPr/>
        </p:nvSpPr>
        <p:spPr>
          <a:xfrm>
            <a:off x="11248616" y="2827378"/>
            <a:ext cx="805029" cy="461665"/>
          </a:xfrm>
          <a:prstGeom prst="rect">
            <a:avLst/>
          </a:prstGeom>
        </p:spPr>
        <p:txBody>
          <a:bodyPr wrap="none">
            <a:spAutoFit/>
          </a:bodyPr>
          <a:lstStyle/>
          <a:p>
            <a:r>
              <a:rPr lang="he-IL" sz="2400" b="1" dirty="0">
                <a:solidFill>
                  <a:srgbClr val="404040"/>
                </a:solidFill>
                <a:latin typeface="Segoe UI" panose="020B0502040204020203" pitchFamily="34" charset="0"/>
                <a:cs typeface="Segoe UI" panose="020B0502040204020203" pitchFamily="34" charset="0"/>
              </a:rPr>
              <a:t>57%</a:t>
            </a:r>
            <a:endParaRPr lang="he-IL" sz="2400" b="1" dirty="0"/>
          </a:p>
        </p:txBody>
      </p:sp>
      <p:sp>
        <p:nvSpPr>
          <p:cNvPr id="27" name="Rectangle 26">
            <a:extLst>
              <a:ext uri="{FF2B5EF4-FFF2-40B4-BE49-F238E27FC236}">
                <a16:creationId xmlns:a16="http://schemas.microsoft.com/office/drawing/2014/main" id="{A71FA08D-83D8-C8AD-AB0E-CD22C1B11DC1}"/>
              </a:ext>
            </a:extLst>
          </p:cNvPr>
          <p:cNvSpPr/>
          <p:nvPr/>
        </p:nvSpPr>
        <p:spPr>
          <a:xfrm>
            <a:off x="11248615" y="3426671"/>
            <a:ext cx="805029" cy="461665"/>
          </a:xfrm>
          <a:prstGeom prst="rect">
            <a:avLst/>
          </a:prstGeom>
        </p:spPr>
        <p:txBody>
          <a:bodyPr wrap="none">
            <a:spAutoFit/>
          </a:bodyPr>
          <a:lstStyle/>
          <a:p>
            <a:r>
              <a:rPr lang="he-IL" sz="24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71%</a:t>
            </a:r>
            <a:endParaRPr lang="he-IL" sz="2400" b="1" dirty="0"/>
          </a:p>
        </p:txBody>
      </p:sp>
      <p:sp>
        <p:nvSpPr>
          <p:cNvPr id="28" name="Rectangle 27">
            <a:extLst>
              <a:ext uri="{FF2B5EF4-FFF2-40B4-BE49-F238E27FC236}">
                <a16:creationId xmlns:a16="http://schemas.microsoft.com/office/drawing/2014/main" id="{A6CD5EC9-BAC9-0426-6B2B-B1A8AF1F4F01}"/>
              </a:ext>
            </a:extLst>
          </p:cNvPr>
          <p:cNvSpPr/>
          <p:nvPr/>
        </p:nvSpPr>
        <p:spPr>
          <a:xfrm>
            <a:off x="11292887" y="4023433"/>
            <a:ext cx="628698" cy="461665"/>
          </a:xfrm>
          <a:prstGeom prst="rect">
            <a:avLst/>
          </a:prstGeom>
        </p:spPr>
        <p:txBody>
          <a:bodyPr wrap="none">
            <a:spAutoFit/>
          </a:bodyPr>
          <a:lstStyle/>
          <a:p>
            <a:r>
              <a:rPr lang="he-IL" sz="2400" b="1" dirty="0">
                <a:solidFill>
                  <a:srgbClr val="404040"/>
                </a:solidFill>
                <a:latin typeface="Segoe UI" panose="020B0502040204020203" pitchFamily="34" charset="0"/>
                <a:cs typeface="Segoe UI" panose="020B0502040204020203" pitchFamily="34" charset="0"/>
              </a:rPr>
              <a:t>8%</a:t>
            </a:r>
            <a:endParaRPr lang="he-IL" sz="2400" b="1" dirty="0"/>
          </a:p>
        </p:txBody>
      </p:sp>
      <p:sp>
        <p:nvSpPr>
          <p:cNvPr id="33" name="TextBox 14">
            <a:extLst>
              <a:ext uri="{FF2B5EF4-FFF2-40B4-BE49-F238E27FC236}">
                <a16:creationId xmlns:a16="http://schemas.microsoft.com/office/drawing/2014/main" id="{6B3D84C7-89AF-D68C-4368-F29560093333}"/>
              </a:ext>
            </a:extLst>
          </p:cNvPr>
          <p:cNvSpPr txBox="1"/>
          <p:nvPr/>
        </p:nvSpPr>
        <p:spPr>
          <a:xfrm>
            <a:off x="6589335" y="2362693"/>
            <a:ext cx="4777273" cy="461665"/>
          </a:xfrm>
          <a:prstGeom prst="rect">
            <a:avLst/>
          </a:prstGeom>
          <a:noFill/>
        </p:spPr>
        <p:txBody>
          <a:bodyPr wrap="square">
            <a:spAutoFit/>
          </a:bodyPr>
          <a:lstStyle/>
          <a:p>
            <a:r>
              <a:rPr lang="he-IL" sz="1200" dirty="0">
                <a:solidFill>
                  <a:srgbClr val="404040"/>
                </a:solidFill>
                <a:latin typeface="Segoe UI" panose="020B0502040204020203" pitchFamily="34" charset="0"/>
                <a:cs typeface="Segoe UI" panose="020B0502040204020203" pitchFamily="34" charset="0"/>
              </a:rPr>
              <a:t>סבורים שהמרחבים הציבוריים ורחובות השכונה </a:t>
            </a:r>
            <a:r>
              <a:rPr lang="he-IL" sz="1200" b="1" dirty="0">
                <a:solidFill>
                  <a:srgbClr val="404040"/>
                </a:solidFill>
                <a:latin typeface="Segoe UI" panose="020B0502040204020203" pitchFamily="34" charset="0"/>
                <a:cs typeface="Segoe UI" panose="020B0502040204020203" pitchFamily="34" charset="0"/>
              </a:rPr>
              <a:t>אינם מותאמים לשהייה</a:t>
            </a:r>
            <a:r>
              <a:rPr lang="he-IL" sz="1200" dirty="0">
                <a:solidFill>
                  <a:srgbClr val="404040"/>
                </a:solidFill>
                <a:latin typeface="Segoe UI" panose="020B0502040204020203" pitchFamily="34" charset="0"/>
                <a:cs typeface="Segoe UI" panose="020B0502040204020203" pitchFamily="34" charset="0"/>
              </a:rPr>
              <a:t> עבור ילדי הגיל הרך (</a:t>
            </a:r>
            <a:r>
              <a:rPr lang="he-IL" sz="1200" b="1" dirty="0">
                <a:solidFill>
                  <a:srgbClr val="404040"/>
                </a:solidFill>
                <a:latin typeface="Segoe UI" panose="020B0502040204020203" pitchFamily="34" charset="0"/>
                <a:cs typeface="Segoe UI" panose="020B0502040204020203" pitchFamily="34" charset="0"/>
              </a:rPr>
              <a:t>41% בקרב</a:t>
            </a:r>
            <a:r>
              <a:rPr lang="he-IL" sz="1200" dirty="0">
                <a:solidFill>
                  <a:srgbClr val="404040"/>
                </a:solidFill>
                <a:latin typeface="Segoe UI" panose="020B0502040204020203" pitchFamily="34" charset="0"/>
                <a:cs typeface="Segoe UI" panose="020B0502040204020203" pitchFamily="34" charset="0"/>
              </a:rPr>
              <a:t> הורים לילדים בגילי לידה עד 3)</a:t>
            </a:r>
          </a:p>
        </p:txBody>
      </p:sp>
      <p:sp>
        <p:nvSpPr>
          <p:cNvPr id="34" name="TextBox 33">
            <a:extLst>
              <a:ext uri="{FF2B5EF4-FFF2-40B4-BE49-F238E27FC236}">
                <a16:creationId xmlns:a16="http://schemas.microsoft.com/office/drawing/2014/main" id="{35A03438-49C0-C854-B8D5-D46DC26F78AF}"/>
              </a:ext>
            </a:extLst>
          </p:cNvPr>
          <p:cNvSpPr txBox="1"/>
          <p:nvPr/>
        </p:nvSpPr>
        <p:spPr>
          <a:xfrm>
            <a:off x="11134919" y="2308546"/>
            <a:ext cx="944635" cy="461665"/>
          </a:xfrm>
          <a:prstGeom prst="rect">
            <a:avLst/>
          </a:prstGeom>
          <a:noFill/>
        </p:spPr>
        <p:txBody>
          <a:bodyPr wrap="square">
            <a:spAutoFit/>
          </a:bodyPr>
          <a:lstStyle/>
          <a:p>
            <a:r>
              <a:rPr lang="he-IL" sz="2400" b="1" dirty="0">
                <a:solidFill>
                  <a:srgbClr val="404040"/>
                </a:solidFill>
                <a:latin typeface="Segoe UI" panose="020B0502040204020203" pitchFamily="34" charset="0"/>
                <a:cs typeface="Segoe UI" panose="020B0502040204020203" pitchFamily="34" charset="0"/>
              </a:rPr>
              <a:t>36%</a:t>
            </a:r>
            <a:endParaRPr lang="he-IL" sz="2400" b="1" dirty="0">
              <a:latin typeface="Segoe UI" panose="020B0502040204020203" pitchFamily="34" charset="0"/>
              <a:cs typeface="Segoe UI" panose="020B0502040204020203" pitchFamily="34" charset="0"/>
            </a:endParaRPr>
          </a:p>
        </p:txBody>
      </p:sp>
      <p:sp>
        <p:nvSpPr>
          <p:cNvPr id="35" name="TextBox 34">
            <a:extLst>
              <a:ext uri="{FF2B5EF4-FFF2-40B4-BE49-F238E27FC236}">
                <a16:creationId xmlns:a16="http://schemas.microsoft.com/office/drawing/2014/main" id="{34F20AA0-60DB-4A22-6C8E-7D765CCAB576}"/>
              </a:ext>
            </a:extLst>
          </p:cNvPr>
          <p:cNvSpPr txBox="1"/>
          <p:nvPr/>
        </p:nvSpPr>
        <p:spPr>
          <a:xfrm>
            <a:off x="138355" y="1821068"/>
            <a:ext cx="5645297" cy="2308324"/>
          </a:xfrm>
          <a:prstGeom prst="rect">
            <a:avLst/>
          </a:prstGeom>
          <a:noFill/>
        </p:spPr>
        <p:txBody>
          <a:bodyPr wrap="square">
            <a:spAutoFit/>
          </a:bodyPr>
          <a:lstStyle/>
          <a:p>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(קבוצות מיקוד, נשים)</a:t>
            </a:r>
          </a:p>
          <a:p>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"הילדים שלי לא יוצאים לבד. באופן כללי צריך לדאוג לזה יותר, אולי להכניס את זה לבתי הספר ולגנים. בני ארבע עוברים את הכביש ולא מבינים את הסכנות </a:t>
            </a:r>
            <a:r>
              <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(רמה ג')</a:t>
            </a:r>
          </a:p>
          <a:p>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t>
            </a: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הילדים שלי קטנים, אבל אני לא בעד לשלוח ילדים לבד בתחבורה ציבורית, גם מבחינה בטיחותית של מעברי החצייה. חוץ מזה שיש את העניין של מוגנות מאנשים זרים. אותי אישית זה מפחיד</a:t>
            </a: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t>
            </a: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(רמה ג')</a:t>
            </a:r>
          </a:p>
          <a:p>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"מאוד מפריע מבחינת נגישות, שבמעבר בין רחוב לרחוב עשו רק מדרגות. אני יוצאת עם התינוקת שלי למכולת ואני צריכה לעשות עיקוף שלם כדי להגיע. וגם – אין שום דרך לילד נכה להיות תושב בשכונה וליהנות ממשחקים" </a:t>
            </a:r>
            <a:r>
              <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(רמת אברהם)</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36" name="TextBox 35">
            <a:extLst>
              <a:ext uri="{FF2B5EF4-FFF2-40B4-BE49-F238E27FC236}">
                <a16:creationId xmlns:a16="http://schemas.microsoft.com/office/drawing/2014/main" id="{5F5CFEDD-035F-F7A5-8A43-70E4EDDECFFE}"/>
              </a:ext>
            </a:extLst>
          </p:cNvPr>
          <p:cNvSpPr txBox="1"/>
          <p:nvPr/>
        </p:nvSpPr>
        <p:spPr>
          <a:xfrm>
            <a:off x="-2529" y="-586"/>
            <a:ext cx="12192000" cy="410433"/>
          </a:xfrm>
          <a:prstGeom prst="rect">
            <a:avLst/>
          </a:prstGeom>
          <a:solidFill>
            <a:srgbClr val="36636F"/>
          </a:solidFill>
        </p:spPr>
        <p:txBody>
          <a:bodyPr wrap="square" rtlCol="0">
            <a:spAutoFit/>
          </a:bodyPr>
          <a:lstStyle/>
          <a:p>
            <a:pPr algn="l" rtl="0">
              <a:lnSpc>
                <a:spcPct val="115000"/>
              </a:lnSpc>
              <a:spcAft>
                <a:spcPts val="1000"/>
              </a:spcAft>
            </a:pPr>
            <a:r>
              <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rPr>
              <a:t>Findings                                                          </a:t>
            </a: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Adjusting the Urban Environment to Ensure Safe Mobility</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33746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96F52F-D1EC-147D-A5D2-363EAD697158}"/>
              </a:ext>
            </a:extLst>
          </p:cNvPr>
          <p:cNvSpPr/>
          <p:nvPr/>
        </p:nvSpPr>
        <p:spPr>
          <a:xfrm>
            <a:off x="4402272" y="458781"/>
            <a:ext cx="7809894" cy="2515817"/>
          </a:xfrm>
          <a:prstGeom prst="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D1AA547E-2C62-31AF-5158-43D5B6E5C264}"/>
              </a:ext>
            </a:extLst>
          </p:cNvPr>
          <p:cNvSpPr txBox="1"/>
          <p:nvPr/>
        </p:nvSpPr>
        <p:spPr>
          <a:xfrm>
            <a:off x="8798139" y="1029675"/>
            <a:ext cx="3291685" cy="1815882"/>
          </a:xfrm>
          <a:prstGeom prst="rect">
            <a:avLst/>
          </a:prstGeom>
          <a:noFill/>
        </p:spPr>
        <p:txBody>
          <a:bodyPr wrap="square" rtlCol="1">
            <a:spAutoFit/>
          </a:bodyPr>
          <a:lstStyle/>
          <a:p>
            <a:r>
              <a:rPr lang="he-IL" sz="1400" u="sng" dirty="0">
                <a:solidFill>
                  <a:srgbClr val="36636F"/>
                </a:solidFill>
                <a:latin typeface="Segoe UI" panose="020B0502040204020203" pitchFamily="34" charset="0"/>
                <a:ea typeface="Tahoma" panose="020B0604030504040204" pitchFamily="34" charset="0"/>
                <a:cs typeface="Segoe UI" panose="020B0502040204020203" pitchFamily="34" charset="0"/>
              </a:rPr>
              <a:t>רמת אברהם</a:t>
            </a: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 </a:t>
            </a:r>
          </a:p>
          <a:p>
            <a:pPr marL="171450" indent="-171450">
              <a:buFont typeface="Arial" panose="020B0604020202020204" pitchFamily="34" charset="0"/>
              <a:buChar char="•"/>
            </a:pP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מחסור במקומות לשהייה בטוחה עם ילדי הגיל הרך</a:t>
            </a:r>
          </a:p>
          <a:p>
            <a:pPr marL="171450" indent="-171450">
              <a:buFont typeface="Arial" panose="020B0604020202020204" pitchFamily="34" charset="0"/>
              <a:buChar char="•"/>
            </a:pP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מרחבי השכונה בעיקר משמשים למעבר</a:t>
            </a:r>
          </a:p>
          <a:p>
            <a:pPr marL="171450" indent="-171450">
              <a:buFont typeface="Arial" panose="020B0604020202020204" pitchFamily="34" charset="0"/>
              <a:buChar char="•"/>
            </a:pP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מחסור במוקדי עניין, מקומות ישיבה וצל</a:t>
            </a:r>
          </a:p>
          <a:p>
            <a:pPr marL="171450" indent="-171450">
              <a:buFont typeface="Arial" panose="020B0604020202020204" pitchFamily="34" charset="0"/>
              <a:buChar char="•"/>
            </a:pP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מכשולים להתניידות (אתרי בנייה, שטח שאינו מגודר) </a:t>
            </a:r>
          </a:p>
        </p:txBody>
      </p:sp>
      <p:pic>
        <p:nvPicPr>
          <p:cNvPr id="8" name="Picture 6" descr="Search Icon - Download Search Icon 176556 | Noun Project">
            <a:extLst>
              <a:ext uri="{FF2B5EF4-FFF2-40B4-BE49-F238E27FC236}">
                <a16:creationId xmlns:a16="http://schemas.microsoft.com/office/drawing/2014/main" id="{F2C4458D-D4A7-AD8C-0EF5-2AC3E567CBF1}"/>
              </a:ext>
            </a:extLst>
          </p:cNvPr>
          <p:cNvPicPr>
            <a:picLocks noChangeAspect="1" noChangeArrowheads="1"/>
          </p:cNvPicPr>
          <p:nvPr/>
        </p:nvPicPr>
        <p:blipFill>
          <a:blip r:embed="rId2" cstate="print">
            <a:duotone>
              <a:prstClr val="black"/>
              <a:srgbClr val="36636F">
                <a:tint val="45000"/>
                <a:satMod val="400000"/>
              </a:srgbClr>
            </a:duotone>
            <a:extLst>
              <a:ext uri="{28A0092B-C50C-407E-A947-70E740481C1C}">
                <a14:useLocalDpi xmlns:a14="http://schemas.microsoft.com/office/drawing/2010/main" val="0"/>
              </a:ext>
            </a:extLst>
          </a:blip>
          <a:srcRect/>
          <a:stretch>
            <a:fillRect/>
          </a:stretch>
        </p:blipFill>
        <p:spPr bwMode="auto">
          <a:xfrm>
            <a:off x="4447969" y="436415"/>
            <a:ext cx="704881" cy="704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F7D8A51-0E82-6620-FCC4-9FB86609774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574" b="83500" l="69760" r="91840">
                        <a14:foregroundMark x1="78600" y1="69630" x2="78600" y2="69630"/>
                        <a14:foregroundMark x1="75800" y1="77778" x2="75800" y2="77778"/>
                        <a14:foregroundMark x1="73000" y1="77037" x2="73000" y2="77037"/>
                      </a14:backgroundRemoval>
                    </a14:imgEffect>
                  </a14:imgLayer>
                </a14:imgProps>
              </a:ext>
            </a:extLst>
          </a:blip>
          <a:srcRect l="67000" t="63333" r="5400" b="14259"/>
          <a:stretch/>
        </p:blipFill>
        <p:spPr>
          <a:xfrm>
            <a:off x="4402273" y="2971116"/>
            <a:ext cx="942726" cy="826593"/>
          </a:xfrm>
          <a:prstGeom prst="rect">
            <a:avLst/>
          </a:prstGeom>
        </p:spPr>
      </p:pic>
      <p:grpSp>
        <p:nvGrpSpPr>
          <p:cNvPr id="10" name="Group 9">
            <a:extLst>
              <a:ext uri="{FF2B5EF4-FFF2-40B4-BE49-F238E27FC236}">
                <a16:creationId xmlns:a16="http://schemas.microsoft.com/office/drawing/2014/main" id="{18199F24-A4DC-9A0D-F0D5-33F11B71A72D}"/>
              </a:ext>
            </a:extLst>
          </p:cNvPr>
          <p:cNvGrpSpPr/>
          <p:nvPr/>
        </p:nvGrpSpPr>
        <p:grpSpPr>
          <a:xfrm>
            <a:off x="-6775" y="458781"/>
            <a:ext cx="4415824" cy="4273915"/>
            <a:chOff x="59111" y="524938"/>
            <a:chExt cx="4415824" cy="4273915"/>
          </a:xfrm>
        </p:grpSpPr>
        <p:sp>
          <p:nvSpPr>
            <p:cNvPr id="11" name="TextBox 10">
              <a:extLst>
                <a:ext uri="{FF2B5EF4-FFF2-40B4-BE49-F238E27FC236}">
                  <a16:creationId xmlns:a16="http://schemas.microsoft.com/office/drawing/2014/main" id="{CD82D244-43CC-DAF0-418C-6D1FB7A3272E}"/>
                </a:ext>
              </a:extLst>
            </p:cNvPr>
            <p:cNvSpPr txBox="1"/>
            <p:nvPr/>
          </p:nvSpPr>
          <p:spPr>
            <a:xfrm>
              <a:off x="65451" y="524938"/>
              <a:ext cx="4409484" cy="338554"/>
            </a:xfrm>
            <a:prstGeom prst="rect">
              <a:avLst/>
            </a:prstGeom>
            <a:solidFill>
              <a:schemeClr val="bg1">
                <a:lumMod val="65000"/>
              </a:schemeClr>
            </a:solidFill>
            <a:ln>
              <a:noFill/>
            </a:ln>
          </p:spPr>
          <p:txBody>
            <a:bodyPr wrap="square" rtlCol="1">
              <a:spAutoFit/>
            </a:bodyPr>
            <a:lstStyle/>
            <a:p>
              <a:pPr algn="ctr"/>
              <a:r>
                <a:rPr lang="he-IL" sz="1600" b="1">
                  <a:solidFill>
                    <a:schemeClr val="bg1"/>
                  </a:solidFill>
                  <a:latin typeface="Segoe UI" panose="020B0502040204020203" pitchFamily="34" charset="0"/>
                  <a:ea typeface="Tahoma" panose="020B0604030504040204" pitchFamily="34" charset="0"/>
                  <a:cs typeface="Segoe UI" panose="020B0502040204020203" pitchFamily="34" charset="0"/>
                </a:rPr>
                <a:t>רמת אברהם- הכיכר הירוקה</a:t>
              </a:r>
            </a:p>
          </p:txBody>
        </p:sp>
        <p:sp>
          <p:nvSpPr>
            <p:cNvPr id="12" name="TextBox 11">
              <a:extLst>
                <a:ext uri="{FF2B5EF4-FFF2-40B4-BE49-F238E27FC236}">
                  <a16:creationId xmlns:a16="http://schemas.microsoft.com/office/drawing/2014/main" id="{7361F825-475B-861E-F1A8-F83A66C58BF3}"/>
                </a:ext>
              </a:extLst>
            </p:cNvPr>
            <p:cNvSpPr txBox="1"/>
            <p:nvPr/>
          </p:nvSpPr>
          <p:spPr>
            <a:xfrm>
              <a:off x="59111" y="4460299"/>
              <a:ext cx="4409485" cy="338554"/>
            </a:xfrm>
            <a:prstGeom prst="rect">
              <a:avLst/>
            </a:prstGeom>
            <a:solidFill>
              <a:schemeClr val="bg1">
                <a:lumMod val="65000"/>
              </a:schemeClr>
            </a:solidFill>
            <a:ln>
              <a:noFill/>
            </a:ln>
          </p:spPr>
          <p:txBody>
            <a:bodyPr wrap="square" rtlCol="1">
              <a:spAutoFit/>
            </a:bodyPr>
            <a:lstStyle/>
            <a:p>
              <a:pPr algn="ctr"/>
              <a:r>
                <a:rPr lang="he-IL" sz="1600" b="1" dirty="0">
                  <a:solidFill>
                    <a:schemeClr val="bg1"/>
                  </a:solidFill>
                  <a:latin typeface="Segoe UI" panose="020B0502040204020203" pitchFamily="34" charset="0"/>
                  <a:ea typeface="Tahoma" panose="020B0604030504040204" pitchFamily="34" charset="0"/>
                  <a:cs typeface="Segoe UI" panose="020B0502040204020203" pitchFamily="34" charset="0"/>
                </a:rPr>
                <a:t>שכונה ג'1 – פארק האותיות וציר אחיה השילוני</a:t>
              </a:r>
            </a:p>
          </p:txBody>
        </p:sp>
        <p:sp>
          <p:nvSpPr>
            <p:cNvPr id="13" name="TextBox 20">
              <a:extLst>
                <a:ext uri="{FF2B5EF4-FFF2-40B4-BE49-F238E27FC236}">
                  <a16:creationId xmlns:a16="http://schemas.microsoft.com/office/drawing/2014/main" id="{7116429F-64A6-35DE-9B48-7D2A0EB66243}"/>
                </a:ext>
              </a:extLst>
            </p:cNvPr>
            <p:cNvSpPr txBox="1"/>
            <p:nvPr/>
          </p:nvSpPr>
          <p:spPr>
            <a:xfrm>
              <a:off x="59112" y="2350725"/>
              <a:ext cx="4415823" cy="338554"/>
            </a:xfrm>
            <a:prstGeom prst="rect">
              <a:avLst/>
            </a:prstGeom>
            <a:solidFill>
              <a:schemeClr val="bg1">
                <a:lumMod val="65000"/>
              </a:schemeClr>
            </a:solidFill>
            <a:ln>
              <a:noFill/>
            </a:ln>
          </p:spPr>
          <p:txBody>
            <a:bodyPr wrap="square" rtlCol="1">
              <a:spAutoFit/>
            </a:bodyPr>
            <a:lstStyle/>
            <a:p>
              <a:pPr algn="ctr"/>
              <a:r>
                <a:rPr lang="he-IL" sz="1600" b="1" dirty="0">
                  <a:solidFill>
                    <a:schemeClr val="bg1"/>
                  </a:solidFill>
                  <a:latin typeface="Segoe UI" panose="020B0502040204020203" pitchFamily="34" charset="0"/>
                  <a:ea typeface="Tahoma" panose="020B0604030504040204" pitchFamily="34" charset="0"/>
                  <a:cs typeface="Segoe UI" panose="020B0502040204020203" pitchFamily="34" charset="0"/>
                </a:rPr>
                <a:t>רמת אברהם- ציר רחוב גרוסמן</a:t>
              </a:r>
            </a:p>
          </p:txBody>
        </p:sp>
      </p:grpSp>
      <p:pic>
        <p:nvPicPr>
          <p:cNvPr id="14" name="Picture 2">
            <a:extLst>
              <a:ext uri="{FF2B5EF4-FFF2-40B4-BE49-F238E27FC236}">
                <a16:creationId xmlns:a16="http://schemas.microsoft.com/office/drawing/2014/main" id="{D96879E5-826F-E58D-6142-F324FD7498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030" y="777014"/>
            <a:ext cx="3112921" cy="15171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E649363F-B3BA-6B25-1AB5-4D5AD1E42A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b="37053"/>
          <a:stretch>
            <a:fillRect/>
          </a:stretch>
        </p:blipFill>
        <p:spPr bwMode="auto">
          <a:xfrm>
            <a:off x="3533" y="2606530"/>
            <a:ext cx="1533707" cy="17875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6AC9EB05-A40F-5840-D9B0-3A6681131C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284" b="39807"/>
          <a:stretch>
            <a:fillRect/>
          </a:stretch>
        </p:blipFill>
        <p:spPr bwMode="auto">
          <a:xfrm>
            <a:off x="1537239" y="2622322"/>
            <a:ext cx="1574831" cy="17717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a:extLst>
              <a:ext uri="{FF2B5EF4-FFF2-40B4-BE49-F238E27FC236}">
                <a16:creationId xmlns:a16="http://schemas.microsoft.com/office/drawing/2014/main" id="{DEA2F5DA-7448-67B3-0B8D-CE4FEC3421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 b="-324"/>
          <a:stretch/>
        </p:blipFill>
        <p:spPr bwMode="auto">
          <a:xfrm>
            <a:off x="2315228" y="776472"/>
            <a:ext cx="2099535" cy="1517101"/>
          </a:xfrm>
          <a:prstGeom prst="rect">
            <a:avLst/>
          </a:prstGeom>
          <a:noFill/>
          <a:ln>
            <a:noFill/>
          </a:ln>
          <a:extLst>
            <a:ext uri="{53640926-AAD7-44D8-BBD7-CCE9431645EC}">
              <a14:shadowObscured xmlns:a14="http://schemas.microsoft.com/office/drawing/2010/main"/>
            </a:ext>
          </a:extLst>
        </p:spPr>
      </p:pic>
      <p:pic>
        <p:nvPicPr>
          <p:cNvPr id="18" name="Picture 2">
            <a:extLst>
              <a:ext uri="{FF2B5EF4-FFF2-40B4-BE49-F238E27FC236}">
                <a16:creationId xmlns:a16="http://schemas.microsoft.com/office/drawing/2014/main" id="{F23C0842-518C-FF01-E139-27BB911A66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13068" y="2619260"/>
            <a:ext cx="1289204" cy="1771777"/>
          </a:xfrm>
          <a:prstGeom prst="rect">
            <a:avLst/>
          </a:prstGeom>
          <a:noFill/>
          <a:extLst>
            <a:ext uri="{909E8E84-426E-40DD-AFC4-6F175D3DCCD1}">
              <a14:hiddenFill xmlns:a14="http://schemas.microsoft.com/office/drawing/2010/main">
                <a:solidFill>
                  <a:srgbClr val="FFFFFF"/>
                </a:solidFill>
              </a14:hiddenFill>
            </a:ext>
          </a:extLst>
        </p:spPr>
      </p:pic>
      <p:pic>
        <p:nvPicPr>
          <p:cNvPr id="19" name="תמונה 3">
            <a:extLst>
              <a:ext uri="{FF2B5EF4-FFF2-40B4-BE49-F238E27FC236}">
                <a16:creationId xmlns:a16="http://schemas.microsoft.com/office/drawing/2014/main" id="{F0A09641-23B8-3D85-10B5-BF4161AB65FD}"/>
              </a:ext>
            </a:extLst>
          </p:cNvPr>
          <p:cNvPicPr>
            <a:picLocks noChangeAspect="1"/>
          </p:cNvPicPr>
          <p:nvPr/>
        </p:nvPicPr>
        <p:blipFill>
          <a:blip r:embed="rId10"/>
          <a:stretch>
            <a:fillRect/>
          </a:stretch>
        </p:blipFill>
        <p:spPr>
          <a:xfrm>
            <a:off x="0" y="4730979"/>
            <a:ext cx="1999441" cy="1708881"/>
          </a:xfrm>
          <a:prstGeom prst="rect">
            <a:avLst/>
          </a:prstGeom>
        </p:spPr>
      </p:pic>
      <p:pic>
        <p:nvPicPr>
          <p:cNvPr id="20" name="Picture 36">
            <a:extLst>
              <a:ext uri="{FF2B5EF4-FFF2-40B4-BE49-F238E27FC236}">
                <a16:creationId xmlns:a16="http://schemas.microsoft.com/office/drawing/2014/main" id="{BD398658-68BF-A78D-0127-D6A19E73ECB6}"/>
              </a:ext>
            </a:extLst>
          </p:cNvPr>
          <p:cNvPicPr>
            <a:picLocks noChangeAspect="1"/>
          </p:cNvPicPr>
          <p:nvPr/>
        </p:nvPicPr>
        <p:blipFill rotWithShape="1">
          <a:blip r:embed="rId11">
            <a:extLst>
              <a:ext uri="{28A0092B-C50C-407E-A947-70E740481C1C}">
                <a14:useLocalDpi xmlns:a14="http://schemas.microsoft.com/office/drawing/2010/main" val="0"/>
              </a:ext>
            </a:extLst>
          </a:blip>
          <a:srcRect t="22439" r="37391" b="35476"/>
          <a:stretch/>
        </p:blipFill>
        <p:spPr bwMode="auto">
          <a:xfrm>
            <a:off x="1997228" y="4736329"/>
            <a:ext cx="2395616" cy="1702503"/>
          </a:xfrm>
          <a:prstGeom prst="rect">
            <a:avLst/>
          </a:prstGeom>
          <a:noFill/>
          <a:ln>
            <a:noFill/>
          </a:ln>
          <a:extLst>
            <a:ext uri="{53640926-AAD7-44D8-BBD7-CCE9431645EC}">
              <a14:shadowObscured xmlns:a14="http://schemas.microsoft.com/office/drawing/2010/main"/>
            </a:ext>
          </a:extLst>
        </p:spPr>
      </p:pic>
      <p:sp>
        <p:nvSpPr>
          <p:cNvPr id="21" name="תיבת טקסט 2">
            <a:extLst>
              <a:ext uri="{FF2B5EF4-FFF2-40B4-BE49-F238E27FC236}">
                <a16:creationId xmlns:a16="http://schemas.microsoft.com/office/drawing/2014/main" id="{A5054492-A50A-3EAC-0420-674CF7251336}"/>
              </a:ext>
            </a:extLst>
          </p:cNvPr>
          <p:cNvSpPr txBox="1"/>
          <p:nvPr/>
        </p:nvSpPr>
        <p:spPr>
          <a:xfrm>
            <a:off x="4873636" y="567314"/>
            <a:ext cx="7045571" cy="338554"/>
          </a:xfrm>
          <a:prstGeom prst="rect">
            <a:avLst/>
          </a:prstGeom>
          <a:noFill/>
        </p:spPr>
        <p:txBody>
          <a:bodyPr wrap="square" rtlCol="1">
            <a:spAutoFit/>
          </a:bodyPr>
          <a:lstStyle/>
          <a:p>
            <a:r>
              <a:rPr lang="he-IL" sz="1600" b="1" dirty="0">
                <a:solidFill>
                  <a:srgbClr val="36636F"/>
                </a:solidFill>
                <a:latin typeface="Segoe UI" panose="020B0502040204020203" pitchFamily="34" charset="0"/>
                <a:ea typeface="Tahoma" panose="020B0604030504040204" pitchFamily="34" charset="0"/>
                <a:cs typeface="Segoe UI" panose="020B0502040204020203" pitchFamily="34" charset="0"/>
              </a:rPr>
              <a:t>מתצפיות ה-</a:t>
            </a:r>
            <a:r>
              <a:rPr lang="en-US" sz="1600" b="1" dirty="0">
                <a:solidFill>
                  <a:srgbClr val="36636F"/>
                </a:solidFill>
                <a:latin typeface="Segoe UI" panose="020B0502040204020203" pitchFamily="34" charset="0"/>
                <a:ea typeface="Tahoma" panose="020B0604030504040204" pitchFamily="34" charset="0"/>
                <a:cs typeface="Segoe UI" panose="020B0502040204020203" pitchFamily="34" charset="0"/>
              </a:rPr>
              <a:t>XPLORE</a:t>
            </a:r>
            <a:r>
              <a:rPr lang="he-IL" sz="1600" b="1" dirty="0">
                <a:solidFill>
                  <a:srgbClr val="36636F"/>
                </a:solidFill>
                <a:latin typeface="Segoe UI" panose="020B0502040204020203" pitchFamily="34" charset="0"/>
                <a:ea typeface="Tahoma" panose="020B0604030504040204" pitchFamily="34" charset="0"/>
                <a:cs typeface="Segoe UI" panose="020B0502040204020203" pitchFamily="34" charset="0"/>
              </a:rPr>
              <a:t> עלו הבדלים בין השכונות רמת אברהם וג'1 </a:t>
            </a:r>
          </a:p>
        </p:txBody>
      </p:sp>
      <p:sp>
        <p:nvSpPr>
          <p:cNvPr id="22" name="תיבת טקסט 4">
            <a:extLst>
              <a:ext uri="{FF2B5EF4-FFF2-40B4-BE49-F238E27FC236}">
                <a16:creationId xmlns:a16="http://schemas.microsoft.com/office/drawing/2014/main" id="{2008EE69-D10B-B17A-5C49-0DE380FDBDCF}"/>
              </a:ext>
            </a:extLst>
          </p:cNvPr>
          <p:cNvSpPr txBox="1"/>
          <p:nvPr/>
        </p:nvSpPr>
        <p:spPr>
          <a:xfrm>
            <a:off x="4467006" y="1007309"/>
            <a:ext cx="4331133" cy="1815882"/>
          </a:xfrm>
          <a:prstGeom prst="rect">
            <a:avLst/>
          </a:prstGeom>
          <a:noFill/>
        </p:spPr>
        <p:txBody>
          <a:bodyPr wrap="square" rtlCol="1">
            <a:spAutoFit/>
          </a:bodyPr>
          <a:lstStyle/>
          <a:p>
            <a:r>
              <a:rPr lang="he-IL" sz="1400" u="sng" dirty="0">
                <a:solidFill>
                  <a:srgbClr val="36636F"/>
                </a:solidFill>
                <a:latin typeface="Segoe UI" panose="020B0502040204020203" pitchFamily="34" charset="0"/>
                <a:ea typeface="Tahoma" panose="020B0604030504040204" pitchFamily="34" charset="0"/>
                <a:cs typeface="Segoe UI" panose="020B0502040204020203" pitchFamily="34" charset="0"/>
              </a:rPr>
              <a:t>שכונה ג'1:</a:t>
            </a:r>
          </a:p>
          <a:p>
            <a:pPr marL="171450" indent="-171450">
              <a:buFont typeface="Arial" panose="020B0604020202020204" pitchFamily="34" charset="0"/>
              <a:buChar char="•"/>
            </a:pP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מאופיינת במקומות לשהייה בטוחה עם ילדי הגיל הרך</a:t>
            </a:r>
          </a:p>
          <a:p>
            <a:pPr marL="171450" indent="-171450">
              <a:buFont typeface="Arial" panose="020B0604020202020204" pitchFamily="34" charset="0"/>
              <a:buChar char="•"/>
            </a:pP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שפע מרחבי משחק, מבני ציבור קבועים</a:t>
            </a:r>
          </a:p>
          <a:p>
            <a:pPr marL="171450" indent="-171450">
              <a:buFont typeface="Arial" panose="020B0604020202020204" pitchFamily="34" charset="0"/>
              <a:buChar char="•"/>
            </a:pP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מרחב ציבורי נקי, מתוחזק היטב וכמעט ללא מכשולים</a:t>
            </a:r>
          </a:p>
          <a:p>
            <a:pPr marL="171450" indent="-171450">
              <a:buFont typeface="Arial" panose="020B0604020202020204" pitchFamily="34" charset="0"/>
              <a:buChar char="•"/>
            </a:pP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עיקר ההתניידות רגלית למרות התנאים הטופוגרפיים, מיעוט מחזיקי כלי הרכב ותדירות אוטובוסים נמוכה</a:t>
            </a:r>
          </a:p>
          <a:p>
            <a:pPr marL="171450" indent="-171450">
              <a:buFont typeface="Arial" panose="020B0604020202020204" pitchFamily="34" charset="0"/>
              <a:buChar char="•"/>
            </a:pP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מחסור בפעילויות עבור הורים וילדים (בדר"כ מבלים בשעות אחר הצהריים בבית)</a:t>
            </a:r>
          </a:p>
        </p:txBody>
      </p:sp>
      <p:sp>
        <p:nvSpPr>
          <p:cNvPr id="23" name="TextBox 22">
            <a:extLst>
              <a:ext uri="{FF2B5EF4-FFF2-40B4-BE49-F238E27FC236}">
                <a16:creationId xmlns:a16="http://schemas.microsoft.com/office/drawing/2014/main" id="{50FAEABA-BB13-0A73-4867-8A7BA0820816}"/>
              </a:ext>
            </a:extLst>
          </p:cNvPr>
          <p:cNvSpPr txBox="1"/>
          <p:nvPr/>
        </p:nvSpPr>
        <p:spPr>
          <a:xfrm>
            <a:off x="8156655" y="2930479"/>
            <a:ext cx="3713052" cy="1177245"/>
          </a:xfrm>
          <a:prstGeom prst="rect">
            <a:avLst/>
          </a:prstGeom>
          <a:noFill/>
        </p:spPr>
        <p:txBody>
          <a:bodyPr wrap="square">
            <a:spAutoFit/>
          </a:bodyPr>
          <a:lstStyle/>
          <a:p>
            <a:pPr>
              <a:lnSpc>
                <a:spcPct val="150000"/>
              </a:lnSpc>
            </a:pPr>
            <a:r>
              <a:rPr lang="he-IL" sz="1400" b="1" dirty="0">
                <a:solidFill>
                  <a:srgbClr val="000000"/>
                </a:solidFill>
                <a:effectLst/>
                <a:latin typeface="Segoe UI" panose="020B0502040204020203" pitchFamily="34" charset="0"/>
                <a:cs typeface="Segoe UI" panose="020B0502040204020203" pitchFamily="34" charset="0"/>
              </a:rPr>
              <a:t>	             ניידות</a:t>
            </a:r>
          </a:p>
          <a:p>
            <a:pPr>
              <a:lnSpc>
                <a:spcPct val="150000"/>
              </a:lnSpc>
            </a:pPr>
            <a:r>
              <a:rPr lang="he-IL" sz="1200" u="sng" dirty="0">
                <a:solidFill>
                  <a:srgbClr val="000000"/>
                </a:solidFill>
                <a:effectLst/>
                <a:latin typeface="Segoe UI" panose="020B0502040204020203" pitchFamily="34" charset="0"/>
                <a:cs typeface="Segoe UI" panose="020B0502040204020203" pitchFamily="34" charset="0"/>
              </a:rPr>
              <a:t>רמת אברהם</a:t>
            </a:r>
            <a:br>
              <a:rPr lang="en-US" sz="1200" u="sng" dirty="0">
                <a:solidFill>
                  <a:srgbClr val="000000"/>
                </a:solidFill>
                <a:effectLst/>
                <a:latin typeface="Segoe UI" panose="020B0502040204020203" pitchFamily="34" charset="0"/>
                <a:cs typeface="Segoe UI" panose="020B0502040204020203" pitchFamily="34" charset="0"/>
              </a:rPr>
            </a:br>
            <a:endParaRPr lang="he-IL" sz="500" u="sng" dirty="0">
              <a:solidFill>
                <a:srgbClr val="000000"/>
              </a:solidFill>
              <a:latin typeface="Segoe UI" panose="020B0502040204020203" pitchFamily="34" charset="0"/>
              <a:cs typeface="Segoe UI" panose="020B0502040204020203" pitchFamily="34" charset="0"/>
            </a:endParaRPr>
          </a:p>
          <a:p>
            <a:r>
              <a:rPr lang="he-IL" sz="1200" b="0" dirty="0">
                <a:solidFill>
                  <a:srgbClr val="000000"/>
                </a:solidFill>
                <a:effectLst/>
                <a:latin typeface="Segoe UI" panose="020B0502040204020203" pitchFamily="34" charset="0"/>
                <a:cs typeface="Segoe UI" panose="020B0502040204020203" pitchFamily="34" charset="0"/>
              </a:rPr>
              <a:t>"לרוב לא מבלים במרחב </a:t>
            </a:r>
            <a:br>
              <a:rPr lang="en-US" sz="1200" b="0" dirty="0">
                <a:solidFill>
                  <a:srgbClr val="000000"/>
                </a:solidFill>
                <a:effectLst/>
                <a:latin typeface="Segoe UI" panose="020B0502040204020203" pitchFamily="34" charset="0"/>
                <a:cs typeface="Segoe UI" panose="020B0502040204020203" pitchFamily="34" charset="0"/>
              </a:rPr>
            </a:br>
            <a:r>
              <a:rPr lang="he-IL" sz="1200" b="0" dirty="0">
                <a:solidFill>
                  <a:srgbClr val="000000"/>
                </a:solidFill>
                <a:effectLst/>
                <a:latin typeface="Segoe UI" panose="020B0502040204020203" pitchFamily="34" charset="0"/>
                <a:cs typeface="Segoe UI" panose="020B0502040204020203" pitchFamily="34" charset="0"/>
              </a:rPr>
              <a:t>הציבורי בשל היעדר בטיחות" </a:t>
            </a:r>
          </a:p>
        </p:txBody>
      </p:sp>
      <p:sp>
        <p:nvSpPr>
          <p:cNvPr id="24" name="TextBox 23">
            <a:extLst>
              <a:ext uri="{FF2B5EF4-FFF2-40B4-BE49-F238E27FC236}">
                <a16:creationId xmlns:a16="http://schemas.microsoft.com/office/drawing/2014/main" id="{D5F08408-77D9-55D4-55AD-2029624863A8}"/>
              </a:ext>
            </a:extLst>
          </p:cNvPr>
          <p:cNvSpPr txBox="1"/>
          <p:nvPr/>
        </p:nvSpPr>
        <p:spPr>
          <a:xfrm>
            <a:off x="5122605" y="3262111"/>
            <a:ext cx="4409484" cy="1277273"/>
          </a:xfrm>
          <a:prstGeom prst="rect">
            <a:avLst/>
          </a:prstGeom>
          <a:noFill/>
        </p:spPr>
        <p:txBody>
          <a:bodyPr wrap="square">
            <a:spAutoFit/>
          </a:bodyPr>
          <a:lstStyle/>
          <a:p>
            <a:r>
              <a:rPr lang="he-IL" sz="1200" u="sng" dirty="0">
                <a:solidFill>
                  <a:srgbClr val="000000"/>
                </a:solidFill>
                <a:latin typeface="Segoe UI" panose="020B0502040204020203" pitchFamily="34" charset="0"/>
                <a:cs typeface="Segoe UI" panose="020B0502040204020203" pitchFamily="34" charset="0"/>
              </a:rPr>
              <a:t>ג'1</a:t>
            </a:r>
          </a:p>
          <a:p>
            <a:endParaRPr lang="he-IL" sz="1200" u="sng" dirty="0">
              <a:solidFill>
                <a:srgbClr val="000000"/>
              </a:solidFill>
              <a:latin typeface="Segoe UI" panose="020B0502040204020203" pitchFamily="34" charset="0"/>
              <a:cs typeface="Segoe UI" panose="020B0502040204020203" pitchFamily="34" charset="0"/>
            </a:endParaRPr>
          </a:p>
          <a:p>
            <a:pPr>
              <a:spcAft>
                <a:spcPts val="600"/>
              </a:spcAft>
            </a:pPr>
            <a:r>
              <a:rPr lang="he-IL" sz="1200" dirty="0">
                <a:solidFill>
                  <a:srgbClr val="000000"/>
                </a:solidFill>
                <a:latin typeface="Segoe UI" panose="020B0502040204020203" pitchFamily="34" charset="0"/>
                <a:cs typeface="Segoe UI" panose="020B0502040204020203" pitchFamily="34" charset="0"/>
              </a:rPr>
              <a:t>"יש הרבה מעברי חציה ומעקי בטיחות, אנחנו מרגישים בטוחים להסתובב ברחוב ובגנים הציבורים"</a:t>
            </a:r>
          </a:p>
          <a:p>
            <a:r>
              <a:rPr lang="he-IL" sz="1200" dirty="0">
                <a:solidFill>
                  <a:srgbClr val="000000"/>
                </a:solidFill>
                <a:latin typeface="Segoe UI" panose="020B0502040204020203" pitchFamily="34" charset="0"/>
                <a:cs typeface="Segoe UI" panose="020B0502040204020203" pitchFamily="34" charset="0"/>
              </a:rPr>
              <a:t>"קל להתנייד ברגל בשכונה, יש נגישות להכול, רוכבים אופניים נשמרים לשבילי אופניים"</a:t>
            </a:r>
            <a:endParaRPr lang="en-US" sz="1200" dirty="0"/>
          </a:p>
        </p:txBody>
      </p:sp>
      <p:sp>
        <p:nvSpPr>
          <p:cNvPr id="25" name="TextBox 24">
            <a:extLst>
              <a:ext uri="{FF2B5EF4-FFF2-40B4-BE49-F238E27FC236}">
                <a16:creationId xmlns:a16="http://schemas.microsoft.com/office/drawing/2014/main" id="{D9ED589E-33FD-1E0C-B317-DF84CF0DE006}"/>
              </a:ext>
            </a:extLst>
          </p:cNvPr>
          <p:cNvSpPr txBox="1"/>
          <p:nvPr/>
        </p:nvSpPr>
        <p:spPr>
          <a:xfrm>
            <a:off x="7597764" y="4437208"/>
            <a:ext cx="4235911" cy="1992853"/>
          </a:xfrm>
          <a:prstGeom prst="rect">
            <a:avLst/>
          </a:prstGeom>
          <a:noFill/>
        </p:spPr>
        <p:txBody>
          <a:bodyPr wrap="square">
            <a:spAutoFit/>
          </a:bodyPr>
          <a:lstStyle/>
          <a:p>
            <a:pPr>
              <a:lnSpc>
                <a:spcPct val="150000"/>
              </a:lnSpc>
            </a:pPr>
            <a:r>
              <a:rPr lang="he-IL" sz="1400" b="1" dirty="0">
                <a:solidFill>
                  <a:srgbClr val="000000"/>
                </a:solidFill>
                <a:effectLst/>
                <a:latin typeface="Segoe UI" panose="020B0502040204020203" pitchFamily="34" charset="0"/>
                <a:cs typeface="Segoe UI" panose="020B0502040204020203" pitchFamily="34" charset="0"/>
              </a:rPr>
              <a:t>	             בקשות/צרכים לא ממומשים</a:t>
            </a:r>
          </a:p>
          <a:p>
            <a:pPr>
              <a:lnSpc>
                <a:spcPct val="150000"/>
              </a:lnSpc>
            </a:pPr>
            <a:r>
              <a:rPr lang="he-IL" sz="1200" u="sng" dirty="0">
                <a:solidFill>
                  <a:srgbClr val="000000"/>
                </a:solidFill>
                <a:effectLst/>
                <a:latin typeface="Segoe UI" panose="020B0502040204020203" pitchFamily="34" charset="0"/>
                <a:cs typeface="Segoe UI" panose="020B0502040204020203" pitchFamily="34" charset="0"/>
              </a:rPr>
              <a:t>רמת אברהם</a:t>
            </a:r>
            <a:br>
              <a:rPr lang="en-US" sz="1200" u="sng" dirty="0">
                <a:solidFill>
                  <a:srgbClr val="000000"/>
                </a:solidFill>
                <a:effectLst/>
                <a:latin typeface="Segoe UI" panose="020B0502040204020203" pitchFamily="34" charset="0"/>
                <a:cs typeface="Segoe UI" panose="020B0502040204020203" pitchFamily="34" charset="0"/>
              </a:rPr>
            </a:br>
            <a:endParaRPr lang="he-IL" sz="500" u="sng" dirty="0">
              <a:solidFill>
                <a:srgbClr val="000000"/>
              </a:solidFill>
              <a:latin typeface="Segoe UI" panose="020B0502040204020203" pitchFamily="34" charset="0"/>
              <a:cs typeface="Segoe UI" panose="020B0502040204020203" pitchFamily="34" charset="0"/>
            </a:endParaRPr>
          </a:p>
          <a:p>
            <a:pPr>
              <a:spcAft>
                <a:spcPts val="600"/>
              </a:spcAft>
            </a:pPr>
            <a:r>
              <a:rPr lang="he-IL" sz="1200" dirty="0">
                <a:solidFill>
                  <a:srgbClr val="000000"/>
                </a:solidFill>
                <a:latin typeface="Segoe UI" panose="020B0502040204020203" pitchFamily="34" charset="0"/>
                <a:cs typeface="Segoe UI" panose="020B0502040204020203" pitchFamily="34" charset="0"/>
              </a:rPr>
              <a:t>"לבנות מרחב בטיחותי לאופניים ולקורקינטים. </a:t>
            </a:r>
            <a:br>
              <a:rPr lang="en-US" sz="1200" dirty="0">
                <a:solidFill>
                  <a:srgbClr val="000000"/>
                </a:solidFill>
                <a:latin typeface="Segoe UI" panose="020B0502040204020203" pitchFamily="34" charset="0"/>
                <a:cs typeface="Segoe UI" panose="020B0502040204020203" pitchFamily="34" charset="0"/>
              </a:rPr>
            </a:br>
            <a:r>
              <a:rPr lang="he-IL" sz="1200" dirty="0">
                <a:solidFill>
                  <a:srgbClr val="000000"/>
                </a:solidFill>
                <a:latin typeface="Segoe UI" panose="020B0502040204020203" pitchFamily="34" charset="0"/>
                <a:cs typeface="Segoe UI" panose="020B0502040204020203" pitchFamily="34" charset="0"/>
              </a:rPr>
              <a:t>מתקנים שהילדים יוכלו "להוציא עליהם אנרגיות". </a:t>
            </a:r>
          </a:p>
          <a:p>
            <a:r>
              <a:rPr lang="he-IL" sz="1200" dirty="0">
                <a:solidFill>
                  <a:srgbClr val="000000"/>
                </a:solidFill>
                <a:latin typeface="Segoe UI" panose="020B0502040204020203" pitchFamily="34" charset="0"/>
                <a:cs typeface="Segoe UI" panose="020B0502040204020203" pitchFamily="34" charset="0"/>
              </a:rPr>
              <a:t>"בעיקר שיפור הבטיחות בשל החניות והרכבים. </a:t>
            </a:r>
            <a:br>
              <a:rPr lang="en-US" sz="1200" dirty="0">
                <a:solidFill>
                  <a:srgbClr val="000000"/>
                </a:solidFill>
                <a:latin typeface="Segoe UI" panose="020B0502040204020203" pitchFamily="34" charset="0"/>
                <a:cs typeface="Segoe UI" panose="020B0502040204020203" pitchFamily="34" charset="0"/>
              </a:rPr>
            </a:br>
            <a:r>
              <a:rPr lang="he-IL" sz="1200" dirty="0">
                <a:solidFill>
                  <a:srgbClr val="000000"/>
                </a:solidFill>
                <a:latin typeface="Segoe UI" panose="020B0502040204020203" pitchFamily="34" charset="0"/>
                <a:cs typeface="Segoe UI" panose="020B0502040204020203" pitchFamily="34" charset="0"/>
              </a:rPr>
              <a:t>להוסיף מתקני כושר, מקום לשחק כדורסל או כדורגל. </a:t>
            </a:r>
            <a:br>
              <a:rPr lang="en-US" sz="1200" dirty="0">
                <a:solidFill>
                  <a:srgbClr val="000000"/>
                </a:solidFill>
                <a:latin typeface="Segoe UI" panose="020B0502040204020203" pitchFamily="34" charset="0"/>
                <a:cs typeface="Segoe UI" panose="020B0502040204020203" pitchFamily="34" charset="0"/>
              </a:rPr>
            </a:br>
            <a:r>
              <a:rPr lang="he-IL" sz="1200" dirty="0">
                <a:solidFill>
                  <a:srgbClr val="000000"/>
                </a:solidFill>
                <a:latin typeface="Segoe UI" panose="020B0502040204020203" pitchFamily="34" charset="0"/>
                <a:cs typeface="Segoe UI" panose="020B0502040204020203" pitchFamily="34" charset="0"/>
              </a:rPr>
              <a:t>בניית מרכזי קניות. </a:t>
            </a:r>
            <a:br>
              <a:rPr lang="en-US" sz="1200" dirty="0">
                <a:solidFill>
                  <a:srgbClr val="000000"/>
                </a:solidFill>
                <a:latin typeface="Segoe UI" panose="020B0502040204020203" pitchFamily="34" charset="0"/>
                <a:cs typeface="Segoe UI" panose="020B0502040204020203" pitchFamily="34" charset="0"/>
              </a:rPr>
            </a:br>
            <a:r>
              <a:rPr lang="he-IL" sz="1200" dirty="0">
                <a:solidFill>
                  <a:srgbClr val="000000"/>
                </a:solidFill>
                <a:latin typeface="Segoe UI" panose="020B0502040204020203" pitchFamily="34" charset="0"/>
                <a:cs typeface="Segoe UI" panose="020B0502040204020203" pitchFamily="34" charset="0"/>
              </a:rPr>
              <a:t>להגביר את תדירות קווי התחבורה הציבורית"</a:t>
            </a:r>
            <a:endParaRPr lang="he-IL" sz="1200" b="0" dirty="0">
              <a:solidFill>
                <a:srgbClr val="000000"/>
              </a:solidFill>
              <a:effectLst/>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8788CEDD-EE97-A8F8-858C-B9F0E7231CD6}"/>
              </a:ext>
            </a:extLst>
          </p:cNvPr>
          <p:cNvSpPr txBox="1"/>
          <p:nvPr/>
        </p:nvSpPr>
        <p:spPr>
          <a:xfrm>
            <a:off x="4494027" y="4826896"/>
            <a:ext cx="3722649" cy="1461939"/>
          </a:xfrm>
          <a:prstGeom prst="rect">
            <a:avLst/>
          </a:prstGeom>
          <a:noFill/>
        </p:spPr>
        <p:txBody>
          <a:bodyPr wrap="square">
            <a:spAutoFit/>
          </a:bodyPr>
          <a:lstStyle/>
          <a:p>
            <a:r>
              <a:rPr lang="he-IL" sz="1200" u="sng" dirty="0">
                <a:solidFill>
                  <a:srgbClr val="000000"/>
                </a:solidFill>
                <a:latin typeface="Segoe UI" panose="020B0502040204020203" pitchFamily="34" charset="0"/>
                <a:cs typeface="Segoe UI" panose="020B0502040204020203" pitchFamily="34" charset="0"/>
              </a:rPr>
              <a:t>ג'1</a:t>
            </a:r>
          </a:p>
          <a:p>
            <a:endParaRPr lang="he-IL" sz="1200" u="sng" dirty="0">
              <a:solidFill>
                <a:srgbClr val="000000"/>
              </a:solidFill>
              <a:latin typeface="Segoe UI" panose="020B0502040204020203" pitchFamily="34" charset="0"/>
              <a:cs typeface="Segoe UI" panose="020B0502040204020203" pitchFamily="34" charset="0"/>
            </a:endParaRPr>
          </a:p>
          <a:p>
            <a:pPr>
              <a:spcAft>
                <a:spcPts val="600"/>
              </a:spcAft>
            </a:pPr>
            <a:r>
              <a:rPr lang="he-IL" sz="1200" dirty="0">
                <a:solidFill>
                  <a:srgbClr val="000000"/>
                </a:solidFill>
                <a:latin typeface="Segoe UI" panose="020B0502040204020203" pitchFamily="34" charset="0"/>
                <a:cs typeface="Segoe UI" panose="020B0502040204020203" pitchFamily="34" charset="0"/>
              </a:rPr>
              <a:t>"אין פעילויות לילדים/הורים וילדים בשכונה, </a:t>
            </a:r>
            <a:br>
              <a:rPr lang="en-US" sz="1200" dirty="0">
                <a:solidFill>
                  <a:srgbClr val="000000"/>
                </a:solidFill>
                <a:latin typeface="Segoe UI" panose="020B0502040204020203" pitchFamily="34" charset="0"/>
                <a:cs typeface="Segoe UI" panose="020B0502040204020203" pitchFamily="34" charset="0"/>
              </a:rPr>
            </a:br>
            <a:r>
              <a:rPr lang="he-IL" sz="1200" dirty="0">
                <a:solidFill>
                  <a:srgbClr val="000000"/>
                </a:solidFill>
                <a:latin typeface="Segoe UI" panose="020B0502040204020203" pitchFamily="34" charset="0"/>
                <a:cs typeface="Segoe UI" panose="020B0502040204020203" pitchFamily="34" charset="0"/>
              </a:rPr>
              <a:t>אין חדר כושר - בשביל הכול צריך לנסוע מחוץ לשכונה, אבל תדירות התחבורה הציבורית נמוכה ויש פקקים ביציאה מהשכונה" </a:t>
            </a:r>
          </a:p>
          <a:p>
            <a:pPr>
              <a:spcAft>
                <a:spcPts val="600"/>
              </a:spcAft>
            </a:pPr>
            <a:r>
              <a:rPr lang="he-IL" sz="1200" dirty="0">
                <a:solidFill>
                  <a:srgbClr val="000000"/>
                </a:solidFill>
                <a:latin typeface="Segoe UI" panose="020B0502040204020203" pitchFamily="34" charset="0"/>
                <a:cs typeface="Segoe UI" panose="020B0502040204020203" pitchFamily="34" charset="0"/>
              </a:rPr>
              <a:t>"היינו רוצים שיהיה כאן יותר פעילות"</a:t>
            </a:r>
            <a:endParaRPr lang="en-US" sz="1200" dirty="0"/>
          </a:p>
        </p:txBody>
      </p:sp>
      <p:sp>
        <p:nvSpPr>
          <p:cNvPr id="27" name="TextBox 26">
            <a:extLst>
              <a:ext uri="{FF2B5EF4-FFF2-40B4-BE49-F238E27FC236}">
                <a16:creationId xmlns:a16="http://schemas.microsoft.com/office/drawing/2014/main" id="{44F4A719-BAB9-2F5E-D655-B13BE6753EE5}"/>
              </a:ext>
            </a:extLst>
          </p:cNvPr>
          <p:cNvSpPr txBox="1"/>
          <p:nvPr/>
        </p:nvSpPr>
        <p:spPr>
          <a:xfrm>
            <a:off x="1" y="0"/>
            <a:ext cx="12192000" cy="400110"/>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Observations &amp; Pictures from the Ground 	         </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Adjusting the Urban Environment for Safe Mobility</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01663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7C27200-63FC-4C08-9E0E-7EC101E39F11}"/>
              </a:ext>
            </a:extLst>
          </p:cNvPr>
          <p:cNvSpPr/>
          <p:nvPr/>
        </p:nvSpPr>
        <p:spPr>
          <a:xfrm>
            <a:off x="690466" y="1204417"/>
            <a:ext cx="5996084" cy="3283848"/>
          </a:xfrm>
          <a:prstGeom prst="rect">
            <a:avLst/>
          </a:prstGeom>
        </p:spPr>
        <p:txBody>
          <a:bodyPr wrap="square">
            <a:spAutoFit/>
          </a:bodyPr>
          <a:lstStyle/>
          <a:p>
            <a:pPr marL="0" lvl="1" algn="l" rtl="0">
              <a:lnSpc>
                <a:spcPct val="150000"/>
              </a:lnSpc>
              <a:spcBef>
                <a:spcPts val="1000"/>
              </a:spcBef>
            </a:pPr>
            <a:r>
              <a:rPr lang="en-US" sz="1400" dirty="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rPr>
              <a:t>The Urban95 program </a:t>
            </a:r>
            <a:r>
              <a:rPr lang="en-US" sz="1400" dirty="0">
                <a:latin typeface="Segoe UI" panose="020B0502040204020203" pitchFamily="34" charset="0"/>
                <a:ea typeface="Segoe UI Black" panose="020B0A02040204020203" pitchFamily="34" charset="0"/>
                <a:cs typeface="Segoe UI" panose="020B0502040204020203" pitchFamily="34" charset="0"/>
              </a:rPr>
              <a:t>in the social and geographic periphery of Israel is a joint initiative funded by the Bernard Van Leer Foundation (BvLF) and operated by the Israeli Green Building </a:t>
            </a:r>
            <a:r>
              <a:rPr lang="en-US" sz="1400" dirty="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rPr>
              <a:t>Council (ILGBC). In the first stage, the program operates in the two “anchor” municipalities of Tira and Beit Shemesh. In the second stage it will operate in a third municipality located in the social and geographic periphery of Israel. The program’s activity in the three municipalities will serve as a model for other cities for promoting early childhood needs. In the third stage of the program interventions </a:t>
            </a:r>
            <a:r>
              <a:rPr lang="en-US" sz="1400" dirty="0">
                <a:solidFill>
                  <a:schemeClr val="tx1">
                    <a:lumMod val="75000"/>
                    <a:lumOff val="25000"/>
                  </a:schemeClr>
                </a:solidFill>
                <a:highlight>
                  <a:srgbClr val="FFFF00"/>
                </a:highlight>
                <a:latin typeface="Segoe UI" panose="020B0502040204020203" pitchFamily="34" charset="0"/>
                <a:ea typeface="Segoe UI Black" panose="020B0A02040204020203" pitchFamily="34" charset="0"/>
                <a:cs typeface="Segoe UI" panose="020B0502040204020203" pitchFamily="34" charset="0"/>
              </a:rPr>
              <a:t>of</a:t>
            </a:r>
            <a:r>
              <a:rPr lang="en-US" sz="1400" dirty="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rPr>
              <a:t> a more limited scope are intended to be implemented in 9-12 additional satellite municipal councils. </a:t>
            </a:r>
            <a:endParaRPr lang="he-IL" sz="1400" dirty="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2BFB2428-598D-49AA-97DC-771A9DDE7F67}"/>
              </a:ext>
            </a:extLst>
          </p:cNvPr>
          <p:cNvSpPr/>
          <p:nvPr/>
        </p:nvSpPr>
        <p:spPr>
          <a:xfrm>
            <a:off x="434064" y="4892512"/>
            <a:ext cx="11323872" cy="1287212"/>
          </a:xfrm>
          <a:prstGeom prst="rect">
            <a:avLst/>
          </a:prstGeom>
        </p:spPr>
        <p:txBody>
          <a:bodyPr wrap="square">
            <a:spAutoFit/>
          </a:bodyPr>
          <a:lstStyle/>
          <a:p>
            <a:pPr marL="0" lvl="1" algn="l" rtl="0">
              <a:lnSpc>
                <a:spcPct val="150000"/>
              </a:lnSpc>
              <a:spcBef>
                <a:spcPts val="1000"/>
              </a:spcBef>
            </a:pPr>
            <a:r>
              <a:rPr lang="en-US"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The following report focuses on the findings of the evaluation conducted at the start of the program’s activity in the Beit Shemesh municipality and describ</a:t>
            </a:r>
            <a:r>
              <a:rPr lang="en-US" b="1" dirty="0">
                <a:solidFill>
                  <a:srgbClr val="36636F"/>
                </a:solidFill>
                <a:highlight>
                  <a:srgbClr val="FFFF00"/>
                </a:highlight>
                <a:latin typeface="Segoe UI" panose="020B0502040204020203" pitchFamily="34" charset="0"/>
                <a:ea typeface="Segoe UI Black" panose="020B0A02040204020203" pitchFamily="34" charset="0"/>
                <a:cs typeface="Segoe UI" panose="020B0502040204020203" pitchFamily="34" charset="0"/>
              </a:rPr>
              <a:t>es</a:t>
            </a:r>
            <a:r>
              <a:rPr lang="en-US"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 the state of the city prior to </a:t>
            </a:r>
            <a:r>
              <a:rPr lang="en-US" b="1" strike="sngStrike" dirty="0">
                <a:solidFill>
                  <a:srgbClr val="36636F"/>
                </a:solidFill>
                <a:highlight>
                  <a:srgbClr val="FFFF00"/>
                </a:highlight>
                <a:latin typeface="Segoe UI" panose="020B0502040204020203" pitchFamily="34" charset="0"/>
                <a:ea typeface="Segoe UI Black" panose="020B0A02040204020203" pitchFamily="34" charset="0"/>
                <a:cs typeface="Segoe UI" panose="020B0502040204020203" pitchFamily="34" charset="0"/>
              </a:rPr>
              <a:t>implementing</a:t>
            </a:r>
            <a:r>
              <a:rPr lang="en-US"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 the interventions on the ground. </a:t>
            </a:r>
          </a:p>
        </p:txBody>
      </p:sp>
      <p:sp>
        <p:nvSpPr>
          <p:cNvPr id="19" name="TextBox 18">
            <a:extLst>
              <a:ext uri="{FF2B5EF4-FFF2-40B4-BE49-F238E27FC236}">
                <a16:creationId xmlns:a16="http://schemas.microsoft.com/office/drawing/2014/main" id="{F6895AE6-6D54-43A4-8DD6-464E9131A33A}"/>
              </a:ext>
            </a:extLst>
          </p:cNvPr>
          <p:cNvSpPr txBox="1"/>
          <p:nvPr/>
        </p:nvSpPr>
        <p:spPr>
          <a:xfrm>
            <a:off x="1" y="0"/>
            <a:ext cx="12191999"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Background – Urban95 in the Social &amp; Geographic Periphery of Israel</a:t>
            </a:r>
            <a:endParaRPr lang="he-IL" sz="2400" b="1" dirty="0">
              <a:solidFill>
                <a:schemeClr val="bg1"/>
              </a:solidFill>
              <a:latin typeface="Tahoma" pitchFamily="34" charset="0"/>
              <a:ea typeface="Tahoma" pitchFamily="34" charset="0"/>
              <a:cs typeface="Tahoma" pitchFamily="34" charset="0"/>
            </a:endParaRPr>
          </a:p>
        </p:txBody>
      </p:sp>
      <p:sp>
        <p:nvSpPr>
          <p:cNvPr id="4" name="Slide Number Placeholder 3">
            <a:extLst>
              <a:ext uri="{FF2B5EF4-FFF2-40B4-BE49-F238E27FC236}">
                <a16:creationId xmlns:a16="http://schemas.microsoft.com/office/drawing/2014/main" id="{6417CE16-95C8-4362-883D-96BE42289BDD}"/>
              </a:ext>
            </a:extLst>
          </p:cNvPr>
          <p:cNvSpPr>
            <a:spLocks noGrp="1"/>
          </p:cNvSpPr>
          <p:nvPr>
            <p:ph type="sldNum" sz="quarter" idx="12"/>
          </p:nvPr>
        </p:nvSpPr>
        <p:spPr>
          <a:xfrm>
            <a:off x="9445945" y="6503439"/>
            <a:ext cx="2743200" cy="365125"/>
          </a:xfrm>
        </p:spPr>
        <p:txBody>
          <a:bodyPr/>
          <a:lstStyle/>
          <a:p>
            <a:pPr algn="r" rtl="0"/>
            <a:fld id="{199E282D-D310-42D8-B8FF-78ED45A44D81}" type="slidenum">
              <a:rPr lang="he-IL" smtClean="0"/>
              <a:pPr algn="r" rtl="0"/>
              <a:t>4</a:t>
            </a:fld>
            <a:endParaRPr lang="he-IL" dirty="0"/>
          </a:p>
        </p:txBody>
      </p:sp>
      <p:grpSp>
        <p:nvGrpSpPr>
          <p:cNvPr id="12" name="Group 11">
            <a:extLst>
              <a:ext uri="{FF2B5EF4-FFF2-40B4-BE49-F238E27FC236}">
                <a16:creationId xmlns:a16="http://schemas.microsoft.com/office/drawing/2014/main" id="{089B0E2C-4520-4563-BB58-2A24360BD8A6}"/>
              </a:ext>
            </a:extLst>
          </p:cNvPr>
          <p:cNvGrpSpPr/>
          <p:nvPr/>
        </p:nvGrpSpPr>
        <p:grpSpPr>
          <a:xfrm>
            <a:off x="-6434" y="6434416"/>
            <a:ext cx="10441173" cy="594107"/>
            <a:chOff x="-116958" y="6457504"/>
            <a:chExt cx="10441173" cy="594107"/>
          </a:xfrm>
        </p:grpSpPr>
        <p:sp>
          <p:nvSpPr>
            <p:cNvPr id="13" name="Rectangle: Rounded Corners 12">
              <a:extLst>
                <a:ext uri="{FF2B5EF4-FFF2-40B4-BE49-F238E27FC236}">
                  <a16:creationId xmlns:a16="http://schemas.microsoft.com/office/drawing/2014/main" id="{0C17494B-FC4A-4531-A423-AA55C770B8C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4" name="Rectangle: Rounded Corners 13">
              <a:extLst>
                <a:ext uri="{FF2B5EF4-FFF2-40B4-BE49-F238E27FC236}">
                  <a16:creationId xmlns:a16="http://schemas.microsoft.com/office/drawing/2014/main" id="{2816709E-F860-4849-BCE8-AE67099335AF}"/>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5" name="TextBox 14">
              <a:extLst>
                <a:ext uri="{FF2B5EF4-FFF2-40B4-BE49-F238E27FC236}">
                  <a16:creationId xmlns:a16="http://schemas.microsoft.com/office/drawing/2014/main" id="{5BBFA874-D1A9-4A7D-BDF0-DA61AA60F5C8}"/>
                </a:ext>
              </a:extLst>
            </p:cNvPr>
            <p:cNvSpPr txBox="1"/>
            <p:nvPr/>
          </p:nvSpPr>
          <p:spPr>
            <a:xfrm>
              <a:off x="1" y="6586414"/>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6" name="Rectangle: Rounded Corners 15">
            <a:extLst>
              <a:ext uri="{FF2B5EF4-FFF2-40B4-BE49-F238E27FC236}">
                <a16:creationId xmlns:a16="http://schemas.microsoft.com/office/drawing/2014/main" id="{A8EFD40B-CDD3-6B0B-9D3C-BE0B1744481D}"/>
              </a:ext>
            </a:extLst>
          </p:cNvPr>
          <p:cNvSpPr/>
          <p:nvPr/>
        </p:nvSpPr>
        <p:spPr>
          <a:xfrm>
            <a:off x="6871296" y="1270158"/>
            <a:ext cx="4806398" cy="2813860"/>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7" name="Rectangle 16">
            <a:extLst>
              <a:ext uri="{FF2B5EF4-FFF2-40B4-BE49-F238E27FC236}">
                <a16:creationId xmlns:a16="http://schemas.microsoft.com/office/drawing/2014/main" id="{70F28F50-C7DF-59EC-24F5-EAF5A67D0112}"/>
              </a:ext>
            </a:extLst>
          </p:cNvPr>
          <p:cNvSpPr/>
          <p:nvPr/>
        </p:nvSpPr>
        <p:spPr>
          <a:xfrm>
            <a:off x="7072783" y="1460815"/>
            <a:ext cx="4557204" cy="2585323"/>
          </a:xfrm>
          <a:prstGeom prst="rect">
            <a:avLst/>
          </a:prstGeom>
        </p:spPr>
        <p:txBody>
          <a:bodyPr wrap="square">
            <a:spAutoFit/>
          </a:bodyPr>
          <a:lstStyle/>
          <a:p>
            <a:pPr marL="0" lvl="1" algn="l" rtl="0">
              <a:lnSpc>
                <a:spcPct val="150000"/>
              </a:lnSpc>
              <a:spcBef>
                <a:spcPts val="1000"/>
              </a:spcBef>
            </a:pPr>
            <a:r>
              <a:rPr lang="en-US"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The goal of the Urban95 program</a:t>
            </a:r>
            <a:r>
              <a:rPr lang="en-US" dirty="0">
                <a:solidFill>
                  <a:srgbClr val="36636F"/>
                </a:solidFill>
                <a:latin typeface="Segoe UI" panose="020B0502040204020203" pitchFamily="34" charset="0"/>
                <a:ea typeface="Segoe UI Black" panose="020B0A02040204020203" pitchFamily="34" charset="0"/>
                <a:cs typeface="Segoe UI" panose="020B0502040204020203" pitchFamily="34" charset="0"/>
              </a:rPr>
              <a:t> is to promote the development of a supportive urban-communal environment that provides equal opportunity </a:t>
            </a:r>
            <a:r>
              <a:rPr lang="en-US" dirty="0">
                <a:solidFill>
                  <a:srgbClr val="36636F"/>
                </a:solidFill>
                <a:highlight>
                  <a:srgbClr val="FFFF00"/>
                </a:highlight>
                <a:latin typeface="Segoe UI" panose="020B0502040204020203" pitchFamily="34" charset="0"/>
                <a:ea typeface="Segoe UI Black" panose="020B0A02040204020203" pitchFamily="34" charset="0"/>
                <a:cs typeface="Segoe UI" panose="020B0502040204020203" pitchFamily="34" charset="0"/>
              </a:rPr>
              <a:t>regarding</a:t>
            </a:r>
            <a:r>
              <a:rPr lang="en-US" dirty="0">
                <a:solidFill>
                  <a:srgbClr val="36636F"/>
                </a:solidFill>
                <a:latin typeface="Segoe UI" panose="020B0502040204020203" pitchFamily="34" charset="0"/>
                <a:ea typeface="Segoe UI Black" panose="020B0A02040204020203" pitchFamily="34" charset="0"/>
                <a:cs typeface="Segoe UI" panose="020B0502040204020203" pitchFamily="34" charset="0"/>
              </a:rPr>
              <a:t> raising and nurturing young children and </a:t>
            </a:r>
            <a:r>
              <a:rPr lang="en-US" dirty="0">
                <a:solidFill>
                  <a:srgbClr val="36636F"/>
                </a:solidFill>
                <a:highlight>
                  <a:srgbClr val="FFFF00"/>
                </a:highlight>
                <a:latin typeface="Segoe UI" panose="020B0502040204020203" pitchFamily="34" charset="0"/>
                <a:ea typeface="Segoe UI Black" panose="020B0A02040204020203" pitchFamily="34" charset="0"/>
                <a:cs typeface="Segoe UI" panose="020B0502040204020203" pitchFamily="34" charset="0"/>
              </a:rPr>
              <a:t>regarding</a:t>
            </a:r>
            <a:r>
              <a:rPr lang="en-US" dirty="0">
                <a:solidFill>
                  <a:srgbClr val="36636F"/>
                </a:solidFill>
                <a:latin typeface="Segoe UI" panose="020B0502040204020203" pitchFamily="34" charset="0"/>
                <a:ea typeface="Segoe UI Black" panose="020B0A02040204020203" pitchFamily="34" charset="0"/>
                <a:cs typeface="Segoe UI" panose="020B0502040204020203" pitchFamily="34" charset="0"/>
              </a:rPr>
              <a:t> the welfare of their caregivers.</a:t>
            </a:r>
            <a:endParaRPr lang="he-IL" b="1" dirty="0">
              <a:solidFill>
                <a:srgbClr val="36636F"/>
              </a:solidFill>
              <a:latin typeface="Segoe UI" panose="020B05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348968346"/>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EF1349-8C3A-FA9D-1A56-227A668BBB28}"/>
              </a:ext>
            </a:extLst>
          </p:cNvPr>
          <p:cNvSpPr/>
          <p:nvPr/>
        </p:nvSpPr>
        <p:spPr>
          <a:xfrm>
            <a:off x="-15707" y="759846"/>
            <a:ext cx="5221358" cy="570318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120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5" name="TextBox 4">
            <a:extLst>
              <a:ext uri="{FF2B5EF4-FFF2-40B4-BE49-F238E27FC236}">
                <a16:creationId xmlns:a16="http://schemas.microsoft.com/office/drawing/2014/main" id="{6C47E243-6280-B299-742E-07F99C00599C}"/>
              </a:ext>
            </a:extLst>
          </p:cNvPr>
          <p:cNvSpPr txBox="1"/>
          <p:nvPr/>
        </p:nvSpPr>
        <p:spPr>
          <a:xfrm>
            <a:off x="240865" y="3099063"/>
            <a:ext cx="3906309" cy="830997"/>
          </a:xfrm>
          <a:prstGeom prst="rect">
            <a:avLst/>
          </a:prstGeom>
          <a:noFill/>
        </p:spPr>
        <p:txBody>
          <a:bodyPr wrap="square">
            <a:spAutoFit/>
          </a:bodyPr>
          <a:lstStyle/>
          <a:p>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"בגינה יש עניין בטיחותי, שאני צריכה לשמור שהיא לא תלך, ויש גם את התינוק שזוחל.. זה סביר אבל זה אומר שהולכים הביתה מאוד מהר כי קר להם ולא נעים להם" </a:t>
            </a:r>
            <a:r>
              <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(רמה ג')</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6" name="TextBox 5">
            <a:extLst>
              <a:ext uri="{FF2B5EF4-FFF2-40B4-BE49-F238E27FC236}">
                <a16:creationId xmlns:a16="http://schemas.microsoft.com/office/drawing/2014/main" id="{0EF3164B-B57B-6AB4-1F1B-09EEE23C959C}"/>
              </a:ext>
            </a:extLst>
          </p:cNvPr>
          <p:cNvSpPr txBox="1"/>
          <p:nvPr/>
        </p:nvSpPr>
        <p:spPr>
          <a:xfrm>
            <a:off x="-1" y="466936"/>
            <a:ext cx="12192000" cy="694742"/>
          </a:xfrm>
          <a:prstGeom prst="rect">
            <a:avLst/>
          </a:prstGeom>
          <a:solidFill>
            <a:srgbClr val="C8E7A7"/>
          </a:solidFill>
        </p:spPr>
        <p:txBody>
          <a:bodyPr wrap="square" rtlCol="0">
            <a:spAutoFit/>
          </a:bodyPr>
          <a:lstStyle/>
          <a:p>
            <a:pPr>
              <a:lnSpc>
                <a:spcPct val="150000"/>
              </a:lnSpc>
            </a:pPr>
            <a:r>
              <a:rPr lang="he-IL" sz="1400" b="1">
                <a:solidFill>
                  <a:srgbClr val="36636F"/>
                </a:solidFill>
                <a:cs typeface="Tahoma" panose="020B0604030504040204" pitchFamily="34" charset="0"/>
              </a:rPr>
              <a:t>מרבית התושבים אינם מבלים במרחב הציבורי/ גינות משחק בעיר בשל: מחסור בגינות בשכונת המגורים, במתקני שהייה ומשחק המתאימים לילדים בגילים שונים, היעדר בטיחות וסיבות תרבותיות (חוסר נעימות מצד הגברים כיוון שהילדים מלווים לרוב על ידי נשים). </a:t>
            </a:r>
            <a:endParaRPr lang="he-IL" sz="1400" b="1">
              <a:solidFill>
                <a:srgbClr val="FF0000"/>
              </a:solidFill>
              <a:cs typeface="Tahoma" panose="020B0604030504040204" pitchFamily="34" charset="0"/>
            </a:endParaRPr>
          </a:p>
        </p:txBody>
      </p:sp>
      <p:sp>
        <p:nvSpPr>
          <p:cNvPr id="7" name="TextBox 6">
            <a:extLst>
              <a:ext uri="{FF2B5EF4-FFF2-40B4-BE49-F238E27FC236}">
                <a16:creationId xmlns:a16="http://schemas.microsoft.com/office/drawing/2014/main" id="{52C45AA9-16AA-76FF-69CD-15E15D66CA61}"/>
              </a:ext>
            </a:extLst>
          </p:cNvPr>
          <p:cNvSpPr txBox="1"/>
          <p:nvPr/>
        </p:nvSpPr>
        <p:spPr>
          <a:xfrm>
            <a:off x="5216696" y="1807748"/>
            <a:ext cx="6784770" cy="830997"/>
          </a:xfrm>
          <a:prstGeom prst="rect">
            <a:avLst/>
          </a:prstGeom>
          <a:noFill/>
        </p:spPr>
        <p:txBody>
          <a:bodyPr wrap="square">
            <a:spAutoFit/>
          </a:bodyPr>
          <a:lstStyle/>
          <a:p>
            <a:r>
              <a:rPr lang="he-IL" sz="20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30%</a:t>
            </a:r>
            <a:r>
              <a:rPr lang="he-IL"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בלבד סבורים כי אזורי הטבע בבית שמש מותאמים לשהייה של ילדי הגיל הרך, בעיקר כיוון שהם אינם בטיחותיים דיו והיעדר מתקני שהייה (ספסלים, שולחנות פיקניק)   </a:t>
            </a:r>
          </a:p>
          <a:p>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t>
            </a:r>
            <a:r>
              <a:rPr lang="he-IL" sz="12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20% </a:t>
            </a: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בקרב הורים לילדים בגילי לידה עד 3)</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416A74DD-D131-E81C-AAE0-7FC2BBE363E9}"/>
              </a:ext>
            </a:extLst>
          </p:cNvPr>
          <p:cNvSpPr txBox="1"/>
          <p:nvPr/>
        </p:nvSpPr>
        <p:spPr>
          <a:xfrm>
            <a:off x="375386" y="1498916"/>
            <a:ext cx="3751238" cy="461665"/>
          </a:xfrm>
          <a:prstGeom prst="rect">
            <a:avLst/>
          </a:prstGeom>
          <a:noFill/>
        </p:spPr>
        <p:txBody>
          <a:bodyPr wrap="square">
            <a:spAutoFit/>
          </a:bodyPr>
          <a:lstStyle/>
          <a:p>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"פעמיים-שלוש בשבוע אנחנו מחפשים גינות בשכונות אחרות, כמו קבצנים". </a:t>
            </a:r>
          </a:p>
        </p:txBody>
      </p:sp>
      <p:sp>
        <p:nvSpPr>
          <p:cNvPr id="9" name="TextBox 8">
            <a:extLst>
              <a:ext uri="{FF2B5EF4-FFF2-40B4-BE49-F238E27FC236}">
                <a16:creationId xmlns:a16="http://schemas.microsoft.com/office/drawing/2014/main" id="{53CFD4E7-5B71-17F5-4F6F-A2191D6DAE26}"/>
              </a:ext>
            </a:extLst>
          </p:cNvPr>
          <p:cNvSpPr txBox="1"/>
          <p:nvPr/>
        </p:nvSpPr>
        <p:spPr>
          <a:xfrm>
            <a:off x="5373928" y="1326323"/>
            <a:ext cx="6627538" cy="397416"/>
          </a:xfrm>
          <a:prstGeom prst="rect">
            <a:avLst/>
          </a:prstGeom>
          <a:noFill/>
        </p:spPr>
        <p:txBody>
          <a:bodyPr wrap="square">
            <a:spAutoFit/>
          </a:bodyPr>
          <a:lstStyle/>
          <a:p>
            <a:pPr lvl="0" algn="r" rtl="1">
              <a:lnSpc>
                <a:spcPct val="107000"/>
              </a:lnSpc>
            </a:pPr>
            <a:r>
              <a:rPr lang="he-IL" sz="20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43%</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דיווחו כי מבלים עם ילדיהם במרחב הציבורי/גינות משחק כשהם לא במסגרת </a:t>
            </a:r>
          </a:p>
        </p:txBody>
      </p:sp>
      <p:pic>
        <p:nvPicPr>
          <p:cNvPr id="10" name="Picture 4" descr="Business team staff icon Royalty Free Vector Image">
            <a:extLst>
              <a:ext uri="{FF2B5EF4-FFF2-40B4-BE49-F238E27FC236}">
                <a16:creationId xmlns:a16="http://schemas.microsoft.com/office/drawing/2014/main" id="{F68AAEDB-2556-7B3C-2533-4A6996853C59}"/>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5556" b="41204" l="704" r="28744">
                        <a14:foregroundMark x1="24422" y1="30093" x2="24422" y2="30093"/>
                        <a14:foregroundMark x1="28744" y1="37593" x2="28744" y2="37593"/>
                        <a14:foregroundMark x1="2111" y1="32500" x2="2111" y2="32500"/>
                        <a14:foregroundMark x1="704" y1="38333" x2="704" y2="38333"/>
                      </a14:backgroundRemoval>
                    </a14:imgEffect>
                  </a14:imgLayer>
                </a14:imgProps>
              </a:ext>
              <a:ext uri="{28A0092B-C50C-407E-A947-70E740481C1C}">
                <a14:useLocalDpi xmlns:a14="http://schemas.microsoft.com/office/drawing/2010/main" val="0"/>
              </a:ext>
            </a:extLst>
          </a:blip>
          <a:srcRect t="23750" r="68543" b="56806"/>
          <a:stretch/>
        </p:blipFill>
        <p:spPr bwMode="auto">
          <a:xfrm>
            <a:off x="4193130" y="1315689"/>
            <a:ext cx="1023566" cy="6867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C6CCFC6-FD6A-B67F-ED8B-8B0687504651}"/>
              </a:ext>
            </a:extLst>
          </p:cNvPr>
          <p:cNvSpPr txBox="1"/>
          <p:nvPr/>
        </p:nvSpPr>
        <p:spPr>
          <a:xfrm>
            <a:off x="144378" y="2084747"/>
            <a:ext cx="4975231" cy="461665"/>
          </a:xfrm>
          <a:prstGeom prst="rect">
            <a:avLst/>
          </a:prstGeom>
          <a:noFill/>
        </p:spPr>
        <p:txBody>
          <a:bodyPr wrap="square">
            <a:spAutoFit/>
          </a:bodyPr>
          <a:lstStyle/>
          <a:p>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"גם בגינה גדולה, כשאני יוצא עם הילדים, אני מרגיש חריג. לא רואים בנוף אבא שיוצא עם הילדים. זה 80 אחוז אימהות ו- 20 אחוז אבות"</a:t>
            </a:r>
          </a:p>
        </p:txBody>
      </p:sp>
      <p:sp>
        <p:nvSpPr>
          <p:cNvPr id="12" name="TextBox 11">
            <a:extLst>
              <a:ext uri="{FF2B5EF4-FFF2-40B4-BE49-F238E27FC236}">
                <a16:creationId xmlns:a16="http://schemas.microsoft.com/office/drawing/2014/main" id="{D907A5B8-1172-EA81-1B6D-C5789979483F}"/>
              </a:ext>
            </a:extLst>
          </p:cNvPr>
          <p:cNvSpPr txBox="1"/>
          <p:nvPr/>
        </p:nvSpPr>
        <p:spPr>
          <a:xfrm>
            <a:off x="125129" y="3982320"/>
            <a:ext cx="4975230" cy="1065869"/>
          </a:xfrm>
          <a:prstGeom prst="rect">
            <a:avLst/>
          </a:prstGeom>
          <a:noFill/>
        </p:spPr>
        <p:txBody>
          <a:bodyPr wrap="square">
            <a:spAutoFit/>
          </a:bodyPr>
          <a:lstStyle/>
          <a:p>
            <a:pPr lvl="0" algn="r" rtl="1">
              <a:lnSpc>
                <a:spcPct val="107000"/>
              </a:lnSpc>
              <a:spcAft>
                <a:spcPts val="800"/>
              </a:spcAft>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"חשבנו להקים לעצמנו גינה. הילד שלי בן 3, יצאנו איתו לגינה לא מזמן והוא לא ידע לטפס למגלשה גבוהה. הוא פשוט לא היה בגן בגלל הקורונה, לא יצאנו מהבית כמעט. הוא לא היה בגינה חצי שנה, אז הילד "לא בכושר". לקח לנו הרבה זמן להרגיל אותו לטפס, הוא ממש לא ידע איך עושים את זה" </a:t>
            </a:r>
            <a:b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br>
            <a:r>
              <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(רמת אברהם)</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pic>
        <p:nvPicPr>
          <p:cNvPr id="13" name="Picture 2" descr="Business team staff icon Royalty Free Vector Image">
            <a:extLst>
              <a:ext uri="{FF2B5EF4-FFF2-40B4-BE49-F238E27FC236}">
                <a16:creationId xmlns:a16="http://schemas.microsoft.com/office/drawing/2014/main" id="{17EDFFE5-BD66-78D4-FBDD-BC4FB5640B02}"/>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3">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4147174" y="3016743"/>
            <a:ext cx="953185" cy="7432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D827CDF-ACAC-BCA7-DF81-4FA5AD1321DC}"/>
              </a:ext>
            </a:extLst>
          </p:cNvPr>
          <p:cNvSpPr txBox="1"/>
          <p:nvPr/>
        </p:nvSpPr>
        <p:spPr>
          <a:xfrm>
            <a:off x="5216697" y="4884199"/>
            <a:ext cx="6978926" cy="1578830"/>
          </a:xfrm>
          <a:prstGeom prst="rect">
            <a:avLst/>
          </a:prstGeom>
          <a:solidFill>
            <a:srgbClr val="9AB1B7"/>
          </a:solidFill>
        </p:spPr>
        <p:txBody>
          <a:bodyPr wrap="square" rtlCol="1">
            <a:spAutoFit/>
          </a:bodyPr>
          <a:lstStyle/>
          <a:p>
            <a:pPr algn="r" rtl="1">
              <a:lnSpc>
                <a:spcPts val="2000"/>
              </a:lnSpc>
            </a:pPr>
            <a:r>
              <a:rPr lang="he-IL" sz="1200" dirty="0">
                <a:latin typeface="Segoe UI" panose="020B0502040204020203" pitchFamily="34" charset="0"/>
                <a:cs typeface="Segoe UI" panose="020B0502040204020203" pitchFamily="34" charset="0"/>
              </a:rPr>
              <a:t>מתצפית שנערכה </a:t>
            </a:r>
            <a:r>
              <a:rPr lang="he-IL" sz="1200" b="1" dirty="0">
                <a:latin typeface="Segoe UI" panose="020B0502040204020203" pitchFamily="34" charset="0"/>
                <a:ea typeface="Tahoma" panose="020B0604030504040204" pitchFamily="34" charset="0"/>
                <a:cs typeface="Segoe UI" panose="020B0502040204020203" pitchFamily="34" charset="0"/>
              </a:rPr>
              <a:t>שכונת רמת אברהם </a:t>
            </a:r>
            <a:r>
              <a:rPr lang="he-IL" sz="1200" dirty="0">
                <a:latin typeface="Segoe UI" panose="020B0502040204020203" pitchFamily="34" charset="0"/>
                <a:ea typeface="Tahoma" panose="020B0604030504040204" pitchFamily="34" charset="0"/>
                <a:cs typeface="Segoe UI" panose="020B0502040204020203" pitchFamily="34" charset="0"/>
              </a:rPr>
              <a:t>עלה כי קיימים </a:t>
            </a:r>
            <a:r>
              <a:rPr lang="he-IL" sz="1200" dirty="0">
                <a:latin typeface="Segoe UI" panose="020B0502040204020203" pitchFamily="34" charset="0"/>
                <a:cs typeface="Segoe UI" panose="020B0502040204020203" pitchFamily="34" charset="0"/>
              </a:rPr>
              <a:t>מספר שטחים ציבוריים ברחבי השכונה, שיכולים להוות </a:t>
            </a:r>
            <a:r>
              <a:rPr lang="he-IL" sz="1200" u="sng" dirty="0">
                <a:latin typeface="Segoe UI" panose="020B0502040204020203" pitchFamily="34" charset="0"/>
                <a:cs typeface="Segoe UI" panose="020B0502040204020203" pitchFamily="34" charset="0"/>
              </a:rPr>
              <a:t>פוטנציאל להתערבות</a:t>
            </a:r>
            <a:r>
              <a:rPr lang="he-IL" sz="1200" dirty="0">
                <a:latin typeface="Segoe UI" panose="020B0502040204020203" pitchFamily="34" charset="0"/>
                <a:cs typeface="Segoe UI" panose="020B0502040204020203" pitchFamily="34" charset="0"/>
              </a:rPr>
              <a:t>/ לשמש כמרחבי משחק ושהייה זמניים: </a:t>
            </a:r>
          </a:p>
          <a:p>
            <a:pPr algn="r" rtl="1">
              <a:lnSpc>
                <a:spcPct val="107000"/>
              </a:lnSpc>
            </a:pPr>
            <a:endParaRPr lang="en-US" sz="1200" dirty="0">
              <a:latin typeface="Segoe UI" panose="020B0502040204020203" pitchFamily="34" charset="0"/>
              <a:cs typeface="Segoe UI" panose="020B0502040204020203" pitchFamily="34" charset="0"/>
            </a:endParaRPr>
          </a:p>
          <a:p>
            <a:pPr marL="342900" lvl="0" indent="-342900" algn="r" rtl="1">
              <a:lnSpc>
                <a:spcPct val="107000"/>
              </a:lnSpc>
              <a:spcAft>
                <a:spcPts val="0"/>
              </a:spcAft>
              <a:buFont typeface="Symbol" panose="05050102010706020507" pitchFamily="18" charset="2"/>
              <a:buChar char=""/>
            </a:pPr>
            <a:r>
              <a:rPr lang="he-IL" sz="1200" dirty="0">
                <a:latin typeface="Segoe UI" panose="020B0502040204020203" pitchFamily="34" charset="0"/>
                <a:cs typeface="Segoe UI" panose="020B0502040204020203" pitchFamily="34" charset="0"/>
              </a:rPr>
              <a:t>הציר האחורי שבין בנייני "נוף צורים" לבין בנייני "רמת חסידים" הגובל בטבע ליד הבית (פעילויות חוץ, או סיורי טבע מודרכים). </a:t>
            </a:r>
          </a:p>
          <a:p>
            <a:pPr marL="342900" lvl="0" indent="-342900" algn="r" rtl="1">
              <a:lnSpc>
                <a:spcPct val="107000"/>
              </a:lnSpc>
              <a:spcAft>
                <a:spcPts val="0"/>
              </a:spcAft>
              <a:buFont typeface="Symbol" panose="05050102010706020507" pitchFamily="18" charset="2"/>
              <a:buChar char=""/>
            </a:pPr>
            <a:r>
              <a:rPr lang="he-IL" sz="1200" dirty="0">
                <a:latin typeface="Segoe UI" panose="020B0502040204020203" pitchFamily="34" charset="0"/>
                <a:cs typeface="Segoe UI" panose="020B0502040204020203" pitchFamily="34" charset="0"/>
              </a:rPr>
              <a:t>שטחי המעבר עם מקומות הישיבה הצמודים למעבר המדרגות בין הרחובות גרוסמן ואדלשטיין.</a:t>
            </a:r>
            <a:endParaRPr lang="en-US" sz="1200" dirty="0">
              <a:latin typeface="Segoe UI" panose="020B0502040204020203" pitchFamily="34" charset="0"/>
              <a:cs typeface="Segoe UI" panose="020B0502040204020203" pitchFamily="34" charset="0"/>
            </a:endParaRPr>
          </a:p>
          <a:p>
            <a:pPr marL="342900" lvl="0" indent="-342900" algn="r" rtl="1">
              <a:lnSpc>
                <a:spcPct val="107000"/>
              </a:lnSpc>
              <a:spcAft>
                <a:spcPts val="0"/>
              </a:spcAft>
              <a:buFont typeface="Symbol" panose="05050102010706020507" pitchFamily="18" charset="2"/>
              <a:buChar char=""/>
            </a:pPr>
            <a:r>
              <a:rPr lang="he-IL" sz="1200" dirty="0">
                <a:latin typeface="Segoe UI" panose="020B0502040204020203" pitchFamily="34" charset="0"/>
                <a:cs typeface="Segoe UI" panose="020B0502040204020203" pitchFamily="34" charset="0"/>
              </a:rPr>
              <a:t>האתר הארכיאולוגי הנמצא על תל בכניסה לשכונה.</a:t>
            </a:r>
            <a:endParaRPr lang="en-US" sz="1200" dirty="0">
              <a:latin typeface="Segoe UI" panose="020B0502040204020203" pitchFamily="34" charset="0"/>
              <a:cs typeface="Segoe UI" panose="020B0502040204020203" pitchFamily="34" charset="0"/>
            </a:endParaRPr>
          </a:p>
        </p:txBody>
      </p:sp>
      <p:sp>
        <p:nvSpPr>
          <p:cNvPr id="16" name="תיבת טקסט 38">
            <a:extLst>
              <a:ext uri="{FF2B5EF4-FFF2-40B4-BE49-F238E27FC236}">
                <a16:creationId xmlns:a16="http://schemas.microsoft.com/office/drawing/2014/main" id="{F104AB70-7F8F-E4D4-54AD-3239DD0A7189}"/>
              </a:ext>
            </a:extLst>
          </p:cNvPr>
          <p:cNvSpPr txBox="1"/>
          <p:nvPr/>
        </p:nvSpPr>
        <p:spPr>
          <a:xfrm>
            <a:off x="88106" y="5120319"/>
            <a:ext cx="4975231" cy="1065869"/>
          </a:xfrm>
          <a:prstGeom prst="rect">
            <a:avLst/>
          </a:prstGeom>
          <a:noFill/>
        </p:spPr>
        <p:txBody>
          <a:bodyPr wrap="square">
            <a:spAutoFit/>
          </a:bodyPr>
          <a:lstStyle/>
          <a:p>
            <a:pPr lvl="0" algn="r" rtl="1">
              <a:lnSpc>
                <a:spcPct val="107000"/>
              </a:lnSpc>
              <a:spcAft>
                <a:spcPts val="800"/>
              </a:spcAft>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"מדברים על כך שבימים אלה נבנות 2 גינות, אנחנו גרים במרחק של לפחות רבע שעה הליכה משתי הגינות המתוכננות. זה לא רלוונטי, אם אני צריכה ללכת עם הילדים שלי חצי שעה, זה פשוט לא קורה. זה עוד פעם לנסוע ברכב, ואם כבר נסענו ברכב אז ניסע לפארק" </a:t>
            </a:r>
            <a:b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br>
            <a:r>
              <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(רמת אברהם)</a:t>
            </a:r>
            <a:endPar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39">
            <a:extLst>
              <a:ext uri="{FF2B5EF4-FFF2-40B4-BE49-F238E27FC236}">
                <a16:creationId xmlns:a16="http://schemas.microsoft.com/office/drawing/2014/main" id="{7BFAD21F-A0E3-66E6-03FC-61542460B941}"/>
              </a:ext>
            </a:extLst>
          </p:cNvPr>
          <p:cNvSpPr txBox="1"/>
          <p:nvPr/>
        </p:nvSpPr>
        <p:spPr>
          <a:xfrm>
            <a:off x="5215276" y="2790771"/>
            <a:ext cx="6978243" cy="1974067"/>
          </a:xfrm>
          <a:prstGeom prst="rect">
            <a:avLst/>
          </a:prstGeom>
          <a:solidFill>
            <a:srgbClr val="9AB1B7"/>
          </a:solidFill>
        </p:spPr>
        <p:txBody>
          <a:bodyPr wrap="square" rtlCol="1">
            <a:spAutoFit/>
          </a:bodyPr>
          <a:lstStyle/>
          <a:p>
            <a:pPr>
              <a:lnSpc>
                <a:spcPts val="2000"/>
              </a:lnSpc>
            </a:pPr>
            <a:r>
              <a:rPr lang="he-IL" sz="1200" dirty="0">
                <a:latin typeface="Segoe UI" panose="020B0502040204020203" pitchFamily="34" charset="0"/>
                <a:cs typeface="Segoe UI" panose="020B0502040204020203" pitchFamily="34" charset="0"/>
              </a:rPr>
              <a:t>מתצפית שנערכה </a:t>
            </a:r>
            <a:r>
              <a:rPr lang="he-IL" sz="1200" b="1" dirty="0">
                <a:latin typeface="Segoe UI" panose="020B0502040204020203" pitchFamily="34" charset="0"/>
                <a:cs typeface="Segoe UI" panose="020B0502040204020203" pitchFamily="34" charset="0"/>
              </a:rPr>
              <a:t>שכונת ג'1 </a:t>
            </a:r>
            <a:r>
              <a:rPr lang="he-IL" sz="1200" dirty="0">
                <a:latin typeface="Segoe UI" panose="020B0502040204020203" pitchFamily="34" charset="0"/>
                <a:cs typeface="Segoe UI" panose="020B0502040204020203" pitchFamily="34" charset="0"/>
              </a:rPr>
              <a:t>קיימים מספר שטחים ציבוריים ברחבי השכונה, נוסף על פארק האותיות ורחבת המרכז המסחרי, שיכולים להוות </a:t>
            </a:r>
            <a:r>
              <a:rPr lang="he-IL" sz="1200" u="sng" dirty="0">
                <a:latin typeface="Segoe UI" panose="020B0502040204020203" pitchFamily="34" charset="0"/>
                <a:cs typeface="Segoe UI" panose="020B0502040204020203" pitchFamily="34" charset="0"/>
              </a:rPr>
              <a:t>פוטנציאל להתערבות</a:t>
            </a:r>
            <a:r>
              <a:rPr lang="he-IL" sz="1200" dirty="0">
                <a:latin typeface="Segoe UI" panose="020B0502040204020203" pitchFamily="34" charset="0"/>
                <a:cs typeface="Segoe UI" panose="020B0502040204020203" pitchFamily="34" charset="0"/>
              </a:rPr>
              <a:t>/ לשמש כמרחבי משחק ושהייה זמניים: </a:t>
            </a:r>
          </a:p>
          <a:p>
            <a:pPr>
              <a:lnSpc>
                <a:spcPct val="107000"/>
              </a:lnSpc>
            </a:pPr>
            <a:endParaRPr lang="en-US" sz="1200" dirty="0">
              <a:latin typeface="Segoe UI" panose="020B0502040204020203" pitchFamily="34" charset="0"/>
              <a:cs typeface="Segoe UI" panose="020B0502040204020203" pitchFamily="34" charset="0"/>
            </a:endParaRPr>
          </a:p>
          <a:p>
            <a:pPr marL="342900" indent="-342900">
              <a:lnSpc>
                <a:spcPct val="107000"/>
              </a:lnSpc>
              <a:buFont typeface="Symbol" panose="05050102010706020507" pitchFamily="18" charset="2"/>
              <a:buChar char=""/>
            </a:pPr>
            <a:r>
              <a:rPr lang="he-IL" sz="1200" dirty="0">
                <a:latin typeface="Segoe UI" panose="020B0502040204020203" pitchFamily="34" charset="0"/>
                <a:cs typeface="Segoe UI" panose="020B0502040204020203" pitchFamily="34" charset="0"/>
              </a:rPr>
              <a:t>במפלס התחתון של גינת כיס הסמוכה לכתובת אחיה השילוני 16 – ישנה מדשאה נעימה ומגודרת, עם מספר ספסלים ושולחנות פיקניק.</a:t>
            </a:r>
            <a:endParaRPr lang="en-US" sz="1200" dirty="0">
              <a:latin typeface="Segoe UI" panose="020B0502040204020203" pitchFamily="34" charset="0"/>
              <a:cs typeface="Segoe UI" panose="020B0502040204020203" pitchFamily="34" charset="0"/>
            </a:endParaRPr>
          </a:p>
          <a:p>
            <a:pPr marL="342900" indent="-342900">
              <a:lnSpc>
                <a:spcPct val="107000"/>
              </a:lnSpc>
              <a:buFont typeface="Symbol" panose="05050102010706020507" pitchFamily="18" charset="2"/>
              <a:buChar char=""/>
            </a:pPr>
            <a:r>
              <a:rPr lang="he-IL" sz="1200" dirty="0">
                <a:latin typeface="Segoe UI" panose="020B0502040204020203" pitchFamily="34" charset="0"/>
                <a:cs typeface="Segoe UI" panose="020B0502040204020203" pitchFamily="34" charset="0"/>
              </a:rPr>
              <a:t>במפלס התחתון של גן משחקים ברחוב אלישע, ובסמטה מול "בית המתנדב" – סמטה ללא מוצא, רחבת חניות הבניינים, מרוצפת אבנים משתלבות ומוצלת/מוארת היטב.</a:t>
            </a:r>
            <a:endParaRPr lang="en-US" sz="1200" dirty="0">
              <a:latin typeface="Segoe UI" panose="020B0502040204020203" pitchFamily="34" charset="0"/>
              <a:cs typeface="Segoe UI" panose="020B0502040204020203" pitchFamily="34" charset="0"/>
            </a:endParaRPr>
          </a:p>
          <a:p>
            <a:pPr marL="342900" indent="-342900">
              <a:lnSpc>
                <a:spcPct val="107000"/>
              </a:lnSpc>
              <a:buFont typeface="Symbol" panose="05050102010706020507" pitchFamily="18" charset="2"/>
              <a:buChar char=""/>
            </a:pPr>
            <a:r>
              <a:rPr lang="he-IL" sz="1200" dirty="0">
                <a:latin typeface="Segoe UI" panose="020B0502040204020203" pitchFamily="34" charset="0"/>
                <a:cs typeface="Segoe UI" panose="020B0502040204020203" pitchFamily="34" charset="0"/>
              </a:rPr>
              <a:t>ציר משה רבנו – רחוב ללא מוצא המוביל לפארק משחקים בגודל בינוני, בגלל שמדובר בדרך ללא מוצא, הילדים משחקים גם בכביש ובמדרכה הצמודים לפארק.</a:t>
            </a:r>
            <a:endParaRPr lang="en-US" sz="1200" dirty="0">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6196251F-C360-0A70-CB74-DEDC2E1F0CE5}"/>
              </a:ext>
            </a:extLst>
          </p:cNvPr>
          <p:cNvSpPr txBox="1"/>
          <p:nvPr/>
        </p:nvSpPr>
        <p:spPr>
          <a:xfrm>
            <a:off x="-1" y="-586"/>
            <a:ext cx="12192000" cy="400110"/>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Findings				        </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Establishing Areas for Spending Time and Playing Together</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99960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D70880-13FF-C436-3005-6C9161F8E80E}"/>
              </a:ext>
            </a:extLst>
          </p:cNvPr>
          <p:cNvSpPr txBox="1"/>
          <p:nvPr/>
        </p:nvSpPr>
        <p:spPr>
          <a:xfrm>
            <a:off x="358219" y="349790"/>
            <a:ext cx="11272757" cy="2424190"/>
          </a:xfrm>
          <a:prstGeom prst="rect">
            <a:avLst/>
          </a:prstGeom>
          <a:noFill/>
          <a:ln>
            <a:noFill/>
          </a:ln>
        </p:spPr>
        <p:txBody>
          <a:bodyPr wrap="square" rtlCol="0">
            <a:spAutoFit/>
          </a:bodyPr>
          <a:lstStyle>
            <a:defPPr>
              <a:defRPr lang="he-IL"/>
            </a:defPPr>
            <a:lvl1pPr>
              <a:lnSpc>
                <a:spcPct val="150000"/>
              </a:lnSpc>
              <a:defRPr b="1">
                <a:solidFill>
                  <a:srgbClr val="36636F"/>
                </a:solidFill>
                <a:latin typeface="Segoe UI" panose="020B0502040204020203" pitchFamily="34" charset="0"/>
                <a:cs typeface="Segoe UI" panose="020B0502040204020203" pitchFamily="34" charset="0"/>
              </a:defRPr>
            </a:lvl1pPr>
          </a:lstStyle>
          <a:p>
            <a:r>
              <a:rPr lang="he-IL" sz="2400" dirty="0">
                <a:solidFill>
                  <a:schemeClr val="tx1"/>
                </a:solidFill>
              </a:rPr>
              <a:t>95%</a:t>
            </a:r>
            <a:r>
              <a:rPr lang="he-IL" sz="2000" b="0" dirty="0">
                <a:solidFill>
                  <a:schemeClr val="tx1"/>
                </a:solidFill>
              </a:rPr>
              <a:t>  </a:t>
            </a:r>
            <a:r>
              <a:rPr lang="he-IL" b="0" dirty="0">
                <a:solidFill>
                  <a:schemeClr val="tx1"/>
                </a:solidFill>
              </a:rPr>
              <a:t>מהילדים מבלים בשעות אחר הצהריים עם אמא שלהם</a:t>
            </a:r>
          </a:p>
          <a:p>
            <a:r>
              <a:rPr lang="he-IL" sz="1600" b="0" dirty="0">
                <a:solidFill>
                  <a:schemeClr val="tx1"/>
                </a:solidFill>
                <a:latin typeface="Segoe UI" panose="020B0502040204020203" pitchFamily="34" charset="0"/>
                <a:cs typeface="Segoe UI" panose="020B0502040204020203" pitchFamily="34" charset="0"/>
              </a:rPr>
              <a:t>מקרב הורים שדיווחו כי ילדיהם מבלים רק בבית בשעות אחה"צ (</a:t>
            </a:r>
            <a:r>
              <a:rPr lang="en-US" sz="1600" b="0" dirty="0">
                <a:solidFill>
                  <a:schemeClr val="tx1"/>
                </a:solidFill>
                <a:latin typeface="Segoe UI" panose="020B0502040204020203" pitchFamily="34" charset="0"/>
                <a:cs typeface="Segoe UI" panose="020B0502040204020203" pitchFamily="34" charset="0"/>
              </a:rPr>
              <a:t>n=28</a:t>
            </a:r>
            <a:r>
              <a:rPr lang="he-IL" sz="1600" b="0" dirty="0">
                <a:solidFill>
                  <a:schemeClr val="tx1"/>
                </a:solidFill>
                <a:latin typeface="Segoe UI" panose="020B0502040204020203" pitchFamily="34" charset="0"/>
                <a:cs typeface="Segoe UI" panose="020B0502040204020203" pitchFamily="34" charset="0"/>
              </a:rPr>
              <a:t>), הסיבה הרווחת היא גילם הצעיר של הילדים ומטעמי נוחות</a:t>
            </a:r>
            <a:endParaRPr lang="he-IL" sz="1600" b="0" dirty="0">
              <a:solidFill>
                <a:schemeClr val="tx1"/>
              </a:solidFill>
            </a:endParaRPr>
          </a:p>
          <a:p>
            <a:r>
              <a:rPr lang="he-IL" sz="2200" dirty="0">
                <a:solidFill>
                  <a:schemeClr val="tx1"/>
                </a:solidFill>
              </a:rPr>
              <a:t>כמחצית</a:t>
            </a:r>
            <a:r>
              <a:rPr lang="he-IL" b="0" dirty="0">
                <a:solidFill>
                  <a:schemeClr val="tx1"/>
                </a:solidFill>
              </a:rPr>
              <a:t> מהילדים מבלים במרחב ציבורי כלשהו (גינה/ רחוב/ שטח בניין/ חנייה), כאשר </a:t>
            </a:r>
            <a:r>
              <a:rPr lang="he-IL" b="0" u="sng" dirty="0">
                <a:solidFill>
                  <a:schemeClr val="tx1"/>
                </a:solidFill>
              </a:rPr>
              <a:t>פי 2</a:t>
            </a:r>
            <a:r>
              <a:rPr lang="he-IL" b="0" dirty="0">
                <a:solidFill>
                  <a:schemeClr val="tx1"/>
                </a:solidFill>
              </a:rPr>
              <a:t> יותר ילדים מבלים </a:t>
            </a:r>
            <a:r>
              <a:rPr lang="he-IL" dirty="0">
                <a:solidFill>
                  <a:schemeClr val="tx1"/>
                </a:solidFill>
              </a:rPr>
              <a:t>בגינה קטנה קרובה לבית </a:t>
            </a:r>
            <a:r>
              <a:rPr lang="he-IL" b="0" dirty="0">
                <a:solidFill>
                  <a:schemeClr val="tx1"/>
                </a:solidFill>
              </a:rPr>
              <a:t>בהשוואה למבלים בגינה גדולה (61% מול 28%)</a:t>
            </a:r>
          </a:p>
          <a:p>
            <a:r>
              <a:rPr lang="he-IL" sz="2400" dirty="0">
                <a:solidFill>
                  <a:schemeClr val="tx1"/>
                </a:solidFill>
              </a:rPr>
              <a:t>רק 7% </a:t>
            </a:r>
            <a:r>
              <a:rPr lang="he-IL" b="0" dirty="0">
                <a:solidFill>
                  <a:schemeClr val="tx1"/>
                </a:solidFill>
              </a:rPr>
              <a:t>מבלים בחוגים/פעילויות העשרה, 39% מהם במסגרת התארגנות פרטית בשכונה</a:t>
            </a:r>
            <a:endParaRPr lang="he-IL" dirty="0">
              <a:solidFill>
                <a:schemeClr val="tx1"/>
              </a:solidFill>
            </a:endParaRPr>
          </a:p>
        </p:txBody>
      </p:sp>
      <p:sp>
        <p:nvSpPr>
          <p:cNvPr id="7" name="תיבת טקסט 2">
            <a:extLst>
              <a:ext uri="{FF2B5EF4-FFF2-40B4-BE49-F238E27FC236}">
                <a16:creationId xmlns:a16="http://schemas.microsoft.com/office/drawing/2014/main" id="{E542CFD0-6245-7F0C-0969-7AF518BD298F}"/>
              </a:ext>
            </a:extLst>
          </p:cNvPr>
          <p:cNvSpPr txBox="1"/>
          <p:nvPr/>
        </p:nvSpPr>
        <p:spPr>
          <a:xfrm>
            <a:off x="3091088" y="3047052"/>
            <a:ext cx="4992615" cy="369332"/>
          </a:xfrm>
          <a:prstGeom prst="rect">
            <a:avLst/>
          </a:prstGeom>
          <a:noFill/>
        </p:spPr>
        <p:txBody>
          <a:bodyPr wrap="square" rtlCol="1">
            <a:spAutoFit/>
          </a:bodyPr>
          <a:lstStyle/>
          <a:p>
            <a:r>
              <a:rPr lang="he-IL" b="1">
                <a:solidFill>
                  <a:schemeClr val="bg1">
                    <a:lumMod val="50000"/>
                  </a:schemeClr>
                </a:solidFill>
                <a:latin typeface="Segoe UI" panose="020B0502040204020203" pitchFamily="34" charset="0"/>
                <a:cs typeface="Segoe UI" panose="020B0502040204020203" pitchFamily="34" charset="0"/>
              </a:rPr>
              <a:t>מקומות בהם הילדים מבלים מחוץ למסגרות</a:t>
            </a:r>
          </a:p>
        </p:txBody>
      </p:sp>
      <p:graphicFrame>
        <p:nvGraphicFramePr>
          <p:cNvPr id="8" name="תרשים 18">
            <a:extLst>
              <a:ext uri="{FF2B5EF4-FFF2-40B4-BE49-F238E27FC236}">
                <a16:creationId xmlns:a16="http://schemas.microsoft.com/office/drawing/2014/main" id="{DA499059-EB28-BB2B-989A-4626C002C43A}"/>
              </a:ext>
            </a:extLst>
          </p:cNvPr>
          <p:cNvGraphicFramePr>
            <a:graphicFrameLocks/>
          </p:cNvGraphicFramePr>
          <p:nvPr>
            <p:extLst>
              <p:ext uri="{D42A27DB-BD31-4B8C-83A1-F6EECF244321}">
                <p14:modId xmlns:p14="http://schemas.microsoft.com/office/powerpoint/2010/main" val="3777610058"/>
              </p:ext>
            </p:extLst>
          </p:nvPr>
        </p:nvGraphicFramePr>
        <p:xfrm>
          <a:off x="-49617" y="3199635"/>
          <a:ext cx="11638434" cy="317582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A1B38E46-7AFA-9399-5826-07D8F15DE3CA}"/>
              </a:ext>
            </a:extLst>
          </p:cNvPr>
          <p:cNvSpPr txBox="1"/>
          <p:nvPr/>
        </p:nvSpPr>
        <p:spPr>
          <a:xfrm>
            <a:off x="0" y="0"/>
            <a:ext cx="12192000" cy="461665"/>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Findings</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Establishing Areas for Spending Time and Playing Together</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30004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59BC7E-F4DD-C04F-3ACB-B508DFA08B28}"/>
              </a:ext>
            </a:extLst>
          </p:cNvPr>
          <p:cNvSpPr txBox="1"/>
          <p:nvPr/>
        </p:nvSpPr>
        <p:spPr>
          <a:xfrm>
            <a:off x="-1" y="473351"/>
            <a:ext cx="12192000" cy="698525"/>
          </a:xfrm>
          <a:prstGeom prst="rect">
            <a:avLst/>
          </a:prstGeom>
          <a:solidFill>
            <a:srgbClr val="9AB1B7"/>
          </a:solidFill>
          <a:ln>
            <a:noFill/>
          </a:ln>
        </p:spPr>
        <p:txBody>
          <a:bodyPr wrap="square" rtlCol="0">
            <a:spAutoFit/>
          </a:bodyPr>
          <a:lstStyle/>
          <a:p>
            <a:pPr>
              <a:lnSpc>
                <a:spcPct val="150000"/>
              </a:lnSpc>
            </a:pPr>
            <a:r>
              <a:rPr lang="he-IL" sz="1400" b="1" dirty="0">
                <a:solidFill>
                  <a:schemeClr val="bg1"/>
                </a:solidFill>
                <a:latin typeface="Segoe UI" panose="020B0502040204020203" pitchFamily="34" charset="0"/>
                <a:cs typeface="Segoe UI" panose="020B0502040204020203" pitchFamily="34" charset="0"/>
              </a:rPr>
              <a:t>לדברי ההורים, יש מחסור בשירותים ייעודיים לגיל הרך בתוך שכונות המגורים (חוגים, בריכת שחייה, ספרייה ציבורית). בנוסף, ההורים מדווחים על קשיים בהגעה לטיפות החלב בשל פריסה דלה ברחבי העיר, זמני פעילות מוגבלים ועומסי התורים, עד כדי עיכוב במתן חיסוני השגרה לילדיהם. </a:t>
            </a:r>
          </a:p>
        </p:txBody>
      </p:sp>
      <p:sp>
        <p:nvSpPr>
          <p:cNvPr id="6" name="Speech Bubble: Oval 5">
            <a:extLst>
              <a:ext uri="{FF2B5EF4-FFF2-40B4-BE49-F238E27FC236}">
                <a16:creationId xmlns:a16="http://schemas.microsoft.com/office/drawing/2014/main" id="{D5CE83E6-0A09-0AEA-7682-DF7BB9CF5B34}"/>
              </a:ext>
            </a:extLst>
          </p:cNvPr>
          <p:cNvSpPr/>
          <p:nvPr/>
        </p:nvSpPr>
        <p:spPr>
          <a:xfrm>
            <a:off x="134557" y="1171876"/>
            <a:ext cx="1818083" cy="1538604"/>
          </a:xfrm>
          <a:prstGeom prst="wedgeEllipseCallout">
            <a:avLst>
              <a:gd name="adj1" fmla="val 28129"/>
              <a:gd name="adj2" fmla="val -55808"/>
            </a:avLst>
          </a:prstGeom>
          <a:solidFill>
            <a:srgbClr val="D9D9D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AD00E1F-78BD-3D30-AE1C-7C23D8D46DA0}"/>
              </a:ext>
            </a:extLst>
          </p:cNvPr>
          <p:cNvSpPr txBox="1"/>
          <p:nvPr/>
        </p:nvSpPr>
        <p:spPr>
          <a:xfrm>
            <a:off x="5528529" y="1412716"/>
            <a:ext cx="6408323" cy="4761175"/>
          </a:xfrm>
          <a:prstGeom prst="rect">
            <a:avLst/>
          </a:prstGeom>
          <a:noFill/>
        </p:spPr>
        <p:txBody>
          <a:bodyPr wrap="square">
            <a:spAutoFit/>
          </a:bodyPr>
          <a:lstStyle/>
          <a:p>
            <a:pPr>
              <a:lnSpc>
                <a:spcPct val="150000"/>
              </a:lnSpc>
            </a:pPr>
            <a:r>
              <a:rPr lang="he-IL"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19%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מהילדים נמצאים במסגרת של מעונות יום המפוקחים על ידי התמ"ת. </a:t>
            </a:r>
            <a:b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b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כמחצית ממשיבי הסקר דיווחו כי מסגרות היום </a:t>
            </a:r>
            <a:r>
              <a:rPr lang="he-IL" sz="1400" u="sng"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אינם נמצאים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במרחק הליכה מהבית.</a:t>
            </a:r>
          </a:p>
          <a:p>
            <a:pPr>
              <a:lnSpc>
                <a:spcPct val="150000"/>
              </a:lnSpc>
            </a:pP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endParaRPr lang="he-IL" sz="5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nSpc>
                <a:spcPct val="150000"/>
              </a:lnSpc>
            </a:pPr>
            <a:r>
              <a:rPr lang="he-IL"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90%</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מההורים צרכו את שירותי טיפת חלב בעיר וקרוב ל</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מחציתם</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נעזרו בשירותי התפתחות הילד</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5%</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בלבד מהילדים לא השתתפו באף שירות (כיוון שההורים לא הכירו את השירותים/לא נזקקו להם). </a:t>
            </a:r>
            <a:b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br>
            <a:r>
              <a:rPr lang="he-IL" sz="1600" dirty="0">
                <a:latin typeface="Segoe UI" panose="020B0502040204020203" pitchFamily="34" charset="0"/>
                <a:ea typeface="Tahoma" panose="020B0604030504040204" pitchFamily="34" charset="0"/>
                <a:cs typeface="Segoe UI" panose="020B0502040204020203" pitchFamily="34" charset="0"/>
              </a:rPr>
              <a:t>יש לציין כי </a:t>
            </a:r>
            <a:r>
              <a:rPr lang="he-IL" sz="1600" b="1" dirty="0">
                <a:latin typeface="Segoe UI" panose="020B0502040204020203" pitchFamily="34" charset="0"/>
                <a:ea typeface="Tahoma" panose="020B0604030504040204" pitchFamily="34" charset="0"/>
                <a:cs typeface="Segoe UI" panose="020B0502040204020203" pitchFamily="34" charset="0"/>
              </a:rPr>
              <a:t>13% </a:t>
            </a:r>
            <a:r>
              <a:rPr lang="he-IL" sz="1600" dirty="0">
                <a:latin typeface="Segoe UI" panose="020B0502040204020203" pitchFamily="34" charset="0"/>
                <a:ea typeface="Tahoma" panose="020B0604030504040204" pitchFamily="34" charset="0"/>
                <a:cs typeface="Segoe UI" panose="020B0502040204020203" pitchFamily="34" charset="0"/>
              </a:rPr>
              <a:t>מתושבי רמה ג'2 לא צרכו אף אחד מהשירותים הללו. </a:t>
            </a:r>
          </a:p>
          <a:p>
            <a:pPr>
              <a:lnSpc>
                <a:spcPct val="150000"/>
              </a:lnSpc>
            </a:pPr>
            <a:endParaRPr lang="he-IL" sz="1400" dirty="0">
              <a:solidFill>
                <a:schemeClr val="accent5">
                  <a:lumMod val="50000"/>
                </a:schemeClr>
              </a:solidFill>
              <a:latin typeface="Segoe UI" panose="020B0502040204020203" pitchFamily="34" charset="0"/>
              <a:ea typeface="Tahoma" panose="020B0604030504040204" pitchFamily="34" charset="0"/>
              <a:cs typeface="Segoe UI" panose="020B0502040204020203" pitchFamily="34" charset="0"/>
            </a:endParaRPr>
          </a:p>
          <a:p>
            <a:pPr>
              <a:lnSpc>
                <a:spcPct val="150000"/>
              </a:lnSpc>
            </a:pPr>
            <a:endParaRPr lang="he-IL" sz="1400" dirty="0">
              <a:solidFill>
                <a:schemeClr val="accent5">
                  <a:lumMod val="50000"/>
                </a:schemeClr>
              </a:solidFill>
              <a:latin typeface="Segoe UI" panose="020B0502040204020203" pitchFamily="34" charset="0"/>
              <a:ea typeface="Tahoma" panose="020B0604030504040204" pitchFamily="34" charset="0"/>
              <a:cs typeface="Segoe UI" panose="020B0502040204020203" pitchFamily="34" charset="0"/>
            </a:endParaRPr>
          </a:p>
          <a:p>
            <a:pPr>
              <a:lnSpc>
                <a:spcPct val="150000"/>
              </a:lnSpc>
            </a:pP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יותר מההורים משתמשים בשירותי ייעוץ/הדרכה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לפני לידה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במסגרת פרטית או קהילתית (בהשוואה למשתמשים בשירותי קופת חולים או טיפות חלב). </a:t>
            </a:r>
            <a:b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b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אחרי הלידה</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יותר הורים משתמשים בשירותי ייעוץ/הדרכה של קופ"ח/טיפות חלב.</a:t>
            </a:r>
          </a:p>
          <a:p>
            <a:pPr>
              <a:lnSpc>
                <a:spcPct val="150000"/>
              </a:lnSpc>
            </a:pPr>
            <a:r>
              <a:rPr lang="he-IL"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32%</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מההורים לא השתמשו באף אחד משירותים אלו. זאת בעיקר כי לא חשבו שיש להם צורך בהם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(59%)</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ולא ידעו כי שירותים אלו קיימים בבית שמש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(35%). </a:t>
            </a:r>
          </a:p>
        </p:txBody>
      </p:sp>
      <p:graphicFrame>
        <p:nvGraphicFramePr>
          <p:cNvPr id="9" name="תרשים 9">
            <a:extLst>
              <a:ext uri="{FF2B5EF4-FFF2-40B4-BE49-F238E27FC236}">
                <a16:creationId xmlns:a16="http://schemas.microsoft.com/office/drawing/2014/main" id="{EC41213A-6E97-0854-53F6-C457D2840EE6}"/>
              </a:ext>
            </a:extLst>
          </p:cNvPr>
          <p:cNvGraphicFramePr>
            <a:graphicFrameLocks/>
          </p:cNvGraphicFramePr>
          <p:nvPr>
            <p:extLst>
              <p:ext uri="{D42A27DB-BD31-4B8C-83A1-F6EECF244321}">
                <p14:modId xmlns:p14="http://schemas.microsoft.com/office/powerpoint/2010/main" val="3739302242"/>
              </p:ext>
            </p:extLst>
          </p:nvPr>
        </p:nvGraphicFramePr>
        <p:xfrm>
          <a:off x="14488" y="3285232"/>
          <a:ext cx="5540381" cy="29981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תרשים 10">
            <a:extLst>
              <a:ext uri="{FF2B5EF4-FFF2-40B4-BE49-F238E27FC236}">
                <a16:creationId xmlns:a16="http://schemas.microsoft.com/office/drawing/2014/main" id="{6B37C100-5C20-6DF2-79D5-D9C54EBFD07E}"/>
              </a:ext>
            </a:extLst>
          </p:cNvPr>
          <p:cNvGraphicFramePr>
            <a:graphicFrameLocks/>
          </p:cNvGraphicFramePr>
          <p:nvPr>
            <p:extLst>
              <p:ext uri="{D42A27DB-BD31-4B8C-83A1-F6EECF244321}">
                <p14:modId xmlns:p14="http://schemas.microsoft.com/office/powerpoint/2010/main" val="3237473160"/>
              </p:ext>
            </p:extLst>
          </p:nvPr>
        </p:nvGraphicFramePr>
        <p:xfrm>
          <a:off x="567557" y="1412716"/>
          <a:ext cx="4987312" cy="2745132"/>
        </p:xfrm>
        <a:graphic>
          <a:graphicData uri="http://schemas.openxmlformats.org/drawingml/2006/chart">
            <c:chart xmlns:c="http://schemas.openxmlformats.org/drawingml/2006/chart" xmlns:r="http://schemas.openxmlformats.org/officeDocument/2006/relationships" r:id="rId3"/>
          </a:graphicData>
        </a:graphic>
      </p:graphicFrame>
      <p:sp>
        <p:nvSpPr>
          <p:cNvPr id="11" name="תיבת טקסט 12">
            <a:extLst>
              <a:ext uri="{FF2B5EF4-FFF2-40B4-BE49-F238E27FC236}">
                <a16:creationId xmlns:a16="http://schemas.microsoft.com/office/drawing/2014/main" id="{8BE5A832-72B9-CE0F-34AC-0E1CC99FFF64}"/>
              </a:ext>
            </a:extLst>
          </p:cNvPr>
          <p:cNvSpPr txBox="1"/>
          <p:nvPr/>
        </p:nvSpPr>
        <p:spPr>
          <a:xfrm>
            <a:off x="272169" y="1315270"/>
            <a:ext cx="1566116" cy="1223412"/>
          </a:xfrm>
          <a:prstGeom prst="rect">
            <a:avLst/>
          </a:prstGeom>
          <a:noFill/>
        </p:spPr>
        <p:txBody>
          <a:bodyPr wrap="square">
            <a:spAutoFit/>
          </a:bodyPr>
          <a:lstStyle/>
          <a:p>
            <a:pPr algn="ctr" rtl="1" fontAlgn="base"/>
            <a:r>
              <a:rPr lang="he-IL" sz="105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לא עשיתי את כל החיסונים. אין תורים על הבוקר. הבוקר שלהם מתחיל ב-9:00. האחיות מאחרות. ואז אם לילד עולה החום יש תור רק לעוד חצי שנה  </a:t>
            </a:r>
          </a:p>
        </p:txBody>
      </p:sp>
      <p:sp>
        <p:nvSpPr>
          <p:cNvPr id="12" name="TextBox 11">
            <a:extLst>
              <a:ext uri="{FF2B5EF4-FFF2-40B4-BE49-F238E27FC236}">
                <a16:creationId xmlns:a16="http://schemas.microsoft.com/office/drawing/2014/main" id="{B797832D-43B0-1F8A-B8F1-FB59E95A58BD}"/>
              </a:ext>
            </a:extLst>
          </p:cNvPr>
          <p:cNvSpPr txBox="1"/>
          <p:nvPr/>
        </p:nvSpPr>
        <p:spPr>
          <a:xfrm>
            <a:off x="-1" y="-586"/>
            <a:ext cx="12192000" cy="461665"/>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Findings</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Accompanying Content to Promote Parental Welfare</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60689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07B2AA-E9FD-BF29-F8EA-A531BF8D07F6}"/>
              </a:ext>
            </a:extLst>
          </p:cNvPr>
          <p:cNvSpPr/>
          <p:nvPr/>
        </p:nvSpPr>
        <p:spPr>
          <a:xfrm>
            <a:off x="6105446" y="4080034"/>
            <a:ext cx="6074620" cy="237747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Segoe UI" panose="020B0502040204020203" pitchFamily="34" charset="0"/>
              <a:cs typeface="Segoe UI" panose="020B0502040204020203" pitchFamily="34" charset="0"/>
            </a:endParaRPr>
          </a:p>
        </p:txBody>
      </p:sp>
      <p:pic>
        <p:nvPicPr>
          <p:cNvPr id="6" name="Picture 2" descr="Business team staff icon Royalty Free Vector Image">
            <a:extLst>
              <a:ext uri="{FF2B5EF4-FFF2-40B4-BE49-F238E27FC236}">
                <a16:creationId xmlns:a16="http://schemas.microsoft.com/office/drawing/2014/main" id="{F277DE39-FBD3-6602-5E49-7AB69BAA078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6151298" y="4100841"/>
            <a:ext cx="667486" cy="3973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488253C-8BA7-0C2C-AE74-0EEB1E52076B}"/>
              </a:ext>
            </a:extLst>
          </p:cNvPr>
          <p:cNvSpPr txBox="1"/>
          <p:nvPr/>
        </p:nvSpPr>
        <p:spPr>
          <a:xfrm>
            <a:off x="6129069" y="5836712"/>
            <a:ext cx="5720459" cy="461665"/>
          </a:xfrm>
          <a:prstGeom prst="rect">
            <a:avLst/>
          </a:prstGeom>
          <a:noFill/>
        </p:spPr>
        <p:txBody>
          <a:bodyPr wrap="square">
            <a:spAutoFit/>
          </a:bodyPr>
          <a:lstStyle/>
          <a:p>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"אצלנו אין פרסום על השירותים של העירייה, אני באופן אישי חשוף למדיה ושומע על הדברים. הילדים שלי רשומים לחוגים ברמה א' וזה כמו "בייביסיטר" </a:t>
            </a:r>
            <a:r>
              <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(קבוצת מיקוד אבות)</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C051B2AD-358C-EAFD-C9BD-59A69369739C}"/>
              </a:ext>
            </a:extLst>
          </p:cNvPr>
          <p:cNvSpPr txBox="1"/>
          <p:nvPr/>
        </p:nvSpPr>
        <p:spPr>
          <a:xfrm>
            <a:off x="6314960" y="4471849"/>
            <a:ext cx="5685166" cy="646331"/>
          </a:xfrm>
          <a:prstGeom prst="rect">
            <a:avLst/>
          </a:prstGeom>
          <a:noFill/>
        </p:spPr>
        <p:txBody>
          <a:bodyPr wrap="square">
            <a:spAutoFit/>
          </a:bodyPr>
          <a:lstStyle/>
          <a:p>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"זה לא משהו ממוסד מהעירייה, זו לא איזו תוכנית, זה אנשים פרטיים שפותחים חוגים. גם בתוך הצהרונים של בית הספר יש לנו חוגים. זה לא מקצועני אלא חובבני. זה נחמד אבל זה לא בקטע של העשרה אמיתית לילד" </a:t>
            </a:r>
            <a:r>
              <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(אימהות, רמת אברהם) </a:t>
            </a:r>
            <a:endPar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10" name="תיבת טקסט 25">
            <a:extLst>
              <a:ext uri="{FF2B5EF4-FFF2-40B4-BE49-F238E27FC236}">
                <a16:creationId xmlns:a16="http://schemas.microsoft.com/office/drawing/2014/main" id="{7CFDC46D-58A2-6CB3-7409-734C44304243}"/>
              </a:ext>
            </a:extLst>
          </p:cNvPr>
          <p:cNvSpPr txBox="1"/>
          <p:nvPr/>
        </p:nvSpPr>
        <p:spPr>
          <a:xfrm>
            <a:off x="6121456" y="5181053"/>
            <a:ext cx="5906316" cy="275396"/>
          </a:xfrm>
          <a:prstGeom prst="rect">
            <a:avLst/>
          </a:prstGeom>
          <a:noFill/>
        </p:spPr>
        <p:txBody>
          <a:bodyPr wrap="square">
            <a:spAutoFit/>
          </a:bodyPr>
          <a:lstStyle/>
          <a:p>
            <a:pPr lvl="0" algn="r" rtl="1">
              <a:lnSpc>
                <a:spcPct val="107000"/>
              </a:lnSpc>
              <a:spcAft>
                <a:spcPts val="800"/>
              </a:spcAft>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"יש רק דברים פרטיים. אפשר לשלם פרטי לעיסוי תינוקות וזו הוצאה" </a:t>
            </a:r>
            <a:r>
              <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(אימהות, רמת אברהם)</a:t>
            </a:r>
            <a:endPar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11" name="תיבת טקסט 2">
            <a:extLst>
              <a:ext uri="{FF2B5EF4-FFF2-40B4-BE49-F238E27FC236}">
                <a16:creationId xmlns:a16="http://schemas.microsoft.com/office/drawing/2014/main" id="{1963289A-84A9-A4EE-0383-E89DE012AF19}"/>
              </a:ext>
            </a:extLst>
          </p:cNvPr>
          <p:cNvSpPr txBox="1"/>
          <p:nvPr/>
        </p:nvSpPr>
        <p:spPr>
          <a:xfrm>
            <a:off x="6151298" y="882462"/>
            <a:ext cx="5937315" cy="2683683"/>
          </a:xfrm>
          <a:prstGeom prst="rect">
            <a:avLst/>
          </a:prstGeom>
          <a:noFill/>
        </p:spPr>
        <p:txBody>
          <a:bodyPr wrap="square" rtlCol="1">
            <a:spAutoFit/>
          </a:bodyPr>
          <a:lstStyle/>
          <a:p>
            <a:pPr marL="285750" indent="-285750">
              <a:lnSpc>
                <a:spcPct val="150000"/>
              </a:lnSpc>
              <a:buFont typeface="Wingdings" panose="05000000000000000000" pitchFamily="2" charset="2"/>
              <a:buChar char="§"/>
            </a:pP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רק </a:t>
            </a:r>
            <a:r>
              <a:rPr lang="he-IL"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18%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מהתושבים מרוצים מתפקוד העירייה בדאגה לצורכי הגיל הרך.</a:t>
            </a:r>
          </a:p>
          <a:p>
            <a:pPr marL="285750" indent="-285750">
              <a:lnSpc>
                <a:spcPct val="150000"/>
              </a:lnSpc>
              <a:buFont typeface="Wingdings" panose="05000000000000000000" pitchFamily="2" charset="2"/>
              <a:buChar char="§"/>
            </a:pPr>
            <a:r>
              <a:rPr lang="he-IL"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20%</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דיווחו שהעירייה משתדלת לפתור בעיות הקשורות לתשתיות במרחב הציבורי בעקבות פניות תושבים.</a:t>
            </a:r>
          </a:p>
          <a:p>
            <a:pPr marL="285750" indent="-285750">
              <a:lnSpc>
                <a:spcPct val="150000"/>
              </a:lnSpc>
              <a:buFont typeface="Wingdings" panose="05000000000000000000" pitchFamily="2" charset="2"/>
              <a:buChar char="§"/>
            </a:pP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he-IL"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30%</a:t>
            </a:r>
            <a:r>
              <a:rPr lang="he-IL"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מהתושבים מקבלים מידע על המתרחש בעיר ועל פעולות </a:t>
            </a:r>
            <a:b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b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העירייה עבור הגיל הרך מהעיתונות המקומית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58%</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מתושבי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רמה ג'2</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b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br>
            <a:r>
              <a:rPr lang="he-IL"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18%</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מקבלים מידע משילוט/ מודעות/ פליירים, </a:t>
            </a:r>
            <a:b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b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ו- </a:t>
            </a:r>
            <a:r>
              <a:rPr lang="he-IL"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14%</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דיווחו כי הם לא מקבלים כלל מידע מהעירייה בנושא.</a:t>
            </a:r>
          </a:p>
        </p:txBody>
      </p:sp>
      <p:graphicFrame>
        <p:nvGraphicFramePr>
          <p:cNvPr id="12" name="תרשים 17">
            <a:extLst>
              <a:ext uri="{FF2B5EF4-FFF2-40B4-BE49-F238E27FC236}">
                <a16:creationId xmlns:a16="http://schemas.microsoft.com/office/drawing/2014/main" id="{3CF0668F-AA19-614A-7377-D820B0C8C79F}"/>
              </a:ext>
            </a:extLst>
          </p:cNvPr>
          <p:cNvGraphicFramePr>
            <a:graphicFrameLocks/>
          </p:cNvGraphicFramePr>
          <p:nvPr>
            <p:extLst>
              <p:ext uri="{D42A27DB-BD31-4B8C-83A1-F6EECF244321}">
                <p14:modId xmlns:p14="http://schemas.microsoft.com/office/powerpoint/2010/main" val="2788563621"/>
              </p:ext>
            </p:extLst>
          </p:nvPr>
        </p:nvGraphicFramePr>
        <p:xfrm>
          <a:off x="77371" y="576202"/>
          <a:ext cx="6074620" cy="30948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תרשים 26">
            <a:extLst>
              <a:ext uri="{FF2B5EF4-FFF2-40B4-BE49-F238E27FC236}">
                <a16:creationId xmlns:a16="http://schemas.microsoft.com/office/drawing/2014/main" id="{8DF93521-2E8E-9C65-9B91-B102D4D6CC73}"/>
              </a:ext>
            </a:extLst>
          </p:cNvPr>
          <p:cNvGraphicFramePr>
            <a:graphicFrameLocks/>
          </p:cNvGraphicFramePr>
          <p:nvPr>
            <p:extLst>
              <p:ext uri="{D42A27DB-BD31-4B8C-83A1-F6EECF244321}">
                <p14:modId xmlns:p14="http://schemas.microsoft.com/office/powerpoint/2010/main" val="1970913198"/>
              </p:ext>
            </p:extLst>
          </p:nvPr>
        </p:nvGraphicFramePr>
        <p:xfrm>
          <a:off x="212737" y="3589259"/>
          <a:ext cx="5922283" cy="2772123"/>
        </p:xfrm>
        <a:graphic>
          <a:graphicData uri="http://schemas.openxmlformats.org/drawingml/2006/chart">
            <c:chart xmlns:c="http://schemas.openxmlformats.org/drawingml/2006/chart" xmlns:r="http://schemas.openxmlformats.org/officeDocument/2006/relationships" r:id="rId5"/>
          </a:graphicData>
        </a:graphic>
      </p:graphicFrame>
      <p:sp>
        <p:nvSpPr>
          <p:cNvPr id="14" name="Speech Bubble: Rectangle 13">
            <a:extLst>
              <a:ext uri="{FF2B5EF4-FFF2-40B4-BE49-F238E27FC236}">
                <a16:creationId xmlns:a16="http://schemas.microsoft.com/office/drawing/2014/main" id="{BA1E4418-5421-F787-64BD-86757BF50930}"/>
              </a:ext>
            </a:extLst>
          </p:cNvPr>
          <p:cNvSpPr/>
          <p:nvPr/>
        </p:nvSpPr>
        <p:spPr>
          <a:xfrm>
            <a:off x="4876801" y="1473041"/>
            <a:ext cx="1143000" cy="452605"/>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31% בקרב הורים לבני 4-6</a:t>
            </a:r>
          </a:p>
        </p:txBody>
      </p:sp>
      <p:sp>
        <p:nvSpPr>
          <p:cNvPr id="15" name="Speech Bubble: Rectangle 14">
            <a:extLst>
              <a:ext uri="{FF2B5EF4-FFF2-40B4-BE49-F238E27FC236}">
                <a16:creationId xmlns:a16="http://schemas.microsoft.com/office/drawing/2014/main" id="{8DB76EE0-5BBE-2479-7E78-9F31F0854664}"/>
              </a:ext>
            </a:extLst>
          </p:cNvPr>
          <p:cNvSpPr/>
          <p:nvPr/>
        </p:nvSpPr>
        <p:spPr>
          <a:xfrm>
            <a:off x="3419475" y="1245716"/>
            <a:ext cx="1343024" cy="688829"/>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32% בקרב נשים</a:t>
            </a:r>
          </a:p>
          <a:p>
            <a:pPr algn="ct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29%  בקרב הורים מגיל לידה עד3</a:t>
            </a:r>
          </a:p>
        </p:txBody>
      </p:sp>
      <p:sp>
        <p:nvSpPr>
          <p:cNvPr id="16" name="Speech Bubble: Rectangle 15">
            <a:extLst>
              <a:ext uri="{FF2B5EF4-FFF2-40B4-BE49-F238E27FC236}">
                <a16:creationId xmlns:a16="http://schemas.microsoft.com/office/drawing/2014/main" id="{443370A3-BDB4-0494-224B-DB0FB8E1D6CE}"/>
              </a:ext>
            </a:extLst>
          </p:cNvPr>
          <p:cNvSpPr/>
          <p:nvPr/>
        </p:nvSpPr>
        <p:spPr>
          <a:xfrm>
            <a:off x="319341" y="1803096"/>
            <a:ext cx="1343024" cy="317946"/>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14% בקרב נשים</a:t>
            </a:r>
          </a:p>
        </p:txBody>
      </p:sp>
      <p:sp>
        <p:nvSpPr>
          <p:cNvPr id="17" name="Speech Bubble: Rectangle 16">
            <a:extLst>
              <a:ext uri="{FF2B5EF4-FFF2-40B4-BE49-F238E27FC236}">
                <a16:creationId xmlns:a16="http://schemas.microsoft.com/office/drawing/2014/main" id="{998FA018-F81C-0E9A-6267-2EB79BA21EF0}"/>
              </a:ext>
            </a:extLst>
          </p:cNvPr>
          <p:cNvSpPr/>
          <p:nvPr/>
        </p:nvSpPr>
        <p:spPr>
          <a:xfrm>
            <a:off x="1776667" y="1245716"/>
            <a:ext cx="1430610" cy="688829"/>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24% בקרב נשים</a:t>
            </a:r>
          </a:p>
          <a:p>
            <a:pPr algn="ct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21% בקרב הורים מגיל לידה עד שנה</a:t>
            </a:r>
          </a:p>
        </p:txBody>
      </p:sp>
      <p:sp>
        <p:nvSpPr>
          <p:cNvPr id="18" name="Speech Bubble: Rectangle 17">
            <a:extLst>
              <a:ext uri="{FF2B5EF4-FFF2-40B4-BE49-F238E27FC236}">
                <a16:creationId xmlns:a16="http://schemas.microsoft.com/office/drawing/2014/main" id="{639648F9-98EB-FAAE-C450-8EEC56D6FE01}"/>
              </a:ext>
            </a:extLst>
          </p:cNvPr>
          <p:cNvSpPr/>
          <p:nvPr/>
        </p:nvSpPr>
        <p:spPr>
          <a:xfrm>
            <a:off x="3609168" y="4217235"/>
            <a:ext cx="1267633" cy="688829"/>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42% בקרב נשים</a:t>
            </a:r>
          </a:p>
          <a:p>
            <a:pPr algn="ct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46% בקרב הורים לבני 4-6</a:t>
            </a:r>
          </a:p>
        </p:txBody>
      </p:sp>
      <p:sp>
        <p:nvSpPr>
          <p:cNvPr id="19" name="Speech Bubble: Rectangle 18">
            <a:extLst>
              <a:ext uri="{FF2B5EF4-FFF2-40B4-BE49-F238E27FC236}">
                <a16:creationId xmlns:a16="http://schemas.microsoft.com/office/drawing/2014/main" id="{C6955BFE-196D-CE42-1959-8748BDEC4908}"/>
              </a:ext>
            </a:extLst>
          </p:cNvPr>
          <p:cNvSpPr/>
          <p:nvPr/>
        </p:nvSpPr>
        <p:spPr>
          <a:xfrm>
            <a:off x="2168241" y="4221336"/>
            <a:ext cx="1267633" cy="688829"/>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35% בקרב נשים</a:t>
            </a:r>
          </a:p>
          <a:p>
            <a:pPr algn="ct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46% בקרב תושבי רמה ג'2</a:t>
            </a:r>
          </a:p>
        </p:txBody>
      </p:sp>
      <p:sp>
        <p:nvSpPr>
          <p:cNvPr id="20" name="Speech Bubble: Rectangle 19">
            <a:extLst>
              <a:ext uri="{FF2B5EF4-FFF2-40B4-BE49-F238E27FC236}">
                <a16:creationId xmlns:a16="http://schemas.microsoft.com/office/drawing/2014/main" id="{4B0D56F2-0577-5956-4C6B-112448C0709F}"/>
              </a:ext>
            </a:extLst>
          </p:cNvPr>
          <p:cNvSpPr/>
          <p:nvPr/>
        </p:nvSpPr>
        <p:spPr>
          <a:xfrm>
            <a:off x="208095" y="4354785"/>
            <a:ext cx="1344817" cy="688829"/>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25% בקרב נשים</a:t>
            </a:r>
          </a:p>
          <a:p>
            <a:pPr algn="ct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29% בקרב תושבי רמה ג'2</a:t>
            </a:r>
          </a:p>
        </p:txBody>
      </p:sp>
      <p:pic>
        <p:nvPicPr>
          <p:cNvPr id="21" name="תמונה 4">
            <a:extLst>
              <a:ext uri="{FF2B5EF4-FFF2-40B4-BE49-F238E27FC236}">
                <a16:creationId xmlns:a16="http://schemas.microsoft.com/office/drawing/2014/main" id="{81515564-62BC-3576-F392-EF56D24D41B8}"/>
              </a:ext>
            </a:extLst>
          </p:cNvPr>
          <p:cNvPicPr>
            <a:picLocks noChangeAspect="1"/>
          </p:cNvPicPr>
          <p:nvPr/>
        </p:nvPicPr>
        <p:blipFill>
          <a:blip r:embed="rId6"/>
          <a:stretch>
            <a:fillRect/>
          </a:stretch>
        </p:blipFill>
        <p:spPr>
          <a:xfrm>
            <a:off x="11415532" y="5509995"/>
            <a:ext cx="584594" cy="393209"/>
          </a:xfrm>
          <a:prstGeom prst="rect">
            <a:avLst/>
          </a:prstGeom>
        </p:spPr>
      </p:pic>
      <p:sp>
        <p:nvSpPr>
          <p:cNvPr id="22" name="TextBox 21">
            <a:extLst>
              <a:ext uri="{FF2B5EF4-FFF2-40B4-BE49-F238E27FC236}">
                <a16:creationId xmlns:a16="http://schemas.microsoft.com/office/drawing/2014/main" id="{B69C7FF7-7186-D924-9D50-42A39B480281}"/>
              </a:ext>
            </a:extLst>
          </p:cNvPr>
          <p:cNvSpPr txBox="1"/>
          <p:nvPr/>
        </p:nvSpPr>
        <p:spPr>
          <a:xfrm>
            <a:off x="-1" y="-586"/>
            <a:ext cx="12192000" cy="461665"/>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Findings</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Accompanying Content to Promote Parental Welfare</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3599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3">
            <a:extLst>
              <a:ext uri="{FF2B5EF4-FFF2-40B4-BE49-F238E27FC236}">
                <a16:creationId xmlns:a16="http://schemas.microsoft.com/office/drawing/2014/main" id="{7905D557-1E5D-0722-E6C1-D25F4DA54C63}"/>
              </a:ext>
            </a:extLst>
          </p:cNvPr>
          <p:cNvPicPr>
            <a:picLocks noChangeAspect="1"/>
          </p:cNvPicPr>
          <p:nvPr/>
        </p:nvPicPr>
        <p:blipFill>
          <a:blip r:embed="rId2"/>
          <a:stretch>
            <a:fillRect/>
          </a:stretch>
        </p:blipFill>
        <p:spPr>
          <a:xfrm>
            <a:off x="1" y="4487159"/>
            <a:ext cx="12191998" cy="1961067"/>
          </a:xfrm>
          <a:prstGeom prst="rect">
            <a:avLst/>
          </a:prstGeom>
        </p:spPr>
      </p:pic>
      <p:sp>
        <p:nvSpPr>
          <p:cNvPr id="6" name="TextBox 5">
            <a:extLst>
              <a:ext uri="{FF2B5EF4-FFF2-40B4-BE49-F238E27FC236}">
                <a16:creationId xmlns:a16="http://schemas.microsoft.com/office/drawing/2014/main" id="{2E0078E3-EED5-737C-2A1B-CC0337F3F218}"/>
              </a:ext>
            </a:extLst>
          </p:cNvPr>
          <p:cNvSpPr txBox="1"/>
          <p:nvPr/>
        </p:nvSpPr>
        <p:spPr>
          <a:xfrm>
            <a:off x="4430598" y="4801830"/>
            <a:ext cx="7182682" cy="1549078"/>
          </a:xfrm>
          <a:prstGeom prst="rect">
            <a:avLst/>
          </a:prstGeom>
          <a:noFill/>
        </p:spPr>
        <p:txBody>
          <a:bodyPr wrap="square" lIns="91440" tIns="45720" rIns="91440" bIns="45720" anchor="t">
            <a:spAutoFit/>
          </a:bodyPr>
          <a:lstStyle/>
          <a:p>
            <a:pPr>
              <a:lnSpc>
                <a:spcPct val="107000"/>
              </a:lnSpc>
              <a:spcAft>
                <a:spcPts val="600"/>
              </a:spcAft>
            </a:pPr>
            <a:r>
              <a:rPr lang="he-IL" sz="1200" u="sng"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אימהות רמת אברהם</a:t>
            </a:r>
          </a:p>
          <a:p>
            <a:pPr>
              <a:lnSpc>
                <a:spcPct val="107000"/>
              </a:lnSpc>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"לא חשבתי שיהיה כ"כ נחמד עם השכנות, אנשים מאוד נעימים, כולם אכפתיים אחד כלפי השני. בליל שבת אנחנו יורדות לכיכר מרכזית, שביום חול אי אפשר לשבת בה, זה מקום המפגש, יש שם דשא סינטטי". </a:t>
            </a:r>
          </a:p>
          <a:p>
            <a:pPr>
              <a:lnSpc>
                <a:spcPct val="107000"/>
              </a:lnSpc>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"השכנים והשכנות הם כמו אחים ואחיות" </a:t>
            </a:r>
          </a:p>
          <a:p>
            <a:pPr>
              <a:lnSpc>
                <a:spcPct val="107000"/>
              </a:lnSpc>
            </a:pPr>
            <a:endParaRPr lang="he-IL" sz="700" u="sng"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nSpc>
                <a:spcPct val="107000"/>
              </a:lnSpc>
              <a:spcAft>
                <a:spcPts val="600"/>
              </a:spcAft>
            </a:pPr>
            <a:r>
              <a:rPr lang="he-IL" sz="1200" u="sng"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אימהות ג'1</a:t>
            </a:r>
          </a:p>
          <a:p>
            <a:pPr>
              <a:lnSpc>
                <a:spcPct val="107000"/>
              </a:lnSpc>
            </a:pPr>
            <a:r>
              <a:rPr lang="he-IL" sz="1200" dirty="0">
                <a:solidFill>
                  <a:schemeClr val="tx1">
                    <a:lumMod val="75000"/>
                    <a:lumOff val="25000"/>
                  </a:schemeClr>
                </a:solidFill>
                <a:latin typeface="Segoe UI"/>
                <a:ea typeface="Tahoma"/>
                <a:cs typeface="Segoe UI"/>
              </a:rPr>
              <a:t>"יש לי את השכנות, אבל זה פחות עזרה, כי זה קושי לשמור על הילדים. כל אחד יש לו את שלו והוא עסוק נורא"</a:t>
            </a:r>
          </a:p>
        </p:txBody>
      </p:sp>
      <p:sp>
        <p:nvSpPr>
          <p:cNvPr id="7" name="TextBox 6">
            <a:extLst>
              <a:ext uri="{FF2B5EF4-FFF2-40B4-BE49-F238E27FC236}">
                <a16:creationId xmlns:a16="http://schemas.microsoft.com/office/drawing/2014/main" id="{63F39D29-28CB-1AAC-05BB-901450BAA653}"/>
              </a:ext>
            </a:extLst>
          </p:cNvPr>
          <p:cNvSpPr txBox="1"/>
          <p:nvPr/>
        </p:nvSpPr>
        <p:spPr>
          <a:xfrm>
            <a:off x="0" y="3066332"/>
            <a:ext cx="12191999" cy="1421799"/>
          </a:xfrm>
          <a:prstGeom prst="rect">
            <a:avLst/>
          </a:prstGeom>
          <a:solidFill>
            <a:srgbClr val="9AB1B7"/>
          </a:solidFill>
          <a:ln>
            <a:noFill/>
          </a:ln>
        </p:spPr>
        <p:txBody>
          <a:bodyPr wrap="square" rtlCol="0">
            <a:spAutoFit/>
          </a:bodyPr>
          <a:lstStyle/>
          <a:p>
            <a:pPr marL="182880">
              <a:lnSpc>
                <a:spcPct val="150000"/>
              </a:lnSpc>
              <a:spcAft>
                <a:spcPts val="600"/>
              </a:spcAft>
            </a:pPr>
            <a:r>
              <a:rPr lang="he-IL" sz="1400" b="1" dirty="0">
                <a:solidFill>
                  <a:schemeClr val="bg1"/>
                </a:solidFill>
                <a:latin typeface="Segoe UI" panose="020B0502040204020203" pitchFamily="34" charset="0"/>
                <a:cs typeface="Segoe UI" panose="020B0502040204020203" pitchFamily="34" charset="0"/>
              </a:rPr>
              <a:t>ההבדלים בין תושבי שכונות ג'1 לרמת אברהם, באו לידי ביטוי גם בדברי משתתפי קבוצות המיקוד ובשיחות עם תושבים בעת התצפיות. </a:t>
            </a:r>
            <a:br>
              <a:rPr lang="en-US" sz="1400" b="1" dirty="0">
                <a:solidFill>
                  <a:schemeClr val="bg1"/>
                </a:solidFill>
                <a:latin typeface="Segoe UI" panose="020B0502040204020203" pitchFamily="34" charset="0"/>
                <a:cs typeface="Segoe UI" panose="020B0502040204020203" pitchFamily="34" charset="0"/>
              </a:rPr>
            </a:br>
            <a:r>
              <a:rPr lang="he-IL" sz="1400" b="1" dirty="0">
                <a:solidFill>
                  <a:schemeClr val="bg1"/>
                </a:solidFill>
                <a:latin typeface="Segoe UI" panose="020B0502040204020203" pitchFamily="34" charset="0"/>
                <a:cs typeface="Segoe UI" panose="020B0502040204020203" pitchFamily="34" charset="0"/>
              </a:rPr>
              <a:t>האמהות המתגוררות בשכונת רמת אברהם סיפרו על מפגשים בערבי שבת, ערבים חברתיים מאורגנים ומפגשים בחניות הבניינים. לעומתן, רק חלק מהאמהות משכונה ג'1 סיפרו על תחושה של קהילתיות. אצל האבות (משתי השכונות) ניכרה הסכמה כי קיים קשר מינימלי בלבד בין השכנים. </a:t>
            </a:r>
          </a:p>
          <a:p>
            <a:pPr marL="182880">
              <a:lnSpc>
                <a:spcPct val="150000"/>
              </a:lnSpc>
              <a:spcAft>
                <a:spcPts val="600"/>
              </a:spcAft>
            </a:pPr>
            <a:endParaRPr lang="he-IL" sz="1400" b="1" dirty="0">
              <a:solidFill>
                <a:schemeClr val="bg1"/>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CD7545D1-7274-D504-6373-65842E49AB61}"/>
              </a:ext>
            </a:extLst>
          </p:cNvPr>
          <p:cNvSpPr txBox="1"/>
          <p:nvPr/>
        </p:nvSpPr>
        <p:spPr>
          <a:xfrm>
            <a:off x="-1" y="-586"/>
            <a:ext cx="12192000" cy="474041"/>
          </a:xfrm>
          <a:prstGeom prst="rect">
            <a:avLst/>
          </a:prstGeom>
          <a:solidFill>
            <a:srgbClr val="36636F"/>
          </a:solidFill>
        </p:spPr>
        <p:txBody>
          <a:bodyPr wrap="square" rtlCol="0">
            <a:spAutoFit/>
          </a:bodyPr>
          <a:lstStyle/>
          <a:p>
            <a:pPr>
              <a:lnSpc>
                <a:spcPct val="115000"/>
              </a:lnSpc>
              <a:spcAft>
                <a:spcPts val="1000"/>
              </a:spcAft>
            </a:pPr>
            <a:r>
              <a:rPr lang="he-IL" sz="2400" b="1">
                <a:solidFill>
                  <a:schemeClr val="bg1"/>
                </a:solidFill>
                <a:latin typeface="Tahoma" panose="020B0604030504040204" pitchFamily="34" charset="0"/>
                <a:ea typeface="Tahoma" panose="020B0604030504040204" pitchFamily="34" charset="0"/>
                <a:cs typeface="Tahoma" panose="020B0604030504040204" pitchFamily="34" charset="0"/>
              </a:rPr>
              <a:t>ממצאים                           </a:t>
            </a:r>
            <a:r>
              <a:rPr lang="he-IL" b="1">
                <a:solidFill>
                  <a:schemeClr val="bg1"/>
                </a:solidFill>
                <a:latin typeface="Tahoma" panose="020B0604030504040204" pitchFamily="34" charset="0"/>
                <a:ea typeface="Tahoma" panose="020B0604030504040204" pitchFamily="34" charset="0"/>
                <a:cs typeface="Tahoma" panose="020B0604030504040204" pitchFamily="34" charset="0"/>
              </a:rPr>
              <a:t>קהילתיות בין הורים, אינטראקציה חברתית ותחושת שייכות לעיר בית שמש</a:t>
            </a:r>
          </a:p>
        </p:txBody>
      </p:sp>
      <p:sp>
        <p:nvSpPr>
          <p:cNvPr id="9" name="תיבת טקסט 12">
            <a:extLst>
              <a:ext uri="{FF2B5EF4-FFF2-40B4-BE49-F238E27FC236}">
                <a16:creationId xmlns:a16="http://schemas.microsoft.com/office/drawing/2014/main" id="{7F3636F0-69E4-7AFF-467C-558AA9BEE1D7}"/>
              </a:ext>
            </a:extLst>
          </p:cNvPr>
          <p:cNvSpPr txBox="1"/>
          <p:nvPr/>
        </p:nvSpPr>
        <p:spPr>
          <a:xfrm>
            <a:off x="578716" y="662638"/>
            <a:ext cx="11034564" cy="2092881"/>
          </a:xfrm>
          <a:prstGeom prst="rect">
            <a:avLst/>
          </a:prstGeom>
          <a:noFill/>
        </p:spPr>
        <p:txBody>
          <a:bodyPr wrap="square" rtlCol="1">
            <a:spAutoFit/>
          </a:bodyPr>
          <a:lstStyle/>
          <a:p>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מניתוח ממצאי הסקר עולה כי – </a:t>
            </a:r>
          </a:p>
          <a:p>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spcAft>
                <a:spcPts val="600"/>
              </a:spcAft>
              <a:buFont typeface="Wingdings" panose="05000000000000000000" pitchFamily="2" charset="2"/>
              <a:buChar char="§"/>
            </a:pPr>
            <a:r>
              <a:rPr lang="he-IL"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54%</a:t>
            </a:r>
            <a:r>
              <a:rPr lang="he-IL"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מתושבי בית שמש מרגישים תחושת שייכות חברתית רבה לקהילת ההורים בשכונת מגוריהם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61%</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אצל הורים לילדים בגילי לידה עד 3).</a:t>
            </a:r>
          </a:p>
          <a:p>
            <a:pPr>
              <a:spcAft>
                <a:spcPts val="600"/>
              </a:spcAft>
            </a:pP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בפילוח לפי שכונות עולה כי תושבי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שכונת ג'1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מרגישים תחושת שייכות קהילתית נמוכה יותר בהשוואה לכלל הנשאלים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36%). </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spcAft>
                <a:spcPts val="600"/>
              </a:spcAft>
              <a:buFont typeface="Wingdings" panose="05000000000000000000" pitchFamily="2" charset="2"/>
              <a:buChar char="§"/>
            </a:pPr>
            <a:r>
              <a:rPr lang="he-IL"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68%</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מהם סומכים על שכניהם/ חבריהם שיוכלו לסייע להם בעת הצורך (</a:t>
            </a:r>
            <a:r>
              <a:rPr lang="he-IL"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73%</a:t>
            </a:r>
            <a:r>
              <a:rPr lang="he-IL"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אצל הורים לילדים בגילי לידה עד 3). </a:t>
            </a:r>
          </a:p>
          <a:p>
            <a:pPr marL="285750" indent="-285750">
              <a:spcAft>
                <a:spcPts val="600"/>
              </a:spcAft>
              <a:buFont typeface="Wingdings" panose="05000000000000000000" pitchFamily="2" charset="2"/>
              <a:buChar char="§"/>
            </a:pP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רבע</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מהתושבים יוזמים או מוכנים במידה רבה לפעול לקידום הגיל הרך באזור מגוריהם (</a:t>
            </a:r>
            <a:r>
              <a:rPr lang="he-IL"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38%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מקרב תושבי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רמה ג'2</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p>
          <a:p>
            <a:pPr marL="285750" indent="-285750">
              <a:buFont typeface="Wingdings" panose="05000000000000000000" pitchFamily="2" charset="2"/>
              <a:buChar char="§"/>
            </a:pPr>
            <a:r>
              <a:rPr lang="he-IL"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34%</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דיווחו כי הדיירים אינם שומרים על תקינות וניקיון השטחים הציבוריים שמסביב לשטח המגורים. </a:t>
            </a:r>
          </a:p>
        </p:txBody>
      </p:sp>
      <p:pic>
        <p:nvPicPr>
          <p:cNvPr id="10" name="תמונה 2">
            <a:extLst>
              <a:ext uri="{FF2B5EF4-FFF2-40B4-BE49-F238E27FC236}">
                <a16:creationId xmlns:a16="http://schemas.microsoft.com/office/drawing/2014/main" id="{97CD6FDD-6C54-C747-93EC-A1ED85813709}"/>
              </a:ext>
            </a:extLst>
          </p:cNvPr>
          <p:cNvPicPr>
            <a:picLocks noChangeAspect="1"/>
          </p:cNvPicPr>
          <p:nvPr/>
        </p:nvPicPr>
        <p:blipFill>
          <a:blip r:embed="rId3"/>
          <a:stretch>
            <a:fillRect/>
          </a:stretch>
        </p:blipFill>
        <p:spPr>
          <a:xfrm>
            <a:off x="11067387" y="4138742"/>
            <a:ext cx="914479" cy="629715"/>
          </a:xfrm>
          <a:prstGeom prst="rect">
            <a:avLst/>
          </a:prstGeom>
        </p:spPr>
      </p:pic>
      <p:pic>
        <p:nvPicPr>
          <p:cNvPr id="11" name="תמונה 4">
            <a:extLst>
              <a:ext uri="{FF2B5EF4-FFF2-40B4-BE49-F238E27FC236}">
                <a16:creationId xmlns:a16="http://schemas.microsoft.com/office/drawing/2014/main" id="{85702650-1CDE-B978-9EA0-C0B66A49FFAC}"/>
              </a:ext>
            </a:extLst>
          </p:cNvPr>
          <p:cNvPicPr>
            <a:picLocks noChangeAspect="1"/>
          </p:cNvPicPr>
          <p:nvPr/>
        </p:nvPicPr>
        <p:blipFill>
          <a:blip r:embed="rId4"/>
          <a:stretch>
            <a:fillRect/>
          </a:stretch>
        </p:blipFill>
        <p:spPr>
          <a:xfrm>
            <a:off x="210134" y="4172115"/>
            <a:ext cx="936213" cy="629715"/>
          </a:xfrm>
          <a:prstGeom prst="rect">
            <a:avLst/>
          </a:prstGeom>
        </p:spPr>
      </p:pic>
      <p:sp>
        <p:nvSpPr>
          <p:cNvPr id="12" name="TextBox 11">
            <a:extLst>
              <a:ext uri="{FF2B5EF4-FFF2-40B4-BE49-F238E27FC236}">
                <a16:creationId xmlns:a16="http://schemas.microsoft.com/office/drawing/2014/main" id="{A9622376-DBC8-4D44-130B-3017DB444D57}"/>
              </a:ext>
            </a:extLst>
          </p:cNvPr>
          <p:cNvSpPr txBox="1"/>
          <p:nvPr/>
        </p:nvSpPr>
        <p:spPr>
          <a:xfrm>
            <a:off x="578716" y="4807002"/>
            <a:ext cx="3682199" cy="945195"/>
          </a:xfrm>
          <a:prstGeom prst="rect">
            <a:avLst/>
          </a:prstGeom>
          <a:noFill/>
        </p:spPr>
        <p:txBody>
          <a:bodyPr wrap="square">
            <a:spAutoFit/>
          </a:bodyPr>
          <a:lstStyle/>
          <a:p>
            <a:pPr>
              <a:lnSpc>
                <a:spcPct val="107000"/>
              </a:lnSpc>
              <a:spcAft>
                <a:spcPts val="600"/>
              </a:spcAft>
            </a:pPr>
            <a:r>
              <a:rPr lang="he-IL" sz="1200" u="sng"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אבות</a:t>
            </a:r>
          </a:p>
          <a:p>
            <a:pPr>
              <a:lnSpc>
                <a:spcPct val="107000"/>
              </a:lnSpc>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"שכנים זה שלום שלום, אין הרבה מפגשים מעבר. אני אישית לא מחובר פה לקהילה עדיין. זה משהו שחסר לי ולילדים. אצל גברים אין הרבה אינטרקציה"</a:t>
            </a:r>
          </a:p>
        </p:txBody>
      </p:sp>
    </p:spTree>
    <p:extLst>
      <p:ext uri="{BB962C8B-B14F-4D97-AF65-F5344CB8AC3E}">
        <p14:creationId xmlns:p14="http://schemas.microsoft.com/office/powerpoint/2010/main" val="170897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5319D80-C6E8-9842-1388-539759086EBC}"/>
              </a:ext>
            </a:extLst>
          </p:cNvPr>
          <p:cNvGraphicFramePr>
            <a:graphicFrameLocks noGrp="1"/>
          </p:cNvGraphicFramePr>
          <p:nvPr>
            <p:extLst>
              <p:ext uri="{D42A27DB-BD31-4B8C-83A1-F6EECF244321}">
                <p14:modId xmlns:p14="http://schemas.microsoft.com/office/powerpoint/2010/main" val="246847740"/>
              </p:ext>
            </p:extLst>
          </p:nvPr>
        </p:nvGraphicFramePr>
        <p:xfrm>
          <a:off x="651308" y="605005"/>
          <a:ext cx="10908633" cy="5425440"/>
        </p:xfrm>
        <a:graphic>
          <a:graphicData uri="http://schemas.openxmlformats.org/drawingml/2006/table">
            <a:tbl>
              <a:tblPr rtl="1" firstRow="1" bandRow="1">
                <a:tableStyleId>{5940675A-B579-460E-94D1-54222C63F5DA}</a:tableStyleId>
              </a:tblPr>
              <a:tblGrid>
                <a:gridCol w="2646947">
                  <a:extLst>
                    <a:ext uri="{9D8B030D-6E8A-4147-A177-3AD203B41FA5}">
                      <a16:colId xmlns:a16="http://schemas.microsoft.com/office/drawing/2014/main" val="900124159"/>
                    </a:ext>
                  </a:extLst>
                </a:gridCol>
                <a:gridCol w="2945331">
                  <a:extLst>
                    <a:ext uri="{9D8B030D-6E8A-4147-A177-3AD203B41FA5}">
                      <a16:colId xmlns:a16="http://schemas.microsoft.com/office/drawing/2014/main" val="2232404127"/>
                    </a:ext>
                  </a:extLst>
                </a:gridCol>
                <a:gridCol w="2700374">
                  <a:extLst>
                    <a:ext uri="{9D8B030D-6E8A-4147-A177-3AD203B41FA5}">
                      <a16:colId xmlns:a16="http://schemas.microsoft.com/office/drawing/2014/main" val="1764736889"/>
                    </a:ext>
                  </a:extLst>
                </a:gridCol>
                <a:gridCol w="2615981">
                  <a:extLst>
                    <a:ext uri="{9D8B030D-6E8A-4147-A177-3AD203B41FA5}">
                      <a16:colId xmlns:a16="http://schemas.microsoft.com/office/drawing/2014/main" val="2101772589"/>
                    </a:ext>
                  </a:extLst>
                </a:gridCol>
              </a:tblGrid>
              <a:tr h="646515">
                <a:tc>
                  <a:txBody>
                    <a:bodyPr/>
                    <a:lstStyle/>
                    <a:p>
                      <a:pPr marL="0" indent="0">
                        <a:buClr>
                          <a:schemeClr val="bg1"/>
                        </a:buClr>
                        <a:buFont typeface="Wingdings" panose="05000000000000000000" pitchFamily="2" charset="2"/>
                        <a:buNone/>
                      </a:pPr>
                      <a:r>
                        <a:rPr lang="he-IL" sz="1600" b="1" kern="1200" dirty="0">
                          <a:solidFill>
                            <a:schemeClr val="bg1"/>
                          </a:solidFill>
                          <a:latin typeface="Segoe UI" panose="020B0502040204020203" pitchFamily="34" charset="0"/>
                          <a:ea typeface="+mn-ea"/>
                          <a:cs typeface="Segoe UI" panose="020B0502040204020203" pitchFamily="34" charset="0"/>
                        </a:rPr>
                        <a:t>רוב תושבי בית שמש לא מחזיקים רכב ומתניידים בשכונה באופן רגלי לאורך כל שעות היום, זאת לאור התנאים הפיזיים: מרחקים ארוכים, טופוגרפיה הררית, תדירות אוטובוסים, </a:t>
                      </a:r>
                      <a:r>
                        <a:rPr lang="he-IL" altLang="he-IL" sz="1600" b="1" kern="1200" dirty="0">
                          <a:solidFill>
                            <a:schemeClr val="bg1"/>
                          </a:solidFill>
                          <a:latin typeface="Segoe UI" panose="020B0502040204020203" pitchFamily="34" charset="0"/>
                          <a:ea typeface="+mn-ea"/>
                          <a:cs typeface="Segoe UI" panose="020B0502040204020203" pitchFamily="34" charset="0"/>
                        </a:rPr>
                        <a:t>מפגעי בטיחות מעבודות בנייה</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r" defTabSz="914400" rtl="1" eaLnBrk="1" fontAlgn="auto" latinLnBrk="0" hangingPunct="1">
                        <a:lnSpc>
                          <a:spcPct val="100000"/>
                        </a:lnSpc>
                        <a:spcBef>
                          <a:spcPts val="0"/>
                        </a:spcBef>
                        <a:spcAft>
                          <a:spcPts val="0"/>
                        </a:spcAft>
                        <a:buClrTx/>
                        <a:buSzTx/>
                        <a:buFontTx/>
                        <a:buNone/>
                        <a:tabLst/>
                        <a:defRPr/>
                      </a:pPr>
                      <a:r>
                        <a:rPr lang="he-IL" altLang="he-IL" sz="1600" b="1" dirty="0">
                          <a:solidFill>
                            <a:schemeClr val="bg1"/>
                          </a:solidFill>
                          <a:latin typeface="Segoe UI" panose="020B0502040204020203" pitchFamily="34" charset="0"/>
                          <a:cs typeface="Segoe UI" panose="020B0502040204020203" pitchFamily="34" charset="0"/>
                        </a:rPr>
                        <a:t>מרבית התו</a:t>
                      </a:r>
                      <a:r>
                        <a:rPr lang="he-IL" altLang="he-IL" sz="1600" b="1" kern="1200" dirty="0">
                          <a:solidFill>
                            <a:schemeClr val="bg1"/>
                          </a:solidFill>
                          <a:latin typeface="Segoe UI" panose="020B0502040204020203" pitchFamily="34" charset="0"/>
                          <a:ea typeface="+mn-ea"/>
                          <a:cs typeface="Segoe UI" panose="020B0502040204020203" pitchFamily="34" charset="0"/>
                        </a:rPr>
                        <a:t>שבים </a:t>
                      </a:r>
                      <a:r>
                        <a:rPr lang="he-IL" sz="1600" b="1" kern="1200" dirty="0">
                          <a:solidFill>
                            <a:schemeClr val="bg1"/>
                          </a:solidFill>
                          <a:latin typeface="Segoe UI" panose="020B0502040204020203" pitchFamily="34" charset="0"/>
                          <a:ea typeface="+mn-ea"/>
                          <a:cs typeface="Segoe UI" panose="020B0502040204020203" pitchFamily="34" charset="0"/>
                        </a:rPr>
                        <a:t>אינם מבלים במרחב הציבורי/ בגינות משחק בעיר בשל: מחסור בגינות ליד הבית, מתקני משחק שלא מותאמים לטווח גיל רחב, מרחבים לא מותאמים לשהייה או שאינם בטיחותיים</a:t>
                      </a:r>
                      <a:endParaRPr lang="he-IL" altLang="he-IL" sz="1600" b="1" kern="1200" dirty="0">
                        <a:solidFill>
                          <a:schemeClr val="bg1"/>
                        </a:solidFill>
                        <a:latin typeface="Segoe UI" panose="020B0502040204020203" pitchFamily="34" charset="0"/>
                        <a:ea typeface="+mn-ea"/>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r" defTabSz="914400" rtl="1" eaLnBrk="1" fontAlgn="auto" latinLnBrk="0" hangingPunct="1">
                        <a:lnSpc>
                          <a:spcPct val="100000"/>
                        </a:lnSpc>
                        <a:spcBef>
                          <a:spcPts val="0"/>
                        </a:spcBef>
                        <a:spcAft>
                          <a:spcPts val="0"/>
                        </a:spcAft>
                        <a:buClrTx/>
                        <a:buSzTx/>
                        <a:buFontTx/>
                        <a:buNone/>
                        <a:tabLst/>
                        <a:defRPr/>
                      </a:pPr>
                      <a:r>
                        <a:rPr lang="he-IL" sz="1600" b="1" dirty="0">
                          <a:solidFill>
                            <a:schemeClr val="bg1"/>
                          </a:solidFill>
                          <a:latin typeface="Segoe UI" panose="020B0502040204020203" pitchFamily="34" charset="0"/>
                          <a:cs typeface="Segoe UI" panose="020B0502040204020203" pitchFamily="34" charset="0"/>
                        </a:rPr>
                        <a:t>מורגש מחסור בשירותים ייעודיים לגיל הרך בתוך שכונות המגורים. </a:t>
                      </a:r>
                      <a:br>
                        <a:rPr lang="en-US" sz="1600" b="1" dirty="0">
                          <a:solidFill>
                            <a:schemeClr val="bg1"/>
                          </a:solidFill>
                          <a:latin typeface="Segoe UI" panose="020B0502040204020203" pitchFamily="34" charset="0"/>
                          <a:cs typeface="Segoe UI" panose="020B0502040204020203" pitchFamily="34" charset="0"/>
                        </a:rPr>
                      </a:br>
                      <a:r>
                        <a:rPr lang="he-IL" altLang="he-IL" sz="1600" b="1" kern="1200" dirty="0">
                          <a:solidFill>
                            <a:schemeClr val="bg1"/>
                          </a:solidFill>
                          <a:latin typeface="Segoe UI" panose="020B0502040204020203" pitchFamily="34" charset="0"/>
                          <a:ea typeface="+mn-ea"/>
                          <a:cs typeface="Segoe UI" panose="020B0502040204020203" pitchFamily="34" charset="0"/>
                        </a:rPr>
                        <a:t>כשליש מהתושבים לא צרכו כלל שירותים לגיל הרך או תוכן להורים (ממוסדים או פרטיים)</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r" defTabSz="914400" rtl="1" eaLnBrk="1" fontAlgn="auto" latinLnBrk="0" hangingPunct="1">
                        <a:lnSpc>
                          <a:spcPct val="100000"/>
                        </a:lnSpc>
                        <a:spcBef>
                          <a:spcPts val="0"/>
                        </a:spcBef>
                        <a:spcAft>
                          <a:spcPts val="0"/>
                        </a:spcAft>
                        <a:buClrTx/>
                        <a:buSzTx/>
                        <a:buFontTx/>
                        <a:buNone/>
                        <a:tabLst/>
                        <a:defRPr/>
                      </a:pPr>
                      <a:r>
                        <a:rPr lang="he-IL" altLang="he-IL" sz="1600" b="1" kern="1200" dirty="0">
                          <a:solidFill>
                            <a:schemeClr val="bg1"/>
                          </a:solidFill>
                          <a:latin typeface="Segoe UI" panose="020B0502040204020203" pitchFamily="34" charset="0"/>
                          <a:ea typeface="+mn-ea"/>
                          <a:cs typeface="Segoe UI" panose="020B0502040204020203" pitchFamily="34" charset="0"/>
                        </a:rPr>
                        <a:t>מרבית תושבי בית שמש מרגישים תחושת שייכות גבוהה לעיר וסומכים על שכניהם שיעזרו להם בעת הצורך. חלקם מוכנים ליזום ולפעול </a:t>
                      </a:r>
                      <a:r>
                        <a:rPr lang="he-IL" sz="1600" b="1" kern="1200" dirty="0">
                          <a:solidFill>
                            <a:schemeClr val="bg1"/>
                          </a:solidFill>
                          <a:latin typeface="Segoe UI" panose="020B0502040204020203" pitchFamily="34" charset="0"/>
                          <a:ea typeface="+mn-ea"/>
                          <a:cs typeface="Segoe UI" panose="020B0502040204020203" pitchFamily="34" charset="0"/>
                        </a:rPr>
                        <a:t>למען קידום הגיל הרך באזור מגוריהם</a:t>
                      </a:r>
                      <a:endParaRPr lang="he-IL" altLang="he-IL" sz="1600" b="1" kern="1200" dirty="0">
                        <a:solidFill>
                          <a:schemeClr val="bg1"/>
                        </a:solidFill>
                        <a:latin typeface="Segoe UI" panose="020B0502040204020203" pitchFamily="34" charset="0"/>
                        <a:ea typeface="+mn-ea"/>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650059573"/>
                  </a:ext>
                </a:extLst>
              </a:tr>
              <a:tr h="3361990">
                <a:tc>
                  <a:txBody>
                    <a:bodyPr/>
                    <a:lstStyle/>
                    <a:p>
                      <a:pPr marL="285750" marR="0" lvl="0" indent="-285750" algn="r" defTabSz="914400" rtl="1" eaLnBrk="1" fontAlgn="auto" latinLnBrk="0" hangingPunct="1">
                        <a:lnSpc>
                          <a:spcPct val="100000"/>
                        </a:lnSpc>
                        <a:spcBef>
                          <a:spcPts val="600"/>
                        </a:spcBef>
                        <a:spcAft>
                          <a:spcPts val="0"/>
                        </a:spcAft>
                        <a:buClrTx/>
                        <a:buSzTx/>
                        <a:buFont typeface="Wingdings" panose="05000000000000000000" pitchFamily="2" charset="2"/>
                        <a:buChar char="§"/>
                        <a:tabLst/>
                        <a:defRPr/>
                      </a:pPr>
                      <a:endPar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85750" marR="0" lvl="0" indent="-285750" algn="r" defTabSz="914400" rtl="1" eaLnBrk="1" fontAlgn="auto" latinLnBrk="0" hangingPunct="1">
                        <a:lnSpc>
                          <a:spcPct val="100000"/>
                        </a:lnSpc>
                        <a:spcBef>
                          <a:spcPts val="600"/>
                        </a:spcBef>
                        <a:spcAft>
                          <a:spcPts val="0"/>
                        </a:spcAft>
                        <a:buClrTx/>
                        <a:buSzTx/>
                        <a:buFont typeface="Wingdings" panose="05000000000000000000" pitchFamily="2" charset="2"/>
                        <a:buChar char="§"/>
                        <a:tabLst/>
                        <a:defRPr/>
                      </a:pP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חשוב לתת את הדעת לנושא הבטיחות במרחב הציבורי, בעיקר בשכונות בהן מתבצעת בנייה מאסיבית.</a:t>
                      </a:r>
                    </a:p>
                    <a:p>
                      <a:pPr marL="285750" marR="0" lvl="0" indent="-285750" algn="r" defTabSz="914400" rtl="1" eaLnBrk="1" fontAlgn="auto" latinLnBrk="0" hangingPunct="1">
                        <a:lnSpc>
                          <a:spcPct val="100000"/>
                        </a:lnSpc>
                        <a:spcBef>
                          <a:spcPts val="600"/>
                        </a:spcBef>
                        <a:spcAft>
                          <a:spcPts val="0"/>
                        </a:spcAft>
                        <a:buClrTx/>
                        <a:buSzTx/>
                        <a:buFont typeface="Wingdings" panose="05000000000000000000" pitchFamily="2" charset="2"/>
                        <a:buChar char="§"/>
                        <a:tabLst/>
                        <a:defRPr/>
                      </a:pP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כדאי לבחון את נושא תדירות התחבורה הציבורית בבית שמש, בעיקר בשכונת ג'1</a:t>
                      </a:r>
                    </a:p>
                    <a:p>
                      <a:pPr marL="285750" marR="0" lvl="0" indent="-285750" algn="r" defTabSz="914400" rtl="1" eaLnBrk="1" fontAlgn="auto" latinLnBrk="0" hangingPunct="1">
                        <a:lnSpc>
                          <a:spcPct val="100000"/>
                        </a:lnSpc>
                        <a:spcBef>
                          <a:spcPts val="600"/>
                        </a:spcBef>
                        <a:spcAft>
                          <a:spcPts val="0"/>
                        </a:spcAft>
                        <a:buClrTx/>
                        <a:buSzTx/>
                        <a:buFont typeface="Wingdings" panose="05000000000000000000" pitchFamily="2" charset="2"/>
                        <a:buChar char="§"/>
                        <a:tabLst/>
                        <a:defRPr/>
                      </a:pP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מומלץ לקדם מיזמים התורמים לתחושת הבטיחות במרחב הציבורי (למשל, פעילויות לבטיחות בדרכים בגנים)</a:t>
                      </a:r>
                    </a:p>
                    <a:p>
                      <a:pPr marL="285750" marR="0" lvl="0" indent="-285750" algn="r" defTabSz="914400" rtl="1" eaLnBrk="1" fontAlgn="auto" latinLnBrk="0" hangingPunct="1">
                        <a:lnSpc>
                          <a:spcPct val="100000"/>
                        </a:lnSpc>
                        <a:spcBef>
                          <a:spcPts val="600"/>
                        </a:spcBef>
                        <a:spcAft>
                          <a:spcPts val="0"/>
                        </a:spcAft>
                        <a:buClrTx/>
                        <a:buSzTx/>
                        <a:buFont typeface="Wingdings" panose="05000000000000000000" pitchFamily="2" charset="2"/>
                        <a:buChar char="§"/>
                        <a:tabLst/>
                        <a:defRPr/>
                      </a:pPr>
                      <a:endParaRPr lang="he-IL" sz="1400" kern="1200" dirty="0">
                        <a:solidFill>
                          <a:srgbClr val="FF0000"/>
                        </a:solidFill>
                        <a:latin typeface="Segoe UI" panose="020B0502040204020203" pitchFamily="34" charset="0"/>
                        <a:ea typeface="Tahoma" panose="020B0604030504040204"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285750" indent="-285750" algn="r">
                        <a:spcBef>
                          <a:spcPts val="600"/>
                        </a:spcBef>
                        <a:buFont typeface="Wingdings" panose="05000000000000000000" pitchFamily="2" charset="2"/>
                        <a:buChar char="§"/>
                      </a:pPr>
                      <a:endPar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85750" indent="-285750" algn="r">
                        <a:spcBef>
                          <a:spcPts val="600"/>
                        </a:spcBef>
                        <a:buFont typeface="Wingdings" panose="05000000000000000000" pitchFamily="2" charset="2"/>
                        <a:buChar char="§"/>
                      </a:pP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כדאי לפעול למיפוי מרחבי שהייה אפשריים </a:t>
                      </a:r>
                      <a:r>
                        <a:rPr lang="he-IL" sz="1400" b="0" dirty="0">
                          <a:solidFill>
                            <a:srgbClr val="36636F"/>
                          </a:solidFill>
                          <a:latin typeface="Segoe UI" panose="020B0502040204020203" pitchFamily="34" charset="0"/>
                          <a:ea typeface="Tahoma" panose="020B0604030504040204" pitchFamily="34" charset="0"/>
                          <a:cs typeface="Segoe UI" panose="020B0502040204020203" pitchFamily="34" charset="0"/>
                        </a:rPr>
                        <a:t>בקרבת הבית ולקדם את השמשתם כמרחבי משחק ושהייה זמניים באמצעות ייזום פעילויות במרחב הציבורי </a:t>
                      </a:r>
                    </a:p>
                    <a:p>
                      <a:pPr marL="285750" indent="-285750" algn="r">
                        <a:spcBef>
                          <a:spcPts val="600"/>
                        </a:spcBef>
                        <a:buFont typeface="Wingdings" panose="05000000000000000000" pitchFamily="2" charset="2"/>
                        <a:buChar char="§"/>
                      </a:pPr>
                      <a:r>
                        <a:rPr lang="he-IL" sz="1400" b="0" dirty="0">
                          <a:solidFill>
                            <a:srgbClr val="36636F"/>
                          </a:solidFill>
                          <a:latin typeface="Segoe UI" panose="020B0502040204020203" pitchFamily="34" charset="0"/>
                          <a:ea typeface="Tahoma" panose="020B0604030504040204" pitchFamily="34" charset="0"/>
                          <a:cs typeface="Segoe UI" panose="020B0502040204020203" pitchFamily="34" charset="0"/>
                        </a:rPr>
                        <a:t>יש לבחון אפשרות להקמת גינות </a:t>
                      </a: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כיס בפיזור רחב, עם מתקני משחק המותאמים למגוון גילים</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27432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74320" marR="0" lvl="0" indent="-285750" algn="r" defTabSz="914400" rtl="1" eaLnBrk="1" fontAlgn="auto" latinLnBrk="0" hangingPunct="1">
                        <a:lnSpc>
                          <a:spcPct val="100000"/>
                        </a:lnSpc>
                        <a:spcBef>
                          <a:spcPts val="0"/>
                        </a:spcBef>
                        <a:spcAft>
                          <a:spcPts val="600"/>
                        </a:spcAft>
                        <a:buClrTx/>
                        <a:buSzTx/>
                        <a:buFont typeface="Wingdings" panose="05000000000000000000" pitchFamily="2" charset="2"/>
                        <a:buChar char="§"/>
                        <a:tabLst/>
                        <a:defRPr/>
                      </a:pP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רצוי לבחון את פריסת השירותים לגיל הרך בעיר, </a:t>
                      </a:r>
                      <a:br>
                        <a:rPr lang="en-US"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b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כך שהתושבים יקבלו את השירותים להם הם זקוקים במרחק הליכה מהבית </a:t>
                      </a:r>
                    </a:p>
                    <a:p>
                      <a:pPr marL="27432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מומלץ לקיים פעילויות להורים ולילדים במרכזי השכונות, בשיתוף גורמים קהילתיים או עירוניים (כגון טיפות חלב, קופות חולים, מרכזים קהילתיים ומוסדות חינוך) </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429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429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בתכנון יוזמות עבור ילדי הגיל הרך והוריהם, מומלץ לשתף הורים המעוניינים לקחת חלק ביוזמות אלו. יש בכך אף לשפר את </a:t>
                      </a:r>
                      <a:b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b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רמת האמון של התושבים בעירייה.</a:t>
                      </a:r>
                    </a:p>
                    <a:p>
                      <a:pPr marL="429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יש לבחון כיצד ניתן לעודד קהילת הורים פעילה בשכונות השונות, בעיקר בשכונת ג'1. </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extLst>
                  <a:ext uri="{0D108BD9-81ED-4DB2-BD59-A6C34878D82A}">
                    <a16:rowId xmlns:a16="http://schemas.microsoft.com/office/drawing/2014/main" val="3173894394"/>
                  </a:ext>
                </a:extLst>
              </a:tr>
            </a:tbl>
          </a:graphicData>
        </a:graphic>
      </p:graphicFrame>
      <p:sp>
        <p:nvSpPr>
          <p:cNvPr id="7" name="TextBox 6">
            <a:extLst>
              <a:ext uri="{FF2B5EF4-FFF2-40B4-BE49-F238E27FC236}">
                <a16:creationId xmlns:a16="http://schemas.microsoft.com/office/drawing/2014/main" id="{225504D9-09A5-B7EE-9150-0E35F48976A3}"/>
              </a:ext>
            </a:extLst>
          </p:cNvPr>
          <p:cNvSpPr txBox="1"/>
          <p:nvPr/>
        </p:nvSpPr>
        <p:spPr>
          <a:xfrm>
            <a:off x="0" y="-29464"/>
            <a:ext cx="12192000" cy="338554"/>
          </a:xfrm>
          <a:prstGeom prst="rect">
            <a:avLst/>
          </a:prstGeom>
          <a:solidFill>
            <a:srgbClr val="36636F"/>
          </a:solidFill>
        </p:spPr>
        <p:txBody>
          <a:bodyPr wrap="square" rtlCol="0">
            <a:spAutoFit/>
          </a:bodyPr>
          <a:lstStyle/>
          <a:p>
            <a:pPr algn="l" rtl="0">
              <a:spcBef>
                <a:spcPts val="1000"/>
              </a:spcBef>
            </a:pPr>
            <a:r>
              <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Summary of Chapter B – Target Audience: </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Beit Shemesh</a:t>
            </a:r>
            <a:r>
              <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Residents, </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Parents and Their 0-6-Year-Old Children</a:t>
            </a:r>
            <a:endParaRPr lang="he-IL"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64587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מעוגל 1">
            <a:extLst>
              <a:ext uri="{FF2B5EF4-FFF2-40B4-BE49-F238E27FC236}">
                <a16:creationId xmlns:a16="http://schemas.microsoft.com/office/drawing/2014/main" id="{653C464D-CE5F-16A8-5149-8AF802F451C2}"/>
              </a:ext>
            </a:extLst>
          </p:cNvPr>
          <p:cNvSpPr/>
          <p:nvPr/>
        </p:nvSpPr>
        <p:spPr>
          <a:xfrm rot="4329447">
            <a:off x="6585906"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7">
            <a:extLst>
              <a:ext uri="{FF2B5EF4-FFF2-40B4-BE49-F238E27FC236}">
                <a16:creationId xmlns:a16="http://schemas.microsoft.com/office/drawing/2014/main" id="{BE19A3EC-7C47-C23A-0E59-C92BC332F928}"/>
              </a:ext>
            </a:extLst>
          </p:cNvPr>
          <p:cNvSpPr/>
          <p:nvPr/>
        </p:nvSpPr>
        <p:spPr>
          <a:xfrm>
            <a:off x="6817355" y="1876669"/>
            <a:ext cx="5374645" cy="2528897"/>
          </a:xfrm>
          <a:prstGeom prst="rect">
            <a:avLst/>
          </a:prstGeom>
        </p:spPr>
        <p:txBody>
          <a:bodyPr wrap="square">
            <a:spAutoFit/>
          </a:bodyPr>
          <a:lstStyle/>
          <a:p>
            <a:pPr algn="ctr" rtl="0">
              <a:spcBef>
                <a:spcPts val="1000"/>
              </a:spcBef>
            </a:pPr>
            <a:r>
              <a:rPr lang="en-US" sz="5400" b="1" dirty="0">
                <a:solidFill>
                  <a:schemeClr val="bg1"/>
                </a:solidFill>
                <a:latin typeface="Segoe UI" panose="020B0502040204020203" pitchFamily="34" charset="0"/>
                <a:ea typeface="Tahoma" panose="020B0604030504040204" pitchFamily="34" charset="0"/>
                <a:cs typeface="Segoe UI" panose="020B0502040204020203" pitchFamily="34" charset="0"/>
              </a:rPr>
              <a:t>Chapter C</a:t>
            </a:r>
            <a:endParaRPr lang="he-IL" sz="54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US" sz="4800" dirty="0">
                <a:solidFill>
                  <a:schemeClr val="bg1"/>
                </a:solidFill>
                <a:latin typeface="Segoe UI" panose="020B0502040204020203" pitchFamily="34" charset="0"/>
                <a:ea typeface="Tahoma" panose="020B0604030504040204" pitchFamily="34" charset="0"/>
                <a:cs typeface="Segoe UI" panose="020B0502040204020203" pitchFamily="34" charset="0"/>
              </a:rPr>
              <a:t>Hints of Change in Beit Shemesh</a:t>
            </a:r>
            <a:endParaRPr lang="he-IL" sz="4800"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7" name="מלבן מעוגל 8">
            <a:extLst>
              <a:ext uri="{FF2B5EF4-FFF2-40B4-BE49-F238E27FC236}">
                <a16:creationId xmlns:a16="http://schemas.microsoft.com/office/drawing/2014/main" id="{E2A03996-1C7D-457E-E700-7828667A664E}"/>
              </a:ext>
            </a:extLst>
          </p:cNvPr>
          <p:cNvSpPr/>
          <p:nvPr/>
        </p:nvSpPr>
        <p:spPr>
          <a:xfrm rot="4329447">
            <a:off x="6790016" y="110590"/>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תמונה 11">
            <a:extLst>
              <a:ext uri="{FF2B5EF4-FFF2-40B4-BE49-F238E27FC236}">
                <a16:creationId xmlns:a16="http://schemas.microsoft.com/office/drawing/2014/main" id="{43CDE281-8B62-3669-764B-45A2E16B1BB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a:xfrm>
            <a:off x="470458" y="3356533"/>
            <a:ext cx="5492688" cy="2987239"/>
          </a:xfrm>
          <a:prstGeom prst="rect">
            <a:avLst/>
          </a:prstGeom>
        </p:spPr>
      </p:pic>
      <p:pic>
        <p:nvPicPr>
          <p:cNvPr id="9" name="תמונה 2">
            <a:extLst>
              <a:ext uri="{FF2B5EF4-FFF2-40B4-BE49-F238E27FC236}">
                <a16:creationId xmlns:a16="http://schemas.microsoft.com/office/drawing/2014/main" id="{2D734800-FF54-43E0-D52F-531A42943FF1}"/>
              </a:ext>
            </a:extLst>
          </p:cNvPr>
          <p:cNvPicPr>
            <a:picLocks noChangeAspect="1"/>
          </p:cNvPicPr>
          <p:nvPr/>
        </p:nvPicPr>
        <p:blipFill>
          <a:blip r:embed="rId4"/>
          <a:stretch>
            <a:fillRect/>
          </a:stretch>
        </p:blipFill>
        <p:spPr>
          <a:xfrm>
            <a:off x="461264" y="105002"/>
            <a:ext cx="5492688" cy="3242478"/>
          </a:xfrm>
          <a:prstGeom prst="rect">
            <a:avLst/>
          </a:prstGeom>
        </p:spPr>
      </p:pic>
    </p:spTree>
    <p:extLst>
      <p:ext uri="{BB962C8B-B14F-4D97-AF65-F5344CB8AC3E}">
        <p14:creationId xmlns:p14="http://schemas.microsoft.com/office/powerpoint/2010/main" val="4081783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11">
            <a:extLst>
              <a:ext uri="{FF2B5EF4-FFF2-40B4-BE49-F238E27FC236}">
                <a16:creationId xmlns:a16="http://schemas.microsoft.com/office/drawing/2014/main" id="{CFA06E4F-7F9E-859D-5229-F1F2C65AF657}"/>
              </a:ext>
            </a:extLst>
          </p:cNvPr>
          <p:cNvSpPr txBox="1"/>
          <p:nvPr/>
        </p:nvSpPr>
        <p:spPr>
          <a:xfrm>
            <a:off x="6907252" y="451101"/>
            <a:ext cx="5101683" cy="5955798"/>
          </a:xfrm>
          <a:prstGeom prst="rect">
            <a:avLst/>
          </a:prstGeom>
          <a:noFill/>
        </p:spPr>
        <p:txBody>
          <a:bodyPr wrap="square">
            <a:spAutoFit/>
          </a:bodyPr>
          <a:lstStyle/>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Three training sessions were held as part of the training for team members from the anchor cities participating in the Urban95 national expansion program:</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742950" lvl="1" indent="-285750" algn="l" rtl="0">
              <a:lnSpc>
                <a:spcPct val="150000"/>
              </a:lnSpc>
              <a:buClr>
                <a:srgbClr val="FFC000"/>
              </a:buClr>
              <a:buFont typeface="Wingdings" panose="05000000000000000000" pitchFamily="2" charset="2"/>
              <a:buChar char="§"/>
              <a:defRPr/>
            </a:pPr>
            <a:r>
              <a:rPr lang="en-US" sz="1600" dirty="0">
                <a:latin typeface="Segoe UI" panose="020B0502040204020203" pitchFamily="34" charset="0"/>
                <a:ea typeface="Tahoma" panose="020B0604030504040204" pitchFamily="34" charset="0"/>
                <a:cs typeface="Segoe UI" panose="020B0502040204020203" pitchFamily="34" charset="0"/>
              </a:rPr>
              <a:t>A day tour at early childhood centers in Holon and Tel Aviv Port</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742950" lvl="1" indent="-285750" algn="l" rtl="0">
              <a:lnSpc>
                <a:spcPct val="150000"/>
              </a:lnSpc>
              <a:buClr>
                <a:srgbClr val="FFC000"/>
              </a:buClr>
              <a:buFont typeface="Wingdings" panose="05000000000000000000" pitchFamily="2" charset="2"/>
              <a:buChar char="§"/>
              <a:defRPr/>
            </a:pPr>
            <a:r>
              <a:rPr lang="en-US" sz="1600" dirty="0">
                <a:latin typeface="Segoe UI" panose="020B0502040204020203" pitchFamily="34" charset="0"/>
                <a:ea typeface="Tahoma" panose="020B0604030504040204" pitchFamily="34" charset="0"/>
                <a:cs typeface="Segoe UI" panose="020B0502040204020203" pitchFamily="34" charset="0"/>
              </a:rPr>
              <a:t>A joint seminar with the Beit Shemesh team in Holon</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At the end of each training session the participants were given a questionnaire. In the following slides we present the feedback findings regarding the training provided thus far for Beit Shemesh’s leadership team (N=14)</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In addition, a focus group with key municipal officials was held in order to characterize their perception of the potential for change.</a:t>
            </a:r>
            <a:endParaRPr lang="he-IL" sz="1600" dirty="0">
              <a:latin typeface="Segoe UI" panose="020B0502040204020203" pitchFamily="34" charset="0"/>
              <a:ea typeface="Tahoma" panose="020B0604030504040204" pitchFamily="34" charset="0"/>
              <a:cs typeface="Segoe UI" panose="020B0502040204020203" pitchFamily="34" charset="0"/>
            </a:endParaRPr>
          </a:p>
        </p:txBody>
      </p:sp>
      <p:pic>
        <p:nvPicPr>
          <p:cNvPr id="7" name="תמונה 2">
            <a:extLst>
              <a:ext uri="{FF2B5EF4-FFF2-40B4-BE49-F238E27FC236}">
                <a16:creationId xmlns:a16="http://schemas.microsoft.com/office/drawing/2014/main" id="{C91FEDEE-340E-546A-5628-3E569840BB42}"/>
              </a:ext>
            </a:extLst>
          </p:cNvPr>
          <p:cNvPicPr>
            <a:picLocks noChangeAspect="1"/>
          </p:cNvPicPr>
          <p:nvPr/>
        </p:nvPicPr>
        <p:blipFill rotWithShape="1">
          <a:blip r:embed="rId3"/>
          <a:srcRect l="10800" r="10734"/>
          <a:stretch/>
        </p:blipFill>
        <p:spPr>
          <a:xfrm>
            <a:off x="2" y="467140"/>
            <a:ext cx="6724185" cy="5985568"/>
          </a:xfrm>
          <a:prstGeom prst="rect">
            <a:avLst/>
          </a:prstGeom>
        </p:spPr>
      </p:pic>
      <p:sp>
        <p:nvSpPr>
          <p:cNvPr id="8" name="TextBox 7">
            <a:extLst>
              <a:ext uri="{FF2B5EF4-FFF2-40B4-BE49-F238E27FC236}">
                <a16:creationId xmlns:a16="http://schemas.microsoft.com/office/drawing/2014/main" id="{D8C5BA6B-8763-1A48-9100-DF0052718737}"/>
              </a:ext>
            </a:extLst>
          </p:cNvPr>
          <p:cNvSpPr txBox="1"/>
          <p:nvPr/>
        </p:nvSpPr>
        <p:spPr>
          <a:xfrm>
            <a:off x="0" y="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The Burgeoning Perceptual Shift among Municipal Officials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0570022"/>
      </p:ext>
    </p:extLst>
  </p:cSld>
  <p:clrMapOvr>
    <a:masterClrMapping/>
  </p:clrMapOvr>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11">
            <a:extLst>
              <a:ext uri="{FF2B5EF4-FFF2-40B4-BE49-F238E27FC236}">
                <a16:creationId xmlns:a16="http://schemas.microsoft.com/office/drawing/2014/main" id="{5DF46989-77DB-4DF3-A086-A0BE655EF8E1}"/>
              </a:ext>
            </a:extLst>
          </p:cNvPr>
          <p:cNvSpPr txBox="1"/>
          <p:nvPr/>
        </p:nvSpPr>
        <p:spPr>
          <a:xfrm>
            <a:off x="7362702" y="551967"/>
            <a:ext cx="4322832" cy="5586466"/>
          </a:xfrm>
          <a:prstGeom prst="rect">
            <a:avLst/>
          </a:prstGeom>
          <a:noFill/>
        </p:spPr>
        <p:txBody>
          <a:bodyPr wrap="square">
            <a:spAutoFit/>
          </a:bodyPr>
          <a:lstStyle/>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מעל שליש חשו שההכשרות חידדו עבורם את חשיבות שילוב צורכי הגיל הרך בעבודתם, וכשליש הבינו כיצד ניתן</a:t>
            </a:r>
            <a:r>
              <a:rPr lang="he-IL" sz="1600" b="1" dirty="0">
                <a:latin typeface="Segoe UI" panose="020B0502040204020203" pitchFamily="34" charset="0"/>
                <a:ea typeface="Tahoma" panose="020B0604030504040204" pitchFamily="34" charset="0"/>
                <a:cs typeface="Segoe UI" panose="020B0502040204020203" pitchFamily="34" charset="0"/>
              </a:rPr>
              <a:t> ליישם </a:t>
            </a:r>
            <a:r>
              <a:rPr lang="he-IL" sz="1600" dirty="0">
                <a:latin typeface="Segoe UI" panose="020B0502040204020203" pitchFamily="34" charset="0"/>
                <a:ea typeface="Tahoma" panose="020B0604030504040204" pitchFamily="34" charset="0"/>
                <a:cs typeface="Segoe UI" panose="020B0502040204020203" pitchFamily="34" charset="0"/>
              </a:rPr>
              <a:t>אותם הלכה למעשה.</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מעל למחצית מהמשתתפים חשו שרכשו ידע וכלים שישמשו אותם בעבודתם בזמן הקרוב.</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מחצית מהמשתתפים חשו שהמפגשים העמיקו את קשרי העמיתים, אך רק 14% העידו כי ההכשרות היוו הזדמנות לשיתופי פעולה חדשים.</a:t>
            </a:r>
            <a:endParaRPr lang="he-IL" sz="1600" dirty="0">
              <a:effectLst/>
              <a:latin typeface="Segoe UI" panose="020B0502040204020203" pitchFamily="34" charset="0"/>
              <a:ea typeface="Tahoma" panose="020B0604030504040204" pitchFamily="34" charset="0"/>
              <a:cs typeface="Segoe UI" panose="020B0502040204020203" pitchFamily="34" charset="0"/>
            </a:endParaRPr>
          </a:p>
          <a:p>
            <a:pPr algn="r" rtl="1">
              <a:lnSpc>
                <a:spcPct val="150000"/>
              </a:lnSpc>
              <a:buClr>
                <a:srgbClr val="FFC000"/>
              </a:buClr>
              <a:defRPr/>
            </a:pPr>
            <a:endParaRPr lang="he-IL" sz="1600" dirty="0">
              <a:latin typeface="Segoe UI" panose="020B0502040204020203" pitchFamily="34" charset="0"/>
              <a:ea typeface="Tahoma" panose="020B0604030504040204" pitchFamily="34" charset="0"/>
              <a:cs typeface="Segoe UI" panose="020B0502040204020203" pitchFamily="34" charset="0"/>
            </a:endParaRPr>
          </a:p>
          <a:p>
            <a:pPr marL="285750" indent="-285750" algn="r" rtl="1">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מרבית המשתתפים ציינו כי הבנת צרכי הגיל הרך, המפגש עם העמיתים והרחבת הידע ביחס לתוכנית </a:t>
            </a:r>
            <a:r>
              <a:rPr lang="en-US" sz="1600" dirty="0">
                <a:latin typeface="Segoe UI" panose="020B0502040204020203" pitchFamily="34" charset="0"/>
                <a:ea typeface="Tahoma" panose="020B0604030504040204" pitchFamily="34" charset="0"/>
                <a:cs typeface="Segoe UI" panose="020B0502040204020203" pitchFamily="34" charset="0"/>
              </a:rPr>
              <a:t>Urban95</a:t>
            </a:r>
            <a:r>
              <a:rPr lang="he-IL" sz="1600" dirty="0">
                <a:latin typeface="Segoe UI" panose="020B0502040204020203" pitchFamily="34" charset="0"/>
                <a:ea typeface="Tahoma" panose="020B0604030504040204" pitchFamily="34" charset="0"/>
                <a:cs typeface="Segoe UI" panose="020B0502040204020203" pitchFamily="34" charset="0"/>
              </a:rPr>
              <a:t> והשפעותיה, הן התרומות המרכזיות של ההכשרות. </a:t>
            </a:r>
          </a:p>
        </p:txBody>
      </p:sp>
      <p:graphicFrame>
        <p:nvGraphicFramePr>
          <p:cNvPr id="7" name="תרשים 14">
            <a:extLst>
              <a:ext uri="{FF2B5EF4-FFF2-40B4-BE49-F238E27FC236}">
                <a16:creationId xmlns:a16="http://schemas.microsoft.com/office/drawing/2014/main" id="{F1196521-1B05-185C-555C-6CD308CDFDC1}"/>
              </a:ext>
            </a:extLst>
          </p:cNvPr>
          <p:cNvGraphicFramePr>
            <a:graphicFrameLocks/>
          </p:cNvGraphicFramePr>
          <p:nvPr>
            <p:extLst>
              <p:ext uri="{D42A27DB-BD31-4B8C-83A1-F6EECF244321}">
                <p14:modId xmlns:p14="http://schemas.microsoft.com/office/powerpoint/2010/main" val="386997558"/>
              </p:ext>
            </p:extLst>
          </p:nvPr>
        </p:nvGraphicFramePr>
        <p:xfrm>
          <a:off x="179477" y="3509110"/>
          <a:ext cx="7183225" cy="31273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תרשים 13">
            <a:extLst>
              <a:ext uri="{FF2B5EF4-FFF2-40B4-BE49-F238E27FC236}">
                <a16:creationId xmlns:a16="http://schemas.microsoft.com/office/drawing/2014/main" id="{79987B8F-C744-DBCC-096F-B87CF208DB3A}"/>
              </a:ext>
            </a:extLst>
          </p:cNvPr>
          <p:cNvGraphicFramePr>
            <a:graphicFrameLocks/>
          </p:cNvGraphicFramePr>
          <p:nvPr>
            <p:extLst>
              <p:ext uri="{D42A27DB-BD31-4B8C-83A1-F6EECF244321}">
                <p14:modId xmlns:p14="http://schemas.microsoft.com/office/powerpoint/2010/main" val="2695791495"/>
              </p:ext>
            </p:extLst>
          </p:nvPr>
        </p:nvGraphicFramePr>
        <p:xfrm>
          <a:off x="52525" y="462055"/>
          <a:ext cx="7183225" cy="347432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09123274-C898-C076-5208-525823C2E95F}"/>
              </a:ext>
            </a:extLst>
          </p:cNvPr>
          <p:cNvSpPr txBox="1"/>
          <p:nvPr/>
        </p:nvSpPr>
        <p:spPr>
          <a:xfrm>
            <a:off x="0" y="39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Post-Training Feedback Findings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12294650"/>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11">
            <a:extLst>
              <a:ext uri="{FF2B5EF4-FFF2-40B4-BE49-F238E27FC236}">
                <a16:creationId xmlns:a16="http://schemas.microsoft.com/office/drawing/2014/main" id="{F8364023-BA24-FD40-175B-F39587288BFA}"/>
              </a:ext>
            </a:extLst>
          </p:cNvPr>
          <p:cNvSpPr txBox="1"/>
          <p:nvPr/>
        </p:nvSpPr>
        <p:spPr>
          <a:xfrm>
            <a:off x="904126" y="1030827"/>
            <a:ext cx="6212615" cy="1893147"/>
          </a:xfrm>
          <a:prstGeom prst="rect">
            <a:avLst/>
          </a:prstGeom>
          <a:noFill/>
        </p:spPr>
        <p:txBody>
          <a:bodyPr wrap="square">
            <a:spAutoFit/>
          </a:bodyPr>
          <a:lstStyle/>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מודעות לנושא התפתחות בגיל הרך</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אסמכתא מחקרית לתחום הגיל הרך </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היכרות עם הוועדה הארצית לתכנון ערים</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שילוב צרכים לגיל הרך בסדנאות הורים</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חיבור בין ממשקים בעירייה וגיוס בעלי תפקידים</a:t>
            </a:r>
          </a:p>
        </p:txBody>
      </p:sp>
      <p:sp>
        <p:nvSpPr>
          <p:cNvPr id="7" name="TextBox 17">
            <a:extLst>
              <a:ext uri="{FF2B5EF4-FFF2-40B4-BE49-F238E27FC236}">
                <a16:creationId xmlns:a16="http://schemas.microsoft.com/office/drawing/2014/main" id="{49CF35A1-AE20-E7D3-06D1-815A0406C55B}"/>
              </a:ext>
            </a:extLst>
          </p:cNvPr>
          <p:cNvSpPr txBox="1"/>
          <p:nvPr/>
        </p:nvSpPr>
        <p:spPr>
          <a:xfrm>
            <a:off x="270848" y="687867"/>
            <a:ext cx="7082452" cy="400110"/>
          </a:xfrm>
          <a:prstGeom prst="rect">
            <a:avLst/>
          </a:prstGeom>
          <a:noFill/>
        </p:spPr>
        <p:txBody>
          <a:bodyPr wrap="square" rtlCol="1" anchor="ctr">
            <a:spAutoFit/>
          </a:bodyPr>
          <a:lstStyle/>
          <a:p>
            <a:pPr algn="l" rtl="0"/>
            <a:r>
              <a:rPr lang="en-US" sz="2000" b="1" dirty="0">
                <a:solidFill>
                  <a:srgbClr val="36636F"/>
                </a:solidFill>
                <a:latin typeface="Segoe UI" panose="020B0502040204020203" pitchFamily="34" charset="0"/>
                <a:ea typeface="Tahoma" panose="020B0604030504040204" pitchFamily="34" charset="0"/>
                <a:cs typeface="Segoe UI" panose="020B0502040204020203" pitchFamily="34" charset="0"/>
              </a:rPr>
              <a:t>What new practical tools did you gain from the trainings?</a:t>
            </a:r>
            <a:endParaRPr lang="he-IL" sz="2000" u="sng" dirty="0">
              <a:solidFill>
                <a:srgbClr val="36636F"/>
              </a:solidFill>
              <a:latin typeface="Segoe UI" panose="020B0502040204020203" pitchFamily="34" charset="0"/>
              <a:ea typeface="Tahoma" panose="020B0604030504040204" pitchFamily="34" charset="0"/>
              <a:cs typeface="Segoe UI" panose="020B0502040204020203" pitchFamily="34" charset="0"/>
            </a:endParaRPr>
          </a:p>
        </p:txBody>
      </p:sp>
      <p:sp>
        <p:nvSpPr>
          <p:cNvPr id="8" name="תיבת טקסט 11">
            <a:extLst>
              <a:ext uri="{FF2B5EF4-FFF2-40B4-BE49-F238E27FC236}">
                <a16:creationId xmlns:a16="http://schemas.microsoft.com/office/drawing/2014/main" id="{BD55EF56-FEFC-424E-6CB1-54FC3131881A}"/>
              </a:ext>
            </a:extLst>
          </p:cNvPr>
          <p:cNvSpPr txBox="1"/>
          <p:nvPr/>
        </p:nvSpPr>
        <p:spPr>
          <a:xfrm>
            <a:off x="270848" y="3928084"/>
            <a:ext cx="6845893" cy="2262479"/>
          </a:xfrm>
          <a:prstGeom prst="rect">
            <a:avLst/>
          </a:prstGeom>
          <a:noFill/>
        </p:spPr>
        <p:txBody>
          <a:bodyPr wrap="square">
            <a:spAutoFit/>
          </a:bodyPr>
          <a:lstStyle/>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יצירת מדיניות תכנון מוקדמת (בשלב התכנון הסטטוטורי/ שילוב ההצעות בתוכניות בינוי ואזורי פנאי של הרשות).</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הגדלת המרחבים המותאמים לפעילות של הגיל הרך</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חשיבה על בטיחות והנגשת המרחב הציבורי עבור ילדי הגיל הרך</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מיתוג תחום התאמת המרחב העירוני לגיל הרך בקרב אנשי הרשות והתושבים</a:t>
            </a:r>
          </a:p>
        </p:txBody>
      </p:sp>
      <p:sp>
        <p:nvSpPr>
          <p:cNvPr id="9" name="TextBox 17">
            <a:extLst>
              <a:ext uri="{FF2B5EF4-FFF2-40B4-BE49-F238E27FC236}">
                <a16:creationId xmlns:a16="http://schemas.microsoft.com/office/drawing/2014/main" id="{E6F408BB-1FCA-4FF2-D5EE-40164EB32362}"/>
              </a:ext>
            </a:extLst>
          </p:cNvPr>
          <p:cNvSpPr txBox="1"/>
          <p:nvPr/>
        </p:nvSpPr>
        <p:spPr>
          <a:xfrm>
            <a:off x="270848" y="3141279"/>
            <a:ext cx="6749077" cy="707886"/>
          </a:xfrm>
          <a:prstGeom prst="rect">
            <a:avLst/>
          </a:prstGeom>
          <a:noFill/>
        </p:spPr>
        <p:txBody>
          <a:bodyPr wrap="square" rtlCol="1" anchor="ctr">
            <a:spAutoFit/>
          </a:bodyPr>
          <a:lstStyle>
            <a:defPPr>
              <a:defRPr lang="he-IL"/>
            </a:defPPr>
            <a:lvl1pPr algn="ctr">
              <a:defRPr b="1">
                <a:solidFill>
                  <a:srgbClr val="36636F"/>
                </a:solidFill>
                <a:latin typeface="Segoe UI" panose="020B0502040204020203" pitchFamily="34" charset="0"/>
                <a:ea typeface="Tahoma" panose="020B0604030504040204" pitchFamily="34" charset="0"/>
                <a:cs typeface="Segoe UI" panose="020B0502040204020203" pitchFamily="34" charset="0"/>
              </a:defRPr>
            </a:lvl1pPr>
          </a:lstStyle>
          <a:p>
            <a:pPr algn="l" rtl="0"/>
            <a:r>
              <a:rPr lang="en-US" sz="2000" dirty="0"/>
              <a:t>What suggestions do you have for adjusting the urban space to early childhood needs?</a:t>
            </a:r>
            <a:endParaRPr lang="he-IL" sz="2000" dirty="0"/>
          </a:p>
        </p:txBody>
      </p:sp>
      <p:pic>
        <p:nvPicPr>
          <p:cNvPr id="10" name="תמונה 3">
            <a:extLst>
              <a:ext uri="{FF2B5EF4-FFF2-40B4-BE49-F238E27FC236}">
                <a16:creationId xmlns:a16="http://schemas.microsoft.com/office/drawing/2014/main" id="{E13F5F4A-7630-E840-67D2-43BCA56FB34F}"/>
              </a:ext>
            </a:extLst>
          </p:cNvPr>
          <p:cNvPicPr>
            <a:picLocks noChangeAspect="1"/>
          </p:cNvPicPr>
          <p:nvPr/>
        </p:nvPicPr>
        <p:blipFill>
          <a:blip r:embed="rId2"/>
          <a:stretch>
            <a:fillRect/>
          </a:stretch>
        </p:blipFill>
        <p:spPr>
          <a:xfrm>
            <a:off x="7445174" y="1930491"/>
            <a:ext cx="4172617" cy="3129463"/>
          </a:xfrm>
          <a:prstGeom prst="rect">
            <a:avLst/>
          </a:prstGeom>
        </p:spPr>
      </p:pic>
      <p:sp>
        <p:nvSpPr>
          <p:cNvPr id="11" name="TextBox 10">
            <a:extLst>
              <a:ext uri="{FF2B5EF4-FFF2-40B4-BE49-F238E27FC236}">
                <a16:creationId xmlns:a16="http://schemas.microsoft.com/office/drawing/2014/main" id="{95882C06-D9CD-4597-FB57-ED5C2489D9D5}"/>
              </a:ext>
            </a:extLst>
          </p:cNvPr>
          <p:cNvSpPr txBox="1"/>
          <p:nvPr/>
        </p:nvSpPr>
        <p:spPr>
          <a:xfrm>
            <a:off x="0" y="39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Post-Training Feedback Findings – Open Question Analysis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1620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5;p1">
            <a:extLst>
              <a:ext uri="{FF2B5EF4-FFF2-40B4-BE49-F238E27FC236}">
                <a16:creationId xmlns:a16="http://schemas.microsoft.com/office/drawing/2014/main" id="{ABC48D0A-CB0F-B768-E310-A98C41E0FA26}"/>
              </a:ext>
            </a:extLst>
          </p:cNvPr>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w-IL"/>
              <a:t>5</a:t>
            </a:fld>
            <a:endParaRPr/>
          </a:p>
        </p:txBody>
      </p:sp>
      <p:sp>
        <p:nvSpPr>
          <p:cNvPr id="6" name="TextBox 5">
            <a:extLst>
              <a:ext uri="{FF2B5EF4-FFF2-40B4-BE49-F238E27FC236}">
                <a16:creationId xmlns:a16="http://schemas.microsoft.com/office/drawing/2014/main" id="{20DF48BF-E162-6F4C-6A27-AA868F75FD71}"/>
              </a:ext>
            </a:extLst>
          </p:cNvPr>
          <p:cNvSpPr txBox="1"/>
          <p:nvPr/>
        </p:nvSpPr>
        <p:spPr>
          <a:xfrm>
            <a:off x="2798" y="-26143"/>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Haredi Society in Israel—Basic Data*</a:t>
            </a:r>
            <a:endParaRPr lang="he-IL" sz="24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ED1E8635-8E83-F27A-4709-896A55B5AA86}"/>
              </a:ext>
            </a:extLst>
          </p:cNvPr>
          <p:cNvSpPr/>
          <p:nvPr/>
        </p:nvSpPr>
        <p:spPr>
          <a:xfrm>
            <a:off x="4294261" y="1059528"/>
            <a:ext cx="7279064" cy="4576509"/>
          </a:xfrm>
          <a:prstGeom prst="rect">
            <a:avLst/>
          </a:prstGeom>
        </p:spPr>
        <p:txBody>
          <a:bodyPr wrap="square">
            <a:spAutoFit/>
          </a:bodyPr>
          <a:lstStyle/>
          <a:p>
            <a:pPr marL="285750" indent="-285750" algn="l" rtl="0" eaLnBrk="0" fontAlgn="base" hangingPunct="0">
              <a:lnSpc>
                <a:spcPct val="150000"/>
              </a:lnSpc>
              <a:spcBef>
                <a:spcPct val="0"/>
              </a:spcBef>
              <a:spcAft>
                <a:spcPct val="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As of 2020, the Haredi (Ultraorthodox) population of Israel is approximately 1,175,000 people. Its rate of natural increase is 4.2% per year (compared to 1.4% for non-Haredi Jewish Israelis). The proportion of young people, aged 0-19, among the Haredi population, is 58%, compared to 30% among non-Haredi Jewish Israelis.</a:t>
            </a:r>
          </a:p>
          <a:p>
            <a:pPr marL="285750" indent="-285750" algn="l" rtl="0" eaLnBrk="0" fontAlgn="base" hangingPunct="0">
              <a:lnSpc>
                <a:spcPct val="150000"/>
              </a:lnSpc>
              <a:spcBef>
                <a:spcPct val="0"/>
              </a:spcBef>
              <a:spcAft>
                <a:spcPct val="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34% of Haredi Israelis live in Haredi localities (in which over 80% of residents are Haredi—</a:t>
            </a:r>
            <a:r>
              <a:rPr lang="en-US" sz="1400" dirty="0" err="1">
                <a:latin typeface="Segoe UI" panose="020B0502040204020203" pitchFamily="34" charset="0"/>
                <a:cs typeface="Segoe UI" panose="020B0502040204020203" pitchFamily="34" charset="0"/>
              </a:rPr>
              <a:t>Bnei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Brak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Modi’in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Illit</a:t>
            </a:r>
            <a:r>
              <a:rPr lang="en-US" sz="1400" dirty="0">
                <a:latin typeface="Segoe UI" panose="020B0502040204020203" pitchFamily="34" charset="0"/>
                <a:cs typeface="Segoe UI" panose="020B0502040204020203" pitchFamily="34" charset="0"/>
              </a:rPr>
              <a:t>, Beitar ‘</a:t>
            </a:r>
            <a:r>
              <a:rPr lang="en-US" sz="1400" dirty="0" err="1">
                <a:latin typeface="Segoe UI" panose="020B0502040204020203" pitchFamily="34" charset="0"/>
                <a:cs typeface="Segoe UI" panose="020B0502040204020203" pitchFamily="34" charset="0"/>
              </a:rPr>
              <a:t>Illit</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Elad</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Rekhasim</a:t>
            </a:r>
            <a:r>
              <a:rPr lang="en-US" sz="1400" dirty="0">
                <a:latin typeface="Segoe UI" panose="020B0502040204020203" pitchFamily="34" charset="0"/>
                <a:cs typeface="Segoe UI" panose="020B0502040204020203" pitchFamily="34" charset="0"/>
              </a:rPr>
              <a:t>, Emanuel, </a:t>
            </a:r>
            <a:r>
              <a:rPr lang="en-US" sz="1400" dirty="0" err="1">
                <a:latin typeface="Segoe UI" panose="020B0502040204020203" pitchFamily="34" charset="0"/>
                <a:cs typeface="Segoe UI" panose="020B0502040204020203" pitchFamily="34" charset="0"/>
              </a:rPr>
              <a:t>Kiryat</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Ya’arim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Tifrah</a:t>
            </a:r>
            <a:r>
              <a:rPr lang="en-US" sz="1400" dirty="0">
                <a:latin typeface="Segoe UI" panose="020B0502040204020203" pitchFamily="34" charset="0"/>
                <a:cs typeface="Segoe UI" panose="020B0502040204020203" pitchFamily="34" charset="0"/>
              </a:rPr>
              <a:t>, and </a:t>
            </a:r>
            <a:r>
              <a:rPr lang="en-US" sz="1400" dirty="0" err="1">
                <a:latin typeface="Segoe UI" panose="020B0502040204020203" pitchFamily="34" charset="0"/>
                <a:cs typeface="Segoe UI" panose="020B0502040204020203" pitchFamily="34" charset="0"/>
              </a:rPr>
              <a:t>Kfar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Habad</a:t>
            </a:r>
            <a:r>
              <a:rPr lang="en-US" sz="1400" dirty="0">
                <a:latin typeface="Segoe UI" panose="020B0502040204020203" pitchFamily="34" charset="0"/>
                <a:cs typeface="Segoe UI" panose="020B0502040204020203" pitchFamily="34" charset="0"/>
              </a:rPr>
              <a:t>). 37% of Haredi Israelis live in localities in which 50-80% of residents are Haredi (Jerusalem, Beit Shemesh, Tzfat, </a:t>
            </a:r>
            <a:r>
              <a:rPr lang="en-US" sz="1400" dirty="0" err="1">
                <a:latin typeface="Segoe UI" panose="020B0502040204020203" pitchFamily="34" charset="0"/>
                <a:cs typeface="Segoe UI" panose="020B0502040204020203" pitchFamily="34" charset="0"/>
              </a:rPr>
              <a:t>Kokhav</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Ya’akov</a:t>
            </a:r>
            <a:r>
              <a:rPr lang="en-US" sz="1400" dirty="0">
                <a:latin typeface="Segoe UI" panose="020B0502040204020203" pitchFamily="34" charset="0"/>
                <a:cs typeface="Segoe UI" panose="020B0502040204020203" pitchFamily="34" charset="0"/>
              </a:rPr>
              <a:t>, and </a:t>
            </a:r>
            <a:r>
              <a:rPr lang="en-US" sz="1400" dirty="0" err="1">
                <a:latin typeface="Segoe UI" panose="020B0502040204020203" pitchFamily="34" charset="0"/>
                <a:cs typeface="Segoe UI" panose="020B0502040204020203" pitchFamily="34" charset="0"/>
              </a:rPr>
              <a:t>Yavne’el</a:t>
            </a:r>
            <a:r>
              <a:rPr lang="en-US" sz="1400" dirty="0">
                <a:latin typeface="Segoe UI" panose="020B0502040204020203" pitchFamily="34" charset="0"/>
                <a:cs typeface="Segoe UI" panose="020B0502040204020203" pitchFamily="34" charset="0"/>
              </a:rPr>
              <a:t>). 11% of them live in localities where 16-50% of residents are Haredi (Ashdod, Netivot, Tzfat, </a:t>
            </a:r>
            <a:r>
              <a:rPr lang="en-US" sz="1400" dirty="0" err="1">
                <a:latin typeface="Segoe UI" panose="020B0502040204020203" pitchFamily="34" charset="0"/>
                <a:cs typeface="Segoe UI" panose="020B0502040204020203" pitchFamily="34" charset="0"/>
              </a:rPr>
              <a:t>Kiryat</a:t>
            </a:r>
            <a:r>
              <a:rPr lang="en-US" sz="1400" dirty="0">
                <a:latin typeface="Segoe UI" panose="020B0502040204020203" pitchFamily="34" charset="0"/>
                <a:cs typeface="Segoe UI" panose="020B0502040204020203" pitchFamily="34" charset="0"/>
              </a:rPr>
              <a:t> Gat, </a:t>
            </a:r>
            <a:r>
              <a:rPr lang="en-US" sz="1400" dirty="0" err="1">
                <a:latin typeface="Segoe UI" panose="020B0502040204020203" pitchFamily="34" charset="0"/>
                <a:cs typeface="Segoe UI" panose="020B0502040204020203" pitchFamily="34" charset="0"/>
              </a:rPr>
              <a:t>Ofakim</a:t>
            </a:r>
            <a:r>
              <a:rPr lang="en-US" sz="1400" dirty="0">
                <a:latin typeface="Segoe UI" panose="020B0502040204020203" pitchFamily="34" charset="0"/>
                <a:cs typeface="Segoe UI" panose="020B0502040204020203" pitchFamily="34" charset="0"/>
              </a:rPr>
              <a:t>, Tiberias, </a:t>
            </a:r>
            <a:r>
              <a:rPr lang="en-US" sz="1400" dirty="0" err="1">
                <a:latin typeface="Segoe UI" panose="020B0502040204020203" pitchFamily="34" charset="0"/>
                <a:cs typeface="Segoe UI" panose="020B0502040204020203" pitchFamily="34" charset="0"/>
              </a:rPr>
              <a:t>Givat</a:t>
            </a:r>
            <a:r>
              <a:rPr lang="en-US" sz="1400" dirty="0">
                <a:latin typeface="Segoe UI" panose="020B0502040204020203" pitchFamily="34" charset="0"/>
                <a:cs typeface="Segoe UI" panose="020B0502040204020203" pitchFamily="34" charset="0"/>
              </a:rPr>
              <a:t> Ze’ev, and Arad). Finally, 18% of them live in localities where under 16% of residents are Haredi (</a:t>
            </a:r>
            <a:r>
              <a:rPr lang="en-US" sz="1400" dirty="0" err="1">
                <a:latin typeface="Segoe UI" panose="020B0502040204020203" pitchFamily="34" charset="0"/>
                <a:cs typeface="Segoe UI" panose="020B0502040204020203" pitchFamily="34" charset="0"/>
              </a:rPr>
              <a:t>Petach</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Tikva</a:t>
            </a:r>
            <a:r>
              <a:rPr lang="en-US" sz="1400" dirty="0">
                <a:latin typeface="Segoe UI" panose="020B0502040204020203" pitchFamily="34" charset="0"/>
                <a:cs typeface="Segoe UI" panose="020B0502040204020203" pitchFamily="34" charset="0"/>
              </a:rPr>
              <a:t>, Netanya, Haifa, Tel Aviv, Rehovot, Holon, </a:t>
            </a:r>
            <a:r>
              <a:rPr lang="en-US" sz="1400" dirty="0" err="1">
                <a:latin typeface="Segoe UI" panose="020B0502040204020203" pitchFamily="34" charset="0"/>
                <a:cs typeface="Segoe UI" panose="020B0502040204020203" pitchFamily="34" charset="0"/>
              </a:rPr>
              <a:t>Be’er</a:t>
            </a:r>
            <a:r>
              <a:rPr lang="en-US" sz="1400" dirty="0">
                <a:latin typeface="Segoe UI" panose="020B0502040204020203" pitchFamily="34" charset="0"/>
                <a:cs typeface="Segoe UI" panose="020B0502040204020203" pitchFamily="34" charset="0"/>
              </a:rPr>
              <a:t> Sheva, and Ashkelon).</a:t>
            </a:r>
          </a:p>
          <a:p>
            <a:pPr marL="285750" indent="-285750" algn="l" rtl="0" eaLnBrk="0" fontAlgn="base" hangingPunct="0">
              <a:lnSpc>
                <a:spcPct val="150000"/>
              </a:lnSpc>
              <a:spcBef>
                <a:spcPct val="0"/>
              </a:spcBef>
              <a:spcAft>
                <a:spcPct val="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As of 2019, the average Haredi family consists of 5.32 people, which is higher than among non-Haredi Jewish Israelis (3.16).</a:t>
            </a:r>
            <a:endParaRPr lang="he-IL" sz="1400" dirty="0">
              <a:latin typeface="Segoe UI" panose="020B0502040204020203" pitchFamily="34" charset="0"/>
              <a:cs typeface="Segoe UI" panose="020B0502040204020203" pitchFamily="34" charset="0"/>
            </a:endParaRPr>
          </a:p>
        </p:txBody>
      </p:sp>
      <p:pic>
        <p:nvPicPr>
          <p:cNvPr id="8" name="תמונה 2" descr="תמונה שמכילה מפה&#10;&#10;התיאור נוצר באופן אוטומטי">
            <a:extLst>
              <a:ext uri="{FF2B5EF4-FFF2-40B4-BE49-F238E27FC236}">
                <a16:creationId xmlns:a16="http://schemas.microsoft.com/office/drawing/2014/main" id="{7B8723E9-774B-E5DF-BB36-215EF9891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02" y="709927"/>
            <a:ext cx="3559696" cy="5042684"/>
          </a:xfrm>
          <a:prstGeom prst="rect">
            <a:avLst/>
          </a:prstGeom>
        </p:spPr>
      </p:pic>
    </p:spTree>
    <p:extLst>
      <p:ext uri="{BB962C8B-B14F-4D97-AF65-F5344CB8AC3E}">
        <p14:creationId xmlns:p14="http://schemas.microsoft.com/office/powerpoint/2010/main" val="2845130777"/>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779491-03F2-FD80-6598-21988C1FE330}"/>
              </a:ext>
            </a:extLst>
          </p:cNvPr>
          <p:cNvSpPr txBox="1"/>
          <p:nvPr/>
        </p:nvSpPr>
        <p:spPr>
          <a:xfrm>
            <a:off x="0" y="390"/>
            <a:ext cx="12192000" cy="461665"/>
          </a:xfrm>
          <a:prstGeom prst="rect">
            <a:avLst/>
          </a:prstGeom>
          <a:solidFill>
            <a:srgbClr val="36636F"/>
          </a:solidFill>
        </p:spPr>
        <p:txBody>
          <a:bodyPr wrap="square" rtlCol="0">
            <a:spAutoFit/>
          </a:bodyPr>
          <a:lstStyle/>
          <a:p>
            <a:pPr rtl="1"/>
            <a:r>
              <a:rPr lang="he-IL" sz="2400" b="1">
                <a:solidFill>
                  <a:schemeClr val="bg1"/>
                </a:solidFill>
                <a:latin typeface="Tahoma" panose="020B0604030504040204" pitchFamily="34" charset="0"/>
                <a:ea typeface="Tahoma" panose="020B0604030504040204" pitchFamily="34" charset="0"/>
                <a:cs typeface="Tahoma" panose="020B0604030504040204" pitchFamily="34" charset="0"/>
              </a:rPr>
              <a:t>עיקרי תובנות מקבוצת מיקוד עם צוות מוביל</a:t>
            </a:r>
          </a:p>
        </p:txBody>
      </p:sp>
      <p:sp>
        <p:nvSpPr>
          <p:cNvPr id="6" name="מלבן 30">
            <a:extLst>
              <a:ext uri="{FF2B5EF4-FFF2-40B4-BE49-F238E27FC236}">
                <a16:creationId xmlns:a16="http://schemas.microsoft.com/office/drawing/2014/main" id="{F230DF28-634E-FBEF-4361-1D0F44CA4FDF}"/>
              </a:ext>
            </a:extLst>
          </p:cNvPr>
          <p:cNvSpPr/>
          <p:nvPr/>
        </p:nvSpPr>
        <p:spPr>
          <a:xfrm>
            <a:off x="553834" y="3400219"/>
            <a:ext cx="5542166" cy="1007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1600" dirty="0">
                <a:solidFill>
                  <a:schemeClr val="tx1"/>
                </a:solidFill>
                <a:latin typeface="Segoe UI" panose="020B0502040204020203" pitchFamily="34" charset="0"/>
                <a:ea typeface="Tahoma" panose="020B0604030504040204" pitchFamily="34" charset="0"/>
                <a:cs typeface="Segoe UI" panose="020B0502040204020203" pitchFamily="34" charset="0"/>
              </a:rPr>
              <a:t>"יש לחדד את ההיבטים היישומיים של ההכשרות ולהעניק למשתתפים דגש נרחב יותר על הפרקטיקה המעשית, במטרה לתרגמה לעבודה מידית בשטח"</a:t>
            </a:r>
          </a:p>
        </p:txBody>
      </p:sp>
      <p:sp>
        <p:nvSpPr>
          <p:cNvPr id="7" name="מלבן 3">
            <a:extLst>
              <a:ext uri="{FF2B5EF4-FFF2-40B4-BE49-F238E27FC236}">
                <a16:creationId xmlns:a16="http://schemas.microsoft.com/office/drawing/2014/main" id="{A0493F21-4AF9-413D-45D5-16B207FE47A6}"/>
              </a:ext>
            </a:extLst>
          </p:cNvPr>
          <p:cNvSpPr/>
          <p:nvPr/>
        </p:nvSpPr>
        <p:spPr>
          <a:xfrm>
            <a:off x="534026" y="1109434"/>
            <a:ext cx="5586669" cy="584775"/>
          </a:xfrm>
          <a:prstGeom prst="rect">
            <a:avLst/>
          </a:prstGeom>
        </p:spPr>
        <p:txBody>
          <a:bodyPr wrap="square">
            <a:spAutoFit/>
          </a:bodyPr>
          <a:lstStyle/>
          <a:p>
            <a:r>
              <a:rPr lang="he-IL" sz="1600" dirty="0">
                <a:latin typeface="Segoe UI" panose="020B0502040204020203" pitchFamily="34" charset="0"/>
                <a:ea typeface="Tahoma" panose="020B0604030504040204" pitchFamily="34" charset="0"/>
                <a:cs typeface="Segoe UI" panose="020B0502040204020203" pitchFamily="34" charset="0"/>
              </a:rPr>
              <a:t>"התחלתי להבחין במרחב באלמנטים שקשורים לגיל הרך שעד היום לא זיהיתי, מכיוון שהבנתי שזה חשוב"</a:t>
            </a:r>
          </a:p>
        </p:txBody>
      </p:sp>
      <p:sp>
        <p:nvSpPr>
          <p:cNvPr id="8" name="מלבן 3">
            <a:extLst>
              <a:ext uri="{FF2B5EF4-FFF2-40B4-BE49-F238E27FC236}">
                <a16:creationId xmlns:a16="http://schemas.microsoft.com/office/drawing/2014/main" id="{73650A76-B488-569A-58EE-672994D938D4}"/>
              </a:ext>
            </a:extLst>
          </p:cNvPr>
          <p:cNvSpPr/>
          <p:nvPr/>
        </p:nvSpPr>
        <p:spPr>
          <a:xfrm>
            <a:off x="534026" y="1842155"/>
            <a:ext cx="5586669" cy="584775"/>
          </a:xfrm>
          <a:prstGeom prst="rect">
            <a:avLst/>
          </a:prstGeom>
        </p:spPr>
        <p:txBody>
          <a:bodyPr wrap="square">
            <a:spAutoFit/>
          </a:bodyPr>
          <a:lstStyle/>
          <a:p>
            <a:pPr lvl="0" algn="r" rtl="1"/>
            <a:r>
              <a:rPr lang="he-IL" sz="1600" dirty="0">
                <a:latin typeface="Segoe UI" panose="020B0502040204020203" pitchFamily="34" charset="0"/>
                <a:ea typeface="Tahoma" panose="020B0604030504040204" pitchFamily="34" charset="0"/>
                <a:cs typeface="Segoe UI" panose="020B0502040204020203" pitchFamily="34" charset="0"/>
              </a:rPr>
              <a:t>"מחלקת מתקני המשחק, שעושה את הגינות, כבר לא עובדת על אוטומט, הבינו שצריך להתאים [את הגינות] לעוד אוכלוסיות"</a:t>
            </a:r>
            <a:endParaRPr lang="en-US" sz="1600" dirty="0">
              <a:latin typeface="Segoe UI" panose="020B0502040204020203" pitchFamily="34" charset="0"/>
              <a:ea typeface="Tahoma" panose="020B0604030504040204" pitchFamily="34" charset="0"/>
              <a:cs typeface="Segoe UI" panose="020B0502040204020203" pitchFamily="34" charset="0"/>
            </a:endParaRPr>
          </a:p>
        </p:txBody>
      </p:sp>
      <p:graphicFrame>
        <p:nvGraphicFramePr>
          <p:cNvPr id="9" name="Table 8">
            <a:extLst>
              <a:ext uri="{FF2B5EF4-FFF2-40B4-BE49-F238E27FC236}">
                <a16:creationId xmlns:a16="http://schemas.microsoft.com/office/drawing/2014/main" id="{79EE9FF5-92D7-E8BB-C4F4-87AC507FB90E}"/>
              </a:ext>
            </a:extLst>
          </p:cNvPr>
          <p:cNvGraphicFramePr>
            <a:graphicFrameLocks noGrp="1"/>
          </p:cNvGraphicFramePr>
          <p:nvPr>
            <p:extLst>
              <p:ext uri="{D42A27DB-BD31-4B8C-83A1-F6EECF244321}">
                <p14:modId xmlns:p14="http://schemas.microsoft.com/office/powerpoint/2010/main" val="3819679870"/>
              </p:ext>
            </p:extLst>
          </p:nvPr>
        </p:nvGraphicFramePr>
        <p:xfrm>
          <a:off x="6276501" y="877518"/>
          <a:ext cx="5336970" cy="5273476"/>
        </p:xfrm>
        <a:graphic>
          <a:graphicData uri="http://schemas.openxmlformats.org/drawingml/2006/table">
            <a:tbl>
              <a:tblPr rtl="1" firstRow="1" bandRow="1">
                <a:tableStyleId>{5940675A-B579-460E-94D1-54222C63F5DA}</a:tableStyleId>
              </a:tblPr>
              <a:tblGrid>
                <a:gridCol w="5336970">
                  <a:extLst>
                    <a:ext uri="{9D8B030D-6E8A-4147-A177-3AD203B41FA5}">
                      <a16:colId xmlns:a16="http://schemas.microsoft.com/office/drawing/2014/main" val="3675287082"/>
                    </a:ext>
                  </a:extLst>
                </a:gridCol>
              </a:tblGrid>
              <a:tr h="12032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A rise in the importance of the issue and its place on the agenda</a:t>
                      </a:r>
                      <a:r>
                        <a:rPr lang="en-US" altLang="he-IL" sz="1800" b="0" dirty="0">
                          <a:solidFill>
                            <a:srgbClr val="36636F"/>
                          </a:solidFill>
                          <a:latin typeface="Segoe UI" panose="020B0502040204020203" pitchFamily="34" charset="0"/>
                          <a:cs typeface="Segoe UI" panose="020B0502040204020203" pitchFamily="34" charset="0"/>
                        </a:rPr>
                        <a:t> </a:t>
                      </a:r>
                      <a:br>
                        <a:rPr lang="en-US" altLang="he-IL" sz="1800" b="0" dirty="0">
                          <a:solidFill>
                            <a:srgbClr val="36636F"/>
                          </a:solidFill>
                          <a:latin typeface="Segoe UI" panose="020B0502040204020203" pitchFamily="34" charset="0"/>
                          <a:cs typeface="Segoe UI" panose="020B0502040204020203" pitchFamily="34" charset="0"/>
                        </a:rPr>
                      </a:br>
                      <a:r>
                        <a:rPr lang="he-IL" altLang="he-IL" sz="1800" b="0" dirty="0">
                          <a:solidFill>
                            <a:srgbClr val="36636F"/>
                          </a:solidFill>
                          <a:latin typeface="Segoe UI" panose="020B0502040204020203" pitchFamily="34" charset="0"/>
                          <a:cs typeface="Segoe UI" panose="020B0502040204020203" pitchFamily="34" charset="0"/>
                        </a:rPr>
                        <a:t>מתבטא </a:t>
                      </a:r>
                      <a:r>
                        <a:rPr lang="he-IL" altLang="he-IL" sz="1800" b="0" kern="1200" dirty="0">
                          <a:solidFill>
                            <a:srgbClr val="36636F"/>
                          </a:solidFill>
                          <a:latin typeface="Segoe UI" panose="020B0502040204020203" pitchFamily="34" charset="0"/>
                          <a:ea typeface="+mn-ea"/>
                          <a:cs typeface="Segoe UI" panose="020B0502040204020203" pitchFamily="34" charset="0"/>
                        </a:rPr>
                        <a:t>בעבודה היומיומית ברשות, תוך קבלת השראה מההיכרות </a:t>
                      </a:r>
                      <a:r>
                        <a:rPr lang="he-IL" sz="1800" b="0" kern="1200" dirty="0">
                          <a:solidFill>
                            <a:srgbClr val="36636F"/>
                          </a:solidFill>
                          <a:latin typeface="Segoe UI" panose="020B0502040204020203" pitchFamily="34" charset="0"/>
                          <a:ea typeface="+mn-ea"/>
                          <a:cs typeface="Segoe UI" panose="020B0502040204020203" pitchFamily="34" charset="0"/>
                        </a:rPr>
                        <a:t>עם הנעשה בערים אחרות.</a:t>
                      </a:r>
                      <a:endParaRPr lang="he-IL" altLang="he-IL" sz="1800" b="0" kern="1200" dirty="0">
                        <a:solidFill>
                          <a:srgbClr val="36636F"/>
                        </a:solidFill>
                        <a:latin typeface="Segoe UI" panose="020B0502040204020203" pitchFamily="34" charset="0"/>
                        <a:ea typeface="+mn-ea"/>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650059573"/>
                  </a:ext>
                </a:extLst>
              </a:tr>
              <a:tr h="1135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A</a:t>
                      </a:r>
                      <a:r>
                        <a:rPr lang="en-US" altLang="he-IL" sz="1800" b="1" baseline="0" dirty="0">
                          <a:solidFill>
                            <a:srgbClr val="36636F"/>
                          </a:solidFill>
                          <a:latin typeface="Segoe UI" panose="020B0502040204020203" pitchFamily="34" charset="0"/>
                          <a:cs typeface="Segoe UI" panose="020B0502040204020203" pitchFamily="34" charset="0"/>
                        </a:rPr>
                        <a:t> change in perception was observed </a:t>
                      </a:r>
                      <a:r>
                        <a:rPr lang="he-IL" altLang="he-IL" sz="1800" b="0" dirty="0">
                          <a:solidFill>
                            <a:srgbClr val="36636F"/>
                          </a:solidFill>
                          <a:latin typeface="Segoe UI" panose="020B0502040204020203" pitchFamily="34" charset="0"/>
                          <a:cs typeface="Segoe UI" panose="020B0502040204020203" pitchFamily="34" charset="0"/>
                        </a:rPr>
                        <a:t>- שהתרחש כלפי סוגיות של הגיל הרך, ומתבטא בין היתר בחשיבה קדימה "על היום שאחרי"</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173894394"/>
                  </a:ext>
                </a:extLst>
              </a:tr>
              <a:tr h="11058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A change in</a:t>
                      </a:r>
                      <a:r>
                        <a:rPr lang="en-US" altLang="he-IL" sz="1800" b="1" baseline="0" dirty="0">
                          <a:solidFill>
                            <a:srgbClr val="36636F"/>
                          </a:solidFill>
                          <a:latin typeface="Segoe UI" panose="020B0502040204020203" pitchFamily="34" charset="0"/>
                          <a:cs typeface="Segoe UI" panose="020B0502040204020203" pitchFamily="34" charset="0"/>
                        </a:rPr>
                        <a:t> work habits</a:t>
                      </a:r>
                      <a:r>
                        <a:rPr lang="en-US" altLang="he-IL" sz="1800" b="0" baseline="0" dirty="0">
                          <a:solidFill>
                            <a:srgbClr val="36636F"/>
                          </a:solidFill>
                          <a:latin typeface="Segoe UI" panose="020B0502040204020203" pitchFamily="34" charset="0"/>
                          <a:cs typeface="Segoe UI" panose="020B0502040204020203" pitchFamily="34" charset="0"/>
                        </a:rPr>
                        <a:t> – </a:t>
                      </a:r>
                      <a:r>
                        <a:rPr lang="he-IL" altLang="he-IL" sz="1800" b="0" dirty="0">
                          <a:solidFill>
                            <a:srgbClr val="36636F"/>
                          </a:solidFill>
                          <a:latin typeface="Segoe UI" panose="020B0502040204020203" pitchFamily="34" charset="0"/>
                          <a:cs typeface="Segoe UI" panose="020B0502040204020203" pitchFamily="34" charset="0"/>
                        </a:rPr>
                        <a:t>ההכשרות הובילו לשינוי הרגלי עבודה </a:t>
                      </a:r>
                      <a:r>
                        <a:rPr lang="he-IL" altLang="he-IL" sz="1800" b="0" kern="1200" dirty="0">
                          <a:solidFill>
                            <a:srgbClr val="36636F"/>
                          </a:solidFill>
                          <a:latin typeface="Segoe UI" panose="020B0502040204020203" pitchFamily="34" charset="0"/>
                          <a:ea typeface="+mn-ea"/>
                          <a:cs typeface="Segoe UI" panose="020B0502040204020203" pitchFamily="34" charset="0"/>
                        </a:rPr>
                        <a:t>לטובת ילדי הגיל הרך. עם זאת, עלה הצורך בקבלת כלים פרקטיים יותר.</a:t>
                      </a:r>
                      <a:endParaRPr lang="he-IL" altLang="he-IL" sz="1800" b="0" dirty="0">
                        <a:solidFill>
                          <a:srgbClr val="FF0000"/>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992144056"/>
                  </a:ext>
                </a:extLst>
              </a:tr>
              <a:tr h="8839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New connections between</a:t>
                      </a:r>
                      <a:r>
                        <a:rPr lang="en-US" altLang="he-IL" sz="1800" b="1" baseline="0" dirty="0">
                          <a:solidFill>
                            <a:srgbClr val="36636F"/>
                          </a:solidFill>
                          <a:latin typeface="Segoe UI" panose="020B0502040204020203" pitchFamily="34" charset="0"/>
                          <a:cs typeface="Segoe UI" panose="020B0502040204020203" pitchFamily="34" charset="0"/>
                        </a:rPr>
                        <a:t> municipal entities </a:t>
                      </a:r>
                      <a:r>
                        <a:rPr lang="he-IL" altLang="he-IL" sz="1800" b="0" dirty="0">
                          <a:solidFill>
                            <a:srgbClr val="36636F"/>
                          </a:solidFill>
                          <a:latin typeface="Segoe UI" panose="020B0502040204020203" pitchFamily="34" charset="0"/>
                          <a:cs typeface="Segoe UI" panose="020B0502040204020203" pitchFamily="34" charset="0"/>
                        </a:rPr>
                        <a:t>– עבודה משותפת לקידום התוכנית מהווה הזדמנות לשיתופי פעולה</a:t>
                      </a:r>
                      <a:endParaRPr lang="en-US" sz="1800" b="0" kern="1200" dirty="0">
                        <a:solidFill>
                          <a:srgbClr val="36636F"/>
                        </a:solidFill>
                        <a:latin typeface="Segoe UI" panose="020B0502040204020203" pitchFamily="34" charset="0"/>
                        <a:ea typeface="+mn-ea"/>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2583581284"/>
                  </a:ext>
                </a:extLst>
              </a:tr>
              <a:tr h="825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Promoting internal motivation</a:t>
                      </a:r>
                      <a:r>
                        <a:rPr lang="en-US" altLang="he-IL" sz="1800" b="0" baseline="0" dirty="0">
                          <a:solidFill>
                            <a:srgbClr val="36636F"/>
                          </a:solidFill>
                          <a:latin typeface="Segoe UI" panose="020B0502040204020203" pitchFamily="34" charset="0"/>
                          <a:cs typeface="Segoe UI" panose="020B0502040204020203" pitchFamily="34" charset="0"/>
                        </a:rPr>
                        <a:t> – </a:t>
                      </a:r>
                      <a:r>
                        <a:rPr lang="he-IL" altLang="he-IL" sz="1800" b="0" dirty="0">
                          <a:solidFill>
                            <a:srgbClr val="36636F"/>
                          </a:solidFill>
                          <a:latin typeface="Segoe UI" panose="020B0502040204020203" pitchFamily="34" charset="0"/>
                          <a:cs typeface="Segoe UI" panose="020B0502040204020203" pitchFamily="34" charset="0"/>
                        </a:rPr>
                        <a:t>המשתתפים הביעו יוזמה והעלו רעיונות לפעילויות שיכולות להתאים לתוכנית </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241357164"/>
                  </a:ext>
                </a:extLst>
              </a:tr>
            </a:tbl>
          </a:graphicData>
        </a:graphic>
      </p:graphicFrame>
      <p:sp>
        <p:nvSpPr>
          <p:cNvPr id="10" name="תיבת טקסט 2">
            <a:extLst>
              <a:ext uri="{FF2B5EF4-FFF2-40B4-BE49-F238E27FC236}">
                <a16:creationId xmlns:a16="http://schemas.microsoft.com/office/drawing/2014/main" id="{ED8F4C3F-1F1C-D4DE-911D-8211A86A4770}"/>
              </a:ext>
            </a:extLst>
          </p:cNvPr>
          <p:cNvSpPr txBox="1"/>
          <p:nvPr/>
        </p:nvSpPr>
        <p:spPr>
          <a:xfrm>
            <a:off x="578529" y="4432391"/>
            <a:ext cx="5542166" cy="584775"/>
          </a:xfrm>
          <a:prstGeom prst="rect">
            <a:avLst/>
          </a:prstGeom>
          <a:noFill/>
        </p:spPr>
        <p:txBody>
          <a:bodyPr wrap="square" rtlCol="1">
            <a:spAutoFit/>
          </a:bodyPr>
          <a:lstStyle/>
          <a:p>
            <a:r>
              <a:rPr lang="he-IL" sz="1600" dirty="0">
                <a:latin typeface="Segoe UI" panose="020B0502040204020203" pitchFamily="34" charset="0"/>
                <a:ea typeface="Tahoma" panose="020B0604030504040204" pitchFamily="34" charset="0"/>
                <a:cs typeface="Segoe UI" panose="020B0502040204020203" pitchFamily="34" charset="0"/>
              </a:rPr>
              <a:t>"שיתוף פעולה מאוד פורה, גם מול גורמים שלא שייכים לאותו מעגל"</a:t>
            </a:r>
            <a:endParaRPr lang="en-US" sz="1600" dirty="0">
              <a:latin typeface="Segoe UI" panose="020B0502040204020203" pitchFamily="34" charset="0"/>
              <a:ea typeface="Tahoma" panose="020B0604030504040204" pitchFamily="34" charset="0"/>
              <a:cs typeface="Segoe UI" panose="020B0502040204020203" pitchFamily="34" charset="0"/>
            </a:endParaRPr>
          </a:p>
        </p:txBody>
      </p:sp>
      <p:sp>
        <p:nvSpPr>
          <p:cNvPr id="11" name="תיבת טקסט 3">
            <a:extLst>
              <a:ext uri="{FF2B5EF4-FFF2-40B4-BE49-F238E27FC236}">
                <a16:creationId xmlns:a16="http://schemas.microsoft.com/office/drawing/2014/main" id="{116214D2-9AAE-0DC1-8AB5-D48EAAB9F897}"/>
              </a:ext>
            </a:extLst>
          </p:cNvPr>
          <p:cNvSpPr txBox="1"/>
          <p:nvPr/>
        </p:nvSpPr>
        <p:spPr>
          <a:xfrm>
            <a:off x="578529" y="2577076"/>
            <a:ext cx="5517471" cy="830997"/>
          </a:xfrm>
          <a:prstGeom prst="rect">
            <a:avLst/>
          </a:prstGeom>
          <a:noFill/>
        </p:spPr>
        <p:txBody>
          <a:bodyPr wrap="square" rtlCol="1">
            <a:spAutoFit/>
          </a:bodyPr>
          <a:lstStyle/>
          <a:p>
            <a:r>
              <a:rPr lang="he-IL" sz="1600" dirty="0">
                <a:latin typeface="Segoe UI" panose="020B0502040204020203" pitchFamily="34" charset="0"/>
                <a:ea typeface="Tahoma" panose="020B0604030504040204" pitchFamily="34" charset="0"/>
                <a:cs typeface="Segoe UI" panose="020B0502040204020203" pitchFamily="34" charset="0"/>
              </a:rPr>
              <a:t>"תוכנית זעירא מדהימה, אבל אורבן הרי לא יישארו פה, אז מה יישאר בסוף? בשביל זה צריך את הכלים, כדי לא ליצור תלות ולהעביר הלאה את הכדור"</a:t>
            </a:r>
          </a:p>
        </p:txBody>
      </p:sp>
      <p:sp>
        <p:nvSpPr>
          <p:cNvPr id="12" name="תיבת טקסט 9">
            <a:extLst>
              <a:ext uri="{FF2B5EF4-FFF2-40B4-BE49-F238E27FC236}">
                <a16:creationId xmlns:a16="http://schemas.microsoft.com/office/drawing/2014/main" id="{D83C2C7D-477B-6701-F9E9-EEA52D512195}"/>
              </a:ext>
            </a:extLst>
          </p:cNvPr>
          <p:cNvSpPr txBox="1"/>
          <p:nvPr/>
        </p:nvSpPr>
        <p:spPr>
          <a:xfrm>
            <a:off x="142598" y="5202193"/>
            <a:ext cx="5978097" cy="584775"/>
          </a:xfrm>
          <a:prstGeom prst="rect">
            <a:avLst/>
          </a:prstGeom>
          <a:noFill/>
        </p:spPr>
        <p:txBody>
          <a:bodyPr wrap="square" rtlCol="1">
            <a:spAutoFit/>
          </a:bodyPr>
          <a:lstStyle/>
          <a:p>
            <a:r>
              <a:rPr lang="he-IL" sz="1600" dirty="0">
                <a:latin typeface="Segoe UI" panose="020B0502040204020203" pitchFamily="34" charset="0"/>
                <a:ea typeface="Tahoma" panose="020B0604030504040204" pitchFamily="34" charset="0"/>
                <a:cs typeface="Segoe UI" panose="020B0502040204020203" pitchFamily="34" charset="0"/>
              </a:rPr>
              <a:t>"לקחתי תובנות מההשתתפות בתוכנית, לעשות מסלול בימבות. צריך לחשוב לא רק על הגינה, אלא גם על מרחב הרחוב".</a:t>
            </a:r>
            <a:endParaRPr lang="he-IL" dirty="0"/>
          </a:p>
        </p:txBody>
      </p:sp>
      <p:sp>
        <p:nvSpPr>
          <p:cNvPr id="13" name="TextBox 12">
            <a:extLst>
              <a:ext uri="{FF2B5EF4-FFF2-40B4-BE49-F238E27FC236}">
                <a16:creationId xmlns:a16="http://schemas.microsoft.com/office/drawing/2014/main" id="{35D054DE-7DDF-A6E4-0DD4-E9F19AC6DAFD}"/>
              </a:ext>
            </a:extLst>
          </p:cNvPr>
          <p:cNvSpPr txBox="1"/>
          <p:nvPr/>
        </p:nvSpPr>
        <p:spPr>
          <a:xfrm>
            <a:off x="0" y="390"/>
            <a:ext cx="12192000" cy="400110"/>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Key Insights from the Focus Group with the Leading Team</a:t>
            </a:r>
            <a:endParaRPr lang="he-IL"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2634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1F328E-31E6-F78F-B48E-F68E1954FD3A}"/>
              </a:ext>
            </a:extLst>
          </p:cNvPr>
          <p:cNvSpPr txBox="1"/>
          <p:nvPr/>
        </p:nvSpPr>
        <p:spPr>
          <a:xfrm>
            <a:off x="9388612" y="522419"/>
            <a:ext cx="2290567" cy="954107"/>
          </a:xfrm>
          <a:prstGeom prst="rect">
            <a:avLst/>
          </a:prstGeom>
          <a:noFill/>
        </p:spPr>
        <p:txBody>
          <a:bodyPr wrap="square" rtlCol="1" anchor="ctr">
            <a:spAutoFit/>
          </a:bodyPr>
          <a:lstStyle/>
          <a:p>
            <a:pPr algn="ctr" rtl="1"/>
            <a:r>
              <a:rPr lang="he-IL" sz="2800" b="1">
                <a:solidFill>
                  <a:schemeClr val="bg1"/>
                </a:solidFill>
                <a:latin typeface="Calibri" panose="020F0502020204030204" pitchFamily="34" charset="0"/>
                <a:ea typeface="Tahoma" panose="020B0604030504040204" pitchFamily="34" charset="0"/>
                <a:cs typeface="Calibri" panose="020F0502020204030204" pitchFamily="34" charset="0"/>
              </a:rPr>
              <a:t>מקרה בוחן – פעילויות </a:t>
            </a:r>
            <a:r>
              <a:rPr lang="he-IL" sz="2800" b="1" err="1">
                <a:solidFill>
                  <a:schemeClr val="bg1"/>
                </a:solidFill>
                <a:latin typeface="Calibri" panose="020F0502020204030204" pitchFamily="34" charset="0"/>
                <a:ea typeface="Tahoma" panose="020B0604030504040204" pitchFamily="34" charset="0"/>
                <a:cs typeface="Calibri" panose="020F0502020204030204" pitchFamily="34" charset="0"/>
              </a:rPr>
              <a:t>זעירא</a:t>
            </a:r>
            <a:endParaRPr lang="he-IL" sz="2800" u="sng">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6" name="תיבת טקסט 11">
            <a:extLst>
              <a:ext uri="{FF2B5EF4-FFF2-40B4-BE49-F238E27FC236}">
                <a16:creationId xmlns:a16="http://schemas.microsoft.com/office/drawing/2014/main" id="{6DA2E4FD-A981-E7F7-19CD-EB95858B9D5F}"/>
              </a:ext>
            </a:extLst>
          </p:cNvPr>
          <p:cNvSpPr txBox="1"/>
          <p:nvPr/>
        </p:nvSpPr>
        <p:spPr>
          <a:xfrm>
            <a:off x="624468" y="1282392"/>
            <a:ext cx="8543043" cy="4478470"/>
          </a:xfrm>
          <a:prstGeom prst="rect">
            <a:avLst/>
          </a:prstGeom>
          <a:noFill/>
        </p:spPr>
        <p:txBody>
          <a:bodyPr wrap="square">
            <a:spAutoFit/>
          </a:bodyPr>
          <a:lstStyle/>
          <a:p>
            <a:pPr marL="285750" indent="-285750" algn="r" rtl="1">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במסגרת קבוצות מיקוד שערכה היחידה להערכת תוכניות במטח עם תושבות ותושבי בית שמש, שהינם הורים לילדים בגיל הרך, עלו תובנות ראשוניות המצביעות על מחסור במתחמי משחק ושהייה במרחב הציבורי בשכונות המגורים, לצד צורך בפעילויות העשרה לילדים בתוך תחומי השכונה ובמרחק הליכה מהבית. </a:t>
            </a:r>
          </a:p>
          <a:p>
            <a:pPr marL="285750" indent="-285750" algn="r" rtl="1">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על מנת לענות על צרכים אלו באופן מידי, יצאה תוכנית </a:t>
            </a:r>
            <a:r>
              <a:rPr lang="en-US" sz="1600" dirty="0">
                <a:latin typeface="Segoe UI" panose="020B0502040204020203" pitchFamily="34" charset="0"/>
                <a:ea typeface="Tahoma" panose="020B0604030504040204" pitchFamily="34" charset="0"/>
                <a:cs typeface="Segoe UI" panose="020B0502040204020203" pitchFamily="34" charset="0"/>
              </a:rPr>
              <a:t>Urban95</a:t>
            </a:r>
            <a:r>
              <a:rPr lang="he-IL" sz="1600" dirty="0">
                <a:latin typeface="Segoe UI" panose="020B0502040204020203" pitchFamily="34" charset="0"/>
                <a:ea typeface="Tahoma" panose="020B0604030504040204" pitchFamily="34" charset="0"/>
                <a:cs typeface="Segoe UI" panose="020B0502040204020203" pitchFamily="34" charset="0"/>
              </a:rPr>
              <a:t> בבית שמש בפיילוט – </a:t>
            </a:r>
            <a:br>
              <a:rPr lang="en-US" sz="1600" dirty="0">
                <a:latin typeface="Segoe UI" panose="020B0502040204020203" pitchFamily="34" charset="0"/>
                <a:ea typeface="Tahoma" panose="020B0604030504040204" pitchFamily="34" charset="0"/>
                <a:cs typeface="Segoe UI" panose="020B0502040204020203" pitchFamily="34" charset="0"/>
              </a:rPr>
            </a:br>
            <a:r>
              <a:rPr lang="he-IL" sz="1600" dirty="0">
                <a:latin typeface="Segoe UI" panose="020B0502040204020203" pitchFamily="34" charset="0"/>
                <a:ea typeface="Tahoma" panose="020B0604030504040204" pitchFamily="34" charset="0"/>
                <a:cs typeface="Segoe UI" panose="020B0502040204020203" pitchFamily="34" charset="0"/>
              </a:rPr>
              <a:t>סדרת פעילויות בת שלושה מפגשים, במסגרתם מועבר תוכן העשרה המיועד לפעילות </a:t>
            </a:r>
            <a:br>
              <a:rPr lang="en-US" sz="1600" dirty="0">
                <a:latin typeface="Segoe UI" panose="020B0502040204020203" pitchFamily="34" charset="0"/>
                <a:ea typeface="Tahoma" panose="020B0604030504040204" pitchFamily="34" charset="0"/>
                <a:cs typeface="Segoe UI" panose="020B0502040204020203" pitchFamily="34" charset="0"/>
              </a:rPr>
            </a:br>
            <a:r>
              <a:rPr lang="he-IL" sz="1600" dirty="0">
                <a:latin typeface="Segoe UI" panose="020B0502040204020203" pitchFamily="34" charset="0"/>
                <a:ea typeface="Tahoma" panose="020B0604030504040204" pitchFamily="34" charset="0"/>
                <a:cs typeface="Segoe UI" panose="020B0502040204020203" pitchFamily="34" charset="0"/>
              </a:rPr>
              <a:t>משותפת של הורה וילד. כל מפגש התמקד בתחום אחר: מוטורי, תחושתי והעשרה שפתית. </a:t>
            </a:r>
            <a:br>
              <a:rPr lang="en-US" sz="1600" dirty="0">
                <a:latin typeface="Segoe UI" panose="020B0502040204020203" pitchFamily="34" charset="0"/>
                <a:ea typeface="Tahoma" panose="020B0604030504040204" pitchFamily="34" charset="0"/>
                <a:cs typeface="Segoe UI" panose="020B0502040204020203" pitchFamily="34" charset="0"/>
              </a:rPr>
            </a:br>
            <a:r>
              <a:rPr lang="he-IL" sz="1600" dirty="0">
                <a:latin typeface="Segoe UI" panose="020B0502040204020203" pitchFamily="34" charset="0"/>
                <a:ea typeface="Tahoma" panose="020B0604030504040204" pitchFamily="34" charset="0"/>
                <a:cs typeface="Segoe UI" panose="020B0502040204020203" pitchFamily="34" charset="0"/>
              </a:rPr>
              <a:t>בכל מפגש התקיימו שני סבבי פעילות זהים, על מנת לאפשר לכמה שיותר אימהות וילדיהם לקחת חלק בפעילות. </a:t>
            </a:r>
            <a:endParaRPr lang="en-US" sz="1600" dirty="0">
              <a:latin typeface="Segoe UI" panose="020B0502040204020203" pitchFamily="34" charset="0"/>
              <a:ea typeface="Tahoma" panose="020B0604030504040204" pitchFamily="34" charset="0"/>
              <a:cs typeface="Segoe UI" panose="020B0502040204020203" pitchFamily="34" charset="0"/>
            </a:endParaRP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פעילות זעירא ברמת אברהם וברמת בית שמש ג'1 התקיימה בשני הסבבים בכל שכונה </a:t>
            </a:r>
            <a:br>
              <a:rPr lang="en-US" sz="1600" dirty="0">
                <a:latin typeface="Segoe UI" panose="020B0502040204020203" pitchFamily="34" charset="0"/>
                <a:ea typeface="Tahoma" panose="020B0604030504040204" pitchFamily="34" charset="0"/>
                <a:cs typeface="Segoe UI" panose="020B0502040204020203" pitchFamily="34" charset="0"/>
              </a:rPr>
            </a:br>
            <a:r>
              <a:rPr lang="he-IL" sz="1600" dirty="0">
                <a:latin typeface="Segoe UI" panose="020B0502040204020203" pitchFamily="34" charset="0"/>
                <a:ea typeface="Tahoma" panose="020B0604030504040204" pitchFamily="34" charset="0"/>
                <a:cs typeface="Segoe UI" panose="020B0502040204020203" pitchFamily="34" charset="0"/>
              </a:rPr>
              <a:t>(8 פעילויות תוכן), סה"כ כ-150 אימהות ו- 420  ילדים. </a:t>
            </a:r>
            <a:br>
              <a:rPr lang="en-US" sz="1600" dirty="0">
                <a:latin typeface="Segoe UI" panose="020B0502040204020203" pitchFamily="34" charset="0"/>
                <a:ea typeface="Tahoma" panose="020B0604030504040204" pitchFamily="34" charset="0"/>
                <a:cs typeface="Segoe UI" panose="020B0502040204020203" pitchFamily="34" charset="0"/>
              </a:rPr>
            </a:br>
            <a:r>
              <a:rPr lang="he-IL" sz="1600" dirty="0">
                <a:latin typeface="Segoe UI" panose="020B0502040204020203" pitchFamily="34" charset="0"/>
                <a:ea typeface="Tahoma" panose="020B0604030504040204" pitchFamily="34" charset="0"/>
                <a:cs typeface="Segoe UI" panose="020B0502040204020203" pitchFamily="34" charset="0"/>
              </a:rPr>
              <a:t>בסיורי אבות וילדים ברמת אברהם וברמת בית שמש ג'1 השתתפו כ-30 אבות ו-75 ילדים.</a:t>
            </a:r>
          </a:p>
        </p:txBody>
      </p:sp>
      <p:sp>
        <p:nvSpPr>
          <p:cNvPr id="7" name="מלבן מעוגל 7">
            <a:extLst>
              <a:ext uri="{FF2B5EF4-FFF2-40B4-BE49-F238E27FC236}">
                <a16:creationId xmlns:a16="http://schemas.microsoft.com/office/drawing/2014/main" id="{DE66BE2A-DD38-91C5-7528-EE19277C7B88}"/>
              </a:ext>
            </a:extLst>
          </p:cNvPr>
          <p:cNvSpPr/>
          <p:nvPr/>
        </p:nvSpPr>
        <p:spPr>
          <a:xfrm rot="4329447">
            <a:off x="9368567" y="-413480"/>
            <a:ext cx="2635458" cy="2635458"/>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8">
            <a:extLst>
              <a:ext uri="{FF2B5EF4-FFF2-40B4-BE49-F238E27FC236}">
                <a16:creationId xmlns:a16="http://schemas.microsoft.com/office/drawing/2014/main" id="{EA8346CF-A6DD-9FAB-C32F-8433D5F18DD8}"/>
              </a:ext>
            </a:extLst>
          </p:cNvPr>
          <p:cNvSpPr/>
          <p:nvPr/>
        </p:nvSpPr>
        <p:spPr>
          <a:xfrm rot="4329447">
            <a:off x="9517857" y="-317512"/>
            <a:ext cx="2635458" cy="263545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8">
            <a:extLst>
              <a:ext uri="{FF2B5EF4-FFF2-40B4-BE49-F238E27FC236}">
                <a16:creationId xmlns:a16="http://schemas.microsoft.com/office/drawing/2014/main" id="{F9177EBC-F002-CF75-5345-55E8364EA12D}"/>
              </a:ext>
            </a:extLst>
          </p:cNvPr>
          <p:cNvSpPr txBox="1"/>
          <p:nvPr/>
        </p:nvSpPr>
        <p:spPr>
          <a:xfrm>
            <a:off x="9541012" y="459375"/>
            <a:ext cx="2290567" cy="1384995"/>
          </a:xfrm>
          <a:prstGeom prst="rect">
            <a:avLst/>
          </a:prstGeom>
          <a:noFill/>
        </p:spPr>
        <p:txBody>
          <a:bodyPr wrap="square" rtlCol="1" anchor="ctr">
            <a:spAutoFit/>
          </a:bodyPr>
          <a:lstStyle/>
          <a:p>
            <a:pPr algn="ctr" rtl="0"/>
            <a:r>
              <a:rPr lang="en-US" sz="2800" b="1" dirty="0">
                <a:solidFill>
                  <a:schemeClr val="bg1"/>
                </a:solidFill>
                <a:latin typeface="Calibri" panose="020F0502020204030204" pitchFamily="34" charset="0"/>
                <a:ea typeface="Tahoma" panose="020B0604030504040204" pitchFamily="34" charset="0"/>
                <a:cs typeface="Calibri" panose="020F0502020204030204" pitchFamily="34" charset="0"/>
              </a:rPr>
              <a:t>Case Study – </a:t>
            </a:r>
          </a:p>
          <a:p>
            <a:pPr algn="ctr" rtl="0"/>
            <a:r>
              <a:rPr lang="en-US" sz="2800" b="1" dirty="0">
                <a:solidFill>
                  <a:schemeClr val="bg1"/>
                </a:solidFill>
                <a:latin typeface="Calibri" panose="020F0502020204030204" pitchFamily="34" charset="0"/>
                <a:ea typeface="Tahoma" panose="020B0604030504040204" pitchFamily="34" charset="0"/>
                <a:cs typeface="Calibri" panose="020F0502020204030204" pitchFamily="34" charset="0"/>
              </a:rPr>
              <a:t>Zaira Activities</a:t>
            </a:r>
            <a:endParaRPr lang="he-IL" sz="2800" u="sng"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2946397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9" descr="תמונה שמכילה חוץ, דשא, עץ, אדם&#10;&#10;התיאור נוצר באופן אוטומטי">
            <a:extLst>
              <a:ext uri="{FF2B5EF4-FFF2-40B4-BE49-F238E27FC236}">
                <a16:creationId xmlns:a16="http://schemas.microsoft.com/office/drawing/2014/main" id="{1ECA90E8-EA73-A7A6-9616-753E5D1365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563" b="30971"/>
          <a:stretch/>
        </p:blipFill>
        <p:spPr bwMode="auto">
          <a:xfrm>
            <a:off x="8058038" y="2832692"/>
            <a:ext cx="4131699" cy="3624474"/>
          </a:xfrm>
          <a:prstGeom prst="rect">
            <a:avLst/>
          </a:prstGeom>
          <a:ln>
            <a:noFill/>
          </a:ln>
          <a:extLst>
            <a:ext uri="{53640926-AAD7-44D8-BBD7-CCE9431645EC}">
              <a14:shadowObscured xmlns:a14="http://schemas.microsoft.com/office/drawing/2010/main"/>
            </a:ext>
          </a:extLst>
        </p:spPr>
      </p:pic>
      <p:pic>
        <p:nvPicPr>
          <p:cNvPr id="6" name="תמונה 2" descr="תמונה שמכילה דשא, אדם, אנשים, קבוצה&#10;&#10;התיאור נוצר באופן אוטומטי">
            <a:extLst>
              <a:ext uri="{FF2B5EF4-FFF2-40B4-BE49-F238E27FC236}">
                <a16:creationId xmlns:a16="http://schemas.microsoft.com/office/drawing/2014/main" id="{B0EC4DE9-BF5D-4898-46F2-A015589D5FA4}"/>
              </a:ext>
            </a:extLst>
          </p:cNvPr>
          <p:cNvPicPr>
            <a:picLocks noChangeAspect="1"/>
          </p:cNvPicPr>
          <p:nvPr/>
        </p:nvPicPr>
        <p:blipFill rotWithShape="1">
          <a:blip r:embed="rId3">
            <a:extLst>
              <a:ext uri="{28A0092B-C50C-407E-A947-70E740481C1C}">
                <a14:useLocalDpi xmlns:a14="http://schemas.microsoft.com/office/drawing/2010/main" val="0"/>
              </a:ext>
            </a:extLst>
          </a:blip>
          <a:srcRect t="-1" b="2166"/>
          <a:stretch/>
        </p:blipFill>
        <p:spPr>
          <a:xfrm>
            <a:off x="-2674" y="3238961"/>
            <a:ext cx="5309322" cy="3218205"/>
          </a:xfrm>
          <a:prstGeom prst="rect">
            <a:avLst/>
          </a:prstGeom>
        </p:spPr>
      </p:pic>
      <p:pic>
        <p:nvPicPr>
          <p:cNvPr id="7" name="תמונה 10">
            <a:extLst>
              <a:ext uri="{FF2B5EF4-FFF2-40B4-BE49-F238E27FC236}">
                <a16:creationId xmlns:a16="http://schemas.microsoft.com/office/drawing/2014/main" id="{365EF0B4-B854-27CD-CB08-DA2DE8425E12}"/>
              </a:ext>
            </a:extLst>
          </p:cNvPr>
          <p:cNvPicPr>
            <a:picLocks noChangeAspect="1"/>
          </p:cNvPicPr>
          <p:nvPr/>
        </p:nvPicPr>
        <p:blipFill rotWithShape="1">
          <a:blip r:embed="rId4"/>
          <a:srcRect b="2702"/>
          <a:stretch/>
        </p:blipFill>
        <p:spPr>
          <a:xfrm>
            <a:off x="4813322" y="3304605"/>
            <a:ext cx="3256852" cy="3152561"/>
          </a:xfrm>
          <a:prstGeom prst="rect">
            <a:avLst/>
          </a:prstGeom>
        </p:spPr>
      </p:pic>
      <p:sp>
        <p:nvSpPr>
          <p:cNvPr id="8" name="מלבן מעוגל 7">
            <a:extLst>
              <a:ext uri="{FF2B5EF4-FFF2-40B4-BE49-F238E27FC236}">
                <a16:creationId xmlns:a16="http://schemas.microsoft.com/office/drawing/2014/main" id="{861F4AA6-F8CD-17CC-16B6-C00A5BA794BA}"/>
              </a:ext>
            </a:extLst>
          </p:cNvPr>
          <p:cNvSpPr/>
          <p:nvPr/>
        </p:nvSpPr>
        <p:spPr>
          <a:xfrm rot="4329447">
            <a:off x="9216167" y="-565880"/>
            <a:ext cx="2635458" cy="2635458"/>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a:extLst>
              <a:ext uri="{FF2B5EF4-FFF2-40B4-BE49-F238E27FC236}">
                <a16:creationId xmlns:a16="http://schemas.microsoft.com/office/drawing/2014/main" id="{ECB12C3B-FB77-F0F1-28F3-F85292E8F079}"/>
              </a:ext>
            </a:extLst>
          </p:cNvPr>
          <p:cNvSpPr/>
          <p:nvPr/>
        </p:nvSpPr>
        <p:spPr>
          <a:xfrm rot="4329447">
            <a:off x="9365457" y="-469912"/>
            <a:ext cx="2635458" cy="263545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TextBox 20">
            <a:extLst>
              <a:ext uri="{FF2B5EF4-FFF2-40B4-BE49-F238E27FC236}">
                <a16:creationId xmlns:a16="http://schemas.microsoft.com/office/drawing/2014/main" id="{B0313C94-310E-8183-C30F-0F84B152710A}"/>
              </a:ext>
            </a:extLst>
          </p:cNvPr>
          <p:cNvSpPr txBox="1"/>
          <p:nvPr/>
        </p:nvSpPr>
        <p:spPr>
          <a:xfrm>
            <a:off x="8062975" y="2505922"/>
            <a:ext cx="4126762" cy="412914"/>
          </a:xfrm>
          <a:prstGeom prst="rect">
            <a:avLst/>
          </a:prstGeom>
          <a:solidFill>
            <a:schemeClr val="bg1">
              <a:lumMod val="65000"/>
            </a:schemeClr>
          </a:solidFill>
          <a:ln>
            <a:noFill/>
          </a:ln>
        </p:spPr>
        <p:txBody>
          <a:bodyPr wrap="square" rtlCol="1">
            <a:spAutoFit/>
          </a:bodyPr>
          <a:lstStyle/>
          <a:p>
            <a:pPr algn="ctr"/>
            <a:r>
              <a:rPr lang="he-IL" sz="2000" b="1">
                <a:solidFill>
                  <a:schemeClr val="bg1"/>
                </a:solidFill>
                <a:latin typeface="Segoe UI" panose="020B0502040204020203" pitchFamily="34" charset="0"/>
                <a:ea typeface="Tahoma" panose="020B0604030504040204" pitchFamily="34" charset="0"/>
                <a:cs typeface="Segoe UI" panose="020B0502040204020203" pitchFamily="34" charset="0"/>
              </a:rPr>
              <a:t>סיורי אבות ובנים</a:t>
            </a:r>
          </a:p>
        </p:txBody>
      </p:sp>
      <p:sp>
        <p:nvSpPr>
          <p:cNvPr id="12" name="TextBox 20">
            <a:extLst>
              <a:ext uri="{FF2B5EF4-FFF2-40B4-BE49-F238E27FC236}">
                <a16:creationId xmlns:a16="http://schemas.microsoft.com/office/drawing/2014/main" id="{3A1140BA-333B-42FB-54F8-E2F98B4819F7}"/>
              </a:ext>
            </a:extLst>
          </p:cNvPr>
          <p:cNvSpPr txBox="1"/>
          <p:nvPr/>
        </p:nvSpPr>
        <p:spPr>
          <a:xfrm>
            <a:off x="1" y="723"/>
            <a:ext cx="8067910" cy="400109"/>
          </a:xfrm>
          <a:prstGeom prst="rect">
            <a:avLst/>
          </a:prstGeom>
          <a:solidFill>
            <a:schemeClr val="bg1">
              <a:lumMod val="65000"/>
            </a:schemeClr>
          </a:solidFill>
          <a:ln>
            <a:noFill/>
          </a:ln>
        </p:spPr>
        <p:txBody>
          <a:bodyPr wrap="square" rtlCol="1">
            <a:spAutoFit/>
          </a:bodyPr>
          <a:lstStyle/>
          <a:p>
            <a:pPr algn="ctr"/>
            <a:r>
              <a:rPr lang="he-IL" sz="2000" b="1">
                <a:solidFill>
                  <a:schemeClr val="bg1"/>
                </a:solidFill>
                <a:latin typeface="Segoe UI" panose="020B0502040204020203" pitchFamily="34" charset="0"/>
                <a:ea typeface="Tahoma" panose="020B0604030504040204" pitchFamily="34" charset="0"/>
                <a:cs typeface="Segoe UI" panose="020B0502040204020203" pitchFamily="34" charset="0"/>
              </a:rPr>
              <a:t>הפעלה מוטורית</a:t>
            </a:r>
          </a:p>
        </p:txBody>
      </p:sp>
      <p:pic>
        <p:nvPicPr>
          <p:cNvPr id="13" name="תמונה 5">
            <a:extLst>
              <a:ext uri="{FF2B5EF4-FFF2-40B4-BE49-F238E27FC236}">
                <a16:creationId xmlns:a16="http://schemas.microsoft.com/office/drawing/2014/main" id="{0A3D7803-A511-4DAC-A963-5101710B1056}"/>
              </a:ext>
            </a:extLst>
          </p:cNvPr>
          <p:cNvPicPr>
            <a:picLocks noChangeAspect="1"/>
          </p:cNvPicPr>
          <p:nvPr/>
        </p:nvPicPr>
        <p:blipFill>
          <a:blip r:embed="rId5"/>
          <a:stretch>
            <a:fillRect/>
          </a:stretch>
        </p:blipFill>
        <p:spPr>
          <a:xfrm>
            <a:off x="2262" y="400834"/>
            <a:ext cx="8067911" cy="2639440"/>
          </a:xfrm>
          <a:prstGeom prst="rect">
            <a:avLst/>
          </a:prstGeom>
        </p:spPr>
      </p:pic>
      <p:sp>
        <p:nvSpPr>
          <p:cNvPr id="14" name="TextBox 20">
            <a:extLst>
              <a:ext uri="{FF2B5EF4-FFF2-40B4-BE49-F238E27FC236}">
                <a16:creationId xmlns:a16="http://schemas.microsoft.com/office/drawing/2014/main" id="{5BCCE1E1-53DB-691C-A965-A84A2D9AC02D}"/>
              </a:ext>
            </a:extLst>
          </p:cNvPr>
          <p:cNvSpPr txBox="1"/>
          <p:nvPr/>
        </p:nvSpPr>
        <p:spPr>
          <a:xfrm>
            <a:off x="5014230" y="2910317"/>
            <a:ext cx="3055943" cy="400110"/>
          </a:xfrm>
          <a:prstGeom prst="rect">
            <a:avLst/>
          </a:prstGeom>
          <a:solidFill>
            <a:schemeClr val="bg1">
              <a:lumMod val="65000"/>
            </a:schemeClr>
          </a:solidFill>
          <a:ln>
            <a:noFill/>
          </a:ln>
        </p:spPr>
        <p:txBody>
          <a:bodyPr wrap="square" rtlCol="1">
            <a:spAutoFit/>
          </a:bodyPr>
          <a:lstStyle/>
          <a:p>
            <a:pPr algn="ctr"/>
            <a:r>
              <a:rPr lang="he-IL" sz="2000" b="1">
                <a:solidFill>
                  <a:schemeClr val="bg1"/>
                </a:solidFill>
                <a:latin typeface="Segoe UI" panose="020B0502040204020203" pitchFamily="34" charset="0"/>
                <a:ea typeface="Tahoma" panose="020B0604030504040204" pitchFamily="34" charset="0"/>
                <a:cs typeface="Segoe UI" panose="020B0502040204020203" pitchFamily="34" charset="0"/>
              </a:rPr>
              <a:t>הפעלה תחושתית</a:t>
            </a:r>
          </a:p>
        </p:txBody>
      </p:sp>
      <p:sp>
        <p:nvSpPr>
          <p:cNvPr id="15" name="TextBox 20">
            <a:extLst>
              <a:ext uri="{FF2B5EF4-FFF2-40B4-BE49-F238E27FC236}">
                <a16:creationId xmlns:a16="http://schemas.microsoft.com/office/drawing/2014/main" id="{C542DD70-F085-863A-3861-2BEB6D18D022}"/>
              </a:ext>
            </a:extLst>
          </p:cNvPr>
          <p:cNvSpPr txBox="1"/>
          <p:nvPr/>
        </p:nvSpPr>
        <p:spPr>
          <a:xfrm>
            <a:off x="-2675" y="2915646"/>
            <a:ext cx="5016903" cy="400110"/>
          </a:xfrm>
          <a:prstGeom prst="rect">
            <a:avLst/>
          </a:prstGeom>
          <a:solidFill>
            <a:schemeClr val="bg1">
              <a:lumMod val="65000"/>
            </a:schemeClr>
          </a:solidFill>
          <a:ln>
            <a:noFill/>
          </a:ln>
        </p:spPr>
        <p:txBody>
          <a:bodyPr wrap="square" rtlCol="1">
            <a:spAutoFit/>
          </a:bodyPr>
          <a:lstStyle/>
          <a:p>
            <a:pPr algn="ctr"/>
            <a:r>
              <a:rPr lang="he-IL" sz="2000" b="1">
                <a:solidFill>
                  <a:schemeClr val="bg1"/>
                </a:solidFill>
                <a:latin typeface="Segoe UI" panose="020B0502040204020203" pitchFamily="34" charset="0"/>
                <a:ea typeface="Tahoma" panose="020B0604030504040204" pitchFamily="34" charset="0"/>
                <a:cs typeface="Segoe UI" panose="020B0502040204020203" pitchFamily="34" charset="0"/>
              </a:rPr>
              <a:t>הפעלה שפתית</a:t>
            </a:r>
          </a:p>
        </p:txBody>
      </p:sp>
      <p:sp>
        <p:nvSpPr>
          <p:cNvPr id="16" name="TextBox 15">
            <a:extLst>
              <a:ext uri="{FF2B5EF4-FFF2-40B4-BE49-F238E27FC236}">
                <a16:creationId xmlns:a16="http://schemas.microsoft.com/office/drawing/2014/main" id="{22B0A7A6-9296-BE20-8F5E-2E961746DACA}"/>
              </a:ext>
            </a:extLst>
          </p:cNvPr>
          <p:cNvSpPr txBox="1"/>
          <p:nvPr/>
        </p:nvSpPr>
        <p:spPr>
          <a:xfrm>
            <a:off x="9445762" y="173625"/>
            <a:ext cx="2290567" cy="1384995"/>
          </a:xfrm>
          <a:prstGeom prst="rect">
            <a:avLst/>
          </a:prstGeom>
          <a:noFill/>
        </p:spPr>
        <p:txBody>
          <a:bodyPr wrap="square" rtlCol="1" anchor="ctr">
            <a:spAutoFit/>
          </a:bodyPr>
          <a:lstStyle/>
          <a:p>
            <a:pPr algn="ctr" rtl="0"/>
            <a:r>
              <a:rPr lang="en-US" sz="2800" b="1" dirty="0">
                <a:solidFill>
                  <a:schemeClr val="bg1"/>
                </a:solidFill>
                <a:latin typeface="Calibri" panose="020F0502020204030204" pitchFamily="34" charset="0"/>
                <a:ea typeface="Tahoma" panose="020B0604030504040204" pitchFamily="34" charset="0"/>
                <a:cs typeface="Calibri" panose="020F0502020204030204" pitchFamily="34" charset="0"/>
              </a:rPr>
              <a:t>Case Study – </a:t>
            </a:r>
          </a:p>
          <a:p>
            <a:pPr algn="ctr" rtl="0"/>
            <a:r>
              <a:rPr lang="en-US" sz="2800" b="1" dirty="0">
                <a:solidFill>
                  <a:schemeClr val="bg1"/>
                </a:solidFill>
                <a:latin typeface="Calibri" panose="020F0502020204030204" pitchFamily="34" charset="0"/>
                <a:ea typeface="Tahoma" panose="020B0604030504040204" pitchFamily="34" charset="0"/>
                <a:cs typeface="Calibri" panose="020F0502020204030204" pitchFamily="34" charset="0"/>
              </a:rPr>
              <a:t>Zaira Activities</a:t>
            </a:r>
            <a:endParaRPr lang="he-IL" sz="2800" u="sng"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6227346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5">
            <a:extLst>
              <a:ext uri="{FF2B5EF4-FFF2-40B4-BE49-F238E27FC236}">
                <a16:creationId xmlns:a16="http://schemas.microsoft.com/office/drawing/2014/main" id="{E6F5BCDA-C071-8F6C-6779-3490E8D5991D}"/>
              </a:ext>
            </a:extLst>
          </p:cNvPr>
          <p:cNvPicPr>
            <a:picLocks noChangeAspect="1"/>
          </p:cNvPicPr>
          <p:nvPr/>
        </p:nvPicPr>
        <p:blipFill>
          <a:blip r:embed="rId2"/>
          <a:stretch>
            <a:fillRect/>
          </a:stretch>
        </p:blipFill>
        <p:spPr>
          <a:xfrm>
            <a:off x="-37454" y="3345281"/>
            <a:ext cx="4695569" cy="3102271"/>
          </a:xfrm>
          <a:prstGeom prst="rect">
            <a:avLst/>
          </a:prstGeom>
        </p:spPr>
      </p:pic>
      <p:sp>
        <p:nvSpPr>
          <p:cNvPr id="6" name="TextBox 5">
            <a:extLst>
              <a:ext uri="{FF2B5EF4-FFF2-40B4-BE49-F238E27FC236}">
                <a16:creationId xmlns:a16="http://schemas.microsoft.com/office/drawing/2014/main" id="{2494298D-4689-07B2-0B25-97ADE1C306DD}"/>
              </a:ext>
            </a:extLst>
          </p:cNvPr>
          <p:cNvSpPr txBox="1"/>
          <p:nvPr/>
        </p:nvSpPr>
        <p:spPr>
          <a:xfrm>
            <a:off x="-1" y="-586"/>
            <a:ext cx="12192000" cy="474041"/>
          </a:xfrm>
          <a:prstGeom prst="rect">
            <a:avLst/>
          </a:prstGeom>
          <a:solidFill>
            <a:srgbClr val="36636F"/>
          </a:solidFill>
        </p:spPr>
        <p:txBody>
          <a:bodyPr wrap="square" rtlCol="0">
            <a:spAutoFit/>
          </a:bodyPr>
          <a:lstStyle/>
          <a:p>
            <a:pPr marL="0" marR="0" lvl="0" indent="0" algn="r" defTabSz="914400" rtl="1" eaLnBrk="1" fontAlgn="auto" latinLnBrk="0" hangingPunct="1">
              <a:lnSpc>
                <a:spcPct val="115000"/>
              </a:lnSpc>
              <a:spcBef>
                <a:spcPts val="0"/>
              </a:spcBef>
              <a:spcAft>
                <a:spcPts val="1000"/>
              </a:spcAft>
              <a:buClrTx/>
              <a:buSzTx/>
              <a:buFontTx/>
              <a:buNone/>
              <a:tabLst/>
              <a:defRPr/>
            </a:pPr>
            <a:r>
              <a:rPr kumimoji="0" lang="he-IL"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ממצאים                </a:t>
            </a:r>
            <a:r>
              <a:rPr lang="he-IL" b="1" dirty="0">
                <a:solidFill>
                  <a:prstClr val="white"/>
                </a:solidFill>
                <a:latin typeface="Tahoma" panose="020B0604030504040204" pitchFamily="34" charset="0"/>
                <a:ea typeface="Tahoma" panose="020B0604030504040204" pitchFamily="34" charset="0"/>
                <a:cs typeface="Tahoma" panose="020B0604030504040204" pitchFamily="34" charset="0"/>
              </a:rPr>
              <a:t>                                           ה</a:t>
            </a:r>
            <a:r>
              <a:rPr kumimoji="0" lang="he-IL"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השתתפות בפעילות מטעם </a:t>
            </a: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-Urban95</a:t>
            </a:r>
            <a:r>
              <a:rPr kumimoji="0" lang="he-IL"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כולל שביעות רצון</a:t>
            </a:r>
          </a:p>
        </p:txBody>
      </p:sp>
      <p:sp>
        <p:nvSpPr>
          <p:cNvPr id="7" name="תיבת טקסט 2">
            <a:extLst>
              <a:ext uri="{FF2B5EF4-FFF2-40B4-BE49-F238E27FC236}">
                <a16:creationId xmlns:a16="http://schemas.microsoft.com/office/drawing/2014/main" id="{1CB1E495-AA49-1952-A4B8-20DC97A9E3B7}"/>
              </a:ext>
            </a:extLst>
          </p:cNvPr>
          <p:cNvSpPr txBox="1"/>
          <p:nvPr/>
        </p:nvSpPr>
        <p:spPr>
          <a:xfrm>
            <a:off x="243275" y="623843"/>
            <a:ext cx="7156924" cy="2567369"/>
          </a:xfrm>
          <a:prstGeom prst="rect">
            <a:avLst/>
          </a:prstGeom>
          <a:noFill/>
        </p:spPr>
        <p:txBody>
          <a:bodyPr wrap="square" rtlCol="1">
            <a:spAutoFit/>
          </a:bodyPr>
          <a:lstStyle/>
          <a:p>
            <a:pPr marR="0" lvl="0" algn="ctr" defTabSz="914400" rtl="1" eaLnBrk="1" fontAlgn="auto" latinLnBrk="0" hangingPunct="1">
              <a:lnSpc>
                <a:spcPct val="107000"/>
              </a:lnSpc>
              <a:spcBef>
                <a:spcPts val="0"/>
              </a:spcBef>
              <a:spcAft>
                <a:spcPts val="1200"/>
              </a:spcAft>
              <a:buClrTx/>
              <a:buSzTx/>
              <a:tabLst/>
              <a:defRPr/>
            </a:pPr>
            <a:r>
              <a:rPr lang="he-IL" sz="1600" b="1"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פעילויות זעירא – לאימהות וילדים</a:t>
            </a:r>
            <a:endParaRPr kumimoji="0" lang="he-IL" sz="16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indent="-342900">
              <a:lnSpc>
                <a:spcPct val="107000"/>
              </a:lnSpc>
              <a:buFont typeface="Courier New" panose="02070309020205020404" pitchFamily="49" charset="0"/>
              <a:buChar char="o"/>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המתחמים שנבחרו </a:t>
            </a:r>
            <a:r>
              <a:rPr kumimoji="0" lang="he-IL" sz="140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לקיום </a:t>
            </a: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ה</a:t>
            </a:r>
            <a:r>
              <a:rPr kumimoji="0" lang="he-IL" sz="140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פעילויות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הלמו את </a:t>
            </a: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צרכי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המשתתפות, ו</a:t>
            </a: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הנגשת מרחב ישיבה נוח היווה משקל משמעותי בשביעות רצונן מהשהות בפעילויות.</a:t>
            </a:r>
            <a:endParaRPr lang="en-US"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האימהות שמחו על עצם ההתכנסות לשם הפעלת הילדים, ואמרו כי ימליצו לחברותיהן.</a:t>
            </a:r>
            <a:endPar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פעילויות בעלות אופי אקטיבי, שכללו תזוזה פיזית של הילדים, זכו לאהדה רבה יותר בקרב האימהות והילדים, בהשוואה לפעילויות מתונות יותר שכללו האזנה פאסיבית למנחה.</a:t>
            </a: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האימהות העדיפו פעילויות שהתאימו מבחינה תָּכְנִית לטווח גילים רחב, כך שהתאפשרה השתתפותם והנאתם של כלל ילדי המשפחה שהגיעו למרחב הפעילות. </a:t>
            </a:r>
            <a:endPar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מתן רעיונות יישומיים להמשך יצירה באמצעים ביתיים וחלוקת מרכיבים לעשות כן, ו\או קבלת שי, העלו את שביעות רצונם של המשתתפים (אימהות וילדים כאחד).</a:t>
            </a:r>
          </a:p>
        </p:txBody>
      </p:sp>
      <p:sp>
        <p:nvSpPr>
          <p:cNvPr id="8" name="Rectangle 5">
            <a:extLst>
              <a:ext uri="{FF2B5EF4-FFF2-40B4-BE49-F238E27FC236}">
                <a16:creationId xmlns:a16="http://schemas.microsoft.com/office/drawing/2014/main" id="{2B1BC3AD-78A1-82DC-D298-2B48CF4FCD3F}"/>
              </a:ext>
            </a:extLst>
          </p:cNvPr>
          <p:cNvSpPr/>
          <p:nvPr/>
        </p:nvSpPr>
        <p:spPr>
          <a:xfrm>
            <a:off x="4658115" y="3331177"/>
            <a:ext cx="2951116" cy="310227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"התרומה המרכזית היא עצם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היציאה מהבית להתאווררות" </a:t>
            </a:r>
            <a:b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he-IL"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a:t>
            </a:r>
            <a:r>
              <a:rPr lang="he-IL" sz="11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אמא, פעילות</a:t>
            </a:r>
            <a:r>
              <a:rPr kumimoji="0" lang="he-IL"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העשרה שפתית)</a:t>
            </a:r>
            <a:br>
              <a:rPr kumimoji="0" lang="en-US"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br>
            <a:endParaRPr kumimoji="0" lang="he-IL"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"אני לוקחת איתי את משחק שיווי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המשקל על אדניות, משחק בכדור,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קפיצות בתוך החישוקים. יש תרומה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בפיתוח כישורים מוטוריים, המון כיף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והנאה, זה טוב כי אין גינה כדי לצאת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החוצה, לנשום אוויר או לראות את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העולם</a:t>
            </a:r>
            <a:r>
              <a:rPr kumimoji="0" lang="he-IL" sz="1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ahoma" panose="020B0604030504040204" pitchFamily="34" charset="0"/>
                <a:cs typeface="Segoe UI" panose="020B0502040204020203" pitchFamily="34" charset="0"/>
              </a:rPr>
              <a:t>" </a:t>
            </a:r>
            <a:r>
              <a:rPr kumimoji="0" lang="he-IL"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(אמא, פעילות מוטורית)</a:t>
            </a:r>
            <a:endPar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pic>
        <p:nvPicPr>
          <p:cNvPr id="9" name="Picture 2" descr="Business team staff icon Royalty Free Vector Image">
            <a:extLst>
              <a:ext uri="{FF2B5EF4-FFF2-40B4-BE49-F238E27FC236}">
                <a16:creationId xmlns:a16="http://schemas.microsoft.com/office/drawing/2014/main" id="{172195EA-6045-85A5-7FB1-2DA4C3B25AB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6478865" y="3147628"/>
            <a:ext cx="1043349" cy="7338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3F6A69C-C19D-C281-AF05-20D7C8331216}"/>
              </a:ext>
            </a:extLst>
          </p:cNvPr>
          <p:cNvSpPr/>
          <p:nvPr/>
        </p:nvSpPr>
        <p:spPr>
          <a:xfrm>
            <a:off x="7600554" y="479185"/>
            <a:ext cx="4592203" cy="2912434"/>
          </a:xfrm>
          <a:prstGeom prst="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US"/>
          </a:p>
        </p:txBody>
      </p:sp>
      <p:pic>
        <p:nvPicPr>
          <p:cNvPr id="11" name="תמונה 7">
            <a:extLst>
              <a:ext uri="{FF2B5EF4-FFF2-40B4-BE49-F238E27FC236}">
                <a16:creationId xmlns:a16="http://schemas.microsoft.com/office/drawing/2014/main" id="{024141FB-C2CF-A1C4-7DC8-4A870B9D52B6}"/>
              </a:ext>
            </a:extLst>
          </p:cNvPr>
          <p:cNvPicPr>
            <a:picLocks noChangeAspect="1"/>
          </p:cNvPicPr>
          <p:nvPr/>
        </p:nvPicPr>
        <p:blipFill rotWithShape="1">
          <a:blip r:embed="rId5"/>
          <a:srcRect t="5755" r="12584"/>
          <a:stretch/>
        </p:blipFill>
        <p:spPr>
          <a:xfrm>
            <a:off x="7600554" y="3345282"/>
            <a:ext cx="4595400" cy="3102272"/>
          </a:xfrm>
          <a:prstGeom prst="rect">
            <a:avLst/>
          </a:prstGeom>
        </p:spPr>
      </p:pic>
      <p:sp>
        <p:nvSpPr>
          <p:cNvPr id="12" name="TextBox 11">
            <a:extLst>
              <a:ext uri="{FF2B5EF4-FFF2-40B4-BE49-F238E27FC236}">
                <a16:creationId xmlns:a16="http://schemas.microsoft.com/office/drawing/2014/main" id="{E1A5E960-BE14-B5AD-0259-E2AEA22A11CA}"/>
              </a:ext>
            </a:extLst>
          </p:cNvPr>
          <p:cNvSpPr txBox="1"/>
          <p:nvPr/>
        </p:nvSpPr>
        <p:spPr>
          <a:xfrm>
            <a:off x="7609231" y="622641"/>
            <a:ext cx="4339495" cy="2646878"/>
          </a:xfrm>
          <a:prstGeom prst="rect">
            <a:avLst/>
          </a:prstGeom>
          <a:noFill/>
        </p:spPr>
        <p:txBody>
          <a:bodyPr wrap="square">
            <a:spAutoFit/>
          </a:bodyPr>
          <a:lstStyle/>
          <a:p>
            <a:pPr algn="ctr">
              <a:spcAft>
                <a:spcPts val="1200"/>
              </a:spcAft>
            </a:pPr>
            <a:r>
              <a:rPr lang="he-IL" sz="1600" b="1"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סיור אבות וילדים – רמת אברהם</a:t>
            </a:r>
          </a:p>
          <a:p>
            <a:pPr marL="285750" indent="-285750">
              <a:buFont typeface="Courier New" panose="02070309020205020404" pitchFamily="49" charset="0"/>
              <a:buChar char="o"/>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המסלול הנבחר</a:t>
            </a:r>
            <a:r>
              <a:rPr lang="he-IL" sz="1400" b="1"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הותאם ליכולות הילדים הצעירים.</a:t>
            </a:r>
          </a:p>
          <a:p>
            <a:pPr marL="285750" indent="-285750">
              <a:buFont typeface="Courier New" panose="02070309020205020404" pitchFamily="49" charset="0"/>
              <a:buChar char="o"/>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האבות היו שבעי קצון מקיום הסיור וציינו שהם מעוניינים בפעילויות מאורגנות ומודרכות נוספות. </a:t>
            </a:r>
          </a:p>
          <a:p>
            <a:pPr marL="285750" indent="-285750">
              <a:buFont typeface="Courier New" panose="02070309020205020404" pitchFamily="49" charset="0"/>
              <a:buChar char="o"/>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כלל המשתתפים לקחו חלק פעיל בסיור, הפנו שאלות למדריך והביעו סקרנות רבה למתרחש סביבם. </a:t>
            </a:r>
          </a:p>
          <a:p>
            <a:pPr marL="285750" indent="-285750">
              <a:buFont typeface="Courier New" panose="02070309020205020404" pitchFamily="49" charset="0"/>
              <a:buChar char="o"/>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האבות הודו על ההזדמנות שקיבלו להכרת המרחב הטבעי שסביבם, כמו גם על הרעיונות שניתנו להם להמשך סיורים בטבע הקרוב לביתם עם משפחותיהם.</a:t>
            </a:r>
            <a:endParaRPr lang="en-US" sz="1400" dirty="0"/>
          </a:p>
        </p:txBody>
      </p:sp>
    </p:spTree>
    <p:extLst>
      <p:ext uri="{BB962C8B-B14F-4D97-AF65-F5344CB8AC3E}">
        <p14:creationId xmlns:p14="http://schemas.microsoft.com/office/powerpoint/2010/main" val="2081604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E96D26-2BC4-2E64-60E0-A9B209AAC739}"/>
              </a:ext>
            </a:extLst>
          </p:cNvPr>
          <p:cNvSpPr txBox="1"/>
          <p:nvPr/>
        </p:nvSpPr>
        <p:spPr>
          <a:xfrm>
            <a:off x="-1" y="-586"/>
            <a:ext cx="12192000" cy="474041"/>
          </a:xfrm>
          <a:prstGeom prst="rect">
            <a:avLst/>
          </a:prstGeom>
          <a:solidFill>
            <a:srgbClr val="36636F"/>
          </a:solidFill>
        </p:spPr>
        <p:txBody>
          <a:bodyPr wrap="square" rtlCol="0">
            <a:spAutoFit/>
          </a:bodyPr>
          <a:lstStyle/>
          <a:p>
            <a:pPr marL="0" marR="0" lvl="0" indent="0" algn="r" defTabSz="914400" rtl="1" eaLnBrk="1" fontAlgn="auto" latinLnBrk="0" hangingPunct="1">
              <a:lnSpc>
                <a:spcPct val="115000"/>
              </a:lnSpc>
              <a:spcBef>
                <a:spcPts val="0"/>
              </a:spcBef>
              <a:spcAft>
                <a:spcPts val="1000"/>
              </a:spcAft>
              <a:buClrTx/>
              <a:buSzTx/>
              <a:buFontTx/>
              <a:buNone/>
              <a:tabLst/>
              <a:defRPr/>
            </a:pPr>
            <a:r>
              <a:rPr kumimoji="0" lang="he-IL"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ממצאים                                                 </a:t>
            </a:r>
            <a:r>
              <a:rPr lang="he-IL" b="1">
                <a:solidFill>
                  <a:prstClr val="white"/>
                </a:solidFill>
                <a:latin typeface="Tahoma" panose="020B0604030504040204" pitchFamily="34" charset="0"/>
                <a:ea typeface="Tahoma" panose="020B0604030504040204" pitchFamily="34" charset="0"/>
                <a:cs typeface="Tahoma" panose="020B0604030504040204" pitchFamily="34" charset="0"/>
              </a:rPr>
              <a:t>ה</a:t>
            </a:r>
            <a:r>
              <a:rPr kumimoji="0" lang="he-IL"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השתתפות בפעילות מטעם</a:t>
            </a:r>
            <a:r>
              <a:rPr kumimoji="0" lang="en-US"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-Urban95 </a:t>
            </a:r>
            <a:r>
              <a:rPr kumimoji="0" lang="he-IL"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כולל שביעות רצון</a:t>
            </a:r>
          </a:p>
        </p:txBody>
      </p:sp>
      <p:sp>
        <p:nvSpPr>
          <p:cNvPr id="6" name="תיבת טקסט 2">
            <a:extLst>
              <a:ext uri="{FF2B5EF4-FFF2-40B4-BE49-F238E27FC236}">
                <a16:creationId xmlns:a16="http://schemas.microsoft.com/office/drawing/2014/main" id="{F4DDD9D3-BDD2-80F9-583E-20F7E756FE0B}"/>
              </a:ext>
            </a:extLst>
          </p:cNvPr>
          <p:cNvSpPr txBox="1"/>
          <p:nvPr/>
        </p:nvSpPr>
        <p:spPr>
          <a:xfrm>
            <a:off x="3479174" y="709592"/>
            <a:ext cx="8259523" cy="1894814"/>
          </a:xfrm>
          <a:prstGeom prst="rect">
            <a:avLst/>
          </a:prstGeom>
          <a:noFill/>
        </p:spPr>
        <p:txBody>
          <a:bodyPr wrap="square" rtlCol="1">
            <a:spAutoFit/>
          </a:bodyPr>
          <a:lstStyle/>
          <a:p>
            <a:pPr marL="0" marR="0" lvl="0" indent="0" algn="r" defTabSz="914400" rtl="1" eaLnBrk="1" fontAlgn="auto" latinLnBrk="0" hangingPunct="1">
              <a:lnSpc>
                <a:spcPct val="107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אינטראקציית הורה-ילד</a:t>
            </a:r>
          </a:p>
          <a:p>
            <a:pPr marL="0" marR="0" lvl="0" indent="0" algn="r" defTabSz="914400" rtl="1" eaLnBrk="1" fontAlgn="auto" latinLnBrk="0" hangingPunct="1">
              <a:lnSpc>
                <a:spcPct val="107000"/>
              </a:lnSpc>
              <a:spcBef>
                <a:spcPts val="0"/>
              </a:spcBef>
              <a:spcAft>
                <a:spcPts val="0"/>
              </a:spcAft>
              <a:buClrTx/>
              <a:buSzTx/>
              <a:buFontTx/>
              <a:buNone/>
              <a:tabLst/>
              <a:defRPr/>
            </a:pPr>
            <a:endParaRPr kumimoji="0" lang="he-IL" sz="105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indent="-342900">
              <a:lnSpc>
                <a:spcPct val="107000"/>
              </a:lnSpc>
              <a:buFont typeface="Courier New" panose="02070309020205020404" pitchFamily="49" charset="0"/>
              <a:buChar char="o"/>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נצפתה תקשורת ממושכת וקרובה יותר בין אימהות לילדים במפגשים עם הפעלה מונחית, לעומת </a:t>
            </a:r>
            <a:r>
              <a:rPr lang="he-IL" sz="1400" dirty="0">
                <a:latin typeface="Segoe UI" panose="020B0502040204020203" pitchFamily="34" charset="0"/>
                <a:ea typeface="Tahoma" panose="020B0604030504040204" pitchFamily="34" charset="0"/>
                <a:cs typeface="Segoe UI" panose="020B0502040204020203" pitchFamily="34" charset="0"/>
              </a:rPr>
              <a:t>מפגשים בהם הילדים הסתובבו בין תחנות ללא הנחייה סדורה.</a:t>
            </a:r>
            <a:r>
              <a:rPr lang="he-IL" sz="1400" dirty="0">
                <a:solidFill>
                  <a:srgbClr val="FF0000"/>
                </a:solidFill>
                <a:latin typeface="Segoe UI" panose="020B0502040204020203" pitchFamily="34" charset="0"/>
                <a:ea typeface="Tahoma" panose="020B0604030504040204" pitchFamily="34" charset="0"/>
                <a:cs typeface="Segoe UI" panose="020B0502040204020203" pitchFamily="34" charset="0"/>
              </a:rPr>
              <a:t> </a:t>
            </a:r>
            <a:endParaRPr lang="en-US" sz="1400" dirty="0">
              <a:solidFill>
                <a:srgbClr val="FF0000"/>
              </a:solidFill>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המפעילות ניצפו מעודדות מעורבות אקטיבית של האימהות במהלך ההפעלה, ומשחק משותף של האימהות עם הילדים באמצעות </a:t>
            </a: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מתן הסברים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אודות השפעת המעורבות בפעילות להתפתחות הילדים.</a:t>
            </a: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sng"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סיור אבות וילדים </a:t>
            </a:r>
            <a:r>
              <a:rPr kumimoji="0" lang="he-IL" sz="1400" b="0" i="0"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זימן</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אפשרויות מגוונות לאינטראקציה פעילה, האבות נצפו מעודדים את ילדיהם להשיב על שאלות המדריך, ותיווכו לצעירים יותר את ההסברים והחידות כדי לסייע להם בהבנת המתרחש.   </a:t>
            </a:r>
          </a:p>
        </p:txBody>
      </p:sp>
      <p:sp>
        <p:nvSpPr>
          <p:cNvPr id="7" name="Rectangle 5">
            <a:extLst>
              <a:ext uri="{FF2B5EF4-FFF2-40B4-BE49-F238E27FC236}">
                <a16:creationId xmlns:a16="http://schemas.microsoft.com/office/drawing/2014/main" id="{5AEB7960-144D-9AD8-1F0D-DAE7C712E7DC}"/>
              </a:ext>
            </a:extLst>
          </p:cNvPr>
          <p:cNvSpPr/>
          <p:nvPr/>
        </p:nvSpPr>
        <p:spPr>
          <a:xfrm>
            <a:off x="0" y="4772763"/>
            <a:ext cx="12191999" cy="167976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8" name="Picture 2" descr="Business team staff icon Royalty Free Vector Image">
            <a:extLst>
              <a:ext uri="{FF2B5EF4-FFF2-40B4-BE49-F238E27FC236}">
                <a16:creationId xmlns:a16="http://schemas.microsoft.com/office/drawing/2014/main" id="{18875989-4B40-5390-D164-10AA6BF04AC9}"/>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6913040" y="4917202"/>
            <a:ext cx="1127680" cy="8256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5">
            <a:extLst>
              <a:ext uri="{FF2B5EF4-FFF2-40B4-BE49-F238E27FC236}">
                <a16:creationId xmlns:a16="http://schemas.microsoft.com/office/drawing/2014/main" id="{E477AD86-E6F8-C808-C3FB-2323506D3308}"/>
              </a:ext>
            </a:extLst>
          </p:cNvPr>
          <p:cNvSpPr txBox="1"/>
          <p:nvPr/>
        </p:nvSpPr>
        <p:spPr>
          <a:xfrm>
            <a:off x="3345363" y="5242904"/>
            <a:ext cx="3416780" cy="103105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600"/>
              </a:spcAft>
              <a:buClrTx/>
              <a:buSzTx/>
              <a:buFontTx/>
              <a:buNone/>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"באיזשהו אופן זה מייצר קשר עם אנשים אחרים בקהילה"</a:t>
            </a:r>
            <a:endPar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"חוויה מקסימה, אנחנו נהנים שיש פעילות כדי לצאת מהבית ולהפעיל את הילדים"</a:t>
            </a:r>
          </a:p>
        </p:txBody>
      </p:sp>
      <p:sp>
        <p:nvSpPr>
          <p:cNvPr id="10" name="Rectangle 5">
            <a:extLst>
              <a:ext uri="{FF2B5EF4-FFF2-40B4-BE49-F238E27FC236}">
                <a16:creationId xmlns:a16="http://schemas.microsoft.com/office/drawing/2014/main" id="{D42A0E5D-7171-8D9B-FA08-5A2A36CC8D9C}"/>
              </a:ext>
            </a:extLst>
          </p:cNvPr>
          <p:cNvSpPr/>
          <p:nvPr/>
        </p:nvSpPr>
        <p:spPr>
          <a:xfrm>
            <a:off x="6846848" y="4793494"/>
            <a:ext cx="5118297" cy="1826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600"/>
              </a:spcAft>
              <a:buClrTx/>
              <a:buSzTx/>
              <a:buFontTx/>
              <a:buNone/>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"זה נחמד לי לפגוש אימהות נוספות פה"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"גם אני מחכה לזה כל השבוע לא רק הילדים"          </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5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"הם פוגשים חברים מהגן, נהנים, חיכו לזה כל השבוע, </a:t>
            </a:r>
            <a:b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החוברת שקיבלנו בפעם הראשונה  - הם כל היום משתמשים בה"</a:t>
            </a:r>
          </a:p>
        </p:txBody>
      </p:sp>
      <p:pic>
        <p:nvPicPr>
          <p:cNvPr id="11" name="תמונה 7">
            <a:extLst>
              <a:ext uri="{FF2B5EF4-FFF2-40B4-BE49-F238E27FC236}">
                <a16:creationId xmlns:a16="http://schemas.microsoft.com/office/drawing/2014/main" id="{B8EC8AC5-863B-D482-A845-0EC1E1F80E18}"/>
              </a:ext>
            </a:extLst>
          </p:cNvPr>
          <p:cNvPicPr>
            <a:picLocks noChangeAspect="1"/>
          </p:cNvPicPr>
          <p:nvPr/>
        </p:nvPicPr>
        <p:blipFill>
          <a:blip r:embed="rId4"/>
          <a:stretch>
            <a:fillRect/>
          </a:stretch>
        </p:blipFill>
        <p:spPr>
          <a:xfrm>
            <a:off x="-1" y="2912960"/>
            <a:ext cx="3345363" cy="3539571"/>
          </a:xfrm>
          <a:prstGeom prst="rect">
            <a:avLst/>
          </a:prstGeom>
        </p:spPr>
      </p:pic>
      <p:sp>
        <p:nvSpPr>
          <p:cNvPr id="12" name="TextBox 11">
            <a:extLst>
              <a:ext uri="{FF2B5EF4-FFF2-40B4-BE49-F238E27FC236}">
                <a16:creationId xmlns:a16="http://schemas.microsoft.com/office/drawing/2014/main" id="{ED29866E-8AAF-F9BC-7B37-5BF2E17F082D}"/>
              </a:ext>
            </a:extLst>
          </p:cNvPr>
          <p:cNvSpPr txBox="1"/>
          <p:nvPr/>
        </p:nvSpPr>
        <p:spPr>
          <a:xfrm>
            <a:off x="9277815" y="4852687"/>
            <a:ext cx="2687330" cy="261610"/>
          </a:xfrm>
          <a:prstGeom prst="rect">
            <a:avLst/>
          </a:prstGeom>
          <a:noFill/>
        </p:spPr>
        <p:txBody>
          <a:bodyPr wrap="square">
            <a:spAutoFit/>
          </a:bodyPr>
          <a:lstStyle/>
          <a:p>
            <a:r>
              <a:rPr kumimoji="0" lang="he-IL"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a:t>
            </a:r>
            <a:r>
              <a:rPr lang="he-IL" sz="11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אימהות, פעילות</a:t>
            </a:r>
            <a:r>
              <a:rPr kumimoji="0" lang="he-IL"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העשרה שפתית)</a:t>
            </a:r>
            <a:endParaRPr lang="en-US" sz="1100" dirty="0"/>
          </a:p>
        </p:txBody>
      </p:sp>
      <p:sp>
        <p:nvSpPr>
          <p:cNvPr id="13" name="TextBox 12">
            <a:extLst>
              <a:ext uri="{FF2B5EF4-FFF2-40B4-BE49-F238E27FC236}">
                <a16:creationId xmlns:a16="http://schemas.microsoft.com/office/drawing/2014/main" id="{C251376C-C5E0-6DE8-F7C9-3661D3F02679}"/>
              </a:ext>
            </a:extLst>
          </p:cNvPr>
          <p:cNvSpPr txBox="1"/>
          <p:nvPr/>
        </p:nvSpPr>
        <p:spPr>
          <a:xfrm>
            <a:off x="3877820" y="4834365"/>
            <a:ext cx="2859509" cy="261610"/>
          </a:xfrm>
          <a:prstGeom prst="rect">
            <a:avLst/>
          </a:prstGeom>
          <a:noFill/>
        </p:spPr>
        <p:txBody>
          <a:bodyPr wrap="square">
            <a:spAutoFit/>
          </a:bodyPr>
          <a:lstStyle/>
          <a:p>
            <a:r>
              <a:rPr kumimoji="0" lang="he-IL"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(אימהות, פעילות מוטורית)</a:t>
            </a:r>
            <a:endParaRPr lang="en-US" sz="1100" dirty="0"/>
          </a:p>
        </p:txBody>
      </p:sp>
      <p:sp>
        <p:nvSpPr>
          <p:cNvPr id="14" name="תיבת טקסט 2">
            <a:extLst>
              <a:ext uri="{FF2B5EF4-FFF2-40B4-BE49-F238E27FC236}">
                <a16:creationId xmlns:a16="http://schemas.microsoft.com/office/drawing/2014/main" id="{E130B8EE-E9AB-395F-628E-A84DCEDD7A90}"/>
              </a:ext>
            </a:extLst>
          </p:cNvPr>
          <p:cNvSpPr txBox="1"/>
          <p:nvPr/>
        </p:nvSpPr>
        <p:spPr>
          <a:xfrm>
            <a:off x="3479174" y="2908547"/>
            <a:ext cx="8259523" cy="1433790"/>
          </a:xfrm>
          <a:prstGeom prst="rect">
            <a:avLst/>
          </a:prstGeom>
          <a:noFill/>
        </p:spPr>
        <p:txBody>
          <a:bodyPr wrap="square" rtlCol="1">
            <a:spAutoFit/>
          </a:bodyPr>
          <a:lstStyle/>
          <a:p>
            <a:pPr marL="0" marR="0" lvl="0" indent="0" algn="r" defTabSz="914400" rtl="1" eaLnBrk="1" fontAlgn="auto" latinLnBrk="0" hangingPunct="1">
              <a:lnSpc>
                <a:spcPct val="107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אינטראקציית ומשחק משותף בין הילדים וקהילתיות</a:t>
            </a:r>
          </a:p>
          <a:p>
            <a:pPr marL="0" marR="0" lvl="0" indent="0" algn="r" defTabSz="914400" rtl="1" eaLnBrk="1" fontAlgn="auto" latinLnBrk="0" hangingPunct="1">
              <a:lnSpc>
                <a:spcPct val="107000"/>
              </a:lnSpc>
              <a:spcBef>
                <a:spcPts val="0"/>
              </a:spcBef>
              <a:spcAft>
                <a:spcPts val="0"/>
              </a:spcAft>
              <a:buClrTx/>
              <a:buSzTx/>
              <a:buFontTx/>
              <a:buNone/>
              <a:tabLst/>
              <a:defRPr/>
            </a:pPr>
            <a:endParaRPr kumimoji="0" lang="he-IL" sz="105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במרבית המפגשים המשתתפים נטו לשבת במבנה קבוצתי קטן שמנה בעיקר את האם וילדיה. </a:t>
            </a: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מרבית האימהות לא ראו במפגש עם האימהות האחרות מניע מרכזי להגעה לפעילות. </a:t>
            </a: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sng"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בסיור אבות וילדים,</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ההיכרות המוקדמת בין האבות מהשכונה היוותה גורם מחבר שהאיץ את השיחות המשותפות ביניהם. אך במרבית העצירות בשטח, התאספו המטיילים אל היחידות המשפחתיות שלהם. </a:t>
            </a:r>
            <a:endPar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pic>
        <p:nvPicPr>
          <p:cNvPr id="15" name="תמונה 5">
            <a:extLst>
              <a:ext uri="{FF2B5EF4-FFF2-40B4-BE49-F238E27FC236}">
                <a16:creationId xmlns:a16="http://schemas.microsoft.com/office/drawing/2014/main" id="{4F31FDDE-A027-A8C7-36DA-2B7EB1DF3E89}"/>
              </a:ext>
            </a:extLst>
          </p:cNvPr>
          <p:cNvPicPr>
            <a:picLocks noChangeAspect="1"/>
          </p:cNvPicPr>
          <p:nvPr/>
        </p:nvPicPr>
        <p:blipFill>
          <a:blip r:embed="rId5"/>
          <a:stretch>
            <a:fillRect/>
          </a:stretch>
        </p:blipFill>
        <p:spPr>
          <a:xfrm>
            <a:off x="-1869454" y="474904"/>
            <a:ext cx="5214816" cy="2931794"/>
          </a:xfrm>
          <a:prstGeom prst="rect">
            <a:avLst/>
          </a:prstGeom>
        </p:spPr>
      </p:pic>
    </p:spTree>
    <p:extLst>
      <p:ext uri="{BB962C8B-B14F-4D97-AF65-F5344CB8AC3E}">
        <p14:creationId xmlns:p14="http://schemas.microsoft.com/office/powerpoint/2010/main" val="19684633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E60E3C-C6BE-ED7D-1AEF-D6C05BD39C65}"/>
              </a:ext>
            </a:extLst>
          </p:cNvPr>
          <p:cNvSpPr/>
          <p:nvPr/>
        </p:nvSpPr>
        <p:spPr>
          <a:xfrm>
            <a:off x="3858319" y="4033995"/>
            <a:ext cx="7753365" cy="474041"/>
          </a:xfrm>
          <a:prstGeom prst="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AED266F-1B70-A29D-03BE-009882D19C24}"/>
              </a:ext>
            </a:extLst>
          </p:cNvPr>
          <p:cNvSpPr/>
          <p:nvPr/>
        </p:nvSpPr>
        <p:spPr>
          <a:xfrm>
            <a:off x="3858320" y="2903466"/>
            <a:ext cx="7753365" cy="474041"/>
          </a:xfrm>
          <a:prstGeom prst="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249D6A-1C8B-1200-5689-EB0114E1257B}"/>
              </a:ext>
            </a:extLst>
          </p:cNvPr>
          <p:cNvSpPr/>
          <p:nvPr/>
        </p:nvSpPr>
        <p:spPr>
          <a:xfrm>
            <a:off x="3858321" y="1759401"/>
            <a:ext cx="7753365" cy="474041"/>
          </a:xfrm>
          <a:prstGeom prst="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D2A21B-3422-0C26-1FBF-80973120001A}"/>
              </a:ext>
            </a:extLst>
          </p:cNvPr>
          <p:cNvSpPr txBox="1"/>
          <p:nvPr/>
        </p:nvSpPr>
        <p:spPr>
          <a:xfrm>
            <a:off x="-1" y="-586"/>
            <a:ext cx="12192000" cy="474041"/>
          </a:xfrm>
          <a:prstGeom prst="rect">
            <a:avLst/>
          </a:prstGeom>
          <a:solidFill>
            <a:srgbClr val="36636F"/>
          </a:solidFill>
        </p:spPr>
        <p:txBody>
          <a:bodyPr wrap="square" rtlCol="0">
            <a:spAutoFit/>
          </a:bodyPr>
          <a:lstStyle/>
          <a:p>
            <a:pPr marL="0" marR="0" lvl="0" indent="0" algn="r" defTabSz="914400" rtl="1" eaLnBrk="1" fontAlgn="auto" latinLnBrk="0" hangingPunct="1">
              <a:lnSpc>
                <a:spcPct val="115000"/>
              </a:lnSpc>
              <a:spcBef>
                <a:spcPts val="0"/>
              </a:spcBef>
              <a:spcAft>
                <a:spcPts val="1000"/>
              </a:spcAft>
              <a:buClrTx/>
              <a:buSzTx/>
              <a:buFontTx/>
              <a:buNone/>
              <a:tabLst/>
              <a:defRPr/>
            </a:pPr>
            <a:r>
              <a:rPr kumimoji="0" lang="he-IL"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ממצאים                                                 </a:t>
            </a:r>
            <a:r>
              <a:rPr lang="he-IL" b="1">
                <a:solidFill>
                  <a:prstClr val="white"/>
                </a:solidFill>
                <a:latin typeface="Tahoma" panose="020B0604030504040204" pitchFamily="34" charset="0"/>
                <a:ea typeface="Tahoma" panose="020B0604030504040204" pitchFamily="34" charset="0"/>
                <a:cs typeface="Tahoma" panose="020B0604030504040204" pitchFamily="34" charset="0"/>
              </a:rPr>
              <a:t>ה</a:t>
            </a:r>
            <a:r>
              <a:rPr kumimoji="0" lang="he-IL"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השתתפות בפעילות מטעם</a:t>
            </a:r>
            <a:r>
              <a:rPr kumimoji="0" lang="en-US"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-Urban95 </a:t>
            </a:r>
            <a:r>
              <a:rPr kumimoji="0" lang="he-IL"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כולל שביעות רצון</a:t>
            </a:r>
          </a:p>
        </p:txBody>
      </p:sp>
      <p:sp>
        <p:nvSpPr>
          <p:cNvPr id="9" name="תיבת טקסט 2">
            <a:extLst>
              <a:ext uri="{FF2B5EF4-FFF2-40B4-BE49-F238E27FC236}">
                <a16:creationId xmlns:a16="http://schemas.microsoft.com/office/drawing/2014/main" id="{31E5448D-1645-F555-CD8F-4CFC4C782C50}"/>
              </a:ext>
            </a:extLst>
          </p:cNvPr>
          <p:cNvSpPr txBox="1"/>
          <p:nvPr/>
        </p:nvSpPr>
        <p:spPr>
          <a:xfrm>
            <a:off x="3649147" y="706985"/>
            <a:ext cx="7962540" cy="4489178"/>
          </a:xfrm>
          <a:prstGeom prst="rect">
            <a:avLst/>
          </a:prstGeom>
          <a:noFill/>
        </p:spPr>
        <p:txBody>
          <a:bodyPr wrap="square" rtlCol="1">
            <a:spAutoFit/>
          </a:bodyPr>
          <a:lstStyle/>
          <a:p>
            <a:pPr marL="0" marR="0" lvl="0" indent="0" algn="r" defTabSz="914400" rtl="1" eaLnBrk="1" fontAlgn="auto" latinLnBrk="0" hangingPunct="1">
              <a:lnSpc>
                <a:spcPct val="107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תרומת צוות ההפעלה להצלחת המפגשים</a:t>
            </a:r>
          </a:p>
          <a:p>
            <a:pPr marL="0" marR="0" lvl="0" indent="0" algn="r" defTabSz="914400" rtl="1" eaLnBrk="1" fontAlgn="auto" latinLnBrk="0" hangingPunct="1">
              <a:lnSpc>
                <a:spcPct val="107000"/>
              </a:lnSpc>
              <a:spcBef>
                <a:spcPts val="0"/>
              </a:spcBef>
              <a:spcAft>
                <a:spcPts val="0"/>
              </a:spcAft>
              <a:buClrTx/>
              <a:buSzTx/>
              <a:buFontTx/>
              <a:buNone/>
              <a:tabLst/>
              <a:defRPr/>
            </a:pPr>
            <a:endParaRPr kumimoji="0" lang="he-IL" sz="14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r" defTabSz="914400" rtl="1" eaLnBrk="1" fontAlgn="auto" latinLnBrk="0" hangingPunct="1">
              <a:lnSpc>
                <a:spcPct val="107000"/>
              </a:lnSpc>
              <a:spcBef>
                <a:spcPts val="0"/>
              </a:spcBef>
              <a:spcAft>
                <a:spcPts val="60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פעילויות בהנחיה סדורה של אשת מקצוע המשרה סמכות, כמו גם הנוכחות הקבועה של המפיקה במרחב הפעילות ומעורבותה בנעשה, תרמו באופן ניכר להצלחת המפגשים. </a:t>
            </a:r>
            <a:endPar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endParaRPr>
          </a:p>
          <a:p>
            <a:pPr marR="0" lvl="0" algn="r" defTabSz="914400" rtl="1" eaLnBrk="1" fontAlgn="auto" latinLnBrk="0" hangingPunct="1">
              <a:lnSpc>
                <a:spcPct val="107000"/>
              </a:lnSpc>
              <a:spcBef>
                <a:spcPts val="0"/>
              </a:spcBef>
              <a:spcAft>
                <a:spcPts val="1200"/>
              </a:spcAft>
              <a:buClrTx/>
              <a:buSzTx/>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מומלץ להמשיך וקיים את הפעילויות בהנחיית נשות מקצוע שביכולתן לשמש גם כדמויות סמכות, כדי להבטיח את סדרם של המפגשים בנוכחות קהל רב של משתתפים. </a:t>
            </a:r>
          </a:p>
          <a:p>
            <a:pPr marL="285750" marR="0" lvl="0" indent="-285750" algn="r" defTabSz="914400" rtl="1" eaLnBrk="1" fontAlgn="auto" latinLnBrk="0" hangingPunct="1">
              <a:lnSpc>
                <a:spcPct val="107000"/>
              </a:lnSpc>
              <a:spcBef>
                <a:spcPts val="0"/>
              </a:spcBef>
              <a:spcAft>
                <a:spcPts val="60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לצורך העברת התוכן העומד בליבת הפעילות, יש לעודד שימוש בפעילויות אקטיביות המעוררות תזוזה ושיתוף פעולה מצד הילדים. </a:t>
            </a:r>
            <a:endPar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endParaRPr>
          </a:p>
          <a:p>
            <a:pPr marR="0" lvl="0" algn="r" defTabSz="914400" rtl="1" eaLnBrk="1" fontAlgn="auto" latinLnBrk="0" hangingPunct="1">
              <a:lnSpc>
                <a:spcPct val="107000"/>
              </a:lnSpc>
              <a:spcBef>
                <a:spcPts val="0"/>
              </a:spcBef>
              <a:spcAft>
                <a:spcPts val="1200"/>
              </a:spcAft>
              <a:buClrTx/>
              <a:buSzTx/>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בפעילויות המורכבות ממלל רב יש לשקול שימוש באמצעים שונים להגברת האפקטיביות של הפעילות ועידוד האזנה פעילה.</a:t>
            </a:r>
          </a:p>
          <a:p>
            <a:pPr marL="342900" marR="0" lvl="0" indent="-342900" algn="r" defTabSz="914400" rtl="1" eaLnBrk="1" fontAlgn="auto" latinLnBrk="0" hangingPunct="1">
              <a:lnSpc>
                <a:spcPct val="107000"/>
              </a:lnSpc>
              <a:spcBef>
                <a:spcPts val="0"/>
              </a:spcBef>
              <a:spcAft>
                <a:spcPts val="60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יש להמשיך לחלק </a:t>
            </a: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עזרים לשימוש בבית, כגון חוברות הפעילות,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שזכו לתגובות חמות וכוללות רעיונות להפעלה ביתית וחיזוק הקשר בין הורה-ילד.</a:t>
            </a:r>
          </a:p>
          <a:p>
            <a:pPr>
              <a:lnSpc>
                <a:spcPct val="107000"/>
              </a:lnSpc>
              <a:spcAft>
                <a:spcPts val="1200"/>
              </a:spcAf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יש להמשיך ולשלב בפעילויות חפצים יומיומיים שקיימים בכל בית, ולהציע חלופות זמינות אחרות גם לחפצים אלה.  </a:t>
            </a:r>
          </a:p>
          <a:p>
            <a:pPr marL="342900" marR="0" lvl="0" indent="-342900" algn="r" defTabSz="914400" rtl="1" eaLnBrk="1" fontAlgn="auto" latinLnBrk="0" hangingPunct="1">
              <a:lnSpc>
                <a:spcPct val="107000"/>
              </a:lnSpc>
              <a:spcBef>
                <a:spcPts val="0"/>
              </a:spcBef>
              <a:spcAft>
                <a:spcPts val="80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סיור אבות וילדים – הצלחת הסיורים נבעה גם מהנחיית המדריך שגירה את סקרנות הילדים באמצעות חידות, עודד אותם להיות אקטיביים והתאים את התוכן לעולמם התרבותי של המשתתפים. </a:t>
            </a: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5">
            <a:extLst>
              <a:ext uri="{FF2B5EF4-FFF2-40B4-BE49-F238E27FC236}">
                <a16:creationId xmlns:a16="http://schemas.microsoft.com/office/drawing/2014/main" id="{1C1E4BE3-D03B-442B-218B-3F9A85C957AD}"/>
              </a:ext>
            </a:extLst>
          </p:cNvPr>
          <p:cNvSpPr/>
          <p:nvPr/>
        </p:nvSpPr>
        <p:spPr>
          <a:xfrm>
            <a:off x="2747015" y="5776331"/>
            <a:ext cx="9444983" cy="6668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7000"/>
              </a:lnSpc>
              <a:spcBef>
                <a:spcPts val="0"/>
              </a:spcBef>
              <a:spcAft>
                <a:spcPts val="800"/>
              </a:spcAft>
              <a:buClrTx/>
              <a:buSzTx/>
              <a:buFontTx/>
              <a:buNone/>
              <a:tabLst/>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"המפעילה היא מספיק יצירתית, הילדים נהנים מאוד, את רואה!" </a:t>
            </a:r>
            <a:r>
              <a:rPr kumimoji="0" lang="he-IL"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(אמא, פעילות מוטורית)</a:t>
            </a:r>
            <a:endPar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pic>
        <p:nvPicPr>
          <p:cNvPr id="11" name="תמונה 5">
            <a:extLst>
              <a:ext uri="{FF2B5EF4-FFF2-40B4-BE49-F238E27FC236}">
                <a16:creationId xmlns:a16="http://schemas.microsoft.com/office/drawing/2014/main" id="{BDEF954E-F3DF-8EA9-13BE-2FF6CC3206A4}"/>
              </a:ext>
            </a:extLst>
          </p:cNvPr>
          <p:cNvPicPr>
            <a:picLocks noChangeAspect="1"/>
          </p:cNvPicPr>
          <p:nvPr/>
        </p:nvPicPr>
        <p:blipFill>
          <a:blip r:embed="rId2"/>
          <a:stretch>
            <a:fillRect/>
          </a:stretch>
        </p:blipFill>
        <p:spPr>
          <a:xfrm>
            <a:off x="-4803" y="2295741"/>
            <a:ext cx="3361320" cy="4156967"/>
          </a:xfrm>
          <a:prstGeom prst="rect">
            <a:avLst/>
          </a:prstGeom>
        </p:spPr>
      </p:pic>
      <p:pic>
        <p:nvPicPr>
          <p:cNvPr id="12" name="תמונה 3">
            <a:extLst>
              <a:ext uri="{FF2B5EF4-FFF2-40B4-BE49-F238E27FC236}">
                <a16:creationId xmlns:a16="http://schemas.microsoft.com/office/drawing/2014/main" id="{FFDAE483-41B8-65F3-48A2-4624AA52CBAF}"/>
              </a:ext>
            </a:extLst>
          </p:cNvPr>
          <p:cNvPicPr>
            <a:picLocks noChangeAspect="1"/>
          </p:cNvPicPr>
          <p:nvPr/>
        </p:nvPicPr>
        <p:blipFill rotWithShape="1">
          <a:blip r:embed="rId3"/>
          <a:srcRect t="21453" r="25008"/>
          <a:stretch/>
        </p:blipFill>
        <p:spPr>
          <a:xfrm>
            <a:off x="-297432" y="464971"/>
            <a:ext cx="3653949" cy="2611163"/>
          </a:xfrm>
          <a:prstGeom prst="rect">
            <a:avLst/>
          </a:prstGeom>
        </p:spPr>
      </p:pic>
      <p:pic>
        <p:nvPicPr>
          <p:cNvPr id="13" name="Picture 2" descr="Business team staff icon Royalty Free Vector Image">
            <a:extLst>
              <a:ext uri="{FF2B5EF4-FFF2-40B4-BE49-F238E27FC236}">
                <a16:creationId xmlns:a16="http://schemas.microsoft.com/office/drawing/2014/main" id="{1EC65AC3-0E50-3340-12A0-81FC2CE5475F}"/>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10619827" y="5702716"/>
            <a:ext cx="1127680" cy="82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26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134903-EAA4-E2F7-FB5C-E067D8C30BBC}"/>
              </a:ext>
            </a:extLst>
          </p:cNvPr>
          <p:cNvSpPr txBox="1"/>
          <p:nvPr/>
        </p:nvSpPr>
        <p:spPr>
          <a:xfrm>
            <a:off x="0" y="-10458"/>
            <a:ext cx="12192000" cy="461665"/>
          </a:xfrm>
          <a:prstGeom prst="rect">
            <a:avLst/>
          </a:prstGeom>
          <a:solidFill>
            <a:srgbClr val="36636F"/>
          </a:solidFill>
        </p:spPr>
        <p:txBody>
          <a:bodyPr wrap="square" rtlCol="0">
            <a:spAutoFit/>
          </a:bodyPr>
          <a:lstStyle/>
          <a:p>
            <a:pPr algn="r" rtl="1"/>
            <a:r>
              <a:rPr lang="he-IL" sz="2400" b="1">
                <a:solidFill>
                  <a:schemeClr val="bg1"/>
                </a:solidFill>
                <a:latin typeface="Tahoma" pitchFamily="34" charset="0"/>
                <a:ea typeface="Tahoma" pitchFamily="34" charset="0"/>
                <a:cs typeface="Tahoma" pitchFamily="34" charset="0"/>
              </a:rPr>
              <a:t>סיכום</a:t>
            </a:r>
          </a:p>
        </p:txBody>
      </p:sp>
      <p:sp>
        <p:nvSpPr>
          <p:cNvPr id="6" name="Rectangle 5">
            <a:extLst>
              <a:ext uri="{FF2B5EF4-FFF2-40B4-BE49-F238E27FC236}">
                <a16:creationId xmlns:a16="http://schemas.microsoft.com/office/drawing/2014/main" id="{D060496C-7CB5-007E-440D-0C9B9EB178E1}"/>
              </a:ext>
            </a:extLst>
          </p:cNvPr>
          <p:cNvSpPr/>
          <p:nvPr/>
        </p:nvSpPr>
        <p:spPr>
          <a:xfrm>
            <a:off x="2473792" y="1720276"/>
            <a:ext cx="9110546" cy="2970365"/>
          </a:xfrm>
          <a:prstGeom prst="rect">
            <a:avLst/>
          </a:prstGeom>
          <a:solidFill>
            <a:schemeClr val="bg1"/>
          </a:solidFill>
        </p:spPr>
        <p:txBody>
          <a:bodyPr wrap="square" lIns="91440" tIns="45720" rIns="91440" bIns="45720" anchor="t">
            <a:spAutoFit/>
          </a:bodyPr>
          <a:lstStyle/>
          <a:p>
            <a:pPr marL="285750" indent="-285750" algn="r" rtl="1">
              <a:lnSpc>
                <a:spcPct val="200000"/>
              </a:lnSpc>
              <a:buClr>
                <a:srgbClr val="36636F"/>
              </a:buClr>
              <a:buFont typeface="Tahoma" panose="020B0604030504040204" pitchFamily="34" charset="0"/>
              <a:buChar char="█"/>
            </a:pPr>
            <a:r>
              <a:rPr lang="he-IL" sz="1600">
                <a:latin typeface="Segoe UI" panose="020B0502040204020203" pitchFamily="34" charset="0"/>
                <a:ea typeface="Tahoma" panose="020B0604030504040204" pitchFamily="34" charset="0"/>
                <a:cs typeface="Segoe UI" panose="020B0502040204020203" pitchFamily="34" charset="0"/>
              </a:rPr>
              <a:t>ניכרת השקעה גבוהה בתכנון ובהוצאה לפועל של הפעילויות. </a:t>
            </a:r>
          </a:p>
          <a:p>
            <a:pPr marL="285750" indent="-285750">
              <a:lnSpc>
                <a:spcPct val="200000"/>
              </a:lnSpc>
              <a:buClr>
                <a:srgbClr val="36636F"/>
              </a:buClr>
              <a:buFont typeface="Tahoma" panose="020B0604030504040204" pitchFamily="34" charset="0"/>
              <a:buChar char="█"/>
            </a:pPr>
            <a:r>
              <a:rPr lang="he-IL" sz="1600">
                <a:latin typeface="Segoe UI" panose="020B0502040204020203" pitchFamily="34" charset="0"/>
                <a:ea typeface="Tahoma" panose="020B0604030504040204" pitchFamily="34" charset="0"/>
                <a:cs typeface="Segoe UI" panose="020B0502040204020203" pitchFamily="34" charset="0"/>
              </a:rPr>
              <a:t>המרחב הציבורי נחווה כמקום בטוח, מזמין ונגיש עבור התושבים לבילוי משותף ושהייה.</a:t>
            </a:r>
          </a:p>
          <a:p>
            <a:pPr marL="285750" indent="-285750" algn="r" rtl="1">
              <a:lnSpc>
                <a:spcPct val="200000"/>
              </a:lnSpc>
              <a:buClr>
                <a:srgbClr val="36636F"/>
              </a:buClr>
              <a:buFont typeface="Tahoma" panose="020B0604030504040204" pitchFamily="34" charset="0"/>
              <a:buChar char="█"/>
            </a:pPr>
            <a:r>
              <a:rPr lang="he-IL" sz="1600">
                <a:latin typeface="Segoe UI" panose="020B0502040204020203" pitchFamily="34" charset="0"/>
                <a:ea typeface="Tahoma" panose="020B0604030504040204" pitchFamily="34" charset="0"/>
                <a:cs typeface="Segoe UI" panose="020B0502040204020203" pitchFamily="34" charset="0"/>
              </a:rPr>
              <a:t>הפעילויות יצרו אפשרויות מגוונות לאינטראקציה פעילה ולמשחק משותף בין המלווים לילדיהם.</a:t>
            </a:r>
          </a:p>
          <a:p>
            <a:pPr marL="285750" indent="-285750" algn="r" rtl="1">
              <a:lnSpc>
                <a:spcPct val="200000"/>
              </a:lnSpc>
              <a:buClr>
                <a:srgbClr val="36636F"/>
              </a:buClr>
              <a:buFont typeface="Tahoma" panose="020B0604030504040204" pitchFamily="34" charset="0"/>
              <a:buChar char="█"/>
            </a:pPr>
            <a:r>
              <a:rPr kumimoji="0" lang="he-IL" sz="16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האימהות הביעו שביעות רצון גבוהה יותר מפעילויות שהתאימו מבחינה תָּכְנִית לטווח גילים רחב.</a:t>
            </a:r>
          </a:p>
          <a:p>
            <a:pPr marL="285750" indent="-285750" algn="r" rtl="1">
              <a:lnSpc>
                <a:spcPct val="200000"/>
              </a:lnSpc>
              <a:buClr>
                <a:srgbClr val="36636F"/>
              </a:buClr>
              <a:buFont typeface="Tahoma" panose="020B0604030504040204" pitchFamily="34" charset="0"/>
              <a:buChar char="█"/>
            </a:pPr>
            <a:r>
              <a:rPr kumimoji="0" lang="he-IL" sz="16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מומלץ להמשיך </a:t>
            </a:r>
            <a:r>
              <a:rPr lang="he-IL" sz="1600">
                <a:latin typeface="Segoe UI" panose="020B0502040204020203" pitchFamily="34" charset="0"/>
                <a:ea typeface="Tahoma" panose="020B0604030504040204" pitchFamily="34" charset="0"/>
                <a:cs typeface="Segoe UI" panose="020B0502040204020203" pitchFamily="34" charset="0"/>
              </a:rPr>
              <a:t>ל</a:t>
            </a:r>
            <a:r>
              <a:rPr kumimoji="0" lang="he-IL" sz="16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קיים פעילויות בהנחיית נשות מקצוע שביכולתן לשמש גם כדמויות סמכות. </a:t>
            </a:r>
          </a:p>
          <a:p>
            <a:pPr marL="285750" indent="-285750" algn="r" rtl="1">
              <a:lnSpc>
                <a:spcPct val="200000"/>
              </a:lnSpc>
              <a:buClr>
                <a:srgbClr val="36636F"/>
              </a:buClr>
              <a:buFont typeface="Tahoma" panose="020B0604030504040204" pitchFamily="34" charset="0"/>
              <a:buChar char="█"/>
            </a:pPr>
            <a:r>
              <a:rPr kumimoji="0" lang="he-IL" sz="16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מומלץ להתאים את הפעילויות העתידיות, כך שהן יהוו גם גיבוש קהילתי עבור הורי ילדי הגיל הרך.</a:t>
            </a:r>
          </a:p>
        </p:txBody>
      </p:sp>
      <p:sp>
        <p:nvSpPr>
          <p:cNvPr id="7" name="TextBox 6">
            <a:extLst>
              <a:ext uri="{FF2B5EF4-FFF2-40B4-BE49-F238E27FC236}">
                <a16:creationId xmlns:a16="http://schemas.microsoft.com/office/drawing/2014/main" id="{FB093EDE-BC4B-173A-B83C-4BF86E01B79E}"/>
              </a:ext>
            </a:extLst>
          </p:cNvPr>
          <p:cNvSpPr txBox="1"/>
          <p:nvPr/>
        </p:nvSpPr>
        <p:spPr>
          <a:xfrm>
            <a:off x="0" y="442792"/>
            <a:ext cx="12192000" cy="1154483"/>
          </a:xfrm>
          <a:prstGeom prst="rect">
            <a:avLst/>
          </a:prstGeom>
          <a:solidFill>
            <a:srgbClr val="FFDC72"/>
          </a:solidFill>
        </p:spPr>
        <p:txBody>
          <a:bodyPr wrap="square" rtlCol="1">
            <a:spAutoFit/>
          </a:bodyPr>
          <a:lstStyle/>
          <a:p>
            <a:pPr algn="ctr">
              <a:lnSpc>
                <a:spcPct val="150000"/>
              </a:lnSpc>
              <a:buClr>
                <a:srgbClr val="EC1C3C"/>
              </a:buClr>
            </a:pPr>
            <a:r>
              <a:rPr lang="he-IL" sz="1600" b="1">
                <a:solidFill>
                  <a:srgbClr val="36636F"/>
                </a:solidFill>
                <a:latin typeface="Segoe UI" panose="020B0502040204020203" pitchFamily="34" charset="0"/>
                <a:ea typeface="Tahoma" panose="020B0604030504040204" pitchFamily="34" charset="0"/>
                <a:cs typeface="Segoe UI" panose="020B0502040204020203" pitchFamily="34" charset="0"/>
              </a:rPr>
              <a:t>פעילויות זעירא וסיורי אבות ובנים קיבלו תגובות חיוביות מאוד מהתושבים, שביקשו להרבות ביוזמות דומות </a:t>
            </a:r>
            <a:br>
              <a:rPr lang="en-US" sz="1600" b="1">
                <a:solidFill>
                  <a:srgbClr val="36636F"/>
                </a:solidFill>
                <a:latin typeface="Segoe UI" panose="020B0502040204020203" pitchFamily="34" charset="0"/>
                <a:ea typeface="Tahoma" panose="020B0604030504040204" pitchFamily="34" charset="0"/>
                <a:cs typeface="Segoe UI" panose="020B0502040204020203" pitchFamily="34" charset="0"/>
              </a:rPr>
            </a:br>
            <a:r>
              <a:rPr lang="he-IL" sz="1600" b="1">
                <a:solidFill>
                  <a:srgbClr val="36636F"/>
                </a:solidFill>
                <a:latin typeface="Segoe UI" panose="020B0502040204020203" pitchFamily="34" charset="0"/>
                <a:ea typeface="Tahoma" panose="020B0604030504040204" pitchFamily="34" charset="0"/>
                <a:cs typeface="Segoe UI" panose="020B0502040204020203" pitchFamily="34" charset="0"/>
              </a:rPr>
              <a:t>ובתדירות קבועה וגבוהה יותר. הפעילויות עודדו אינטראקציה חיובית בין הורים וילדיהם וכן בין הילדים עצמם. </a:t>
            </a:r>
            <a:br>
              <a:rPr lang="en-US" sz="1600" b="1">
                <a:solidFill>
                  <a:srgbClr val="36636F"/>
                </a:solidFill>
                <a:latin typeface="Segoe UI" panose="020B0502040204020203" pitchFamily="34" charset="0"/>
                <a:ea typeface="Tahoma" panose="020B0604030504040204" pitchFamily="34" charset="0"/>
                <a:cs typeface="Segoe UI" panose="020B0502040204020203" pitchFamily="34" charset="0"/>
              </a:rPr>
            </a:br>
            <a:r>
              <a:rPr lang="he-IL" sz="1600" b="1">
                <a:solidFill>
                  <a:srgbClr val="36636F"/>
                </a:solidFill>
                <a:latin typeface="Segoe UI" panose="020B0502040204020203" pitchFamily="34" charset="0"/>
                <a:ea typeface="Tahoma" panose="020B0604030504040204" pitchFamily="34" charset="0"/>
                <a:cs typeface="Segoe UI" panose="020B0502040204020203" pitchFamily="34" charset="0"/>
              </a:rPr>
              <a:t>עם זאת, המשתתפים לא ראו במפגשים הקהילתיים מניע מרכזי להגעה לפעילות</a:t>
            </a:r>
            <a:r>
              <a:rPr kumimoji="0" lang="he-IL"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C17CD0A8-6989-0F68-1116-0E77A2295542}"/>
              </a:ext>
            </a:extLst>
          </p:cNvPr>
          <p:cNvSpPr/>
          <p:nvPr/>
        </p:nvSpPr>
        <p:spPr>
          <a:xfrm>
            <a:off x="20575" y="4970067"/>
            <a:ext cx="12171425" cy="1073564"/>
          </a:xfrm>
          <a:prstGeom prst="rect">
            <a:avLst/>
          </a:prstGeom>
          <a:solidFill>
            <a:srgbClr val="9AB1B7"/>
          </a:solidFill>
        </p:spPr>
        <p:txBody>
          <a:bodyPr wrap="square">
            <a:spAutoFit/>
          </a:bodyPr>
          <a:lstStyle/>
          <a:p>
            <a:pPr algn="ctr">
              <a:lnSpc>
                <a:spcPct val="150000"/>
              </a:lnSpc>
            </a:pPr>
            <a:r>
              <a:rPr lang="he-IL" sz="16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"בתוך כל הדבר הזה אנחנו רוצים לאפשר לילדי העיר להרגיש שמישהו חשב עליהם, </a:t>
            </a:r>
            <a:br>
              <a:rPr lang="en-US" sz="16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br>
            <a:r>
              <a:rPr lang="he-IL" sz="16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איזו סביבה, מרחב, אנחנו בונים להם, מתוך	חשיבה יסודית ועמוקה" </a:t>
            </a:r>
          </a:p>
          <a:p>
            <a:pPr algn="ctr">
              <a:lnSpc>
                <a:spcPct val="150000"/>
              </a:lnSpc>
            </a:pPr>
            <a:r>
              <a:rPr lang="he-IL" sz="12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(ראש העיר, ד"ר עליזה בלוך)</a:t>
            </a:r>
            <a:endParaRPr kumimoji="0" lang="he-IL"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3177095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מעוגל 1">
            <a:extLst>
              <a:ext uri="{FF2B5EF4-FFF2-40B4-BE49-F238E27FC236}">
                <a16:creationId xmlns:a16="http://schemas.microsoft.com/office/drawing/2014/main" id="{42A8410F-DCEE-3A73-3C02-E9288A5E1930}"/>
              </a:ext>
            </a:extLst>
          </p:cNvPr>
          <p:cNvSpPr/>
          <p:nvPr/>
        </p:nvSpPr>
        <p:spPr>
          <a:xfrm rot="4329447">
            <a:off x="6585906"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מעוגל 8">
            <a:extLst>
              <a:ext uri="{FF2B5EF4-FFF2-40B4-BE49-F238E27FC236}">
                <a16:creationId xmlns:a16="http://schemas.microsoft.com/office/drawing/2014/main" id="{B2D13EE5-37B2-4FA9-BE34-55D6E5D7B39E}"/>
              </a:ext>
            </a:extLst>
          </p:cNvPr>
          <p:cNvSpPr/>
          <p:nvPr/>
        </p:nvSpPr>
        <p:spPr>
          <a:xfrm rot="4329447">
            <a:off x="6868073" y="24440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7">
            <a:extLst>
              <a:ext uri="{FF2B5EF4-FFF2-40B4-BE49-F238E27FC236}">
                <a16:creationId xmlns:a16="http://schemas.microsoft.com/office/drawing/2014/main" id="{E67C21CA-9DFE-2185-2FE4-15517B2F93BF}"/>
              </a:ext>
            </a:extLst>
          </p:cNvPr>
          <p:cNvSpPr/>
          <p:nvPr/>
        </p:nvSpPr>
        <p:spPr>
          <a:xfrm>
            <a:off x="6817355" y="1982450"/>
            <a:ext cx="5374645" cy="1446550"/>
          </a:xfrm>
          <a:prstGeom prst="rect">
            <a:avLst/>
          </a:prstGeom>
        </p:spPr>
        <p:txBody>
          <a:bodyPr wrap="square">
            <a:spAutoFit/>
          </a:bodyPr>
          <a:lstStyle/>
          <a:p>
            <a:pPr algn="ctr" rtl="0">
              <a:spcBef>
                <a:spcPts val="1000"/>
              </a:spcBef>
            </a:pP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Bibliography &amp; Appendixes</a:t>
            </a:r>
            <a:endParaRPr lang="he-IL"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3810501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0F8C8F5-8899-CE5C-7904-343AE91E760F}"/>
              </a:ext>
            </a:extLst>
          </p:cNvPr>
          <p:cNvSpPr txBox="1"/>
          <p:nvPr/>
        </p:nvSpPr>
        <p:spPr>
          <a:xfrm>
            <a:off x="589448" y="745668"/>
            <a:ext cx="11013103" cy="5222840"/>
          </a:xfrm>
          <a:prstGeom prst="rect">
            <a:avLst/>
          </a:prstGeom>
          <a:noFill/>
        </p:spPr>
        <p:txBody>
          <a:bodyPr wrap="square" rtlCol="1">
            <a:spAutoFit/>
          </a:bodyPr>
          <a:lstStyle/>
          <a:p>
            <a:pPr marL="342900" indent="-342900" algn="l" rtl="0">
              <a:lnSpc>
                <a:spcPct val="150000"/>
              </a:lnSpc>
              <a:buFont typeface="+mj-lt"/>
              <a:buAutoNum type="arabicPeriod"/>
            </a:pPr>
            <a:r>
              <a:rPr lang="en-US" sz="1400" dirty="0">
                <a:latin typeface="Segoe UI" panose="020B0502040204020203" pitchFamily="34" charset="0"/>
                <a:ea typeface="Tahoma" panose="020B0604030504040204" pitchFamily="34" charset="0"/>
                <a:cs typeface="Segoe UI" panose="020B0502040204020203" pitchFamily="34" charset="0"/>
              </a:rPr>
              <a:t>Quality of Life of Populations in Israeli Society – 2019 Quality of Life Index, October 2019. </a:t>
            </a:r>
            <a:r>
              <a:rPr lang="en-US" altLang="he-IL" sz="1400" dirty="0">
                <a:latin typeface="Segoe UI" panose="020B0502040204020203" pitchFamily="34" charset="0"/>
                <a:ea typeface="Calibri" panose="020F0502020204030204" pitchFamily="34" charset="0"/>
                <a:cs typeface="Segoe UI" panose="020B0502040204020203" pitchFamily="34" charset="0"/>
              </a:rPr>
              <a:t>The Haredi Institute for Public Affairs </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שנתון החברה החרדית בישראל, לי כהנר וגלעד מלאך, 2020, המכון הישראלי לדמוקרטיה</a:t>
            </a: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הלשכה המרכזית לסטטיסטיקה, משפחות בישראל- נתונים לרגל יום המשפחה, 2021.</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הערכת תוכניות שמטרתן קידום התפתחות בגיל הרך: סקירת ספרות, המרכז לטכנולוגיה חינוכית, אפריל 2016. </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תוכנית מתאר כוללנית בית שמש, מנהל התכנון, משרד הבינוי והשיכון, ארמון אדריכלים וקייזר, דצמבר 2020.</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פגישת היכרות ופתיחה – </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Urban 95 </a:t>
            </a: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בית שמש, </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15.02.2021</a:t>
            </a: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סיכום ועדת היגוי בבית שמש, 28.04.2021.</a:t>
            </a:r>
            <a:endPar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הלשכה המרכזית לסטטיסטיקה. נתונים כללים- שנת 2020.</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מיפוי ההון האנושי בבית שמש. איתן רגב, איציק קרומבי ושני זוסמן-אפרתי. המכון החרדי למחקרי מדיניות ועיריית בית שמש. אוקטובר 2021. </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סיכום מפגש וועדות היגוי מס' 4. 09.08.2021.</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בטרם- דו"ח תמותת ילדים מהיפגעות בלתי מכוונת בשנת 2021. ינואר 2022.</a:t>
            </a:r>
            <a:endPar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סיכום קבוצת מיקוד צוות בית שמש – הכשרות מקצועיות.</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ממצאים סקר תושבים.</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דוחות תצפית (דוח תצפית הפעלה מוטורית, דוח תצפית הפעלה שפתית, דוח תצפית הפעלה תחושתית, דוח תצפית סיור אבות ובנים, דוח תצפית אקספלור שכונת רמת אברהם). </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דוחות קבוצות מיקוד תושבים (אימהות תושבות שכונה ג'1, אימהות תושבות שכונה רמת אברהם, קבוצת מיקוד אבות).</a:t>
            </a:r>
          </a:p>
        </p:txBody>
      </p:sp>
      <p:sp>
        <p:nvSpPr>
          <p:cNvPr id="7" name="TextBox 6">
            <a:extLst>
              <a:ext uri="{FF2B5EF4-FFF2-40B4-BE49-F238E27FC236}">
                <a16:creationId xmlns:a16="http://schemas.microsoft.com/office/drawing/2014/main" id="{21B4743C-A96E-82F3-4D87-7ED0B812BE6F}"/>
              </a:ext>
            </a:extLst>
          </p:cNvPr>
          <p:cNvSpPr txBox="1"/>
          <p:nvPr/>
        </p:nvSpPr>
        <p:spPr>
          <a:xfrm>
            <a:off x="0" y="-526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Bibliography – References and Documents analyzed as Part of the Evaluation</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712537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2">
            <a:extLst>
              <a:ext uri="{FF2B5EF4-FFF2-40B4-BE49-F238E27FC236}">
                <a16:creationId xmlns:a16="http://schemas.microsoft.com/office/drawing/2014/main" id="{5001749A-DB77-1F1E-3020-DDE881AFBAF0}"/>
              </a:ext>
            </a:extLst>
          </p:cNvPr>
          <p:cNvSpPr txBox="1"/>
          <p:nvPr/>
        </p:nvSpPr>
        <p:spPr>
          <a:xfrm>
            <a:off x="6255326" y="1004518"/>
            <a:ext cx="4965725" cy="4576509"/>
          </a:xfrm>
          <a:prstGeom prst="rect">
            <a:avLst/>
          </a:prstGeom>
          <a:noFill/>
        </p:spPr>
        <p:txBody>
          <a:bodyPr wrap="square" rtlCol="1">
            <a:spAutoFit/>
          </a:bodyPr>
          <a:lstStyle/>
          <a:p>
            <a:pPr>
              <a:lnSpc>
                <a:spcPct val="150000"/>
              </a:lnSpc>
              <a:defRPr/>
            </a:pPr>
            <a:r>
              <a:rPr lang="he-IL" sz="1400" b="1" dirty="0">
                <a:solidFill>
                  <a:prstClr val="black"/>
                </a:solidFill>
                <a:latin typeface="Segoe UI" panose="020B0502040204020203" pitchFamily="34" charset="0"/>
                <a:cs typeface="Segoe UI" panose="020B0502040204020203" pitchFamily="34" charset="0"/>
              </a:rPr>
              <a:t>ראיונות למידה</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שיר משעלי- פיתוח משאבים (צוערת)</a:t>
            </a:r>
            <a:endParaRPr lang="en-US" sz="1400" dirty="0">
              <a:solidFill>
                <a:prstClr val="black"/>
              </a:solidFill>
              <a:latin typeface="Segoe UI" panose="020B0502040204020203" pitchFamily="34" charset="0"/>
              <a:cs typeface="Segoe UI" panose="020B0502040204020203" pitchFamily="34" charset="0"/>
            </a:endParaRP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שרית פוטוק- מנהלת את התוכנית הלאומית 360</a:t>
            </a:r>
            <a:endParaRPr lang="en-US" sz="1400" dirty="0">
              <a:solidFill>
                <a:prstClr val="black"/>
              </a:solidFill>
              <a:latin typeface="Segoe UI" panose="020B0502040204020203" pitchFamily="34" charset="0"/>
              <a:cs typeface="Segoe UI" panose="020B0502040204020203" pitchFamily="34" charset="0"/>
            </a:endParaRP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דודו ג'מו- ראש מינהל תפעול</a:t>
            </a:r>
            <a:endParaRPr lang="en-US" sz="1400" dirty="0">
              <a:solidFill>
                <a:prstClr val="black"/>
              </a:solidFill>
              <a:latin typeface="Segoe UI" panose="020B0502040204020203" pitchFamily="34" charset="0"/>
              <a:cs typeface="Segoe UI" panose="020B0502040204020203" pitchFamily="34" charset="0"/>
            </a:endParaRP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מורן אזו- מנהלת את המחלקה של הרשות הלאומית לביטחון קהילתי + ניהול בית הספר להורות בקהילה </a:t>
            </a:r>
            <a:endParaRPr lang="en-US" sz="1400" dirty="0">
              <a:solidFill>
                <a:prstClr val="black"/>
              </a:solidFill>
              <a:latin typeface="Segoe UI" panose="020B0502040204020203" pitchFamily="34" charset="0"/>
              <a:cs typeface="Segoe UI" panose="020B0502040204020203" pitchFamily="34" charset="0"/>
            </a:endParaRP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אביטל שקד- מנהלת המרכז לגיל הרך (לשעבר)</a:t>
            </a:r>
            <a:endParaRPr lang="en-US" sz="1400" dirty="0">
              <a:solidFill>
                <a:prstClr val="black"/>
              </a:solidFill>
              <a:latin typeface="Segoe UI" panose="020B0502040204020203" pitchFamily="34" charset="0"/>
              <a:cs typeface="Segoe UI" panose="020B0502040204020203" pitchFamily="34" charset="0"/>
            </a:endParaRP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שרי דרור- ראש מינהל חינוך</a:t>
            </a:r>
            <a:endParaRPr lang="en-US" sz="1400" dirty="0">
              <a:solidFill>
                <a:prstClr val="black"/>
              </a:solidFill>
              <a:latin typeface="Segoe UI" panose="020B0502040204020203" pitchFamily="34" charset="0"/>
              <a:cs typeface="Segoe UI" panose="020B0502040204020203" pitchFamily="34" charset="0"/>
            </a:endParaRP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מעין כהן- מנהלת תוכנית אורבן 95 הרחבה בבית שמש</a:t>
            </a:r>
            <a:endParaRPr lang="en-US" sz="1400" dirty="0">
              <a:solidFill>
                <a:prstClr val="black"/>
              </a:solidFill>
              <a:latin typeface="Segoe UI" panose="020B0502040204020203" pitchFamily="34" charset="0"/>
              <a:cs typeface="Segoe UI" panose="020B0502040204020203" pitchFamily="34" charset="0"/>
            </a:endParaRP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איתי דרייר- רפרנט חדשנות ואסטרטגיה במינהל חינוך</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רותם שפיגלר- עוזר מהנדסת העיר (לשעבר)</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אוהד כהן- אדריכל העיר בית שמש</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יהודית חדד- עוזרת ראש העיר בתחום הנדסה</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ענבר וייס- מהנדסת העיר</a:t>
            </a:r>
          </a:p>
        </p:txBody>
      </p:sp>
      <p:sp>
        <p:nvSpPr>
          <p:cNvPr id="7" name="תיבת טקסט 4">
            <a:extLst>
              <a:ext uri="{FF2B5EF4-FFF2-40B4-BE49-F238E27FC236}">
                <a16:creationId xmlns:a16="http://schemas.microsoft.com/office/drawing/2014/main" id="{67BFD8AA-EC3B-A597-7C1E-7C9F46C68600}"/>
              </a:ext>
            </a:extLst>
          </p:cNvPr>
          <p:cNvSpPr txBox="1"/>
          <p:nvPr/>
        </p:nvSpPr>
        <p:spPr>
          <a:xfrm>
            <a:off x="403761" y="1004518"/>
            <a:ext cx="5692239" cy="2631490"/>
          </a:xfrm>
          <a:prstGeom prst="rect">
            <a:avLst/>
          </a:prstGeom>
          <a:noFill/>
        </p:spPr>
        <p:txBody>
          <a:bodyPr wrap="square" rtlCol="1">
            <a:spAutoFit/>
          </a:bodyPr>
          <a:lstStyle/>
          <a:p>
            <a:pPr>
              <a:lnSpc>
                <a:spcPct val="150000"/>
              </a:lnSpc>
              <a:defRPr/>
            </a:pPr>
            <a:r>
              <a:rPr lang="he-IL" sz="1400" b="1" dirty="0">
                <a:solidFill>
                  <a:prstClr val="black"/>
                </a:solidFill>
                <a:latin typeface="Segoe UI" panose="020B0502040204020203" pitchFamily="34" charset="0"/>
                <a:cs typeface="Segoe UI" panose="020B0502040204020203" pitchFamily="34" charset="0"/>
              </a:rPr>
              <a:t>משתתפי קבוצת מיקוד עם הצוות המוביל של בית שמש</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אוהד כהן- אדריכל העיר</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שירה לוי בלדסר- עוזרת אדריכל העיר</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אביטל כהן- מנהלת מחלקת מתקני משחק</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יצחק גלסנר- רכז מגזר חרדי לביטחון קהילתי</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יהודית חדד-עוזרת ראש העיר בתחום הנדסה</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רחלי בן שטרית- מנהלת יחידת השירות לתושב</a:t>
            </a:r>
          </a:p>
          <a:p>
            <a:endParaRPr lang="he-IL" dirty="0"/>
          </a:p>
        </p:txBody>
      </p:sp>
      <p:sp>
        <p:nvSpPr>
          <p:cNvPr id="8" name="TextBox 7">
            <a:extLst>
              <a:ext uri="{FF2B5EF4-FFF2-40B4-BE49-F238E27FC236}">
                <a16:creationId xmlns:a16="http://schemas.microsoft.com/office/drawing/2014/main" id="{1EDC0662-4090-06A0-5E68-CE860C214AAB}"/>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List of Interviewees </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944461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DB73AB-BD0B-C427-8709-8E0EAECCF2ED}"/>
              </a:ext>
            </a:extLst>
          </p:cNvPr>
          <p:cNvSpPr/>
          <p:nvPr/>
        </p:nvSpPr>
        <p:spPr>
          <a:xfrm>
            <a:off x="5852160" y="787503"/>
            <a:ext cx="5990634" cy="2637517"/>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According to the 2017 Weighted Quality of Life Index, the aggregate quality of life measure for the Haredi Israeli population is 0.64, which is slightly lower than for the non-Haredi Jewish Israeli (NHJI) population (0.71). The Haredi population’s measures of income, employment, infrastructure, public transit, and environment is lower than that of NHJIs.</a:t>
            </a:r>
          </a:p>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Despite the significant disparities in material quality of life, the Haredi population’s measures are higher than that of the NHJI population for health, personal welfare &amp; family life, and community &amp; social life. </a:t>
            </a:r>
          </a:p>
        </p:txBody>
      </p:sp>
      <p:sp>
        <p:nvSpPr>
          <p:cNvPr id="12" name="Rectangle 11">
            <a:extLst>
              <a:ext uri="{FF2B5EF4-FFF2-40B4-BE49-F238E27FC236}">
                <a16:creationId xmlns:a16="http://schemas.microsoft.com/office/drawing/2014/main" id="{45EEE8F7-3954-E97C-570B-7386A0AE5129}"/>
              </a:ext>
            </a:extLst>
          </p:cNvPr>
          <p:cNvSpPr/>
          <p:nvPr/>
        </p:nvSpPr>
        <p:spPr>
          <a:xfrm>
            <a:off x="560409" y="4371345"/>
            <a:ext cx="5759728" cy="2314352"/>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From 2012 to 2017 the quality-of-life index increased gradually for Haredi Israelis while it rose more saliently for the entire Israeli population.</a:t>
            </a:r>
          </a:p>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However, the trend of change in quality of life for Haredi Israelis remains more moderate than for NHJIs.</a:t>
            </a:r>
          </a:p>
          <a:p>
            <a:pPr lvl="0" eaLnBrk="0" fontAlgn="base" hangingPunct="0">
              <a:lnSpc>
                <a:spcPct val="150000"/>
              </a:lnSpc>
              <a:spcBef>
                <a:spcPct val="0"/>
              </a:spcBef>
              <a:spcAft>
                <a:spcPct val="0"/>
              </a:spcAft>
            </a:pPr>
            <a:br>
              <a:rPr lang="en-US" sz="1400" dirty="0">
                <a:solidFill>
                  <a:prstClr val="black"/>
                </a:solidFill>
                <a:latin typeface="Segoe UI" panose="020B0502040204020203" pitchFamily="34" charset="0"/>
                <a:cs typeface="Segoe UI" panose="020B0502040204020203" pitchFamily="34" charset="0"/>
              </a:rPr>
            </a:br>
            <a:endParaRPr lang="he-IL" sz="1400" dirty="0">
              <a:solidFill>
                <a:prstClr val="black"/>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13A14D82-6D4E-3DB6-BE98-0AC4F770AD1C}"/>
              </a:ext>
            </a:extLst>
          </p:cNvPr>
          <p:cNvSpPr txBox="1"/>
          <p:nvPr/>
        </p:nvSpPr>
        <p:spPr>
          <a:xfrm>
            <a:off x="2798" y="-26143"/>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The Quality-of-Life Index of the Ultra-Orthodox Population in Israel*</a:t>
            </a:r>
            <a:endParaRPr lang="he-IL" sz="2400" b="1" dirty="0">
              <a:solidFill>
                <a:schemeClr val="bg1"/>
              </a:solidFill>
              <a:latin typeface="Tahoma" pitchFamily="34" charset="0"/>
              <a:ea typeface="Tahoma" pitchFamily="34" charset="0"/>
              <a:cs typeface="Tahoma" pitchFamily="34" charset="0"/>
            </a:endParaRPr>
          </a:p>
        </p:txBody>
      </p:sp>
      <p:sp>
        <p:nvSpPr>
          <p:cNvPr id="16" name="Rectangle 8">
            <a:extLst>
              <a:ext uri="{FF2B5EF4-FFF2-40B4-BE49-F238E27FC236}">
                <a16:creationId xmlns:a16="http://schemas.microsoft.com/office/drawing/2014/main" id="{1AC6BD94-701B-F42D-877A-43199FFE93C0}"/>
              </a:ext>
            </a:extLst>
          </p:cNvPr>
          <p:cNvSpPr/>
          <p:nvPr/>
        </p:nvSpPr>
        <p:spPr>
          <a:xfrm>
            <a:off x="897152" y="622248"/>
            <a:ext cx="4380798" cy="369332"/>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Summary of the Weighted Quality of Life Index for 2017</a:t>
            </a:r>
            <a:endParaRPr lang="he-IL" sz="1200" dirty="0">
              <a:latin typeface="Segoe UI" panose="020B0502040204020203" pitchFamily="34" charset="0"/>
              <a:cs typeface="Segoe UI" panose="020B0502040204020203" pitchFamily="34" charset="0"/>
            </a:endParaRPr>
          </a:p>
        </p:txBody>
      </p:sp>
      <p:graphicFrame>
        <p:nvGraphicFramePr>
          <p:cNvPr id="17" name="Table 16">
            <a:extLst>
              <a:ext uri="{FF2B5EF4-FFF2-40B4-BE49-F238E27FC236}">
                <a16:creationId xmlns:a16="http://schemas.microsoft.com/office/drawing/2014/main" id="{2FCA2B94-C90C-F642-BAA3-12B95E564D7E}"/>
              </a:ext>
            </a:extLst>
          </p:cNvPr>
          <p:cNvGraphicFramePr>
            <a:graphicFrameLocks noGrp="1"/>
          </p:cNvGraphicFramePr>
          <p:nvPr>
            <p:extLst>
              <p:ext uri="{D42A27DB-BD31-4B8C-83A1-F6EECF244321}">
                <p14:modId xmlns:p14="http://schemas.microsoft.com/office/powerpoint/2010/main" val="1123045342"/>
              </p:ext>
            </p:extLst>
          </p:nvPr>
        </p:nvGraphicFramePr>
        <p:xfrm>
          <a:off x="358127" y="1062467"/>
          <a:ext cx="5293839" cy="2841383"/>
        </p:xfrm>
        <a:graphic>
          <a:graphicData uri="http://schemas.openxmlformats.org/drawingml/2006/table">
            <a:tbl>
              <a:tblPr firstRow="1" firstCol="1" bandRow="1"/>
              <a:tblGrid>
                <a:gridCol w="1757278">
                  <a:extLst>
                    <a:ext uri="{9D8B030D-6E8A-4147-A177-3AD203B41FA5}">
                      <a16:colId xmlns:a16="http://schemas.microsoft.com/office/drawing/2014/main" val="3809574783"/>
                    </a:ext>
                  </a:extLst>
                </a:gridCol>
                <a:gridCol w="1335261">
                  <a:extLst>
                    <a:ext uri="{9D8B030D-6E8A-4147-A177-3AD203B41FA5}">
                      <a16:colId xmlns:a16="http://schemas.microsoft.com/office/drawing/2014/main" val="1966756516"/>
                    </a:ext>
                  </a:extLst>
                </a:gridCol>
                <a:gridCol w="1629624">
                  <a:extLst>
                    <a:ext uri="{9D8B030D-6E8A-4147-A177-3AD203B41FA5}">
                      <a16:colId xmlns:a16="http://schemas.microsoft.com/office/drawing/2014/main" val="673055784"/>
                    </a:ext>
                  </a:extLst>
                </a:gridCol>
                <a:gridCol w="571676">
                  <a:extLst>
                    <a:ext uri="{9D8B030D-6E8A-4147-A177-3AD203B41FA5}">
                      <a16:colId xmlns:a16="http://schemas.microsoft.com/office/drawing/2014/main" val="1961311432"/>
                    </a:ext>
                  </a:extLst>
                </a:gridCol>
              </a:tblGrid>
              <a:tr h="153328">
                <a:tc>
                  <a:txBody>
                    <a:bodyPr/>
                    <a:lstStyle/>
                    <a:p>
                      <a:pPr>
                        <a:lnSpc>
                          <a:spcPct val="107000"/>
                        </a:lnSpc>
                        <a:spcAft>
                          <a:spcPts val="800"/>
                        </a:spcAft>
                      </a:pPr>
                      <a:r>
                        <a:rPr lang="en-US" sz="1000" cap="all" dirty="0">
                          <a:effectLst/>
                          <a:latin typeface="Segoe UI" panose="020B0502040204020203" pitchFamily="34" charset="0"/>
                          <a:ea typeface="Calibri" panose="020F0502020204030204" pitchFamily="34" charset="0"/>
                          <a:cs typeface="Segoe UI" panose="020B0502040204020203" pitchFamily="34" charset="0"/>
                        </a:rPr>
                        <a:t>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Orthodox Jews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Non-Orthodox Jews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Arabs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518641791"/>
                  </a:ext>
                </a:extLst>
              </a:tr>
              <a:tr h="180756">
                <a:tc>
                  <a:txBody>
                    <a:bodyPr/>
                    <a:lstStyle/>
                    <a:p>
                      <a:pPr algn="l" rtl="0">
                        <a:lnSpc>
                          <a:spcPts val="1300"/>
                        </a:lnSpc>
                        <a:spcAft>
                          <a:spcPts val="1200"/>
                        </a:spcAft>
                      </a:pPr>
                      <a:r>
                        <a:rPr lang="en-US" sz="9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Healthcare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0.95</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0.75</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0.00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491314971"/>
                  </a:ext>
                </a:extLst>
              </a:tr>
              <a:tr h="58110">
                <a:tc>
                  <a:txBody>
                    <a:bodyPr/>
                    <a:lstStyle/>
                    <a:p>
                      <a:pPr algn="l" rtl="0">
                        <a:lnSpc>
                          <a:spcPts val="1300"/>
                        </a:lnSpc>
                        <a:spcAft>
                          <a:spcPts val="1200"/>
                        </a:spcAft>
                      </a:pPr>
                      <a:r>
                        <a:rPr lang="en-US" sz="900" cap="all" dirty="0">
                          <a:effectLst/>
                          <a:latin typeface="Segoe UI" panose="020B0502040204020203" pitchFamily="34" charset="0"/>
                          <a:ea typeface="Calibri" panose="020F0502020204030204" pitchFamily="34" charset="0"/>
                          <a:cs typeface="Segoe UI" panose="020B0502040204020203" pitchFamily="34" charset="0"/>
                        </a:rPr>
                        <a:t>Personal welfare &amp; family life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0.80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0.53</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0.12</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059647971"/>
                  </a:ext>
                </a:extLst>
              </a:tr>
              <a:tr h="143694">
                <a:tc>
                  <a:txBody>
                    <a:bodyPr/>
                    <a:lstStyle/>
                    <a:p>
                      <a:pPr algn="l" rtl="0">
                        <a:lnSpc>
                          <a:spcPts val="1300"/>
                        </a:lnSpc>
                        <a:spcAft>
                          <a:spcPts val="1200"/>
                        </a:spcAft>
                      </a:pPr>
                      <a:r>
                        <a:rPr lang="en-US" sz="9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Education &amp; higher education</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0.50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0.89</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0.02</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68670318"/>
                  </a:ext>
                </a:extLst>
              </a:tr>
              <a:tr h="138743">
                <a:tc>
                  <a:txBody>
                    <a:bodyPr/>
                    <a:lstStyle/>
                    <a:p>
                      <a:pPr algn="l" rtl="0">
                        <a:lnSpc>
                          <a:spcPts val="1300"/>
                        </a:lnSpc>
                        <a:spcAft>
                          <a:spcPts val="1200"/>
                        </a:spcAft>
                      </a:pPr>
                      <a:r>
                        <a:rPr lang="en-US" sz="900" cap="all" dirty="0">
                          <a:effectLst/>
                          <a:latin typeface="Segoe UI" panose="020B0502040204020203" pitchFamily="34" charset="0"/>
                          <a:ea typeface="Calibri" panose="020F0502020204030204" pitchFamily="34" charset="0"/>
                          <a:cs typeface="Segoe UI" panose="020B0502040204020203" pitchFamily="34" charset="0"/>
                        </a:rPr>
                        <a:t>Income &amp; economic situation</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0.56</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0.94</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0.00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11325774"/>
                  </a:ext>
                </a:extLst>
              </a:tr>
              <a:tr h="133792">
                <a:tc>
                  <a:txBody>
                    <a:bodyPr/>
                    <a:lstStyle/>
                    <a:p>
                      <a:pPr algn="l" rtl="0">
                        <a:lnSpc>
                          <a:spcPts val="1300"/>
                        </a:lnSpc>
                        <a:spcAft>
                          <a:spcPts val="1200"/>
                        </a:spcAft>
                      </a:pPr>
                      <a:r>
                        <a:rPr lang="en-US" sz="9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Employment</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0.35</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0.77</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0.40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240635179"/>
                  </a:ext>
                </a:extLst>
              </a:tr>
              <a:tr h="119787">
                <a:tc>
                  <a:txBody>
                    <a:bodyPr/>
                    <a:lstStyle/>
                    <a:p>
                      <a:pPr algn="l" rtl="0">
                        <a:lnSpc>
                          <a:spcPts val="1300"/>
                        </a:lnSpc>
                        <a:spcAft>
                          <a:spcPts val="1200"/>
                        </a:spcAft>
                      </a:pPr>
                      <a:r>
                        <a:rPr lang="en-US" sz="900" cap="all" dirty="0">
                          <a:effectLst/>
                          <a:latin typeface="Segoe UI" panose="020B0502040204020203" pitchFamily="34" charset="0"/>
                          <a:ea typeface="Calibri" panose="020F0502020204030204" pitchFamily="34" charset="0"/>
                          <a:cs typeface="Segoe UI" panose="020B0502040204020203" pitchFamily="34" charset="0"/>
                        </a:rPr>
                        <a:t>Housing</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0.42</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0.47</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0.41</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972419635"/>
                  </a:ext>
                </a:extLst>
              </a:tr>
              <a:tr h="132943">
                <a:tc>
                  <a:txBody>
                    <a:bodyPr/>
                    <a:lstStyle/>
                    <a:p>
                      <a:pPr algn="l" rtl="0">
                        <a:lnSpc>
                          <a:spcPts val="1300"/>
                        </a:lnSpc>
                        <a:spcAft>
                          <a:spcPts val="1200"/>
                        </a:spcAft>
                      </a:pPr>
                      <a:r>
                        <a:rPr lang="en-US" sz="9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Community &amp; social life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0.99</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0.51</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0.05</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589425034"/>
                  </a:ext>
                </a:extLst>
              </a:tr>
              <a:tr h="276555">
                <a:tc>
                  <a:txBody>
                    <a:bodyPr/>
                    <a:lstStyle/>
                    <a:p>
                      <a:pPr algn="l" rtl="0">
                        <a:lnSpc>
                          <a:spcPts val="1300"/>
                        </a:lnSpc>
                        <a:spcAft>
                          <a:spcPts val="1200"/>
                        </a:spcAft>
                      </a:pPr>
                      <a:r>
                        <a:rPr lang="en-US" sz="900" cap="all" dirty="0">
                          <a:effectLst/>
                          <a:latin typeface="Segoe UI" panose="020B0502040204020203" pitchFamily="34" charset="0"/>
                          <a:ea typeface="Calibri" panose="020F0502020204030204" pitchFamily="34" charset="0"/>
                          <a:cs typeface="Segoe UI" panose="020B0502040204020203" pitchFamily="34" charset="0"/>
                        </a:rPr>
                        <a:t>Personal safety &amp; exposure to crime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0.47</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0.47</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0.60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473956051"/>
                  </a:ext>
                </a:extLst>
              </a:tr>
              <a:tr h="276555">
                <a:tc>
                  <a:txBody>
                    <a:bodyPr/>
                    <a:lstStyle/>
                    <a:p>
                      <a:pPr algn="l" rtl="0">
                        <a:lnSpc>
                          <a:spcPts val="1300"/>
                        </a:lnSpc>
                        <a:spcAft>
                          <a:spcPts val="1200"/>
                        </a:spcAft>
                      </a:pPr>
                      <a:r>
                        <a:rPr lang="en-US" sz="9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Municipality, public transport &amp; the environment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0.48</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0.99</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0.19</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3457021887"/>
                  </a:ext>
                </a:extLst>
              </a:tr>
              <a:tr h="276555">
                <a:tc>
                  <a:txBody>
                    <a:bodyPr/>
                    <a:lstStyle/>
                    <a:p>
                      <a:pPr algn="l" rtl="0">
                        <a:lnSpc>
                          <a:spcPts val="1300"/>
                        </a:lnSpc>
                        <a:spcAft>
                          <a:spcPts val="1200"/>
                        </a:spcAft>
                      </a:pPr>
                      <a:r>
                        <a:rPr lang="en-US" sz="900" b="1"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Aggregate of the QUALITY-OF-LIFE Index</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EEB7"/>
                    </a:solidFill>
                  </a:tcPr>
                </a:tc>
                <a:tc>
                  <a:txBody>
                    <a:bodyPr/>
                    <a:lstStyle/>
                    <a:p>
                      <a:pPr algn="ctr">
                        <a:lnSpc>
                          <a:spcPct val="107000"/>
                        </a:lnSpc>
                        <a:spcAft>
                          <a:spcPts val="1200"/>
                        </a:spcAft>
                      </a:pPr>
                      <a:r>
                        <a:rPr lang="en-US" sz="10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0.64</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FEEB7"/>
                    </a:solidFill>
                  </a:tcPr>
                </a:tc>
                <a:tc>
                  <a:txBody>
                    <a:bodyPr/>
                    <a:lstStyle/>
                    <a:p>
                      <a:pPr algn="ctr">
                        <a:lnSpc>
                          <a:spcPct val="107000"/>
                        </a:lnSpc>
                        <a:spcAft>
                          <a:spcPts val="1200"/>
                        </a:spcAft>
                      </a:pPr>
                      <a:r>
                        <a:rPr lang="en-US" sz="10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0.71</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FEEB7"/>
                    </a:solidFill>
                  </a:tcPr>
                </a:tc>
                <a:tc>
                  <a:txBody>
                    <a:bodyPr/>
                    <a:lstStyle/>
                    <a:p>
                      <a:pPr algn="ctr">
                        <a:lnSpc>
                          <a:spcPct val="107000"/>
                        </a:lnSpc>
                        <a:spcAft>
                          <a:spcPts val="1200"/>
                        </a:spcAft>
                      </a:pPr>
                      <a:r>
                        <a:rPr lang="en-US" sz="10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0.18</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FEEB7"/>
                    </a:solidFill>
                  </a:tcPr>
                </a:tc>
                <a:extLst>
                  <a:ext uri="{0D108BD9-81ED-4DB2-BD59-A6C34878D82A}">
                    <a16:rowId xmlns:a16="http://schemas.microsoft.com/office/drawing/2014/main" val="33762177"/>
                  </a:ext>
                </a:extLst>
              </a:tr>
            </a:tbl>
          </a:graphicData>
        </a:graphic>
      </p:graphicFrame>
      <p:sp>
        <p:nvSpPr>
          <p:cNvPr id="18" name="Rectangle 17">
            <a:extLst>
              <a:ext uri="{FF2B5EF4-FFF2-40B4-BE49-F238E27FC236}">
                <a16:creationId xmlns:a16="http://schemas.microsoft.com/office/drawing/2014/main" id="{5F3F3E5D-CD42-5BE7-8D6A-69B253BB71E4}"/>
              </a:ext>
            </a:extLst>
          </p:cNvPr>
          <p:cNvSpPr>
            <a:spLocks noChangeArrowheads="1"/>
          </p:cNvSpPr>
          <p:nvPr/>
        </p:nvSpPr>
        <p:spPr bwMode="auto">
          <a:xfrm>
            <a:off x="1812" y="6222774"/>
            <a:ext cx="78894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pPr algn="l"/>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pic>
        <p:nvPicPr>
          <p:cNvPr id="19" name="תמונה 5">
            <a:extLst>
              <a:ext uri="{FF2B5EF4-FFF2-40B4-BE49-F238E27FC236}">
                <a16:creationId xmlns:a16="http://schemas.microsoft.com/office/drawing/2014/main" id="{FA1BB520-A68B-96B4-F6A6-572BECC3902E}"/>
              </a:ext>
            </a:extLst>
          </p:cNvPr>
          <p:cNvPicPr>
            <a:picLocks noChangeAspect="1"/>
          </p:cNvPicPr>
          <p:nvPr/>
        </p:nvPicPr>
        <p:blipFill rotWithShape="1">
          <a:blip r:embed="rId4"/>
          <a:srcRect t="8643"/>
          <a:stretch/>
        </p:blipFill>
        <p:spPr>
          <a:xfrm>
            <a:off x="6696922" y="3841506"/>
            <a:ext cx="4934669" cy="2314352"/>
          </a:xfrm>
          <a:prstGeom prst="rect">
            <a:avLst/>
          </a:prstGeom>
        </p:spPr>
      </p:pic>
      <p:sp>
        <p:nvSpPr>
          <p:cNvPr id="20" name="Rectangle 8">
            <a:extLst>
              <a:ext uri="{FF2B5EF4-FFF2-40B4-BE49-F238E27FC236}">
                <a16:creationId xmlns:a16="http://schemas.microsoft.com/office/drawing/2014/main" id="{7BD35A6C-CC28-B956-5914-C7FA7D939F92}"/>
              </a:ext>
            </a:extLst>
          </p:cNvPr>
          <p:cNvSpPr/>
          <p:nvPr/>
        </p:nvSpPr>
        <p:spPr>
          <a:xfrm>
            <a:off x="6623981" y="3550946"/>
            <a:ext cx="5396008" cy="334900"/>
          </a:xfrm>
          <a:prstGeom prst="rect">
            <a:avLst/>
          </a:prstGeom>
        </p:spPr>
        <p:txBody>
          <a:bodyPr wrap="square">
            <a:spAutoFit/>
          </a:bodyPr>
          <a:lstStyle/>
          <a:p>
            <a:pPr algn="ctr"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Quality-of-Life Index, </a:t>
            </a:r>
            <a:r>
              <a:rPr lang="en-US" sz="1200" dirty="0">
                <a:latin typeface="Segoe UI" panose="020B0502040204020203" pitchFamily="34" charset="0"/>
                <a:cs typeface="Segoe UI" panose="020B0502040204020203" pitchFamily="34" charset="0"/>
              </a:rPr>
              <a:t>by population groups, 2012-2017</a:t>
            </a:r>
            <a:endParaRPr lang="he-IL" sz="1200" dirty="0">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DE17A652-0951-2D9E-0443-74B9CFF4D665}"/>
              </a:ext>
            </a:extLst>
          </p:cNvPr>
          <p:cNvSpPr txBox="1"/>
          <p:nvPr/>
        </p:nvSpPr>
        <p:spPr>
          <a:xfrm>
            <a:off x="7193385" y="5805803"/>
            <a:ext cx="655548" cy="369332"/>
          </a:xfrm>
          <a:prstGeom prst="rect">
            <a:avLst/>
          </a:prstGeom>
          <a:solidFill>
            <a:schemeClr val="bg1"/>
          </a:solidFill>
        </p:spPr>
        <p:txBody>
          <a:bodyPr wrap="square" rtlCol="1">
            <a:spAutoFit/>
          </a:bodyPr>
          <a:lstStyle/>
          <a:p>
            <a:pPr algn="l" rtl="0"/>
            <a:r>
              <a:rPr lang="en-US" sz="900" b="1" dirty="0"/>
              <a:t>Orthodox Jews</a:t>
            </a:r>
            <a:endParaRPr lang="he-IL" sz="900" b="1" dirty="0"/>
          </a:p>
        </p:txBody>
      </p:sp>
      <p:sp>
        <p:nvSpPr>
          <p:cNvPr id="22" name="TextBox 21">
            <a:extLst>
              <a:ext uri="{FF2B5EF4-FFF2-40B4-BE49-F238E27FC236}">
                <a16:creationId xmlns:a16="http://schemas.microsoft.com/office/drawing/2014/main" id="{2284A297-3E2E-73B5-0017-01144D9F9CC4}"/>
              </a:ext>
            </a:extLst>
          </p:cNvPr>
          <p:cNvSpPr txBox="1"/>
          <p:nvPr/>
        </p:nvSpPr>
        <p:spPr>
          <a:xfrm>
            <a:off x="8001333" y="5803851"/>
            <a:ext cx="907282" cy="369332"/>
          </a:xfrm>
          <a:prstGeom prst="rect">
            <a:avLst/>
          </a:prstGeom>
          <a:solidFill>
            <a:schemeClr val="bg1"/>
          </a:solidFill>
        </p:spPr>
        <p:txBody>
          <a:bodyPr wrap="square" rtlCol="1">
            <a:spAutoFit/>
          </a:bodyPr>
          <a:lstStyle/>
          <a:p>
            <a:pPr algn="l" rtl="0"/>
            <a:r>
              <a:rPr lang="en-US" sz="900" b="1" dirty="0"/>
              <a:t>Non-Orthodox Jews</a:t>
            </a:r>
            <a:endParaRPr lang="he-IL" sz="900" b="1" dirty="0"/>
          </a:p>
        </p:txBody>
      </p:sp>
      <p:sp>
        <p:nvSpPr>
          <p:cNvPr id="23" name="TextBox 22">
            <a:extLst>
              <a:ext uri="{FF2B5EF4-FFF2-40B4-BE49-F238E27FC236}">
                <a16:creationId xmlns:a16="http://schemas.microsoft.com/office/drawing/2014/main" id="{2D796E8C-982D-7A08-B701-9EDDE764C29D}"/>
              </a:ext>
            </a:extLst>
          </p:cNvPr>
          <p:cNvSpPr txBox="1"/>
          <p:nvPr/>
        </p:nvSpPr>
        <p:spPr>
          <a:xfrm>
            <a:off x="9220255" y="5876000"/>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spTree>
    <p:extLst>
      <p:ext uri="{BB962C8B-B14F-4D97-AF65-F5344CB8AC3E}">
        <p14:creationId xmlns:p14="http://schemas.microsoft.com/office/powerpoint/2010/main" val="125123799"/>
      </p:ext>
    </p:extLst>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F64515-FE51-5EC2-BB67-0CA85228CB41}"/>
              </a:ext>
            </a:extLst>
          </p:cNvPr>
          <p:cNvSpPr txBox="1"/>
          <p:nvPr/>
        </p:nvSpPr>
        <p:spPr>
          <a:xfrm>
            <a:off x="8394068" y="1414585"/>
            <a:ext cx="3205839" cy="418576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 כיצד את/ה מגדיר/ה את עצמך? (לאיזה זרם את/ה משתייך)?</a:t>
            </a:r>
            <a:endPar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א-חסידי/ת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 ליטאי/ת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ג- ספרדי/ת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ד- דתי/ה לאומי/ת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 בעל/ת תשובה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ו- מסרב/ת לענות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ז- אחר</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2. כמה, בלי עין הרע, ילדים יש לכם?</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0</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2</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3</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4</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5</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6 או יותר</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אני / אשתי בהריון</a:t>
            </a:r>
          </a:p>
        </p:txBody>
      </p:sp>
      <p:sp>
        <p:nvSpPr>
          <p:cNvPr id="7" name="TextBox 6">
            <a:extLst>
              <a:ext uri="{FF2B5EF4-FFF2-40B4-BE49-F238E27FC236}">
                <a16:creationId xmlns:a16="http://schemas.microsoft.com/office/drawing/2014/main" id="{14C2BF82-F1FC-6579-BE06-0BCA3B57A979}"/>
              </a:ext>
            </a:extLst>
          </p:cNvPr>
          <p:cNvSpPr txBox="1"/>
          <p:nvPr/>
        </p:nvSpPr>
        <p:spPr>
          <a:xfrm>
            <a:off x="110019" y="624454"/>
            <a:ext cx="11971962" cy="584775"/>
          </a:xfrm>
          <a:prstGeom prst="rect">
            <a:avLst/>
          </a:prstGeom>
          <a:noFill/>
        </p:spPr>
        <p:txBody>
          <a:bodyPr wrap="square">
            <a:spAutoFit/>
          </a:bodyPr>
          <a:lstStyle/>
          <a:p>
            <a:pPr algn="l" rtl="0"/>
            <a:r>
              <a:rPr lang="en-US" sz="1600" b="1" i="0" u="none" strike="noStrike" dirty="0">
                <a:solidFill>
                  <a:srgbClr val="000000"/>
                </a:solidFill>
                <a:effectLst/>
                <a:latin typeface="Segoe UI" panose="020B0502040204020203" pitchFamily="34" charset="0"/>
                <a:ea typeface="Tahoma" panose="020B0604030504040204" pitchFamily="34" charset="0"/>
                <a:cs typeface="Segoe UI" panose="020B0502040204020203" pitchFamily="34" charset="0"/>
              </a:rPr>
              <a:t>Hello, this is a survey of parents who are Beit Shemesh residents regarding daily life in the city. Please answer the questions honestly and </a:t>
            </a:r>
            <a:r>
              <a:rPr lang="en-GB" sz="1600" b="1" i="0" u="none" strike="noStrike" dirty="0">
                <a:solidFill>
                  <a:srgbClr val="000000"/>
                </a:solidFill>
                <a:effectLst/>
                <a:latin typeface="Segoe UI" panose="020B0502040204020203" pitchFamily="34" charset="0"/>
                <a:ea typeface="Tahoma" panose="020B0604030504040204" pitchFamily="34" charset="0"/>
                <a:cs typeface="Segoe UI" panose="020B0502040204020203" pitchFamily="34" charset="0"/>
              </a:rPr>
              <a:t>deliberately. Your opinion matters to us. </a:t>
            </a:r>
            <a:endParaRPr lang="he-IL" sz="1600" dirty="0">
              <a:latin typeface="Segoe UI" panose="020B0502040204020203" pitchFamily="34" charset="0"/>
              <a:ea typeface="Tahoma" panose="020B060403050404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DADE4FDA-168D-8D79-7F42-F80AB68F1C83}"/>
              </a:ext>
            </a:extLst>
          </p:cNvPr>
          <p:cNvSpPr txBox="1"/>
          <p:nvPr/>
        </p:nvSpPr>
        <p:spPr>
          <a:xfrm>
            <a:off x="4337588" y="1353961"/>
            <a:ext cx="3855584" cy="4801314"/>
          </a:xfrm>
          <a:prstGeom prst="rect">
            <a:avLst/>
          </a:prstGeom>
          <a:noFill/>
        </p:spPr>
        <p:txBody>
          <a:bodyPr wrap="square">
            <a:spAutoFit/>
          </a:bodyPr>
          <a:lstStyle/>
          <a:p>
            <a:pPr algn="l" rtl="0"/>
            <a:r>
              <a:rPr lang="en-GB" sz="1200" b="1" dirty="0">
                <a:latin typeface="Segoe UI" panose="020B0502040204020203" pitchFamily="34" charset="0"/>
                <a:ea typeface="Tahoma" panose="020B0604030504040204" pitchFamily="34" charset="0"/>
                <a:cs typeface="Segoe UI" panose="020B0502040204020203" pitchFamily="34" charset="0"/>
              </a:rPr>
              <a:t>3. </a:t>
            </a:r>
            <a:r>
              <a:rPr lang="en-GB" sz="1400" b="1" dirty="0">
                <a:latin typeface="Segoe UI" panose="020B0502040204020203" pitchFamily="34" charset="0"/>
                <a:ea typeface="Tahoma" panose="020B0604030504040204" pitchFamily="34" charset="0"/>
                <a:cs typeface="Segoe UI" panose="020B0502040204020203" pitchFamily="34" charset="0"/>
              </a:rPr>
              <a:t>How old are your children </a:t>
            </a:r>
            <a:br>
              <a:rPr lang="en-GB" sz="1400" b="1" dirty="0">
                <a:latin typeface="Segoe UI" panose="020B0502040204020203" pitchFamily="34" charset="0"/>
                <a:ea typeface="Tahoma" panose="020B0604030504040204" pitchFamily="34" charset="0"/>
                <a:cs typeface="Segoe UI" panose="020B0502040204020203" pitchFamily="34" charset="0"/>
              </a:rPr>
            </a:br>
            <a:r>
              <a:rPr lang="en-GB" sz="1200" b="1" dirty="0">
                <a:latin typeface="Segoe UI" panose="020B0502040204020203" pitchFamily="34" charset="0"/>
                <a:ea typeface="Tahoma" panose="020B0604030504040204" pitchFamily="34" charset="0"/>
                <a:cs typeface="Segoe UI" panose="020B0502040204020203" pitchFamily="34" charset="0"/>
              </a:rPr>
              <a:t>(please mark all relevant answers)</a:t>
            </a:r>
            <a:endParaRPr lang="he-IL" sz="1200" b="1" dirty="0">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latin typeface="Segoe UI" panose="020B0502040204020203" pitchFamily="34" charset="0"/>
                <a:ea typeface="Tahoma" panose="020B0604030504040204" pitchFamily="34" charset="0"/>
                <a:cs typeface="Segoe UI" panose="020B0502040204020203" pitchFamily="34" charset="0"/>
              </a:rPr>
              <a:t>a.</a:t>
            </a:r>
            <a:r>
              <a:rPr lang="he-IL" sz="1400" dirty="0">
                <a:latin typeface="Segoe UI" panose="020B0502040204020203" pitchFamily="34" charset="0"/>
                <a:ea typeface="Tahoma" panose="020B0604030504040204" pitchFamily="34" charset="0"/>
                <a:cs typeface="Segoe UI" panose="020B0502040204020203" pitchFamily="34" charset="0"/>
              </a:rPr>
              <a:t>1-0 </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b. </a:t>
            </a:r>
            <a:r>
              <a:rPr lang="he-IL" sz="1400" dirty="0">
                <a:latin typeface="Segoe UI" panose="020B0502040204020203" pitchFamily="34" charset="0"/>
                <a:ea typeface="Tahoma" panose="020B0604030504040204" pitchFamily="34" charset="0"/>
                <a:cs typeface="Segoe UI" panose="020B0502040204020203" pitchFamily="34" charset="0"/>
              </a:rPr>
              <a:t>1-2</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c. </a:t>
            </a:r>
            <a:r>
              <a:rPr lang="he-IL" sz="1400" dirty="0">
                <a:latin typeface="Segoe UI" panose="020B0502040204020203" pitchFamily="34" charset="0"/>
                <a:ea typeface="Tahoma" panose="020B0604030504040204" pitchFamily="34" charset="0"/>
                <a:cs typeface="Segoe UI" panose="020B0502040204020203" pitchFamily="34" charset="0"/>
              </a:rPr>
              <a:t>2-3</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d. </a:t>
            </a:r>
            <a:r>
              <a:rPr lang="he-IL" sz="1400" dirty="0">
                <a:latin typeface="Segoe UI" panose="020B0502040204020203" pitchFamily="34" charset="0"/>
                <a:ea typeface="Tahoma" panose="020B0604030504040204" pitchFamily="34" charset="0"/>
                <a:cs typeface="Segoe UI" panose="020B0502040204020203" pitchFamily="34" charset="0"/>
              </a:rPr>
              <a:t>3-4</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e. </a:t>
            </a:r>
            <a:r>
              <a:rPr lang="he-IL" sz="1400" dirty="0">
                <a:latin typeface="Segoe UI" panose="020B0502040204020203" pitchFamily="34" charset="0"/>
                <a:ea typeface="Tahoma" panose="020B0604030504040204" pitchFamily="34" charset="0"/>
                <a:cs typeface="Segoe UI" panose="020B0502040204020203" pitchFamily="34" charset="0"/>
              </a:rPr>
              <a:t>4-5</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f.  </a:t>
            </a:r>
            <a:r>
              <a:rPr lang="he-IL" sz="1400" dirty="0">
                <a:latin typeface="Segoe UI" panose="020B0502040204020203" pitchFamily="34" charset="0"/>
                <a:ea typeface="Tahoma" panose="020B0604030504040204" pitchFamily="34" charset="0"/>
                <a:cs typeface="Segoe UI" panose="020B0502040204020203" pitchFamily="34" charset="0"/>
              </a:rPr>
              <a:t>5-6</a:t>
            </a:r>
            <a:endParaRPr lang="en-GB" sz="1400" dirty="0">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latin typeface="Segoe UI" panose="020B0502040204020203" pitchFamily="34" charset="0"/>
                <a:ea typeface="Tahoma" panose="020B0604030504040204" pitchFamily="34" charset="0"/>
                <a:cs typeface="Segoe UI" panose="020B0502040204020203" pitchFamily="34" charset="0"/>
              </a:rPr>
              <a:t>g. 6 or older</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4. באיזה סוג מסגרת נמצאים ילדייך? </a:t>
            </a:r>
            <a:b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יש לסמן את כל התשובות הרלוונטיות)</a:t>
            </a:r>
            <a:endParaRPr kumimoji="0" lang="he-IL"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לא נמצאים במסגרת, נמצאים בבית                                       </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מטפלת</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משפחתון</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מעונות יום מפוקחים על ידי משרד התמ"ת</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מעונות יום מפוקחים על ידי משרד החינוך</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מעונות יום (ויצו/נעמת)</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גן עירייה</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צהרון פרטי</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צהרון עירוני</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אחר, יש לפרט:</a:t>
            </a:r>
          </a:p>
        </p:txBody>
      </p:sp>
      <p:sp>
        <p:nvSpPr>
          <p:cNvPr id="9" name="TextBox 8">
            <a:extLst>
              <a:ext uri="{FF2B5EF4-FFF2-40B4-BE49-F238E27FC236}">
                <a16:creationId xmlns:a16="http://schemas.microsoft.com/office/drawing/2014/main" id="{F56817FE-B655-A84D-E2F4-3334EA10D0B6}"/>
              </a:ext>
            </a:extLst>
          </p:cNvPr>
          <p:cNvSpPr txBox="1"/>
          <p:nvPr/>
        </p:nvSpPr>
        <p:spPr>
          <a:xfrm>
            <a:off x="651506" y="1414585"/>
            <a:ext cx="3635298" cy="418576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5</a:t>
            </a:r>
            <a:r>
              <a:rPr kumimoji="0" lang="he-IL"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היכן נמצאת המסגרת בה רשומים ילדיך?</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בשכונת מגורי- במרחק הליכה מהבית</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בשכונת מגורי- לא במרחק הליכה מהבית</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בשכונה אחרת בעיר</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מחוץ לעיר</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5. How do you currently get to and from the educational frameworks with your children? </a:t>
            </a:r>
            <a:r>
              <a:rPr lang="en-GB" sz="1200" b="1" dirty="0">
                <a:latin typeface="Segoe UI" panose="020B0502040204020203" pitchFamily="34" charset="0"/>
                <a:ea typeface="Tahoma" panose="020B0604030504040204" pitchFamily="34" charset="0"/>
                <a:cs typeface="Segoe UI" panose="020B0502040204020203" pitchFamily="34" charset="0"/>
              </a:rPr>
              <a:t>(Please mark all relevant answers)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On foot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Bicycle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Bus / shared taxi</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Car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We take turns (with neighbors/friends from kindergarten /    relatives)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Private transportation we pay for</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g. Subsidized transport by the municipality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h. Taxi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i. Other, please specify:</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10" name="TextBox 9">
            <a:extLst>
              <a:ext uri="{FF2B5EF4-FFF2-40B4-BE49-F238E27FC236}">
                <a16:creationId xmlns:a16="http://schemas.microsoft.com/office/drawing/2014/main" id="{36606D00-3934-B1CB-D6AF-F0D2D3468A5D}"/>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18765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2B9131-F0E4-C5B2-9346-A26374EDA922}"/>
              </a:ext>
            </a:extLst>
          </p:cNvPr>
          <p:cNvSpPr txBox="1"/>
          <p:nvPr/>
        </p:nvSpPr>
        <p:spPr>
          <a:xfrm>
            <a:off x="4399048" y="522074"/>
            <a:ext cx="4051004" cy="4124206"/>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9. להלן רשימת מקומות בהם ילדים מבית שמש יכולים לשהות כשהם אינם במסגרת, מהם המקומות בהם ילדיך נמצאים בדרך כלל?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(יש לסמן את כל התשובות הרלוונטיות)</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בבית עם הורים</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בבית של בני/קרובי משפחה</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בבית של חברים או שכנים</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בגינה קטנה קרובה לבית</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בגינה גדולה בשכונה או בשכונה אחרת</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בפארק או בטבע קרוב לסביבת בית שמש</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err="1">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בג'ימבורי</a:t>
            </a: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/משחקייה בשכונה</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err="1">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בג'ימבורי</a:t>
            </a: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/משחקייה בשכונה אחרת בבית שמש</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err="1">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בג'ימבורי</a:t>
            </a: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/משחקייה מחוץ לעיר בית שמש</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בספריה </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בחוגים/פעילויות העשרה</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בבית כנסת או תלמוד תורה</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אחר:___________</a:t>
            </a:r>
          </a:p>
        </p:txBody>
      </p:sp>
      <p:sp>
        <p:nvSpPr>
          <p:cNvPr id="7" name="TextBox 6">
            <a:extLst>
              <a:ext uri="{FF2B5EF4-FFF2-40B4-BE49-F238E27FC236}">
                <a16:creationId xmlns:a16="http://schemas.microsoft.com/office/drawing/2014/main" id="{E01492BF-63B1-15FB-EE86-91C2A1668B15}"/>
              </a:ext>
            </a:extLst>
          </p:cNvPr>
          <p:cNvSpPr txBox="1"/>
          <p:nvPr/>
        </p:nvSpPr>
        <p:spPr>
          <a:xfrm>
            <a:off x="4392436" y="4673492"/>
            <a:ext cx="4051003" cy="203132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10. באילו מסגרות מתקיימים החוגים/פעילויות ההעשרה בהם ילדיך משתתפים?</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במתנ"ס</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במסגרת התארגנות פרטית בשכונה</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במסגרת התארגנות פרטית בשכונה אחרת בבית שמש</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אחר : ___________</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endPar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DC1F0D93-1C01-A2E2-2CFC-9783D80E8957}"/>
              </a:ext>
            </a:extLst>
          </p:cNvPr>
          <p:cNvSpPr txBox="1"/>
          <p:nvPr/>
        </p:nvSpPr>
        <p:spPr>
          <a:xfrm>
            <a:off x="259202" y="694057"/>
            <a:ext cx="4139846" cy="5016758"/>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11. מקודם ציינת שילדיך נמצאים רק בבית/בבית של אחרים בשעות אחה""צ, אנא פרט/י מדוע:</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effectLst/>
                <a:uLnTx/>
                <a:uFillTx/>
                <a:latin typeface="Segoe UI" panose="020B0502040204020203" pitchFamily="34" charset="0"/>
                <a:ea typeface="Tahoma" panose="020B0604030504040204" pitchFamily="34" charset="0"/>
                <a:cs typeface="Segoe UI" panose="020B0502040204020203" pitchFamily="34" charset="0"/>
              </a:rPr>
              <a:t>פתוח</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12. באילו מהשירותים הבאים השתמשתם אי פעם, עבור הילדים?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(יש לסמן את כל התשובות הרלוונטיות</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שירותי טיפת חלב</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שירותי המרכז לגיל הרך/מתנ"ס</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שירותי התפתחות הילד של קופת חולים</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שירותי התפתחות הילד של מכון פרטי</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מפגשי הכנה לקראת העל</a:t>
            </a:r>
            <a:r>
              <a:rPr lang="he-IL" sz="1400" dirty="0">
                <a:solidFill>
                  <a:prstClr val="black"/>
                </a:solidFill>
                <a:latin typeface="Segoe UI" panose="020B0502040204020203" pitchFamily="34" charset="0"/>
                <a:ea typeface="Tahoma" panose="020B0604030504040204" pitchFamily="34" charset="0"/>
                <a:cs typeface="Segoe UI" panose="020B0502040204020203" pitchFamily="34" charset="0"/>
              </a:rPr>
              <a:t>י</a:t>
            </a: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יה לכיתה א</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ילדי לא צרכו אף אחד משירותים אלו</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13. Why have you never used any of the services?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My children never needed them. </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b. These services aren’t available in the neighborhood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There opening hours aren’t comfortable for me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They’re expensive/too expensive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I didn’t think they would benefit my child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I wasn’t familiar with these types of services</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9" name="TextBox 8">
            <a:extLst>
              <a:ext uri="{FF2B5EF4-FFF2-40B4-BE49-F238E27FC236}">
                <a16:creationId xmlns:a16="http://schemas.microsoft.com/office/drawing/2014/main" id="{A0A794F7-9B46-337D-077B-7ADDC8C8C5F8}"/>
              </a:ext>
            </a:extLst>
          </p:cNvPr>
          <p:cNvSpPr txBox="1"/>
          <p:nvPr/>
        </p:nvSpPr>
        <p:spPr>
          <a:xfrm>
            <a:off x="8779467" y="694057"/>
            <a:ext cx="2837685" cy="5632311"/>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7. With whom of the following do your children usually spend the afternoon? </a:t>
            </a:r>
            <a:br>
              <a:rPr lang="en-US" sz="1400" b="1" dirty="0">
                <a:latin typeface="Segoe UI" panose="020B0502040204020203" pitchFamily="34" charset="0"/>
                <a:ea typeface="Tahoma" panose="020B0604030504040204" pitchFamily="34" charset="0"/>
                <a:cs typeface="Segoe UI" panose="020B0502040204020203" pitchFamily="34" charset="0"/>
              </a:rPr>
            </a:br>
            <a:r>
              <a:rPr lang="en-US" sz="1200" b="1" dirty="0">
                <a:latin typeface="Segoe UI" panose="020B0502040204020203" pitchFamily="34" charset="0"/>
                <a:ea typeface="Tahoma" panose="020B0604030504040204" pitchFamily="34" charset="0"/>
                <a:cs typeface="Segoe UI" panose="020B0502040204020203" pitchFamily="34" charset="0"/>
              </a:rPr>
              <a:t>(You can mark more than one answer) </a:t>
            </a:r>
            <a:endParaRPr lang="he-IL" sz="11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Their mother</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Their father</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Their older siblings</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d. Their grandparents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Their uncles and aunts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A nanny / babysitter</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g. Friends’/ neighbors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i.  Other, please specify: </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endPar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8. איפה ובמה הילדים עסוקים כשהם לא נמצאים במסגרת חינוכית?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א- בתוך הבית שלנו</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ב- בבית של קרובי משפחה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ג- בבית של חברים/שכנים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ד- בשטח הבניין או בחניה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ה- במרחב הציבורי- גינה ציבורית או רחוב</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ו- בסידורים עם ההורים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ז- אחר</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10" name="TextBox 9">
            <a:extLst>
              <a:ext uri="{FF2B5EF4-FFF2-40B4-BE49-F238E27FC236}">
                <a16:creationId xmlns:a16="http://schemas.microsoft.com/office/drawing/2014/main" id="{F54EABE2-E36C-AA9C-F1EA-951AFE2B36C2}"/>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32994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94E68A-7BD3-0798-6044-0E10E5933371}"/>
              </a:ext>
            </a:extLst>
          </p:cNvPr>
          <p:cNvSpPr txBox="1"/>
          <p:nvPr/>
        </p:nvSpPr>
        <p:spPr>
          <a:xfrm>
            <a:off x="7557514" y="732411"/>
            <a:ext cx="4107251" cy="5478423"/>
          </a:xfrm>
          <a:prstGeom prst="rect">
            <a:avLst/>
          </a:prstGeom>
          <a:noFill/>
        </p:spPr>
        <p:txBody>
          <a:bodyPr wrap="square">
            <a:spAutoFit/>
          </a:bodyPr>
          <a:lstStyle/>
          <a:p>
            <a:r>
              <a:rPr lang="he-IL" sz="1400" b="1">
                <a:latin typeface="Segoe UI" panose="020B0502040204020203" pitchFamily="34" charset="0"/>
                <a:ea typeface="Tahoma" panose="020B0604030504040204" pitchFamily="34" charset="0"/>
                <a:cs typeface="Segoe UI" panose="020B0502040204020203" pitchFamily="34" charset="0"/>
              </a:rPr>
              <a:t>14. באילו מהשירותים הבאים השתמשתם כהורים אי פעם? (</a:t>
            </a:r>
            <a:r>
              <a:rPr lang="he-IL" sz="1200" b="1">
                <a:latin typeface="Segoe UI" panose="020B0502040204020203" pitchFamily="34" charset="0"/>
                <a:ea typeface="Tahoma" panose="020B0604030504040204" pitchFamily="34" charset="0"/>
                <a:cs typeface="Segoe UI" panose="020B0502040204020203" pitchFamily="34" charset="0"/>
              </a:rPr>
              <a:t>יש לסמן את כל התשובות הרלוונטיות)                                                </a:t>
            </a:r>
            <a:endParaRPr lang="he-IL" sz="1400" b="1">
              <a:latin typeface="Segoe UI" panose="020B0502040204020203" pitchFamily="34" charset="0"/>
              <a:ea typeface="Tahoma" panose="020B0604030504040204" pitchFamily="34" charset="0"/>
              <a:cs typeface="Segoe UI" panose="020B0502040204020203" pitchFamily="34" charset="0"/>
            </a:endParaRP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ייעוץ/ הדרכה לפני לידה מטעם קופת חולים/טיפת חלב</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ייעוץ/ הדרכה לפני לידה במסגרת פרטית או קהילתית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ייעוץ/ הדרכה אחרי הלידה מטעם קופת חולים/טיפת חלב</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ייעוץ/ הדרכה אחרי הלידה במסגרת פרטית או קהילתית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מפגשי הורים/הרצאות בנושאי הורות מטעם העיריה ("בית ספר להורים")</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מפגשי הורים/הרצאות בנושאי הורות במסגרת פרטית קהילתית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לא השתמשתי/ לא השתתפתי באף אחד מהשירותים הללו</a:t>
            </a:r>
          </a:p>
          <a:p>
            <a:endParaRPr lang="he-IL" sz="1400">
              <a:latin typeface="Segoe UI" panose="020B0502040204020203" pitchFamily="34" charset="0"/>
              <a:ea typeface="Tahoma" panose="020B0604030504040204" pitchFamily="34" charset="0"/>
              <a:cs typeface="Segoe UI" panose="020B0502040204020203" pitchFamily="34" charset="0"/>
            </a:endParaRPr>
          </a:p>
          <a:p>
            <a:r>
              <a:rPr lang="he-IL" sz="1400" b="1">
                <a:latin typeface="Segoe UI" panose="020B0502040204020203" pitchFamily="34" charset="0"/>
                <a:ea typeface="Tahoma" panose="020B0604030504040204" pitchFamily="34" charset="0"/>
                <a:cs typeface="Segoe UI" panose="020B0502040204020203" pitchFamily="34" charset="0"/>
              </a:rPr>
              <a:t>15. "מדוע לא השתמשתם בשירותים אלו?</a:t>
            </a:r>
            <a:endParaRPr lang="he-IL" sz="1200" b="1">
              <a:latin typeface="Segoe UI" panose="020B0502040204020203" pitchFamily="34" charset="0"/>
              <a:ea typeface="Tahoma" panose="020B0604030504040204" pitchFamily="34" charset="0"/>
              <a:cs typeface="Segoe UI" panose="020B0502040204020203" pitchFamily="34" charset="0"/>
            </a:endParaRP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כי אני לא צריך/ה את השירותים הללו</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כי לא חשבתי שזה יועיל לי</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כי לא היה לי זמן</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כי קשה לי להגיע בתחבורה ציבורית- אין לי רכב</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כי שעות הפעילות לא מתאימות לי</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כי לא יכולתי לממן כלכלית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כי לא ידעתי שיש שירותים כאלו בעיר</a:t>
            </a:r>
          </a:p>
        </p:txBody>
      </p:sp>
      <p:sp>
        <p:nvSpPr>
          <p:cNvPr id="7" name="TextBox 6">
            <a:extLst>
              <a:ext uri="{FF2B5EF4-FFF2-40B4-BE49-F238E27FC236}">
                <a16:creationId xmlns:a16="http://schemas.microsoft.com/office/drawing/2014/main" id="{9308E9A2-DA76-D7BC-D1CF-E5D101559339}"/>
              </a:ext>
            </a:extLst>
          </p:cNvPr>
          <p:cNvSpPr txBox="1"/>
          <p:nvPr/>
        </p:nvSpPr>
        <p:spPr>
          <a:xfrm>
            <a:off x="3806314" y="703925"/>
            <a:ext cx="3589380" cy="5909310"/>
          </a:xfrm>
          <a:prstGeom prst="rect">
            <a:avLst/>
          </a:prstGeom>
          <a:noFill/>
        </p:spPr>
        <p:txBody>
          <a:bodyPr wrap="square">
            <a:spAutoFit/>
          </a:bodyPr>
          <a:lstStyle/>
          <a:p>
            <a:r>
              <a:rPr lang="he-IL" sz="1400" b="1" dirty="0">
                <a:latin typeface="Segoe UI" panose="020B0502040204020203" pitchFamily="34" charset="0"/>
                <a:ea typeface="Tahoma" panose="020B0604030504040204" pitchFamily="34" charset="0"/>
                <a:cs typeface="Segoe UI" panose="020B0502040204020203" pitchFamily="34" charset="0"/>
              </a:rPr>
              <a:t>16. אילו שירותים היית רוצה לקבל מהעירייה/מהרשות בהקשר של הגיל הרך? </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רחובות ומדרכות מותאמות ובטיחותיות</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ניקיון ותברואה</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גינות ליד הבית</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מתקני משחק מותאמים לגיל הרך</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הסעות מסובסדות ממוסדות חינוך</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מוסדות קהילתיים בשכונה</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מרכז לגיל הרך</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מתנ"ס</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טיפת חלב</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משחקיה</a:t>
            </a:r>
          </a:p>
          <a:p>
            <a:r>
              <a:rPr lang="he-IL" sz="1400" dirty="0">
                <a:latin typeface="Segoe UI" panose="020B0502040204020203" pitchFamily="34" charset="0"/>
                <a:ea typeface="Tahoma" panose="020B0604030504040204" pitchFamily="34" charset="0"/>
                <a:cs typeface="Segoe UI" panose="020B0502040204020203" pitchFamily="34" charset="0"/>
              </a:rPr>
              <a:t>יא- ספריה</a:t>
            </a:r>
          </a:p>
          <a:p>
            <a:r>
              <a:rPr lang="he-IL" sz="1400" dirty="0">
                <a:latin typeface="Segoe UI" panose="020B0502040204020203" pitchFamily="34" charset="0"/>
                <a:ea typeface="Tahoma" panose="020B0604030504040204" pitchFamily="34" charset="0"/>
                <a:cs typeface="Segoe UI" panose="020B0502040204020203" pitchFamily="34" charset="0"/>
              </a:rPr>
              <a:t>יב- חוגי פיתוח והעשרה לילדים ולהורים</a:t>
            </a:r>
          </a:p>
          <a:p>
            <a:r>
              <a:rPr lang="he-IL" sz="1400" dirty="0">
                <a:latin typeface="Segoe UI" panose="020B0502040204020203" pitchFamily="34" charset="0"/>
                <a:ea typeface="Tahoma" panose="020B0604030504040204" pitchFamily="34" charset="0"/>
                <a:cs typeface="Segoe UI" panose="020B0502040204020203" pitchFamily="34" charset="0"/>
              </a:rPr>
              <a:t>יג- אחר. פרט____</a:t>
            </a:r>
          </a:p>
          <a:p>
            <a:endParaRPr lang="he-IL" sz="1400" b="1" dirty="0">
              <a:latin typeface="Segoe UI" panose="020B0502040204020203" pitchFamily="34" charset="0"/>
              <a:ea typeface="Tahoma" panose="020B0604030504040204" pitchFamily="34" charset="0"/>
              <a:cs typeface="Segoe UI" panose="020B0502040204020203" pitchFamily="34" charset="0"/>
            </a:endParaRPr>
          </a:p>
          <a:p>
            <a:r>
              <a:rPr lang="he-IL" sz="1400" b="1" dirty="0">
                <a:latin typeface="Segoe UI" panose="020B0502040204020203" pitchFamily="34" charset="0"/>
                <a:ea typeface="Tahoma" panose="020B0604030504040204" pitchFamily="34" charset="0"/>
                <a:cs typeface="Segoe UI" panose="020B0502040204020203" pitchFamily="34" charset="0"/>
              </a:rPr>
              <a:t>17. אילו תכנים היית רוצה לקבל מהעירייה/מהרשות במסגרת פעילויות העשרה לילדים ולהורים? </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מפגשי הכנה לכיתה א'</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סדנאות הדרכת הורים</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פעילויות משותפות של הורים וילדים</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חוגים/פעילויות העשרה לילדים (ספורט, מוזיקה, אומנות, שעת סיפור וכדומה)</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פעילויות בטבע</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אחר. פרט____</a:t>
            </a:r>
          </a:p>
        </p:txBody>
      </p:sp>
      <p:sp>
        <p:nvSpPr>
          <p:cNvPr id="8" name="TextBox 7">
            <a:extLst>
              <a:ext uri="{FF2B5EF4-FFF2-40B4-BE49-F238E27FC236}">
                <a16:creationId xmlns:a16="http://schemas.microsoft.com/office/drawing/2014/main" id="{D49E222D-1B75-1312-2C00-28A562269050}"/>
              </a:ext>
            </a:extLst>
          </p:cNvPr>
          <p:cNvSpPr txBox="1"/>
          <p:nvPr/>
        </p:nvSpPr>
        <p:spPr>
          <a:xfrm>
            <a:off x="479502" y="703925"/>
            <a:ext cx="3243049" cy="5632311"/>
          </a:xfrm>
          <a:prstGeom prst="rect">
            <a:avLst/>
          </a:prstGeom>
          <a:noFill/>
        </p:spPr>
        <p:txBody>
          <a:bodyPr wrap="square">
            <a:spAutoFit/>
          </a:bodyPr>
          <a:lstStyle/>
          <a:p>
            <a:pPr algn="l" rtl="0"/>
            <a:r>
              <a:rPr lang="he-IL" sz="1400" b="1" dirty="0">
                <a:latin typeface="Segoe UI" panose="020B0502040204020203" pitchFamily="34" charset="0"/>
                <a:ea typeface="Tahoma" panose="020B0604030504040204" pitchFamily="34" charset="0"/>
                <a:cs typeface="Segoe UI" panose="020B0502040204020203" pitchFamily="34" charset="0"/>
              </a:rPr>
              <a:t>18</a:t>
            </a:r>
            <a:r>
              <a:rPr lang="en-US" sz="1400" b="1" dirty="0">
                <a:latin typeface="Segoe UI" panose="020B0502040204020203" pitchFamily="34" charset="0"/>
                <a:ea typeface="Tahoma" panose="020B0604030504040204" pitchFamily="34" charset="0"/>
                <a:cs typeface="Segoe UI" panose="020B0502040204020203" pitchFamily="34" charset="0"/>
              </a:rPr>
              <a:t>. How do you usually get around with your children in the afternoon</a:t>
            </a:r>
            <a:r>
              <a:rPr lang="en-US" sz="1200" b="1" dirty="0">
                <a:latin typeface="Segoe UI" panose="020B0502040204020203" pitchFamily="34" charset="0"/>
                <a:ea typeface="Tahoma" panose="020B0604030504040204" pitchFamily="34" charset="0"/>
                <a:cs typeface="Segoe UI" panose="020B0502040204020203" pitchFamily="34" charset="0"/>
              </a:rPr>
              <a:t>? </a:t>
            </a:r>
            <a:br>
              <a:rPr lang="en-US" sz="1200" b="1" dirty="0">
                <a:latin typeface="Segoe UI" panose="020B0502040204020203" pitchFamily="34" charset="0"/>
                <a:ea typeface="Tahoma" panose="020B0604030504040204" pitchFamily="34" charset="0"/>
                <a:cs typeface="Segoe UI" panose="020B0502040204020203" pitchFamily="34" charset="0"/>
              </a:rPr>
            </a:br>
            <a:r>
              <a:rPr lang="en-US" sz="1200" b="1" dirty="0">
                <a:latin typeface="Segoe UI" panose="020B0502040204020203" pitchFamily="34" charset="0"/>
                <a:ea typeface="Tahoma" panose="020B0604030504040204" pitchFamily="34" charset="0"/>
                <a:cs typeface="Segoe UI" panose="020B0502040204020203" pitchFamily="34" charset="0"/>
              </a:rPr>
              <a:t>(Please mark all relevant answers)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On foot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Bicycle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Bus/shared taxi</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Car</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Taxi</a:t>
            </a:r>
            <a:endParaRPr lang="he-IL" sz="1400" dirty="0">
              <a:latin typeface="Segoe UI" panose="020B0502040204020203" pitchFamily="34" charset="0"/>
              <a:ea typeface="Tahoma" panose="020B0604030504040204" pitchFamily="34" charset="0"/>
              <a:cs typeface="Segoe UI" panose="020B0502040204020203" pitchFamily="34" charset="0"/>
            </a:endParaRPr>
          </a:p>
          <a:p>
            <a:endParaRPr lang="he-IL" sz="1400" dirty="0">
              <a:latin typeface="Segoe UI" panose="020B0502040204020203" pitchFamily="34" charset="0"/>
              <a:ea typeface="Tahoma" panose="020B0604030504040204" pitchFamily="34" charset="0"/>
              <a:cs typeface="Segoe UI" panose="020B0502040204020203" pitchFamily="34" charset="0"/>
            </a:endParaRPr>
          </a:p>
          <a:p>
            <a:r>
              <a:rPr lang="he-IL" sz="1400" b="1" dirty="0">
                <a:latin typeface="Segoe UI" panose="020B0502040204020203" pitchFamily="34" charset="0"/>
                <a:ea typeface="Tahoma" panose="020B0604030504040204" pitchFamily="34" charset="0"/>
                <a:cs typeface="Segoe UI" panose="020B0502040204020203" pitchFamily="34" charset="0"/>
              </a:rPr>
              <a:t>19. מדוע את/ה לא מתנייד/ת עם ילדיך בהליכה ברגל או ברכיבה על אופניים?                                 </a:t>
            </a:r>
          </a:p>
          <a:p>
            <a:r>
              <a:rPr lang="he-IL" sz="1200" b="1" dirty="0">
                <a:latin typeface="Segoe UI" panose="020B0502040204020203" pitchFamily="34" charset="0"/>
                <a:ea typeface="Tahoma" panose="020B0604030504040204" pitchFamily="34" charset="0"/>
                <a:cs typeface="Segoe UI" panose="020B0502040204020203" pitchFamily="34" charset="0"/>
              </a:rPr>
              <a:t>(יש לסמן את כל התשובות הרלוונטיות)</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נמנע/ת מרכיבה על אופניים מסיבות תרבותיות</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הנסיעה חוסכת לי זמן</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היעדר מעברי חצייה</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היעדר מדרכות רצופות</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היעדר דרכים מונגשות לעגלות</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היעדר ביטחון במרחב הציבורי</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היעדר צל</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היעדר שבילי אופניים/ מרחב ייעודי ובטיחותי לרכיבה</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קושי להתנייד בשל העליות והירידות ברחוב</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אחר, לפרט: </a:t>
            </a:r>
          </a:p>
        </p:txBody>
      </p:sp>
      <p:sp>
        <p:nvSpPr>
          <p:cNvPr id="9" name="TextBox 8">
            <a:extLst>
              <a:ext uri="{FF2B5EF4-FFF2-40B4-BE49-F238E27FC236}">
                <a16:creationId xmlns:a16="http://schemas.microsoft.com/office/drawing/2014/main" id="{18CE8D29-6822-040A-B286-B304C5C6F288}"/>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290027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337B73-BF59-C952-51D9-7E4782379C66}"/>
              </a:ext>
            </a:extLst>
          </p:cNvPr>
          <p:cNvSpPr txBox="1"/>
          <p:nvPr/>
        </p:nvSpPr>
        <p:spPr>
          <a:xfrm>
            <a:off x="8106937" y="736105"/>
            <a:ext cx="3503230" cy="4832092"/>
          </a:xfrm>
          <a:prstGeom prst="rect">
            <a:avLst/>
          </a:prstGeom>
          <a:noFill/>
        </p:spPr>
        <p:txBody>
          <a:bodyPr wrap="square">
            <a:spAutoFit/>
          </a:bodyPr>
          <a:lstStyle/>
          <a:p>
            <a:r>
              <a:rPr lang="he-IL" sz="1400" b="1">
                <a:latin typeface="Segoe UI" panose="020B0502040204020203" pitchFamily="34" charset="0"/>
                <a:ea typeface="Tahoma" panose="020B0604030504040204" pitchFamily="34" charset="0"/>
                <a:cs typeface="Segoe UI" panose="020B0502040204020203" pitchFamily="34" charset="0"/>
              </a:rPr>
              <a:t>20. באיזו מידה לתחושתך המרחב הציבורי ו/או רחובות השכונה מותאמים לשהייה עם ילדים בגיל הרך?</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בהחלט מותאמים</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מאוד </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בינונית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 מאוד</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כלל לא מותאמים</a:t>
            </a:r>
            <a:endParaRPr lang="he-IL" sz="1400" b="1">
              <a:latin typeface="Segoe UI" panose="020B0502040204020203" pitchFamily="34" charset="0"/>
              <a:ea typeface="Tahoma" panose="020B0604030504040204" pitchFamily="34" charset="0"/>
              <a:cs typeface="Segoe UI" panose="020B0502040204020203" pitchFamily="34" charset="0"/>
            </a:endParaRPr>
          </a:p>
          <a:p>
            <a:endParaRPr lang="he-IL" sz="1400" b="1">
              <a:latin typeface="Segoe UI" panose="020B0502040204020203" pitchFamily="34" charset="0"/>
              <a:ea typeface="Tahoma" panose="020B0604030504040204" pitchFamily="34" charset="0"/>
              <a:cs typeface="Segoe UI" panose="020B0502040204020203" pitchFamily="34" charset="0"/>
            </a:endParaRPr>
          </a:p>
          <a:p>
            <a:r>
              <a:rPr lang="he-IL" sz="1400" b="1">
                <a:latin typeface="Segoe UI" panose="020B0502040204020203" pitchFamily="34" charset="0"/>
                <a:ea typeface="Tahoma" panose="020B0604030504040204" pitchFamily="34" charset="0"/>
                <a:cs typeface="Segoe UI" panose="020B0502040204020203" pitchFamily="34" charset="0"/>
              </a:rPr>
              <a:t>21. באיזו מידה לתחושתך המרחבים הציבוריים ו/או הרחובות בשכונה בטיחותיים לשהייה של ילדים בגיל הרך?</a:t>
            </a:r>
            <a:endParaRPr lang="he-IL" sz="1200" b="1">
              <a:latin typeface="Segoe UI" panose="020B0502040204020203" pitchFamily="34" charset="0"/>
              <a:ea typeface="Tahoma" panose="020B0604030504040204" pitchFamily="34" charset="0"/>
              <a:cs typeface="Segoe UI" panose="020B0502040204020203" pitchFamily="34" charset="0"/>
            </a:endParaRP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בהחלט בטיחותיים</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מאוד</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בינונית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 מאוד</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כלל לא בטיחותיים</a:t>
            </a:r>
          </a:p>
          <a:p>
            <a:endParaRPr lang="he-IL" sz="1400" b="1">
              <a:latin typeface="Segoe UI" panose="020B0502040204020203" pitchFamily="34" charset="0"/>
              <a:ea typeface="Tahoma" panose="020B0604030504040204" pitchFamily="34" charset="0"/>
              <a:cs typeface="Segoe UI" panose="020B0502040204020203" pitchFamily="34" charset="0"/>
            </a:endParaRPr>
          </a:p>
        </p:txBody>
      </p:sp>
      <p:sp>
        <p:nvSpPr>
          <p:cNvPr id="7" name="TextBox 6">
            <a:extLst>
              <a:ext uri="{FF2B5EF4-FFF2-40B4-BE49-F238E27FC236}">
                <a16:creationId xmlns:a16="http://schemas.microsoft.com/office/drawing/2014/main" id="{3456962B-9DCE-0C76-D1C1-B35735A79C9A}"/>
              </a:ext>
            </a:extLst>
          </p:cNvPr>
          <p:cNvSpPr txBox="1"/>
          <p:nvPr/>
        </p:nvSpPr>
        <p:spPr>
          <a:xfrm>
            <a:off x="4259766" y="713803"/>
            <a:ext cx="3629689" cy="5262979"/>
          </a:xfrm>
          <a:prstGeom prst="rect">
            <a:avLst/>
          </a:prstGeom>
          <a:noFill/>
        </p:spPr>
        <p:txBody>
          <a:bodyPr wrap="square">
            <a:spAutoFit/>
          </a:bodyPr>
          <a:lstStyle/>
          <a:p>
            <a:r>
              <a:rPr lang="he-IL" sz="1400" b="1">
                <a:latin typeface="Segoe UI" panose="020B0502040204020203" pitchFamily="34" charset="0"/>
                <a:ea typeface="Tahoma" panose="020B0604030504040204" pitchFamily="34" charset="0"/>
                <a:cs typeface="Segoe UI" panose="020B0502040204020203" pitchFamily="34" charset="0"/>
              </a:rPr>
              <a:t>22. באיזו מידה לתחושתך אזורי הטבע בתוך בית שמש והסביבה מותאמים לשהייה עם ילדים בגיל הרך?</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בהחלט מותאמים</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מאוד </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בינונית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 מאוד</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כלל לא מותאמים</a:t>
            </a:r>
            <a:endParaRPr lang="he-IL" sz="1400" b="1">
              <a:latin typeface="Segoe UI" panose="020B0502040204020203" pitchFamily="34" charset="0"/>
              <a:ea typeface="Tahoma" panose="020B0604030504040204" pitchFamily="34" charset="0"/>
              <a:cs typeface="Segoe UI" panose="020B0502040204020203" pitchFamily="34" charset="0"/>
            </a:endParaRPr>
          </a:p>
          <a:p>
            <a:endParaRPr lang="he-IL" sz="1400" b="1">
              <a:latin typeface="Segoe UI" panose="020B0502040204020203" pitchFamily="34" charset="0"/>
              <a:ea typeface="Tahoma" panose="020B0604030504040204" pitchFamily="34" charset="0"/>
              <a:cs typeface="Segoe UI" panose="020B0502040204020203" pitchFamily="34" charset="0"/>
            </a:endParaRPr>
          </a:p>
          <a:p>
            <a:r>
              <a:rPr lang="he-IL" sz="1400" b="1">
                <a:latin typeface="Segoe UI" panose="020B0502040204020203" pitchFamily="34" charset="0"/>
                <a:ea typeface="Tahoma" panose="020B0604030504040204" pitchFamily="34" charset="0"/>
                <a:cs typeface="Segoe UI" panose="020B0502040204020203" pitchFamily="34" charset="0"/>
              </a:rPr>
              <a:t>23. מהן הסיבות שבגללן את/ה מרגיש שאזורי הטבע בתוך בית שמש והסביבה לא מותאמים לשהייה עם ילדים בגיל הרך?</a:t>
            </a:r>
          </a:p>
          <a:p>
            <a:pPr marL="342900" indent="-342900">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השטחים הומי אדם</a:t>
            </a:r>
          </a:p>
          <a:p>
            <a:pPr marL="342900" indent="-342900">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השטחים הטבעיים רועשים מידי לטעמי</a:t>
            </a:r>
          </a:p>
          <a:p>
            <a:pPr marL="342900" indent="-342900">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השטחים הטבעיים אינם בטיחותיים מספיק</a:t>
            </a:r>
          </a:p>
          <a:p>
            <a:pPr marL="342900" indent="-342900">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השטחים הציבוריים אינם נקיים מספיק</a:t>
            </a:r>
          </a:p>
          <a:p>
            <a:pPr marL="342900" indent="-342900">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חסרים מסלולי טיול מאורגנים</a:t>
            </a:r>
          </a:p>
          <a:p>
            <a:pPr marL="342900" indent="-342900">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חסרים מתקני שהייה כמו ספסלים, שולחנות פיקניק</a:t>
            </a:r>
          </a:p>
          <a:p>
            <a:pPr marL="342900" indent="-342900">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אחר. פרט:_____</a:t>
            </a:r>
          </a:p>
          <a:p>
            <a:endParaRPr lang="he-IL" sz="1400" b="1">
              <a:latin typeface="Segoe UI" panose="020B0502040204020203" pitchFamily="34" charset="0"/>
              <a:ea typeface="Tahoma" panose="020B060403050404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AA0897C8-3A13-FD57-C882-ABB2D03C77E7}"/>
              </a:ext>
            </a:extLst>
          </p:cNvPr>
          <p:cNvSpPr txBox="1"/>
          <p:nvPr/>
        </p:nvSpPr>
        <p:spPr>
          <a:xfrm>
            <a:off x="501804" y="702652"/>
            <a:ext cx="3421611" cy="5262979"/>
          </a:xfrm>
          <a:prstGeom prst="rect">
            <a:avLst/>
          </a:prstGeom>
          <a:noFill/>
        </p:spPr>
        <p:txBody>
          <a:bodyPr wrap="square">
            <a:spAutoFit/>
          </a:bodyPr>
          <a:lstStyle/>
          <a:p>
            <a:r>
              <a:rPr lang="he-IL" sz="1400" b="1">
                <a:latin typeface="Segoe UI" panose="020B0502040204020203" pitchFamily="34" charset="0"/>
                <a:ea typeface="Tahoma" panose="020B0604030504040204" pitchFamily="34" charset="0"/>
                <a:cs typeface="Segoe UI" panose="020B0502040204020203" pitchFamily="34" charset="0"/>
              </a:rPr>
              <a:t>24. באיזו מידה לדעתך הדיירים שומרים על תקינות וניקיון השטחים הציבוריים שמסביב לשטח המגורים (למשל, החניות והמעברים בין הבניינים, גינות הצמודות למבנים, העצים והספסלים הצמודים לבניין)?</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בהחלט שומרים</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מאוד</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בינונית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 מאוד</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כלל לא</a:t>
            </a:r>
          </a:p>
          <a:p>
            <a:pPr marL="342900" indent="-342900">
              <a:buFont typeface="+mj-cs"/>
              <a:buAutoNum type="hebrew2Minus"/>
            </a:pPr>
            <a:endParaRPr lang="he-IL" sz="1400">
              <a:latin typeface="Segoe UI" panose="020B0502040204020203" pitchFamily="34" charset="0"/>
              <a:ea typeface="Tahoma" panose="020B0604030504040204" pitchFamily="34" charset="0"/>
              <a:cs typeface="Segoe UI" panose="020B0502040204020203" pitchFamily="34" charset="0"/>
            </a:endParaRPr>
          </a:p>
          <a:p>
            <a:r>
              <a:rPr lang="he-IL" sz="1400" b="1">
                <a:latin typeface="Segoe UI" panose="020B0502040204020203" pitchFamily="34" charset="0"/>
                <a:ea typeface="Tahoma" panose="020B0604030504040204" pitchFamily="34" charset="0"/>
                <a:cs typeface="Segoe UI" panose="020B0502040204020203" pitchFamily="34" charset="0"/>
              </a:rPr>
              <a:t>25. באיזו מידה את/ה מרגיש/ה קשר או שייכות חברתית, לקהילת ההורים בשכונת מגוריך? (שאינם בני משפחתך)</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בהחלט מרגיש/ה</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מאוד</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בינונית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 מאוד</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כלל לא</a:t>
            </a:r>
          </a:p>
        </p:txBody>
      </p:sp>
      <p:sp>
        <p:nvSpPr>
          <p:cNvPr id="9" name="TextBox 8">
            <a:extLst>
              <a:ext uri="{FF2B5EF4-FFF2-40B4-BE49-F238E27FC236}">
                <a16:creationId xmlns:a16="http://schemas.microsoft.com/office/drawing/2014/main" id="{46CA999B-D3C1-6CED-EBBA-18EF2283DCD3}"/>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877106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FD4B7-7310-7F3E-9A50-2F78A575AF91}"/>
              </a:ext>
            </a:extLst>
          </p:cNvPr>
          <p:cNvSpPr txBox="1"/>
          <p:nvPr/>
        </p:nvSpPr>
        <p:spPr>
          <a:xfrm>
            <a:off x="8211876" y="726500"/>
            <a:ext cx="3405915" cy="5262979"/>
          </a:xfrm>
          <a:prstGeom prst="rect">
            <a:avLst/>
          </a:prstGeom>
          <a:noFill/>
        </p:spPr>
        <p:txBody>
          <a:bodyPr wrap="square">
            <a:spAutoFit/>
          </a:bodyPr>
          <a:lstStyle/>
          <a:p>
            <a:pPr algn="l" rtl="0"/>
            <a:r>
              <a:rPr lang="he-IL" sz="1400" b="1" dirty="0">
                <a:latin typeface="Segoe UI" panose="020B0502040204020203" pitchFamily="34" charset="0"/>
                <a:ea typeface="Tahoma" panose="020B0604030504040204" pitchFamily="34" charset="0"/>
                <a:cs typeface="Segoe UI" panose="020B0502040204020203" pitchFamily="34" charset="0"/>
              </a:rPr>
              <a:t>26</a:t>
            </a:r>
            <a:r>
              <a:rPr lang="en-US" sz="1400" b="1" dirty="0">
                <a:latin typeface="Segoe UI" panose="020B0502040204020203" pitchFamily="34" charset="0"/>
                <a:ea typeface="Tahoma" panose="020B0604030504040204" pitchFamily="34" charset="0"/>
                <a:cs typeface="Segoe UI" panose="020B0502040204020203" pitchFamily="34" charset="0"/>
              </a:rPr>
              <a:t>. To what extent to you have someone close by you can turn to for help with your children?</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Always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buFont typeface="+mj-cs"/>
              <a:buAutoNum type="hebrew2Minus"/>
            </a:pP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24. To what extent are you willing to take the initiative and work to promote early childhood needs in your area of residence?</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Already Active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Completely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g.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h.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endParaRPr lang="he-IL" sz="1400" b="1" dirty="0">
              <a:latin typeface="Segoe UI" panose="020B0502040204020203" pitchFamily="34" charset="0"/>
              <a:ea typeface="Tahoma" panose="020B0604030504040204" pitchFamily="34" charset="0"/>
              <a:cs typeface="Segoe UI" panose="020B0502040204020203" pitchFamily="34" charset="0"/>
            </a:endParaRPr>
          </a:p>
        </p:txBody>
      </p:sp>
      <p:sp>
        <p:nvSpPr>
          <p:cNvPr id="7" name="TextBox 6">
            <a:extLst>
              <a:ext uri="{FF2B5EF4-FFF2-40B4-BE49-F238E27FC236}">
                <a16:creationId xmlns:a16="http://schemas.microsoft.com/office/drawing/2014/main" id="{4BDC712E-02EA-D85E-9E0B-0C0E2121376D}"/>
              </a:ext>
            </a:extLst>
          </p:cNvPr>
          <p:cNvSpPr txBox="1"/>
          <p:nvPr/>
        </p:nvSpPr>
        <p:spPr>
          <a:xfrm>
            <a:off x="4192768" y="686508"/>
            <a:ext cx="3762720" cy="6124754"/>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28. Please leave your contact details for further communication:</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Telephone no. + name_______________________</a:t>
            </a:r>
            <a:endParaRPr lang="he-IL" sz="1400" dirty="0">
              <a:latin typeface="Segoe UI" panose="020B0502040204020203" pitchFamily="34" charset="0"/>
              <a:ea typeface="Tahoma" panose="020B0604030504040204" pitchFamily="34" charset="0"/>
              <a:cs typeface="Segoe UI" panose="020B0502040204020203" pitchFamily="34" charset="0"/>
            </a:endParaRPr>
          </a:p>
          <a:p>
            <a:endParaRPr lang="en-US"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29. To what extent are you pleased with the municipality’s functioning in regard to early childhood needs in daily life?</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Completely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30. To what extent is does the municipality try to solve problems related to infrastructures in public spaces in response to residents’ requests?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Absolutely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endParaRPr lang="he-IL" sz="1400" b="1" dirty="0">
              <a:latin typeface="Segoe UI" panose="020B0502040204020203" pitchFamily="34" charset="0"/>
              <a:ea typeface="Tahoma" panose="020B0604030504040204" pitchFamily="34" charset="0"/>
              <a:cs typeface="Segoe UI" panose="020B0502040204020203" pitchFamily="34" charset="0"/>
            </a:endParaRPr>
          </a:p>
        </p:txBody>
      </p:sp>
      <p:sp>
        <p:nvSpPr>
          <p:cNvPr id="8" name="תיבת טקסט 3">
            <a:extLst>
              <a:ext uri="{FF2B5EF4-FFF2-40B4-BE49-F238E27FC236}">
                <a16:creationId xmlns:a16="http://schemas.microsoft.com/office/drawing/2014/main" id="{F7F62718-1574-B423-1306-6885C0D95F41}"/>
              </a:ext>
            </a:extLst>
          </p:cNvPr>
          <p:cNvSpPr txBox="1"/>
          <p:nvPr/>
        </p:nvSpPr>
        <p:spPr>
          <a:xfrm>
            <a:off x="467833" y="686508"/>
            <a:ext cx="3468547" cy="5447645"/>
          </a:xfrm>
          <a:prstGeom prst="rect">
            <a:avLst/>
          </a:prstGeom>
          <a:noFill/>
        </p:spPr>
        <p:txBody>
          <a:bodyPr wrap="square" rtlCol="1">
            <a:spAutoFit/>
          </a:bodyPr>
          <a:lstStyle/>
          <a:p>
            <a:r>
              <a:rPr lang="he-IL" sz="1400" b="1" dirty="0">
                <a:latin typeface="Segoe UI" panose="020B0502040204020203" pitchFamily="34" charset="0"/>
                <a:ea typeface="Tahoma" panose="020B0604030504040204" pitchFamily="34" charset="0"/>
                <a:cs typeface="Segoe UI" panose="020B0502040204020203" pitchFamily="34" charset="0"/>
              </a:rPr>
              <a:t>31. מהם הערוצים העיקריים באמצעותם את/ה מקבל/ת מידע על המתרחש בעיר ועל פעולות העירייה עבור הגיל הרך? </a:t>
            </a:r>
            <a:br>
              <a:rPr lang="en-US" sz="1400" b="1" dirty="0">
                <a:latin typeface="Segoe UI" panose="020B0502040204020203" pitchFamily="34" charset="0"/>
                <a:ea typeface="Tahoma" panose="020B0604030504040204" pitchFamily="34" charset="0"/>
                <a:cs typeface="Segoe UI" panose="020B0502040204020203" pitchFamily="34" charset="0"/>
              </a:rPr>
            </a:br>
            <a:r>
              <a:rPr lang="he-IL" sz="1200" b="1" dirty="0">
                <a:latin typeface="Segoe UI" panose="020B0502040204020203" pitchFamily="34" charset="0"/>
                <a:ea typeface="Tahoma" panose="020B0604030504040204" pitchFamily="34" charset="0"/>
                <a:cs typeface="Segoe UI" panose="020B0502040204020203" pitchFamily="34" charset="0"/>
              </a:rPr>
              <a:t>(יש לסמן את כל התשובות הרלוונטיות) </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לא מקבל/ת מידע על המתרחש בעיר בהקשר של הגיל הרך</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מערוצים דיגיטליים של העיריה- אתר האינטרנט של העיריה, עמוד פייסבוק</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שילוט / מודעות/ פליירים</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קבוצת וואטסאפ שכונתית</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תפוצת מיילים שכונתית</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ממוסדות החינוך</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מתלושי הארנונה</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מעובדי העירייה</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מהמוקד העירוני / 106</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מהעיתונות המקומית</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דרך בית הכנסת</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אחר, לפרט:</a:t>
            </a:r>
            <a:endParaRPr lang="en-US" sz="1400" dirty="0">
              <a:latin typeface="Segoe UI" panose="020B0502040204020203" pitchFamily="34" charset="0"/>
              <a:ea typeface="Tahoma" panose="020B0604030504040204" pitchFamily="34" charset="0"/>
              <a:cs typeface="Segoe UI" panose="020B0502040204020203" pitchFamily="34" charset="0"/>
            </a:endParaRPr>
          </a:p>
          <a:p>
            <a:pPr marL="342900" indent="-342900">
              <a:buFont typeface="+mj-cs"/>
              <a:buAutoNum type="hebrew2Minus"/>
            </a:pPr>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29. Through which other channels would you like to receive information about what’s happening in Beit Shemesh and what the  municipality is doing for young children? </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Open ended…</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9" name="TextBox 8">
            <a:extLst>
              <a:ext uri="{FF2B5EF4-FFF2-40B4-BE49-F238E27FC236}">
                <a16:creationId xmlns:a16="http://schemas.microsoft.com/office/drawing/2014/main" id="{164EF73A-0E48-2EB8-4FA0-C1760FC5C651}"/>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41511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A80B35-8CB0-922D-FC0F-1F6BBAC2810F}"/>
              </a:ext>
            </a:extLst>
          </p:cNvPr>
          <p:cNvSpPr txBox="1"/>
          <p:nvPr/>
        </p:nvSpPr>
        <p:spPr>
          <a:xfrm>
            <a:off x="523115" y="780665"/>
            <a:ext cx="4051003" cy="4647426"/>
          </a:xfrm>
          <a:prstGeom prst="rect">
            <a:avLst/>
          </a:prstGeom>
          <a:noFill/>
        </p:spPr>
        <p:txBody>
          <a:bodyPr wrap="square">
            <a:spAutoFit/>
          </a:bodyPr>
          <a:lstStyle/>
          <a:p>
            <a:pPr algn="l" rtl="0"/>
            <a:r>
              <a:rPr lang="en-US" sz="1800" b="1" dirty="0">
                <a:latin typeface="Segoe UI" panose="020B0502040204020203" pitchFamily="34" charset="0"/>
                <a:ea typeface="Tahoma" panose="020B0604030504040204" pitchFamily="34" charset="0"/>
                <a:cs typeface="Segoe UI" panose="020B0502040204020203" pitchFamily="34" charset="0"/>
              </a:rPr>
              <a:t>Demographic questions</a:t>
            </a:r>
            <a:endParaRPr lang="he-IL" sz="1800" b="1"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6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600" b="1" dirty="0">
                <a:latin typeface="Segoe UI" panose="020B0502040204020203" pitchFamily="34" charset="0"/>
                <a:ea typeface="Tahoma" panose="020B0604030504040204" pitchFamily="34" charset="0"/>
                <a:cs typeface="Segoe UI" panose="020B0502040204020203" pitchFamily="34" charset="0"/>
              </a:rPr>
              <a:t>30. What is your gender?</a:t>
            </a:r>
            <a:endParaRPr lang="he-IL" sz="16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600" dirty="0">
                <a:latin typeface="Segoe UI" panose="020B0502040204020203" pitchFamily="34" charset="0"/>
                <a:ea typeface="Tahoma" panose="020B0604030504040204" pitchFamily="34" charset="0"/>
                <a:cs typeface="Segoe UI" panose="020B0502040204020203" pitchFamily="34" charset="0"/>
              </a:rPr>
              <a:t>a. Man</a:t>
            </a:r>
            <a:r>
              <a:rPr lang="he-IL" sz="1600" dirty="0">
                <a:latin typeface="Segoe UI" panose="020B0502040204020203" pitchFamily="34" charset="0"/>
                <a:ea typeface="Tahoma" panose="020B0604030504040204" pitchFamily="34" charset="0"/>
                <a:cs typeface="Segoe UI" panose="020B0502040204020203" pitchFamily="34" charset="0"/>
              </a:rPr>
              <a:t> </a:t>
            </a:r>
          </a:p>
          <a:p>
            <a:pPr algn="l" rtl="0"/>
            <a:r>
              <a:rPr lang="en-US" sz="1600" dirty="0">
                <a:latin typeface="Segoe UI" panose="020B0502040204020203" pitchFamily="34" charset="0"/>
                <a:ea typeface="Tahoma" panose="020B0604030504040204" pitchFamily="34" charset="0"/>
                <a:cs typeface="Segoe UI" panose="020B0502040204020203" pitchFamily="34" charset="0"/>
              </a:rPr>
              <a:t>b. Woman</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600" dirty="0">
              <a:latin typeface="Segoe UI" panose="020B0502040204020203" pitchFamily="34" charset="0"/>
              <a:ea typeface="Tahoma" panose="020B0604030504040204" pitchFamily="34" charset="0"/>
              <a:cs typeface="Segoe UI" panose="020B0502040204020203" pitchFamily="34" charset="0"/>
            </a:endParaRPr>
          </a:p>
          <a:p>
            <a:pPr algn="l" rtl="0"/>
            <a:r>
              <a:rPr lang="en-US" sz="1600" b="1" dirty="0">
                <a:latin typeface="Segoe UI" panose="020B0502040204020203" pitchFamily="34" charset="0"/>
                <a:ea typeface="Tahoma" panose="020B0604030504040204" pitchFamily="34" charset="0"/>
                <a:cs typeface="Segoe UI" panose="020B0502040204020203" pitchFamily="34" charset="0"/>
              </a:rPr>
              <a:t>31. How old are you?</a:t>
            </a:r>
            <a:endParaRPr lang="he-IL" sz="1600" b="1" dirty="0">
              <a:latin typeface="Segoe UI" panose="020B0502040204020203" pitchFamily="34" charset="0"/>
              <a:ea typeface="Tahoma" panose="020B0604030504040204" pitchFamily="34" charset="0"/>
              <a:cs typeface="Segoe UI" panose="020B0502040204020203" pitchFamily="34" charset="0"/>
            </a:endParaRPr>
          </a:p>
          <a:p>
            <a:endParaRPr lang="he-IL" sz="1400" b="1" dirty="0">
              <a:latin typeface="Segoe UI" panose="020B0502040204020203" pitchFamily="34" charset="0"/>
              <a:ea typeface="Tahoma" panose="020B0604030504040204" pitchFamily="34" charset="0"/>
              <a:cs typeface="Segoe UI" panose="020B0502040204020203" pitchFamily="34" charset="0"/>
            </a:endParaRPr>
          </a:p>
          <a:p>
            <a:r>
              <a:rPr lang="he-IL" sz="1400" b="1" dirty="0">
                <a:latin typeface="Segoe UI" panose="020B0502040204020203" pitchFamily="34" charset="0"/>
                <a:ea typeface="Tahoma" panose="020B0604030504040204" pitchFamily="34" charset="0"/>
                <a:cs typeface="Segoe UI" panose="020B0502040204020203" pitchFamily="34" charset="0"/>
              </a:rPr>
              <a:t>35. באיזו שכונה את/ה גר/ה?</a:t>
            </a:r>
          </a:p>
          <a:p>
            <a:r>
              <a:rPr lang="he-IL" sz="1400" dirty="0">
                <a:latin typeface="Segoe UI" panose="020B0502040204020203" pitchFamily="34" charset="0"/>
                <a:ea typeface="Tahoma" panose="020B0604030504040204" pitchFamily="34" charset="0"/>
                <a:cs typeface="Segoe UI" panose="020B0502040204020203" pitchFamily="34" charset="0"/>
              </a:rPr>
              <a:t>א. הקריה החרדית</a:t>
            </a:r>
          </a:p>
          <a:p>
            <a:r>
              <a:rPr lang="he-IL" sz="1400" dirty="0">
                <a:latin typeface="Segoe UI" panose="020B0502040204020203" pitchFamily="34" charset="0"/>
                <a:ea typeface="Tahoma" panose="020B0604030504040204" pitchFamily="34" charset="0"/>
                <a:cs typeface="Segoe UI" panose="020B0502040204020203" pitchFamily="34" charset="0"/>
              </a:rPr>
              <a:t>ב. העיר העתיקה</a:t>
            </a:r>
          </a:p>
          <a:p>
            <a:r>
              <a:rPr lang="he-IL" sz="1400" dirty="0">
                <a:latin typeface="Segoe UI" panose="020B0502040204020203" pitchFamily="34" charset="0"/>
                <a:ea typeface="Tahoma" panose="020B0604030504040204" pitchFamily="34" charset="0"/>
                <a:cs typeface="Segoe UI" panose="020B0502040204020203" pitchFamily="34" charset="0"/>
              </a:rPr>
              <a:t>ג. רמת בית שמש ב</a:t>
            </a:r>
          </a:p>
          <a:p>
            <a:r>
              <a:rPr lang="he-IL" sz="1400" dirty="0">
                <a:latin typeface="Segoe UI" panose="020B0502040204020203" pitchFamily="34" charset="0"/>
                <a:ea typeface="Tahoma" panose="020B0604030504040204" pitchFamily="34" charset="0"/>
                <a:cs typeface="Segoe UI" panose="020B0502040204020203" pitchFamily="34" charset="0"/>
              </a:rPr>
              <a:t>ד. רמת בית שמש א</a:t>
            </a:r>
          </a:p>
          <a:p>
            <a:r>
              <a:rPr lang="he-IL" sz="1400" dirty="0">
                <a:latin typeface="Segoe UI" panose="020B0502040204020203" pitchFamily="34" charset="0"/>
                <a:ea typeface="Tahoma" panose="020B0604030504040204" pitchFamily="34" charset="0"/>
                <a:cs typeface="Segoe UI" panose="020B0502040204020203" pitchFamily="34" charset="0"/>
              </a:rPr>
              <a:t>ה. רמה ג'1</a:t>
            </a:r>
          </a:p>
          <a:p>
            <a:r>
              <a:rPr lang="he-IL" sz="1400" dirty="0">
                <a:latin typeface="Segoe UI" panose="020B0502040204020203" pitchFamily="34" charset="0"/>
                <a:ea typeface="Tahoma" panose="020B0604030504040204" pitchFamily="34" charset="0"/>
                <a:cs typeface="Segoe UI" panose="020B0502040204020203" pitchFamily="34" charset="0"/>
              </a:rPr>
              <a:t>ו. רמה ג'2</a:t>
            </a:r>
          </a:p>
          <a:p>
            <a:r>
              <a:rPr lang="he-IL" sz="1400" dirty="0">
                <a:latin typeface="Segoe UI" panose="020B0502040204020203" pitchFamily="34" charset="0"/>
                <a:ea typeface="Tahoma" panose="020B0604030504040204" pitchFamily="34" charset="0"/>
                <a:cs typeface="Segoe UI" panose="020B0502040204020203" pitchFamily="34" charset="0"/>
              </a:rPr>
              <a:t>ז. רמה ד</a:t>
            </a:r>
          </a:p>
          <a:p>
            <a:r>
              <a:rPr lang="he-IL" sz="1400" dirty="0">
                <a:latin typeface="Segoe UI" panose="020B0502040204020203" pitchFamily="34" charset="0"/>
                <a:ea typeface="Tahoma" panose="020B0604030504040204" pitchFamily="34" charset="0"/>
                <a:cs typeface="Segoe UI" panose="020B0502040204020203" pitchFamily="34" charset="0"/>
              </a:rPr>
              <a:t>ח. שכונת המשקפיים</a:t>
            </a:r>
          </a:p>
          <a:p>
            <a:r>
              <a:rPr lang="he-IL" sz="1400" dirty="0">
                <a:latin typeface="Segoe UI" panose="020B0502040204020203" pitchFamily="34" charset="0"/>
                <a:ea typeface="Tahoma" panose="020B0604030504040204" pitchFamily="34" charset="0"/>
                <a:cs typeface="Segoe UI" panose="020B0502040204020203" pitchFamily="34" charset="0"/>
              </a:rPr>
              <a:t>ט. נווה שמיר</a:t>
            </a:r>
          </a:p>
          <a:p>
            <a:r>
              <a:rPr lang="he-IL" sz="1400" dirty="0">
                <a:latin typeface="Segoe UI" panose="020B0502040204020203" pitchFamily="34" charset="0"/>
                <a:ea typeface="Tahoma" panose="020B0604030504040204" pitchFamily="34" charset="0"/>
                <a:cs typeface="Segoe UI" panose="020B0502040204020203" pitchFamily="34" charset="0"/>
              </a:rPr>
              <a:t>י. רמת אברהם</a:t>
            </a:r>
          </a:p>
          <a:p>
            <a:r>
              <a:rPr lang="he-IL" sz="1400" dirty="0">
                <a:latin typeface="Segoe UI" panose="020B0502040204020203" pitchFamily="34" charset="0"/>
                <a:ea typeface="Tahoma" panose="020B0604030504040204" pitchFamily="34" charset="0"/>
                <a:cs typeface="Segoe UI" panose="020B0502040204020203" pitchFamily="34" charset="0"/>
              </a:rPr>
              <a:t>יא. אחר. פרט_____</a:t>
            </a:r>
          </a:p>
        </p:txBody>
      </p:sp>
      <p:sp>
        <p:nvSpPr>
          <p:cNvPr id="9" name="TextBox 8">
            <a:extLst>
              <a:ext uri="{FF2B5EF4-FFF2-40B4-BE49-F238E27FC236}">
                <a16:creationId xmlns:a16="http://schemas.microsoft.com/office/drawing/2014/main" id="{85F6111E-7DF7-B6C1-4382-01312D7B7135}"/>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
        <p:nvSpPr>
          <p:cNvPr id="10" name="תיבת טקסט 3">
            <a:extLst>
              <a:ext uri="{FF2B5EF4-FFF2-40B4-BE49-F238E27FC236}">
                <a16:creationId xmlns:a16="http://schemas.microsoft.com/office/drawing/2014/main" id="{77A8C7D1-40E3-51E8-270C-9D85400CA4E8}"/>
              </a:ext>
            </a:extLst>
          </p:cNvPr>
          <p:cNvSpPr txBox="1"/>
          <p:nvPr/>
        </p:nvSpPr>
        <p:spPr>
          <a:xfrm>
            <a:off x="4926403" y="1197620"/>
            <a:ext cx="3447122" cy="4401205"/>
          </a:xfrm>
          <a:prstGeom prst="rect">
            <a:avLst/>
          </a:prstGeom>
          <a:noFill/>
        </p:spPr>
        <p:txBody>
          <a:bodyPr wrap="square" rtlCol="1">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36. What is your current employment status?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Full-time employee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Part-time employee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Self-employed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Unpaid leave / unemployed</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e. Full time University/ Yeshiva student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I don’t work (full-time parent)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Other: </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37. What is your spouse’s employment status?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Irrelevant (I don’t have a spouse)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Full-time employee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Part-time employee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Self-employed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Unpaid leave / unemployed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Full time University/ Yeshiva student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I don’t work (full-time parent)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Other: </a:t>
            </a:r>
            <a:endParaRPr lang="he-IL" sz="1400" b="1" dirty="0">
              <a:latin typeface="Segoe UI" panose="020B0502040204020203" pitchFamily="34" charset="0"/>
              <a:ea typeface="Tahoma" panose="020B0604030504040204" pitchFamily="34" charset="0"/>
              <a:cs typeface="Segoe UI" panose="020B0502040204020203" pitchFamily="34" charset="0"/>
            </a:endParaRPr>
          </a:p>
        </p:txBody>
      </p:sp>
      <p:sp>
        <p:nvSpPr>
          <p:cNvPr id="12" name="TextBox 11">
            <a:extLst>
              <a:ext uri="{FF2B5EF4-FFF2-40B4-BE49-F238E27FC236}">
                <a16:creationId xmlns:a16="http://schemas.microsoft.com/office/drawing/2014/main" id="{9E39263C-C5FB-4ECD-71FB-327F69069948}"/>
              </a:ext>
            </a:extLst>
          </p:cNvPr>
          <p:cNvSpPr txBox="1"/>
          <p:nvPr/>
        </p:nvSpPr>
        <p:spPr>
          <a:xfrm>
            <a:off x="8801686" y="1197620"/>
            <a:ext cx="3039439" cy="2031325"/>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35. What is your highest education certificate?</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Elementary diploma</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Partial high school diploma</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High school diploma</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Tertiary / diploma studies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Torah education</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Bachelor's degree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Master’s degree or higher</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7736556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B29E54-08B8-AD2E-97A4-95B2B96B02F4}"/>
              </a:ext>
            </a:extLst>
          </p:cNvPr>
          <p:cNvSpPr txBox="1"/>
          <p:nvPr/>
        </p:nvSpPr>
        <p:spPr>
          <a:xfrm>
            <a:off x="0" y="-10458"/>
            <a:ext cx="12192000" cy="461665"/>
          </a:xfrm>
          <a:prstGeom prst="rect">
            <a:avLst/>
          </a:prstGeom>
          <a:solidFill>
            <a:srgbClr val="36636F"/>
          </a:solidFill>
        </p:spPr>
        <p:txBody>
          <a:bodyPr wrap="square" rtlCol="0">
            <a:spAutoFit/>
          </a:bodyPr>
          <a:lstStyle/>
          <a:p>
            <a:pPr algn="r" rtl="1"/>
            <a:r>
              <a:rPr lang="he-IL" sz="2400" b="1">
                <a:solidFill>
                  <a:schemeClr val="bg1"/>
                </a:solidFill>
                <a:latin typeface="Tahoma" pitchFamily="34" charset="0"/>
                <a:ea typeface="Tahoma" pitchFamily="34" charset="0"/>
                <a:cs typeface="Tahoma" pitchFamily="34" charset="0"/>
              </a:rPr>
              <a:t>נספח ב' – מחוון תצפית פעילות </a:t>
            </a:r>
            <a:r>
              <a:rPr lang="he-IL" sz="2400" b="1" err="1">
                <a:solidFill>
                  <a:schemeClr val="bg1"/>
                </a:solidFill>
                <a:latin typeface="Tahoma" pitchFamily="34" charset="0"/>
                <a:ea typeface="Tahoma" pitchFamily="34" charset="0"/>
                <a:cs typeface="Tahoma" pitchFamily="34" charset="0"/>
              </a:rPr>
              <a:t>זעירא</a:t>
            </a:r>
            <a:endParaRPr lang="he-IL" sz="2400" b="1">
              <a:solidFill>
                <a:schemeClr val="bg1"/>
              </a:solidFill>
              <a:latin typeface="Tahoma" pitchFamily="34" charset="0"/>
              <a:ea typeface="Tahoma" pitchFamily="34" charset="0"/>
              <a:cs typeface="Tahoma" pitchFamily="34" charset="0"/>
            </a:endParaRPr>
          </a:p>
        </p:txBody>
      </p:sp>
      <p:sp>
        <p:nvSpPr>
          <p:cNvPr id="8" name="TextBox 7">
            <a:extLst>
              <a:ext uri="{FF2B5EF4-FFF2-40B4-BE49-F238E27FC236}">
                <a16:creationId xmlns:a16="http://schemas.microsoft.com/office/drawing/2014/main" id="{FE0863B4-95DD-28E3-10C4-13281FB1B310}"/>
              </a:ext>
            </a:extLst>
          </p:cNvPr>
          <p:cNvSpPr txBox="1"/>
          <p:nvPr/>
        </p:nvSpPr>
        <p:spPr>
          <a:xfrm>
            <a:off x="1520576" y="705544"/>
            <a:ext cx="9873465" cy="369332"/>
          </a:xfrm>
          <a:prstGeom prst="rect">
            <a:avLst/>
          </a:prstGeom>
          <a:noFill/>
        </p:spPr>
        <p:txBody>
          <a:bodyPr wrap="square">
            <a:spAutoFit/>
          </a:bodyPr>
          <a:lstStyle/>
          <a:p>
            <a:pPr algn="ctr" rtl="1"/>
            <a:r>
              <a:rPr lang="he-IL" sz="1800" b="1">
                <a:effectLst/>
                <a:latin typeface="Times New Roman" panose="02020603050405020304" pitchFamily="18" charset="0"/>
                <a:ea typeface="Calibri" panose="020F0502020204030204" pitchFamily="34" charset="0"/>
                <a:cs typeface="Calibri" panose="020F0502020204030204" pitchFamily="34" charset="0"/>
              </a:rPr>
              <a:t>מיזם "</a:t>
            </a:r>
            <a:r>
              <a:rPr lang="en-US" sz="1800" b="1">
                <a:effectLst/>
                <a:latin typeface="Calibri" panose="020F0502020204030204" pitchFamily="34" charset="0"/>
                <a:ea typeface="Calibri" panose="020F0502020204030204" pitchFamily="34" charset="0"/>
              </a:rPr>
              <a:t>Urban 95</a:t>
            </a:r>
            <a:r>
              <a:rPr lang="he-IL" sz="1800" b="1">
                <a:effectLst/>
                <a:latin typeface="Times New Roman" panose="02020603050405020304" pitchFamily="18" charset="0"/>
                <a:ea typeface="Calibri" panose="020F0502020204030204" pitchFamily="34" charset="0"/>
                <a:cs typeface="Calibri" panose="020F0502020204030204" pitchFamily="34" charset="0"/>
              </a:rPr>
              <a:t>" – מחוון לתצפית פעילות- תוכנית הפעלה לגיל הרך בבית שמש</a:t>
            </a:r>
            <a:endParaRPr lang="en-US" sz="1800">
              <a:effectLst/>
              <a:latin typeface="Times New Roman" panose="02020603050405020304" pitchFamily="18" charset="0"/>
              <a:ea typeface="Calibri" panose="020F0502020204030204" pitchFamily="34" charset="0"/>
            </a:endParaRPr>
          </a:p>
        </p:txBody>
      </p:sp>
      <p:graphicFrame>
        <p:nvGraphicFramePr>
          <p:cNvPr id="9" name="Table 8">
            <a:extLst>
              <a:ext uri="{FF2B5EF4-FFF2-40B4-BE49-F238E27FC236}">
                <a16:creationId xmlns:a16="http://schemas.microsoft.com/office/drawing/2014/main" id="{24204F44-D305-D500-A030-9560FDEE6786}"/>
              </a:ext>
            </a:extLst>
          </p:cNvPr>
          <p:cNvGraphicFramePr>
            <a:graphicFrameLocks noGrp="1"/>
          </p:cNvGraphicFramePr>
          <p:nvPr/>
        </p:nvGraphicFramePr>
        <p:xfrm>
          <a:off x="1092623" y="1177961"/>
          <a:ext cx="10458816" cy="326644"/>
        </p:xfrm>
        <a:graphic>
          <a:graphicData uri="http://schemas.openxmlformats.org/drawingml/2006/table">
            <a:tbl>
              <a:tblPr rtl="1" firstRow="1" firstCol="1" bandRow="1"/>
              <a:tblGrid>
                <a:gridCol w="1424491">
                  <a:extLst>
                    <a:ext uri="{9D8B030D-6E8A-4147-A177-3AD203B41FA5}">
                      <a16:colId xmlns:a16="http://schemas.microsoft.com/office/drawing/2014/main" val="4260193224"/>
                    </a:ext>
                  </a:extLst>
                </a:gridCol>
                <a:gridCol w="5781633">
                  <a:extLst>
                    <a:ext uri="{9D8B030D-6E8A-4147-A177-3AD203B41FA5}">
                      <a16:colId xmlns:a16="http://schemas.microsoft.com/office/drawing/2014/main" val="1544537156"/>
                    </a:ext>
                  </a:extLst>
                </a:gridCol>
                <a:gridCol w="3252692">
                  <a:extLst>
                    <a:ext uri="{9D8B030D-6E8A-4147-A177-3AD203B41FA5}">
                      <a16:colId xmlns:a16="http://schemas.microsoft.com/office/drawing/2014/main" val="1942710830"/>
                    </a:ext>
                  </a:extLst>
                </a:gridCol>
              </a:tblGrid>
              <a:tr h="189796">
                <a:tc>
                  <a:txBody>
                    <a:bodyPr/>
                    <a:lstStyle/>
                    <a:p>
                      <a:pPr algn="r" rtl="1"/>
                      <a:r>
                        <a:rPr lang="he-IL" sz="1600">
                          <a:effectLst/>
                          <a:latin typeface="Times New Roman" panose="02020603050405020304" pitchFamily="18" charset="0"/>
                          <a:ea typeface="Calibri" panose="020F0502020204030204" pitchFamily="34" charset="0"/>
                          <a:cs typeface="Calibri" panose="020F0502020204030204" pitchFamily="34" charset="0"/>
                        </a:rPr>
                        <a:t>תצפיתן/ית: </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50000"/>
                        </a:lnSpc>
                      </a:pPr>
                      <a:r>
                        <a:rPr lang="he-IL" sz="1600">
                          <a:effectLst/>
                          <a:latin typeface="Times New Roman" panose="02020603050405020304" pitchFamily="18" charset="0"/>
                          <a:ea typeface="Calibri" panose="020F0502020204030204" pitchFamily="34" charset="0"/>
                          <a:cs typeface="Calibri" panose="020F0502020204030204" pitchFamily="34" charset="0"/>
                        </a:rPr>
                        <a:t>מועד תצפית: </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50000"/>
                        </a:lnSpc>
                      </a:pPr>
                      <a:r>
                        <a:rPr lang="he-IL" sz="1600">
                          <a:effectLst/>
                          <a:latin typeface="Times New Roman" panose="02020603050405020304" pitchFamily="18" charset="0"/>
                          <a:ea typeface="Calibri" panose="020F0502020204030204" pitchFamily="34" charset="0"/>
                          <a:cs typeface="Calibri" panose="020F0502020204030204" pitchFamily="34" charset="0"/>
                        </a:rPr>
                        <a:t>מיקום:</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080271"/>
                  </a:ext>
                </a:extLst>
              </a:tr>
            </a:tbl>
          </a:graphicData>
        </a:graphic>
      </p:graphicFrame>
      <p:sp>
        <p:nvSpPr>
          <p:cNvPr id="10" name="TextBox 9">
            <a:extLst>
              <a:ext uri="{FF2B5EF4-FFF2-40B4-BE49-F238E27FC236}">
                <a16:creationId xmlns:a16="http://schemas.microsoft.com/office/drawing/2014/main" id="{15E04388-08F3-10DE-B298-E9D5BE882DD8}"/>
              </a:ext>
            </a:extLst>
          </p:cNvPr>
          <p:cNvSpPr txBox="1"/>
          <p:nvPr/>
        </p:nvSpPr>
        <p:spPr>
          <a:xfrm>
            <a:off x="622169" y="1781810"/>
            <a:ext cx="10929270" cy="3471784"/>
          </a:xfrm>
          <a:prstGeom prst="rect">
            <a:avLst/>
          </a:prstGeom>
          <a:noFill/>
        </p:spPr>
        <p:txBody>
          <a:bodyPr wrap="square">
            <a:spAutoFit/>
          </a:bodyPr>
          <a:lstStyle/>
          <a:p>
            <a:pPr algn="r" rtl="1"/>
            <a:r>
              <a:rPr lang="he-IL" sz="1400" u="sng">
                <a:effectLst/>
                <a:latin typeface="Calibri" panose="020F0502020204030204" pitchFamily="34" charset="0"/>
                <a:ea typeface="Calibri" panose="020F0502020204030204" pitchFamily="34" charset="0"/>
                <a:cs typeface="Calibri" panose="020F0502020204030204" pitchFamily="34" charset="0"/>
              </a:rPr>
              <a:t>הנחיות כלליות:</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0"/>
              </a:spcAft>
              <a:buFont typeface="Symbol" panose="05050102010706020507" pitchFamily="18" charset="2"/>
              <a:buChar char=""/>
            </a:pPr>
            <a:r>
              <a:rPr lang="he-IL" sz="1400">
                <a:effectLst/>
                <a:latin typeface="Calibri" panose="020F0502020204030204" pitchFamily="34" charset="0"/>
                <a:ea typeface="Calibri" panose="020F0502020204030204" pitchFamily="34" charset="0"/>
                <a:cs typeface="Calibri" panose="020F0502020204030204" pitchFamily="34" charset="0"/>
              </a:rPr>
              <a:t>משך תצפית כולל – שלוש שעות: מתוכננת פעילות בשני סבבים, שעה כל סבב. בנוסף יש לדגום חצי שעת התארגנות לפני ואחרי הפעילויות. </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spcAft>
                <a:spcPts val="800"/>
              </a:spcAft>
              <a:buFont typeface="Symbol" panose="05050102010706020507" pitchFamily="18" charset="2"/>
              <a:buChar char=""/>
            </a:pPr>
            <a:r>
              <a:rPr lang="he-IL" sz="1400">
                <a:effectLst/>
                <a:latin typeface="Calibri" panose="020F0502020204030204" pitchFamily="34" charset="0"/>
                <a:ea typeface="Calibri" panose="020F0502020204030204" pitchFamily="34" charset="0"/>
                <a:cs typeface="Calibri" panose="020F0502020204030204" pitchFamily="34" charset="0"/>
              </a:rPr>
              <a:t>יש להתבונן בהתנהלות המפעילה, התנהגות ואינטראקציות של מבוגרים בינם לבין עצמם ועם ילדים (ובין הילדים), בהתאם למחוון התצפית, ולתעד את התרשמותכם לפי הקריטריונים השונים. </a:t>
            </a:r>
            <a:r>
              <a:rPr lang="he-IL"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מטרות מפגש ההעשרה השפתית </a:t>
            </a:r>
            <a:r>
              <a:rPr lang="he-IL"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(כפי שהוגדרו בתוכנית ההפעלה)</a:t>
            </a:r>
            <a:r>
              <a:rPr lang="he-IL"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lnSpc>
                <a:spcPct val="107000"/>
              </a:lnSpc>
              <a:spcAft>
                <a:spcPts val="0"/>
              </a:spcAft>
              <a:buFont typeface="Courier New" panose="02070309020205020404" pitchFamily="49" charset="0"/>
              <a:buChar char="o"/>
            </a:pPr>
            <a:r>
              <a:rPr lang="he-IL"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העלאת המודעות לקשר הישיר בין טיפוח שיח הורי לבין שפת הילד, האינטליגנציה ויכולות התקשורת שלו.</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lnSpc>
                <a:spcPct val="107000"/>
              </a:lnSpc>
              <a:spcAft>
                <a:spcPts val="0"/>
              </a:spcAft>
              <a:buFont typeface="Courier New" panose="02070309020205020404" pitchFamily="49" charset="0"/>
              <a:buChar char="o"/>
            </a:pPr>
            <a:r>
              <a:rPr lang="he-IL"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מתן רעיונות יישומיים ונגישים לטיפוח השפה בכמה רמות.</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lnSpc>
                <a:spcPct val="107000"/>
              </a:lnSpc>
              <a:spcAft>
                <a:spcPts val="0"/>
              </a:spcAft>
              <a:buFont typeface="Courier New" panose="02070309020205020404" pitchFamily="49" charset="0"/>
              <a:buChar char="o"/>
            </a:pPr>
            <a:r>
              <a:rPr lang="he-IL"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אימון וחיזוק המוח, ע"י העשרת אוצר מילים, לפיתוח זיכרון המסייע לשיום, שליפה ועוד.</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0"/>
              </a:spcAft>
              <a:buFont typeface="Symbol" panose="05050102010706020507" pitchFamily="18" charset="2"/>
              <a:buChar char=""/>
            </a:pPr>
            <a:r>
              <a:rPr lang="he-IL" sz="1400">
                <a:effectLst/>
                <a:latin typeface="Calibri" panose="020F0502020204030204" pitchFamily="34" charset="0"/>
                <a:ea typeface="Calibri" panose="020F0502020204030204" pitchFamily="34" charset="0"/>
                <a:cs typeface="Calibri" panose="020F0502020204030204" pitchFamily="34" charset="0"/>
              </a:rPr>
              <a:t>יש לתעד </a:t>
            </a:r>
            <a:r>
              <a:rPr lang="he-IL" sz="1400" b="1" u="sng">
                <a:effectLst/>
                <a:latin typeface="Calibri" panose="020F0502020204030204" pitchFamily="34" charset="0"/>
                <a:ea typeface="Calibri" panose="020F0502020204030204" pitchFamily="34" charset="0"/>
                <a:cs typeface="Calibri" panose="020F0502020204030204" pitchFamily="34" charset="0"/>
              </a:rPr>
              <a:t>ברגישות (לא במופגן)</a:t>
            </a:r>
            <a:r>
              <a:rPr lang="he-IL" sz="1400">
                <a:effectLst/>
                <a:latin typeface="Calibri" panose="020F0502020204030204" pitchFamily="34" charset="0"/>
                <a:ea typeface="Calibri" panose="020F0502020204030204" pitchFamily="34" charset="0"/>
                <a:cs typeface="Calibri" panose="020F0502020204030204" pitchFamily="34" charset="0"/>
              </a:rPr>
              <a:t> בתמונות את אזור ההתרחשות ואת המשתתפים</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0"/>
              </a:spcAft>
              <a:buFont typeface="Symbol" panose="05050102010706020507" pitchFamily="18" charset="2"/>
              <a:buChar char=""/>
            </a:pPr>
            <a:r>
              <a:rPr lang="he-IL" sz="1400">
                <a:effectLst/>
                <a:latin typeface="Calibri" panose="020F0502020204030204" pitchFamily="34" charset="0"/>
                <a:ea typeface="Calibri" panose="020F0502020204030204" pitchFamily="34" charset="0"/>
                <a:cs typeface="Calibri" panose="020F0502020204030204" pitchFamily="34" charset="0"/>
              </a:rPr>
              <a:t>במהלך התצפית יש לפנות ל- 5-6 אימהות לשם שיחה קצרה (ראיון), לפי המחוון בעמוד האחרון - רצוי לדגום מרואיינות מכל קבוצת פעילות</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0"/>
              </a:spcAft>
              <a:buFont typeface="Symbol" panose="05050102010706020507" pitchFamily="18" charset="2"/>
              <a:buChar char=""/>
            </a:pPr>
            <a:r>
              <a:rPr lang="he-IL" sz="1400">
                <a:effectLst/>
                <a:latin typeface="Calibri" panose="020F0502020204030204" pitchFamily="34" charset="0"/>
                <a:ea typeface="Calibri" panose="020F0502020204030204" pitchFamily="34" charset="0"/>
                <a:cs typeface="Calibri" panose="020F0502020204030204" pitchFamily="34" charset="0"/>
              </a:rPr>
              <a:t>יש ליזום שיחה עם הצוות – מנחת הפעילות הנוכחית ואחת מהמדריכות המסייעות</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a:effectLst/>
                <a:latin typeface="Calibri" panose="020F0502020204030204" pitchFamily="34" charset="0"/>
                <a:ea typeface="Calibri" panose="020F0502020204030204" pitchFamily="34" charset="0"/>
                <a:cs typeface="Calibri" panose="020F0502020204030204" pitchFamily="34" charset="0"/>
              </a:rPr>
              <a:t>מה מטרת הפעילות בעיניה?</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a:effectLst/>
                <a:latin typeface="Calibri" panose="020F0502020204030204" pitchFamily="34" charset="0"/>
                <a:ea typeface="Calibri" panose="020F0502020204030204" pitchFamily="34" charset="0"/>
                <a:cs typeface="Calibri" panose="020F0502020204030204" pitchFamily="34" charset="0"/>
              </a:rPr>
              <a:t>מה מידת שיתוף הפעולה והתגובות של המשתתפות?</a:t>
            </a:r>
            <a:r>
              <a:rPr lang="he-IL" sz="1400" b="1">
                <a:effectLst/>
                <a:latin typeface="Calibri" panose="020F0502020204030204" pitchFamily="34" charset="0"/>
                <a:ea typeface="Calibri" panose="020F0502020204030204" pitchFamily="34" charset="0"/>
                <a:cs typeface="Calibri" panose="020F0502020204030204" pitchFamily="34" charset="0"/>
              </a:rPr>
              <a:t> </a:t>
            </a:r>
            <a:r>
              <a:rPr lang="he-IL" sz="1400">
                <a:effectLst/>
                <a:latin typeface="Calibri" panose="020F0502020204030204" pitchFamily="34" charset="0"/>
                <a:ea typeface="Calibri" panose="020F0502020204030204" pitchFamily="34" charset="0"/>
                <a:cs typeface="Calibri" panose="020F0502020204030204" pitchFamily="34" charset="0"/>
              </a:rPr>
              <a:t>בהתייחסות גם לאימהות וגם לילדים</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a:effectLst/>
                <a:latin typeface="Calibri" panose="020F0502020204030204" pitchFamily="34" charset="0"/>
                <a:ea typeface="Calibri" panose="020F0502020204030204" pitchFamily="34" charset="0"/>
                <a:cs typeface="Calibri" panose="020F0502020204030204" pitchFamily="34" charset="0"/>
              </a:rPr>
              <a:t>מה ניתן לשפר בפעילויות הבאות בסבב?</a:t>
            </a:r>
            <a:r>
              <a:rPr lang="he-IL" sz="1400" b="1">
                <a:effectLst/>
                <a:latin typeface="Calibri" panose="020F0502020204030204" pitchFamily="34" charset="0"/>
                <a:ea typeface="Calibri" panose="020F0502020204030204" pitchFamily="34" charset="0"/>
                <a:cs typeface="Calibri" panose="020F0502020204030204" pitchFamily="34" charset="0"/>
              </a:rPr>
              <a:t> </a:t>
            </a:r>
            <a:r>
              <a:rPr lang="he-IL" sz="1400">
                <a:effectLst/>
                <a:latin typeface="Calibri" panose="020F0502020204030204" pitchFamily="34" charset="0"/>
                <a:ea typeface="Calibri" panose="020F0502020204030204" pitchFamily="34" charset="0"/>
                <a:cs typeface="Calibri" panose="020F0502020204030204" pitchFamily="34" charset="0"/>
              </a:rPr>
              <a:t>(בהיבטים של התנהלות/תוכן/שיווק/תפעול/הכנה למנחים)</a:t>
            </a:r>
            <a:br>
              <a:rPr lang="en-US" sz="1400">
                <a:effectLst/>
                <a:latin typeface="Calibri" panose="020F0502020204030204" pitchFamily="34" charset="0"/>
                <a:ea typeface="Calibri" panose="020F0502020204030204" pitchFamily="34" charset="0"/>
                <a:cs typeface="Calibri" panose="020F0502020204030204" pitchFamily="34" charset="0"/>
              </a:rPr>
            </a:b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5029200" indent="457200" algn="ctr" rtl="1"/>
            <a:r>
              <a:rPr lang="he-IL" sz="1400">
                <a:effectLst/>
                <a:latin typeface="Calibri" panose="020F0502020204030204" pitchFamily="34" charset="0"/>
                <a:ea typeface="Calibri" panose="020F0502020204030204" pitchFamily="34" charset="0"/>
                <a:cs typeface="Calibri" panose="020F0502020204030204" pitchFamily="34" charset="0"/>
              </a:rPr>
              <a:t>תודה ובהצלחה! צוות הערכת </a:t>
            </a:r>
            <a:r>
              <a:rPr lang="en-US" sz="1400">
                <a:effectLst/>
                <a:latin typeface="Calibri" panose="020F0502020204030204" pitchFamily="34" charset="0"/>
                <a:ea typeface="Calibri" panose="020F0502020204030204" pitchFamily="34" charset="0"/>
                <a:cs typeface="Calibri" panose="020F0502020204030204" pitchFamily="34" charset="0"/>
              </a:rPr>
              <a:t>Urban 95</a:t>
            </a:r>
            <a:r>
              <a:rPr lang="he-IL" sz="1400">
                <a:effectLst/>
                <a:latin typeface="Calibri" panose="020F0502020204030204" pitchFamily="34" charset="0"/>
                <a:ea typeface="Calibri" panose="020F0502020204030204" pitchFamily="34" charset="0"/>
                <a:cs typeface="Calibri" panose="020F0502020204030204" pitchFamily="34" charset="0"/>
              </a:rPr>
              <a:t>, מטח</a:t>
            </a:r>
            <a:endParaRPr lang="en-US" sz="1400">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EEDC875-2D2E-A0EA-50E2-3BF207E11FAD}"/>
              </a:ext>
            </a:extLst>
          </p:cNvPr>
          <p:cNvSpPr txBox="1"/>
          <p:nvPr/>
        </p:nvSpPr>
        <p:spPr>
          <a:xfrm>
            <a:off x="1542267" y="5399711"/>
            <a:ext cx="10075524" cy="369332"/>
          </a:xfrm>
          <a:prstGeom prst="rect">
            <a:avLst/>
          </a:prstGeom>
          <a:noFill/>
        </p:spPr>
        <p:txBody>
          <a:bodyPr wrap="square">
            <a:spAutoFit/>
          </a:bodyPr>
          <a:lstStyle/>
          <a:p>
            <a:pPr algn="r" rtl="1"/>
            <a:r>
              <a:rPr lang="he-IL" sz="1800" u="sng">
                <a:effectLst/>
                <a:latin typeface="Times New Roman" panose="02020603050405020304" pitchFamily="18" charset="0"/>
                <a:ea typeface="Calibri" panose="020F0502020204030204" pitchFamily="34" charset="0"/>
                <a:cs typeface="Calibri" panose="020F0502020204030204" pitchFamily="34" charset="0"/>
              </a:rPr>
              <a:t>הערות כלליות (לתיעוד במהלך התצפית</a:t>
            </a:r>
            <a:r>
              <a:rPr lang="en-US" sz="1800" u="sng">
                <a:effectLst/>
                <a:latin typeface="Calibri" panose="020F0502020204030204" pitchFamily="34" charset="0"/>
                <a:ea typeface="Calibri" panose="020F0502020204030204" pitchFamily="34" charset="0"/>
              </a:rPr>
              <a:t>(</a:t>
            </a:r>
            <a:r>
              <a:rPr lang="he-IL" sz="1800" u="sng">
                <a:effectLst/>
                <a:latin typeface="Times New Roman" panose="02020603050405020304" pitchFamily="18" charset="0"/>
                <a:ea typeface="Calibri" panose="020F0502020204030204" pitchFamily="34" charset="0"/>
                <a:cs typeface="Calibri" panose="020F0502020204030204" pitchFamily="34" charset="0"/>
              </a:rPr>
              <a:t> -</a:t>
            </a:r>
            <a:r>
              <a:rPr lang="he-IL" sz="1800" b="1" u="sng">
                <a:effectLst/>
                <a:latin typeface="Times New Roman" panose="02020603050405020304" pitchFamily="18" charset="0"/>
                <a:ea typeface="Calibri" panose="020F0502020204030204" pitchFamily="34" charset="0"/>
                <a:cs typeface="Calibri" panose="020F0502020204030204" pitchFamily="34" charset="0"/>
              </a:rPr>
              <a:t> כאן המקום לתאר את מהלך ההתרחשות בקווים כלליים</a:t>
            </a:r>
            <a:endParaRPr lang="en-US" sz="1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430820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C9E203-2B9A-5C74-BCAC-5B6B3066D1C2}"/>
              </a:ext>
            </a:extLst>
          </p:cNvPr>
          <p:cNvSpPr txBox="1"/>
          <p:nvPr/>
        </p:nvSpPr>
        <p:spPr>
          <a:xfrm>
            <a:off x="0" y="-10458"/>
            <a:ext cx="12192000" cy="461665"/>
          </a:xfrm>
          <a:prstGeom prst="rect">
            <a:avLst/>
          </a:prstGeom>
          <a:solidFill>
            <a:srgbClr val="36636F"/>
          </a:solidFill>
        </p:spPr>
        <p:txBody>
          <a:bodyPr wrap="square" rtlCol="0">
            <a:spAutoFit/>
          </a:bodyPr>
          <a:lstStyle/>
          <a:p>
            <a:pPr algn="r" rtl="1"/>
            <a:r>
              <a:rPr lang="he-IL" sz="2400" b="1">
                <a:solidFill>
                  <a:schemeClr val="bg1"/>
                </a:solidFill>
                <a:latin typeface="Tahoma" pitchFamily="34" charset="0"/>
                <a:ea typeface="Tahoma" pitchFamily="34" charset="0"/>
                <a:cs typeface="Tahoma" pitchFamily="34" charset="0"/>
              </a:rPr>
              <a:t>נספח ב' – מחוון תצפית פעילות </a:t>
            </a:r>
            <a:r>
              <a:rPr lang="he-IL" sz="2400" b="1" err="1">
                <a:solidFill>
                  <a:schemeClr val="bg1"/>
                </a:solidFill>
                <a:latin typeface="Tahoma" pitchFamily="34" charset="0"/>
                <a:ea typeface="Tahoma" pitchFamily="34" charset="0"/>
                <a:cs typeface="Tahoma" pitchFamily="34" charset="0"/>
              </a:rPr>
              <a:t>זעירא</a:t>
            </a:r>
            <a:endParaRPr lang="he-IL" sz="2400" b="1">
              <a:solidFill>
                <a:schemeClr val="bg1"/>
              </a:solidFill>
              <a:latin typeface="Tahoma" pitchFamily="34" charset="0"/>
              <a:ea typeface="Tahoma" pitchFamily="34" charset="0"/>
              <a:cs typeface="Tahoma" pitchFamily="34" charset="0"/>
            </a:endParaRPr>
          </a:p>
        </p:txBody>
      </p:sp>
      <p:graphicFrame>
        <p:nvGraphicFramePr>
          <p:cNvPr id="6" name="טבלה 6">
            <a:extLst>
              <a:ext uri="{FF2B5EF4-FFF2-40B4-BE49-F238E27FC236}">
                <a16:creationId xmlns:a16="http://schemas.microsoft.com/office/drawing/2014/main" id="{D1B5D5E7-3D86-6F9A-B328-5279D7FDFF98}"/>
              </a:ext>
            </a:extLst>
          </p:cNvPr>
          <p:cNvGraphicFramePr>
            <a:graphicFrameLocks noGrp="1"/>
          </p:cNvGraphicFramePr>
          <p:nvPr>
            <p:extLst>
              <p:ext uri="{D42A27DB-BD31-4B8C-83A1-F6EECF244321}">
                <p14:modId xmlns:p14="http://schemas.microsoft.com/office/powerpoint/2010/main" val="4032203109"/>
              </p:ext>
            </p:extLst>
          </p:nvPr>
        </p:nvGraphicFramePr>
        <p:xfrm>
          <a:off x="433633" y="975295"/>
          <a:ext cx="11184158" cy="4577718"/>
        </p:xfrm>
        <a:graphic>
          <a:graphicData uri="http://schemas.openxmlformats.org/drawingml/2006/table">
            <a:tbl>
              <a:tblPr rtl="1" firstRow="1" firstCol="1" bandRow="1"/>
              <a:tblGrid>
                <a:gridCol w="2328860">
                  <a:extLst>
                    <a:ext uri="{9D8B030D-6E8A-4147-A177-3AD203B41FA5}">
                      <a16:colId xmlns:a16="http://schemas.microsoft.com/office/drawing/2014/main" val="1033946364"/>
                    </a:ext>
                  </a:extLst>
                </a:gridCol>
                <a:gridCol w="5442795">
                  <a:extLst>
                    <a:ext uri="{9D8B030D-6E8A-4147-A177-3AD203B41FA5}">
                      <a16:colId xmlns:a16="http://schemas.microsoft.com/office/drawing/2014/main" val="3015153967"/>
                    </a:ext>
                  </a:extLst>
                </a:gridCol>
                <a:gridCol w="3412503">
                  <a:extLst>
                    <a:ext uri="{9D8B030D-6E8A-4147-A177-3AD203B41FA5}">
                      <a16:colId xmlns:a16="http://schemas.microsoft.com/office/drawing/2014/main" val="889581163"/>
                    </a:ext>
                  </a:extLst>
                </a:gridCol>
              </a:tblGrid>
              <a:tr h="148739">
                <a:tc>
                  <a:txBody>
                    <a:bodyPr/>
                    <a:lstStyle/>
                    <a:p>
                      <a:pPr algn="r" rtl="1"/>
                      <a:r>
                        <a:rPr lang="he-IL" sz="1200" b="1">
                          <a:effectLst/>
                          <a:latin typeface="+mn-lt"/>
                          <a:ea typeface="Calibri" panose="020F0502020204030204" pitchFamily="34" charset="0"/>
                          <a:cs typeface="Calibri" panose="020F0502020204030204" pitchFamily="34" charset="0"/>
                        </a:rPr>
                        <a:t>קריטריונים לתצפית</a:t>
                      </a:r>
                      <a:endParaRPr lang="en-US" sz="1200">
                        <a:effectLst/>
                        <a:latin typeface="+mn-lt"/>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2">
                  <a:txBody>
                    <a:bodyPr/>
                    <a:lstStyle/>
                    <a:p>
                      <a:pPr algn="r" rtl="1"/>
                      <a:r>
                        <a:rPr lang="he-IL" sz="1200" b="1">
                          <a:solidFill>
                            <a:srgbClr val="000000"/>
                          </a:solidFill>
                          <a:effectLst/>
                          <a:latin typeface="+mn-lt"/>
                          <a:ea typeface="Calibri" panose="020F0502020204030204" pitchFamily="34" charset="0"/>
                          <a:cs typeface="Calibri" panose="020F0502020204030204" pitchFamily="34" charset="0"/>
                        </a:rPr>
                        <a:t>עדויות מתצפית על פעילות (התנהלות המנחה, תיאור התנהגות הילדים והמבוגרים)</a:t>
                      </a:r>
                      <a:endParaRPr lang="en-US" sz="1200">
                        <a:effectLst/>
                        <a:latin typeface="+mn-lt"/>
                        <a:ea typeface="Calibri" panose="020F0502020204030204" pitchFamily="34" charset="0"/>
                        <a:cs typeface="Arial" panose="020B0604020202020204" pitchFamily="34" charset="0"/>
                      </a:endParaRPr>
                    </a:p>
                  </a:txBody>
                  <a:tcPr marL="23675" marR="23675"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hMerge="1">
                  <a:txBody>
                    <a:bodyPr/>
                    <a:lstStyle/>
                    <a:p>
                      <a:pPr rtl="1"/>
                      <a:endParaRPr lang="he-IL"/>
                    </a:p>
                  </a:txBody>
                  <a:tcPr/>
                </a:tc>
                <a:extLst>
                  <a:ext uri="{0D108BD9-81ED-4DB2-BD59-A6C34878D82A}">
                    <a16:rowId xmlns:a16="http://schemas.microsoft.com/office/drawing/2014/main" val="1588701633"/>
                  </a:ext>
                </a:extLst>
              </a:tr>
              <a:tr h="452303">
                <a:tc rowSpan="2">
                  <a:txBody>
                    <a:bodyPr/>
                    <a:lstStyle/>
                    <a:p>
                      <a:pPr algn="r" rtl="1"/>
                      <a:r>
                        <a:rPr lang="he-IL" sz="1200" b="1">
                          <a:solidFill>
                            <a:srgbClr val="FFFFFF"/>
                          </a:solidFill>
                          <a:effectLst/>
                          <a:latin typeface="+mn-lt"/>
                          <a:ea typeface="Calibri" panose="020F0502020204030204" pitchFamily="34" charset="0"/>
                          <a:cs typeface="Calibri" panose="020F0502020204030204" pitchFamily="34" charset="0"/>
                        </a:rPr>
                        <a:t>דמוגרפיה </a:t>
                      </a:r>
                      <a:r>
                        <a:rPr lang="he-IL" sz="1200">
                          <a:solidFill>
                            <a:srgbClr val="FFFFFF"/>
                          </a:solidFill>
                          <a:effectLst/>
                          <a:latin typeface="+mn-lt"/>
                          <a:ea typeface="Calibri" panose="020F0502020204030204" pitchFamily="34" charset="0"/>
                          <a:cs typeface="Calibri" panose="020F0502020204030204" pitchFamily="34" charset="0"/>
                        </a:rPr>
                        <a:t>הערכת </a:t>
                      </a:r>
                      <a:r>
                        <a:rPr lang="he-IL" sz="1200" u="sng">
                          <a:solidFill>
                            <a:srgbClr val="FFFFFF"/>
                          </a:solidFill>
                          <a:effectLst/>
                          <a:latin typeface="+mn-lt"/>
                          <a:ea typeface="Calibri" panose="020F0502020204030204" pitchFamily="34" charset="0"/>
                          <a:cs typeface="Calibri" panose="020F0502020204030204" pitchFamily="34" charset="0"/>
                        </a:rPr>
                        <a:t>כמות</a:t>
                      </a:r>
                      <a:r>
                        <a:rPr lang="he-IL" sz="1200">
                          <a:solidFill>
                            <a:srgbClr val="FFFFFF"/>
                          </a:solidFill>
                          <a:effectLst/>
                          <a:latin typeface="+mn-lt"/>
                          <a:ea typeface="Calibri" panose="020F0502020204030204" pitchFamily="34" charset="0"/>
                          <a:cs typeface="Calibri" panose="020F0502020204030204" pitchFamily="34" charset="0"/>
                        </a:rPr>
                        <a:t> מבוגרים וילדים, הערכה </a:t>
                      </a:r>
                      <a:r>
                        <a:rPr lang="he-IL" sz="1200" u="sng">
                          <a:solidFill>
                            <a:srgbClr val="FFFFFF"/>
                          </a:solidFill>
                          <a:effectLst/>
                          <a:latin typeface="+mn-lt"/>
                          <a:ea typeface="Calibri" panose="020F0502020204030204" pitchFamily="34" charset="0"/>
                          <a:cs typeface="Calibri" panose="020F0502020204030204" pitchFamily="34" charset="0"/>
                        </a:rPr>
                        <a:t>באחוזים</a:t>
                      </a:r>
                      <a:r>
                        <a:rPr lang="he-IL" sz="1200">
                          <a:solidFill>
                            <a:srgbClr val="FFFFFF"/>
                          </a:solidFill>
                          <a:effectLst/>
                          <a:latin typeface="+mn-lt"/>
                          <a:ea typeface="Calibri" panose="020F0502020204030204" pitchFamily="34" charset="0"/>
                          <a:cs typeface="Calibri" panose="020F0502020204030204" pitchFamily="34" charset="0"/>
                        </a:rPr>
                        <a:t> של מאפייני גיל ומגדר</a:t>
                      </a:r>
                      <a:endParaRPr lang="en-US" sz="1200">
                        <a:effectLst/>
                        <a:latin typeface="+mn-lt"/>
                        <a:ea typeface="Calibri" panose="020F0502020204030204" pitchFamily="34" charset="0"/>
                        <a:cs typeface="Arial" panose="020B0604020202020204" pitchFamily="34" charset="0"/>
                      </a:endParaRPr>
                    </a:p>
                    <a:p>
                      <a:pPr algn="r" rtl="1"/>
                      <a:r>
                        <a:rPr lang="he-IL" sz="1200">
                          <a:solidFill>
                            <a:srgbClr val="FFFFFF"/>
                          </a:solidFill>
                          <a:effectLst/>
                          <a:latin typeface="+mn-lt"/>
                          <a:ea typeface="Calibri" panose="020F0502020204030204" pitchFamily="34" charset="0"/>
                          <a:cs typeface="Calibri" panose="020F0502020204030204" pitchFamily="34" charset="0"/>
                        </a:rPr>
                        <a:t>הערכה באחוזים עבור כל הרכב מבקרים</a:t>
                      </a:r>
                      <a:endParaRPr lang="en-US" sz="1200">
                        <a:effectLst/>
                        <a:latin typeface="+mn-lt"/>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a:txBody>
                    <a:bodyPr/>
                    <a:lstStyle/>
                    <a:p>
                      <a:pPr algn="r" rtl="1"/>
                      <a:r>
                        <a:rPr lang="he-IL" sz="1200" b="1">
                          <a:solidFill>
                            <a:srgbClr val="000000"/>
                          </a:solidFill>
                          <a:effectLst/>
                          <a:latin typeface="+mn-lt"/>
                          <a:ea typeface="Calibri" panose="020F0502020204030204" pitchFamily="34" charset="0"/>
                          <a:cs typeface="Calibri" panose="020F0502020204030204" pitchFamily="34" charset="0"/>
                        </a:rPr>
                        <a:t>מבוגרים</a:t>
                      </a:r>
                      <a:r>
                        <a:rPr lang="he-IL" sz="1200">
                          <a:solidFill>
                            <a:srgbClr val="000000"/>
                          </a:solidFill>
                          <a:effectLst/>
                          <a:latin typeface="+mn-lt"/>
                          <a:ea typeface="Calibri" panose="020F0502020204030204" pitchFamily="34" charset="0"/>
                          <a:cs typeface="Calibri" panose="020F0502020204030204" pitchFamily="34" charset="0"/>
                        </a:rPr>
                        <a:t> מס' נוכחים בפעילות בזמן הצפייה____</a:t>
                      </a:r>
                      <a:endParaRPr lang="en-US" sz="1200">
                        <a:effectLst/>
                        <a:latin typeface="+mn-lt"/>
                        <a:ea typeface="Calibri" panose="020F0502020204030204" pitchFamily="34" charset="0"/>
                        <a:cs typeface="Arial" panose="020B0604020202020204" pitchFamily="34" charset="0"/>
                      </a:endParaRPr>
                    </a:p>
                    <a:p>
                      <a:pPr algn="r" rtl="1"/>
                      <a:r>
                        <a:rPr lang="he-IL" sz="1200">
                          <a:solidFill>
                            <a:srgbClr val="000000"/>
                          </a:solidFill>
                          <a:effectLst/>
                          <a:latin typeface="+mn-lt"/>
                          <a:ea typeface="Calibri" panose="020F0502020204030204" pitchFamily="34" charset="0"/>
                          <a:cs typeface="Calibri" panose="020F0502020204030204" pitchFamily="34" charset="0"/>
                        </a:rPr>
                        <a:t>נשים___ גברים___   </a:t>
                      </a:r>
                      <a:r>
                        <a:rPr lang="he-IL" sz="1200" u="sng">
                          <a:solidFill>
                            <a:srgbClr val="000000"/>
                          </a:solidFill>
                          <a:effectLst/>
                          <a:latin typeface="+mn-lt"/>
                          <a:ea typeface="Calibri" panose="020F0502020204030204" pitchFamily="34" charset="0"/>
                          <a:cs typeface="Calibri" panose="020F0502020204030204" pitchFamily="34" charset="0"/>
                        </a:rPr>
                        <a:t>קרבה:</a:t>
                      </a:r>
                      <a:r>
                        <a:rPr lang="he-IL" sz="1200">
                          <a:solidFill>
                            <a:srgbClr val="000000"/>
                          </a:solidFill>
                          <a:effectLst/>
                          <a:latin typeface="+mn-lt"/>
                          <a:ea typeface="Calibri" panose="020F0502020204030204" pitchFamily="34" charset="0"/>
                          <a:cs typeface="Calibri" panose="020F0502020204030204" pitchFamily="34" charset="0"/>
                        </a:rPr>
                        <a:t> הורה___ סבים___ מטפל/ת___ אח/ות גדול/ה___ אחר___ </a:t>
                      </a:r>
                      <a:endParaRPr lang="en-US" sz="1200">
                        <a:effectLst/>
                        <a:latin typeface="+mn-lt"/>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a:txBody>
                    <a:bodyPr/>
                    <a:lstStyle/>
                    <a:p>
                      <a:pPr algn="r" rtl="1"/>
                      <a:r>
                        <a:rPr lang="he-IL" sz="1200" b="1">
                          <a:solidFill>
                            <a:srgbClr val="000000"/>
                          </a:solidFill>
                          <a:effectLst/>
                          <a:latin typeface="+mn-lt"/>
                          <a:ea typeface="Calibri" panose="020F0502020204030204" pitchFamily="34" charset="0"/>
                          <a:cs typeface="Calibri" panose="020F0502020204030204" pitchFamily="34" charset="0"/>
                        </a:rPr>
                        <a:t>ילדים </a:t>
                      </a:r>
                      <a:r>
                        <a:rPr lang="he-IL" sz="1200">
                          <a:solidFill>
                            <a:srgbClr val="000000"/>
                          </a:solidFill>
                          <a:effectLst/>
                          <a:latin typeface="+mn-lt"/>
                          <a:ea typeface="Calibri" panose="020F0502020204030204" pitchFamily="34" charset="0"/>
                          <a:cs typeface="Calibri" panose="020F0502020204030204" pitchFamily="34" charset="0"/>
                        </a:rPr>
                        <a:t> מס' נוכחים בפעילות בזמן הצפייה_____</a:t>
                      </a:r>
                      <a:endParaRPr lang="en-US" sz="1200">
                        <a:effectLst/>
                        <a:latin typeface="+mn-lt"/>
                        <a:ea typeface="Calibri" panose="020F0502020204030204" pitchFamily="34" charset="0"/>
                        <a:cs typeface="Arial" panose="020B0604020202020204" pitchFamily="34" charset="0"/>
                      </a:endParaRPr>
                    </a:p>
                    <a:p>
                      <a:pPr algn="r" rtl="1"/>
                      <a:r>
                        <a:rPr lang="he-IL" sz="1200">
                          <a:solidFill>
                            <a:srgbClr val="000000"/>
                          </a:solidFill>
                          <a:effectLst/>
                          <a:latin typeface="+mn-lt"/>
                          <a:ea typeface="Calibri" panose="020F0502020204030204" pitchFamily="34" charset="0"/>
                          <a:cs typeface="Calibri" panose="020F0502020204030204" pitchFamily="34" charset="0"/>
                        </a:rPr>
                        <a:t>בנות___בנים___     </a:t>
                      </a:r>
                      <a:r>
                        <a:rPr lang="he-IL" sz="1200" u="sng">
                          <a:solidFill>
                            <a:srgbClr val="000000"/>
                          </a:solidFill>
                          <a:effectLst/>
                          <a:latin typeface="+mn-lt"/>
                          <a:ea typeface="Calibri" panose="020F0502020204030204" pitchFamily="34" charset="0"/>
                          <a:cs typeface="Calibri" panose="020F0502020204030204" pitchFamily="34" charset="0"/>
                        </a:rPr>
                        <a:t> גיל:</a:t>
                      </a:r>
                      <a:r>
                        <a:rPr lang="he-IL" sz="1200">
                          <a:solidFill>
                            <a:srgbClr val="000000"/>
                          </a:solidFill>
                          <a:effectLst/>
                          <a:latin typeface="+mn-lt"/>
                          <a:ea typeface="Calibri" panose="020F0502020204030204" pitchFamily="34" charset="0"/>
                          <a:cs typeface="Calibri" panose="020F0502020204030204" pitchFamily="34" charset="0"/>
                        </a:rPr>
                        <a:t> </a:t>
                      </a:r>
                      <a:r>
                        <a:rPr lang="en-US" sz="1200">
                          <a:solidFill>
                            <a:srgbClr val="000000"/>
                          </a:solidFill>
                          <a:effectLst/>
                          <a:latin typeface="+mn-lt"/>
                          <a:ea typeface="Calibri" panose="020F0502020204030204" pitchFamily="34" charset="0"/>
                          <a:cs typeface="Arial" panose="020B0604020202020204" pitchFamily="34" charset="0"/>
                        </a:rPr>
                        <a:t>0-3</a:t>
                      </a:r>
                      <a:r>
                        <a:rPr lang="he-IL" sz="1200">
                          <a:solidFill>
                            <a:srgbClr val="000000"/>
                          </a:solidFill>
                          <a:effectLst/>
                          <a:latin typeface="+mn-lt"/>
                          <a:ea typeface="Calibri" panose="020F0502020204030204" pitchFamily="34" charset="0"/>
                          <a:cs typeface="Calibri" panose="020F0502020204030204" pitchFamily="34" charset="0"/>
                        </a:rPr>
                        <a:t>___ </a:t>
                      </a:r>
                      <a:r>
                        <a:rPr lang="en-US" sz="1200">
                          <a:solidFill>
                            <a:srgbClr val="000000"/>
                          </a:solidFill>
                          <a:effectLst/>
                          <a:latin typeface="+mn-lt"/>
                          <a:ea typeface="Calibri" panose="020F0502020204030204" pitchFamily="34" charset="0"/>
                          <a:cs typeface="Arial" panose="020B0604020202020204" pitchFamily="34" charset="0"/>
                        </a:rPr>
                        <a:t>3-6</a:t>
                      </a:r>
                      <a:r>
                        <a:rPr lang="he-IL" sz="1200">
                          <a:solidFill>
                            <a:srgbClr val="000000"/>
                          </a:solidFill>
                          <a:effectLst/>
                          <a:latin typeface="+mn-lt"/>
                          <a:ea typeface="Calibri" panose="020F0502020204030204" pitchFamily="34" charset="0"/>
                          <a:cs typeface="Calibri" panose="020F0502020204030204" pitchFamily="34" charset="0"/>
                        </a:rPr>
                        <a:t>___ </a:t>
                      </a:r>
                      <a:r>
                        <a:rPr lang="en-US" sz="1200">
                          <a:solidFill>
                            <a:srgbClr val="000000"/>
                          </a:solidFill>
                          <a:effectLst/>
                          <a:latin typeface="+mn-lt"/>
                          <a:ea typeface="Calibri" panose="020F0502020204030204" pitchFamily="34" charset="0"/>
                          <a:cs typeface="Arial" panose="020B0604020202020204" pitchFamily="34" charset="0"/>
                        </a:rPr>
                        <a:t>6</a:t>
                      </a:r>
                      <a:r>
                        <a:rPr lang="he-IL" sz="1200">
                          <a:solidFill>
                            <a:srgbClr val="000000"/>
                          </a:solidFill>
                          <a:effectLst/>
                          <a:latin typeface="+mn-lt"/>
                          <a:ea typeface="Calibri" panose="020F0502020204030204" pitchFamily="34" charset="0"/>
                          <a:cs typeface="Calibri" panose="020F0502020204030204" pitchFamily="34" charset="0"/>
                        </a:rPr>
                        <a:t>+___</a:t>
                      </a:r>
                      <a:endParaRPr lang="en-US" sz="1200">
                        <a:effectLst/>
                        <a:latin typeface="+mn-lt"/>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extLst>
                  <a:ext uri="{0D108BD9-81ED-4DB2-BD59-A6C34878D82A}">
                    <a16:rowId xmlns:a16="http://schemas.microsoft.com/office/drawing/2014/main" val="1809672983"/>
                  </a:ext>
                </a:extLst>
              </a:tr>
              <a:tr h="406157">
                <a:tc vMerge="1">
                  <a:txBody>
                    <a:bodyPr/>
                    <a:lstStyle/>
                    <a:p>
                      <a:pPr rtl="1"/>
                      <a:endParaRPr lang="he-IL"/>
                    </a:p>
                  </a:txBody>
                  <a:tcPr/>
                </a:tc>
                <a:tc gridSpan="2">
                  <a:txBody>
                    <a:bodyPr/>
                    <a:lstStyle/>
                    <a:p>
                      <a:pPr algn="r" rtl="1"/>
                      <a:r>
                        <a:rPr lang="he-IL" sz="1200" b="1">
                          <a:solidFill>
                            <a:srgbClr val="000000"/>
                          </a:solidFill>
                          <a:effectLst/>
                          <a:latin typeface="+mn-lt"/>
                          <a:ea typeface="Calibri" panose="020F0502020204030204" pitchFamily="34" charset="0"/>
                          <a:cs typeface="Calibri" panose="020F0502020204030204" pitchFamily="34" charset="0"/>
                        </a:rPr>
                        <a:t>הרכב: </a:t>
                      </a:r>
                      <a:r>
                        <a:rPr lang="he-IL" sz="1200">
                          <a:solidFill>
                            <a:srgbClr val="000000"/>
                          </a:solidFill>
                          <a:effectLst/>
                          <a:latin typeface="+mn-lt"/>
                          <a:ea typeface="Calibri" panose="020F0502020204030204" pitchFamily="34" charset="0"/>
                          <a:cs typeface="Calibri" panose="020F0502020204030204" pitchFamily="34" charset="0"/>
                        </a:rPr>
                        <a:t>  </a:t>
                      </a:r>
                      <a:r>
                        <a:rPr lang="he-IL" sz="1200" u="sng">
                          <a:solidFill>
                            <a:srgbClr val="000000"/>
                          </a:solidFill>
                          <a:effectLst/>
                          <a:latin typeface="+mn-lt"/>
                          <a:ea typeface="Calibri" panose="020F0502020204030204" pitchFamily="34" charset="0"/>
                          <a:cs typeface="Calibri" panose="020F0502020204030204" pitchFamily="34" charset="0"/>
                        </a:rPr>
                        <a:t>מבוגר</a:t>
                      </a:r>
                      <a:r>
                        <a:rPr lang="he-IL" sz="1200">
                          <a:solidFill>
                            <a:srgbClr val="000000"/>
                          </a:solidFill>
                          <a:effectLst/>
                          <a:latin typeface="+mn-lt"/>
                          <a:ea typeface="Calibri" panose="020F0502020204030204" pitchFamily="34" charset="0"/>
                          <a:cs typeface="Calibri" panose="020F0502020204030204" pitchFamily="34" charset="0"/>
                        </a:rPr>
                        <a:t> וילד/ה 1___   עם 2 ילדים___  3 ילדים+ ___    </a:t>
                      </a:r>
                      <a:r>
                        <a:rPr lang="he-IL" sz="1200" u="sng">
                          <a:solidFill>
                            <a:srgbClr val="000000"/>
                          </a:solidFill>
                          <a:effectLst/>
                          <a:latin typeface="+mn-lt"/>
                          <a:ea typeface="Calibri" panose="020F0502020204030204" pitchFamily="34" charset="0"/>
                          <a:cs typeface="Calibri" panose="020F0502020204030204" pitchFamily="34" charset="0"/>
                        </a:rPr>
                        <a:t>זוג</a:t>
                      </a:r>
                      <a:r>
                        <a:rPr lang="he-IL" sz="1200">
                          <a:solidFill>
                            <a:srgbClr val="000000"/>
                          </a:solidFill>
                          <a:effectLst/>
                          <a:latin typeface="+mn-lt"/>
                          <a:ea typeface="Calibri" panose="020F0502020204030204" pitchFamily="34" charset="0"/>
                          <a:cs typeface="Calibri" panose="020F0502020204030204" pitchFamily="34" charset="0"/>
                        </a:rPr>
                        <a:t> וילד/ה___  עם 2 ילדים ___  3 ילדים+ ___    </a:t>
                      </a:r>
                      <a:r>
                        <a:rPr lang="he-IL" sz="1200" u="sng">
                          <a:solidFill>
                            <a:srgbClr val="000000"/>
                          </a:solidFill>
                          <a:effectLst/>
                          <a:latin typeface="+mn-lt"/>
                          <a:ea typeface="Calibri" panose="020F0502020204030204" pitchFamily="34" charset="0"/>
                          <a:cs typeface="Calibri" panose="020F0502020204030204" pitchFamily="34" charset="0"/>
                        </a:rPr>
                        <a:t>קבוצה</a:t>
                      </a:r>
                      <a:r>
                        <a:rPr lang="he-IL" sz="1200">
                          <a:solidFill>
                            <a:srgbClr val="000000"/>
                          </a:solidFill>
                          <a:effectLst/>
                          <a:latin typeface="+mn-lt"/>
                          <a:ea typeface="Calibri" panose="020F0502020204030204" pitchFamily="34" charset="0"/>
                          <a:cs typeface="Calibri" panose="020F0502020204030204" pitchFamily="34" charset="0"/>
                        </a:rPr>
                        <a:t> (כמה מבוגרים וכמה ילדים):__________</a:t>
                      </a:r>
                      <a:endParaRPr lang="en-US" sz="1200">
                        <a:effectLst/>
                        <a:latin typeface="+mn-lt"/>
                        <a:ea typeface="Calibri" panose="020F0502020204030204" pitchFamily="34" charset="0"/>
                        <a:cs typeface="Arial" panose="020B0604020202020204" pitchFamily="34" charset="0"/>
                      </a:endParaRPr>
                    </a:p>
                    <a:p>
                      <a:pPr algn="r" rtl="1"/>
                      <a:r>
                        <a:rPr lang="he-IL" sz="1200" b="1">
                          <a:solidFill>
                            <a:srgbClr val="000000"/>
                          </a:solidFill>
                          <a:effectLst/>
                          <a:latin typeface="+mn-lt"/>
                          <a:ea typeface="Calibri" panose="020F0502020204030204" pitchFamily="34" charset="0"/>
                          <a:cs typeface="Calibri" panose="020F0502020204030204" pitchFamily="34" charset="0"/>
                        </a:rPr>
                        <a:t>אופן התניידות למקום הפעילות: </a:t>
                      </a:r>
                      <a:r>
                        <a:rPr lang="he-IL" sz="1200">
                          <a:solidFill>
                            <a:srgbClr val="000000"/>
                          </a:solidFill>
                          <a:effectLst/>
                          <a:latin typeface="+mn-lt"/>
                          <a:ea typeface="Calibri" panose="020F0502020204030204" pitchFamily="34" charset="0"/>
                          <a:cs typeface="Calibri" panose="020F0502020204030204" pitchFamily="34" charset="0"/>
                        </a:rPr>
                        <a:t> מבוגר/ים וילד/ים </a:t>
                      </a:r>
                      <a:r>
                        <a:rPr lang="he-IL" sz="1200" u="sng">
                          <a:solidFill>
                            <a:srgbClr val="000000"/>
                          </a:solidFill>
                          <a:effectLst/>
                          <a:latin typeface="+mn-lt"/>
                          <a:ea typeface="Calibri" panose="020F0502020204030204" pitchFamily="34" charset="0"/>
                          <a:cs typeface="Calibri" panose="020F0502020204030204" pitchFamily="34" charset="0"/>
                        </a:rPr>
                        <a:t>הולכים</a:t>
                      </a:r>
                      <a:r>
                        <a:rPr lang="he-IL" sz="1200">
                          <a:solidFill>
                            <a:srgbClr val="000000"/>
                          </a:solidFill>
                          <a:effectLst/>
                          <a:latin typeface="+mn-lt"/>
                          <a:ea typeface="Calibri" panose="020F0502020204030204" pitchFamily="34" charset="0"/>
                          <a:cs typeface="Calibri" panose="020F0502020204030204" pitchFamily="34" charset="0"/>
                        </a:rPr>
                        <a:t> ___    מבוגר/ים עם </a:t>
                      </a:r>
                      <a:r>
                        <a:rPr lang="he-IL" sz="1200" u="sng">
                          <a:solidFill>
                            <a:srgbClr val="000000"/>
                          </a:solidFill>
                          <a:effectLst/>
                          <a:latin typeface="+mn-lt"/>
                          <a:ea typeface="Calibri" panose="020F0502020204030204" pitchFamily="34" charset="0"/>
                          <a:cs typeface="Calibri" panose="020F0502020204030204" pitchFamily="34" charset="0"/>
                        </a:rPr>
                        <a:t>עגלה </a:t>
                      </a:r>
                      <a:r>
                        <a:rPr lang="he-IL" sz="1200">
                          <a:solidFill>
                            <a:srgbClr val="000000"/>
                          </a:solidFill>
                          <a:effectLst/>
                          <a:latin typeface="+mn-lt"/>
                          <a:ea typeface="Calibri" panose="020F0502020204030204" pitchFamily="34" charset="0"/>
                          <a:cs typeface="Calibri" panose="020F0502020204030204" pitchFamily="34" charset="0"/>
                        </a:rPr>
                        <a:t> ___    מבוגר/ים וילד </a:t>
                      </a:r>
                      <a:r>
                        <a:rPr lang="he-IL" sz="1200" u="sng">
                          <a:solidFill>
                            <a:srgbClr val="000000"/>
                          </a:solidFill>
                          <a:effectLst/>
                          <a:latin typeface="+mn-lt"/>
                          <a:ea typeface="Calibri" panose="020F0502020204030204" pitchFamily="34" charset="0"/>
                          <a:cs typeface="Calibri" panose="020F0502020204030204" pitchFamily="34" charset="0"/>
                        </a:rPr>
                        <a:t>רכוב</a:t>
                      </a:r>
                      <a:r>
                        <a:rPr lang="he-IL" sz="1200">
                          <a:solidFill>
                            <a:srgbClr val="000000"/>
                          </a:solidFill>
                          <a:effectLst/>
                          <a:latin typeface="+mn-lt"/>
                          <a:ea typeface="Calibri" panose="020F0502020204030204" pitchFamily="34" charset="0"/>
                          <a:cs typeface="Calibri" panose="020F0502020204030204" pitchFamily="34" charset="0"/>
                        </a:rPr>
                        <a:t> (אופניים, בימבה, קורקינט) ___ הגעה ברכב___</a:t>
                      </a:r>
                      <a:endParaRPr lang="en-US" sz="1200">
                        <a:effectLst/>
                        <a:latin typeface="+mn-lt"/>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extLst>
                  <a:ext uri="{0D108BD9-81ED-4DB2-BD59-A6C34878D82A}">
                    <a16:rowId xmlns:a16="http://schemas.microsoft.com/office/drawing/2014/main" val="3349973418"/>
                  </a:ext>
                </a:extLst>
              </a:tr>
              <a:tr h="229298">
                <a:tc>
                  <a:txBody>
                    <a:bodyPr/>
                    <a:lstStyle/>
                    <a:p>
                      <a:pPr algn="r" rtl="1"/>
                      <a:r>
                        <a:rPr lang="he-IL" sz="1200" b="1">
                          <a:solidFill>
                            <a:srgbClr val="FFFFFF"/>
                          </a:solidFill>
                          <a:effectLst/>
                          <a:latin typeface="+mn-lt"/>
                          <a:ea typeface="Calibri" panose="020F0502020204030204" pitchFamily="34" charset="0"/>
                          <a:cs typeface="Calibri" panose="020F0502020204030204" pitchFamily="34" charset="0"/>
                        </a:rPr>
                        <a:t>הערכת משך שהייה</a:t>
                      </a:r>
                      <a:endParaRPr lang="en-US" sz="1200">
                        <a:effectLst/>
                        <a:latin typeface="+mn-lt"/>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2">
                  <a:txBody>
                    <a:bodyPr/>
                    <a:lstStyle/>
                    <a:p>
                      <a:pPr algn="r" rtl="1"/>
                      <a:r>
                        <a:rPr lang="he-IL" sz="1200" u="sng">
                          <a:solidFill>
                            <a:srgbClr val="000000"/>
                          </a:solidFill>
                          <a:effectLst/>
                          <a:latin typeface="+mn-lt"/>
                          <a:ea typeface="Calibri" panose="020F0502020204030204" pitchFamily="34" charset="0"/>
                          <a:cs typeface="Calibri" panose="020F0502020204030204" pitchFamily="34" charset="0"/>
                        </a:rPr>
                        <a:t>חלק משעת פעילות: </a:t>
                      </a:r>
                      <a:r>
                        <a:rPr lang="he-IL" sz="1200">
                          <a:solidFill>
                            <a:srgbClr val="000000"/>
                          </a:solidFill>
                          <a:effectLst/>
                          <a:latin typeface="+mn-lt"/>
                          <a:ea typeface="Calibri" panose="020F0502020204030204" pitchFamily="34" charset="0"/>
                          <a:cs typeface="Calibri" panose="020F0502020204030204" pitchFamily="34" charset="0"/>
                        </a:rPr>
                        <a:t>רוב/כמחצית/מיעוט   </a:t>
                      </a:r>
                      <a:r>
                        <a:rPr lang="he-IL" sz="1200" b="1">
                          <a:solidFill>
                            <a:srgbClr val="000000"/>
                          </a:solidFill>
                          <a:effectLst/>
                          <a:latin typeface="+mn-lt"/>
                          <a:ea typeface="Calibri" panose="020F0502020204030204" pitchFamily="34" charset="0"/>
                          <a:cs typeface="Calibri" panose="020F0502020204030204" pitchFamily="34" charset="0"/>
                        </a:rPr>
                        <a:t> </a:t>
                      </a:r>
                      <a:r>
                        <a:rPr lang="he-IL" sz="1200" u="sng">
                          <a:solidFill>
                            <a:srgbClr val="000000"/>
                          </a:solidFill>
                          <a:effectLst/>
                          <a:latin typeface="+mn-lt"/>
                          <a:ea typeface="Calibri" panose="020F0502020204030204" pitchFamily="34" charset="0"/>
                          <a:cs typeface="Calibri" panose="020F0502020204030204" pitchFamily="34" charset="0"/>
                        </a:rPr>
                        <a:t>שעת פעילות מלאה:</a:t>
                      </a:r>
                      <a:r>
                        <a:rPr lang="he-IL" sz="1200" b="1">
                          <a:solidFill>
                            <a:srgbClr val="000000"/>
                          </a:solidFill>
                          <a:effectLst/>
                          <a:latin typeface="+mn-lt"/>
                          <a:ea typeface="Calibri" panose="020F0502020204030204" pitchFamily="34" charset="0"/>
                          <a:cs typeface="Calibri" panose="020F0502020204030204" pitchFamily="34" charset="0"/>
                        </a:rPr>
                        <a:t> </a:t>
                      </a:r>
                      <a:r>
                        <a:rPr lang="he-IL" sz="1200">
                          <a:solidFill>
                            <a:srgbClr val="000000"/>
                          </a:solidFill>
                          <a:effectLst/>
                          <a:latin typeface="+mn-lt"/>
                          <a:ea typeface="Calibri" panose="020F0502020204030204" pitchFamily="34" charset="0"/>
                          <a:cs typeface="Calibri" panose="020F0502020204030204" pitchFamily="34" charset="0"/>
                        </a:rPr>
                        <a:t>רוב/כמחצית/מיעוט   </a:t>
                      </a:r>
                      <a:r>
                        <a:rPr lang="he-IL" sz="1200" b="1">
                          <a:solidFill>
                            <a:srgbClr val="000000"/>
                          </a:solidFill>
                          <a:effectLst/>
                          <a:latin typeface="+mn-lt"/>
                          <a:ea typeface="Calibri" panose="020F0502020204030204" pitchFamily="34" charset="0"/>
                          <a:cs typeface="Calibri" panose="020F0502020204030204" pitchFamily="34" charset="0"/>
                        </a:rPr>
                        <a:t> </a:t>
                      </a:r>
                      <a:r>
                        <a:rPr lang="he-IL" sz="1200" u="sng">
                          <a:solidFill>
                            <a:srgbClr val="000000"/>
                          </a:solidFill>
                          <a:effectLst/>
                          <a:latin typeface="+mn-lt"/>
                          <a:ea typeface="Calibri" panose="020F0502020204030204" pitchFamily="34" charset="0"/>
                          <a:cs typeface="Calibri" panose="020F0502020204030204" pitchFamily="34" charset="0"/>
                        </a:rPr>
                        <a:t>יותר משעת פעילות (הצטרפות לסבב נוסף):</a:t>
                      </a:r>
                      <a:r>
                        <a:rPr lang="he-IL" sz="1200" b="1">
                          <a:solidFill>
                            <a:srgbClr val="000000"/>
                          </a:solidFill>
                          <a:effectLst/>
                          <a:latin typeface="+mn-lt"/>
                          <a:ea typeface="Calibri" panose="020F0502020204030204" pitchFamily="34" charset="0"/>
                          <a:cs typeface="Calibri" panose="020F0502020204030204" pitchFamily="34" charset="0"/>
                        </a:rPr>
                        <a:t> </a:t>
                      </a:r>
                      <a:r>
                        <a:rPr lang="he-IL" sz="1200">
                          <a:solidFill>
                            <a:srgbClr val="000000"/>
                          </a:solidFill>
                          <a:effectLst/>
                          <a:latin typeface="+mn-lt"/>
                          <a:ea typeface="Calibri" panose="020F0502020204030204" pitchFamily="34" charset="0"/>
                          <a:cs typeface="Calibri" panose="020F0502020204030204" pitchFamily="34" charset="0"/>
                        </a:rPr>
                        <a:t>רוב/כמחצית/מיעוט   </a:t>
                      </a:r>
                      <a:r>
                        <a:rPr lang="he-IL" sz="1200" b="1">
                          <a:solidFill>
                            <a:srgbClr val="000000"/>
                          </a:solidFill>
                          <a:effectLst/>
                          <a:latin typeface="+mn-lt"/>
                          <a:ea typeface="Calibri" panose="020F0502020204030204" pitchFamily="34" charset="0"/>
                          <a:cs typeface="Calibri" panose="020F0502020204030204" pitchFamily="34" charset="0"/>
                        </a:rPr>
                        <a:t> </a:t>
                      </a:r>
                      <a:endParaRPr lang="en-US" sz="1200">
                        <a:effectLst/>
                        <a:latin typeface="+mn-lt"/>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extLst>
                  <a:ext uri="{0D108BD9-81ED-4DB2-BD59-A6C34878D82A}">
                    <a16:rowId xmlns:a16="http://schemas.microsoft.com/office/drawing/2014/main" val="158672572"/>
                  </a:ext>
                </a:extLst>
              </a:tr>
              <a:tr h="2838437">
                <a:tc>
                  <a:txBody>
                    <a:bodyPr/>
                    <a:lstStyle/>
                    <a:p>
                      <a:pPr algn="r" rtl="1"/>
                      <a:r>
                        <a:rPr lang="he-IL" sz="1200" b="1">
                          <a:solidFill>
                            <a:srgbClr val="FFFFFF"/>
                          </a:solidFill>
                          <a:effectLst/>
                          <a:latin typeface="+mn-lt"/>
                          <a:ea typeface="Calibri" panose="020F0502020204030204" pitchFamily="34" charset="0"/>
                          <a:cs typeface="Calibri" panose="020F0502020204030204" pitchFamily="34" charset="0"/>
                        </a:rPr>
                        <a:t>תיאור כללי ומיפוי חסמים</a:t>
                      </a:r>
                      <a:endParaRPr lang="en-US" sz="1200">
                        <a:effectLst/>
                        <a:latin typeface="+mn-lt"/>
                        <a:ea typeface="Calibri" panose="020F0502020204030204" pitchFamily="34" charset="0"/>
                        <a:cs typeface="Arial" panose="020B0604020202020204" pitchFamily="34" charset="0"/>
                      </a:endParaRPr>
                    </a:p>
                    <a:p>
                      <a:pPr algn="r" rtl="1">
                        <a:spcAft>
                          <a:spcPts val="600"/>
                        </a:spcAft>
                      </a:pPr>
                      <a:r>
                        <a:rPr lang="he-IL" sz="1200">
                          <a:solidFill>
                            <a:srgbClr val="FFFFFF"/>
                          </a:solidFill>
                          <a:effectLst/>
                          <a:latin typeface="+mn-lt"/>
                          <a:ea typeface="Calibri" panose="020F0502020204030204" pitchFamily="34" charset="0"/>
                          <a:cs typeface="Calibri" panose="020F0502020204030204" pitchFamily="34" charset="0"/>
                        </a:rPr>
                        <a:t>בכל קריטריון: לתת ציון בין 1 (כלל לא/ שלילי מאוד) ל- </a:t>
                      </a:r>
                      <a:r>
                        <a:rPr lang="en-US" sz="1200">
                          <a:solidFill>
                            <a:srgbClr val="FFFFFF"/>
                          </a:solidFill>
                          <a:effectLst/>
                          <a:latin typeface="+mn-lt"/>
                          <a:ea typeface="Calibri" panose="020F0502020204030204" pitchFamily="34" charset="0"/>
                          <a:cs typeface="Arial" panose="020B0604020202020204" pitchFamily="34" charset="0"/>
                        </a:rPr>
                        <a:t>7 </a:t>
                      </a:r>
                      <a:r>
                        <a:rPr lang="he-IL" sz="1200">
                          <a:solidFill>
                            <a:srgbClr val="FFFFFF"/>
                          </a:solidFill>
                          <a:effectLst/>
                          <a:latin typeface="+mn-lt"/>
                          <a:ea typeface="Calibri" panose="020F0502020204030204" pitchFamily="34" charset="0"/>
                          <a:cs typeface="Arial" panose="020B0604020202020204" pitchFamily="34" charset="0"/>
                        </a:rPr>
                        <a:t>(חיובי/ במידה רבה מאוד) </a:t>
                      </a:r>
                      <a:endParaRPr lang="en-US" sz="1200">
                        <a:effectLst/>
                        <a:latin typeface="+mn-lt"/>
                        <a:ea typeface="Calibri" panose="020F0502020204030204" pitchFamily="34" charset="0"/>
                        <a:cs typeface="Arial" panose="020B0604020202020204" pitchFamily="34" charset="0"/>
                      </a:endParaRPr>
                    </a:p>
                    <a:p>
                      <a:pPr algn="r" rtl="1">
                        <a:spcAft>
                          <a:spcPts val="600"/>
                        </a:spcAft>
                      </a:pPr>
                      <a:r>
                        <a:rPr lang="he-IL" sz="1200">
                          <a:solidFill>
                            <a:srgbClr val="FFFFFF"/>
                          </a:solidFill>
                          <a:effectLst/>
                          <a:latin typeface="+mn-lt"/>
                          <a:ea typeface="Calibri" panose="020F0502020204030204" pitchFamily="34" charset="0"/>
                          <a:cs typeface="Calibri" panose="020F0502020204030204" pitchFamily="34" charset="0"/>
                        </a:rPr>
                        <a:t>*האם הוצבו שלטים המזמינים לפעילות/ הכוונה למתחם? </a:t>
                      </a:r>
                      <a:endParaRPr lang="en-US" sz="1200">
                        <a:effectLst/>
                        <a:latin typeface="+mn-lt"/>
                        <a:ea typeface="Calibri" panose="020F0502020204030204" pitchFamily="34" charset="0"/>
                        <a:cs typeface="Arial" panose="020B0604020202020204" pitchFamily="34" charset="0"/>
                      </a:endParaRPr>
                    </a:p>
                    <a:p>
                      <a:pPr algn="r" rtl="1">
                        <a:spcAft>
                          <a:spcPts val="600"/>
                        </a:spcAft>
                      </a:pPr>
                      <a:r>
                        <a:rPr lang="he-IL" sz="1200">
                          <a:solidFill>
                            <a:srgbClr val="FFFFFF"/>
                          </a:solidFill>
                          <a:effectLst/>
                          <a:latin typeface="+mn-lt"/>
                          <a:ea typeface="Calibri" panose="020F0502020204030204" pitchFamily="34" charset="0"/>
                          <a:cs typeface="Calibri" panose="020F0502020204030204" pitchFamily="34" charset="0"/>
                        </a:rPr>
                        <a:t> </a:t>
                      </a:r>
                      <a:endParaRPr lang="en-US" sz="1200">
                        <a:effectLst/>
                        <a:latin typeface="+mn-lt"/>
                        <a:ea typeface="Calibri" panose="020F0502020204030204" pitchFamily="34" charset="0"/>
                        <a:cs typeface="Arial" panose="020B0604020202020204" pitchFamily="34" charset="0"/>
                      </a:endParaRPr>
                    </a:p>
                    <a:p>
                      <a:pPr algn="r" rtl="1">
                        <a:spcAft>
                          <a:spcPts val="600"/>
                        </a:spcAft>
                      </a:pPr>
                      <a:r>
                        <a:rPr lang="he-IL" sz="1200">
                          <a:solidFill>
                            <a:srgbClr val="FFFFFF"/>
                          </a:solidFill>
                          <a:effectLst/>
                          <a:latin typeface="+mn-lt"/>
                          <a:ea typeface="Calibri" panose="020F0502020204030204" pitchFamily="34" charset="0"/>
                          <a:cs typeface="Calibri" panose="020F0502020204030204" pitchFamily="34" charset="0"/>
                        </a:rPr>
                        <a:t>  </a:t>
                      </a:r>
                      <a:endParaRPr lang="en-US" sz="1200">
                        <a:effectLst/>
                        <a:latin typeface="+mn-lt"/>
                        <a:ea typeface="Calibri" panose="020F0502020204030204" pitchFamily="34" charset="0"/>
                        <a:cs typeface="Arial" panose="020B0604020202020204" pitchFamily="34" charset="0"/>
                      </a:endParaRPr>
                    </a:p>
                    <a:p>
                      <a:pPr algn="r" rtl="1">
                        <a:spcAft>
                          <a:spcPts val="600"/>
                        </a:spcAft>
                      </a:pPr>
                      <a:r>
                        <a:rPr lang="he-IL" sz="1200">
                          <a:solidFill>
                            <a:srgbClr val="FFFFFF"/>
                          </a:solidFill>
                          <a:effectLst/>
                          <a:latin typeface="+mn-lt"/>
                          <a:ea typeface="Calibri" panose="020F0502020204030204" pitchFamily="34" charset="0"/>
                          <a:cs typeface="Calibri" panose="020F0502020204030204" pitchFamily="34" charset="0"/>
                        </a:rPr>
                        <a:t>עבור כל התרחשות יש לציין היקף מקרים שנצפו (כמות) </a:t>
                      </a:r>
                      <a:r>
                        <a:rPr lang="he-IL" sz="1200" b="1">
                          <a:solidFill>
                            <a:srgbClr val="FFFFFF"/>
                          </a:solidFill>
                          <a:effectLst/>
                          <a:latin typeface="+mn-lt"/>
                          <a:ea typeface="Calibri" panose="020F0502020204030204" pitchFamily="34" charset="0"/>
                          <a:cs typeface="Calibri" panose="020F0502020204030204" pitchFamily="34" charset="0"/>
                        </a:rPr>
                        <a:t>ולתאר בפירוט הכללי</a:t>
                      </a:r>
                      <a:endParaRPr lang="en-US" sz="1200">
                        <a:effectLst/>
                        <a:latin typeface="+mn-lt"/>
                        <a:ea typeface="Calibri" panose="020F0502020204030204" pitchFamily="34" charset="0"/>
                        <a:cs typeface="Arial" panose="020B0604020202020204" pitchFamily="34" charset="0"/>
                      </a:endParaRPr>
                    </a:p>
                    <a:p>
                      <a:pPr algn="r" rtl="1"/>
                      <a:r>
                        <a:rPr lang="he-IL" sz="1200" b="1">
                          <a:solidFill>
                            <a:srgbClr val="FFFFFF"/>
                          </a:solidFill>
                          <a:effectLst/>
                          <a:latin typeface="+mn-lt"/>
                          <a:ea typeface="Calibri" panose="020F0502020204030204" pitchFamily="34" charset="0"/>
                          <a:cs typeface="Calibri" panose="020F0502020204030204" pitchFamily="34" charset="0"/>
                        </a:rPr>
                        <a:t> </a:t>
                      </a:r>
                      <a:endParaRPr lang="en-US" sz="1200">
                        <a:effectLst/>
                        <a:latin typeface="+mn-lt"/>
                        <a:ea typeface="Calibri" panose="020F0502020204030204" pitchFamily="34" charset="0"/>
                        <a:cs typeface="Arial" panose="020B0604020202020204" pitchFamily="34" charset="0"/>
                      </a:endParaRPr>
                    </a:p>
                    <a:p>
                      <a:pPr algn="r" rtl="1"/>
                      <a:endParaRPr lang="en-US" sz="1200">
                        <a:effectLst/>
                        <a:latin typeface="+mn-lt"/>
                        <a:ea typeface="Calibri" panose="020F0502020204030204" pitchFamily="34" charset="0"/>
                        <a:cs typeface="Arial" panose="020B0604020202020204" pitchFamily="34" charset="0"/>
                      </a:endParaRPr>
                    </a:p>
                    <a:p>
                      <a:pPr algn="r" rtl="1"/>
                      <a:r>
                        <a:rPr lang="he-IL" sz="1200" b="1">
                          <a:solidFill>
                            <a:srgbClr val="FFFFFF"/>
                          </a:solidFill>
                          <a:effectLst/>
                          <a:latin typeface="+mn-lt"/>
                          <a:ea typeface="Calibri" panose="020F0502020204030204" pitchFamily="34" charset="0"/>
                          <a:cs typeface="Calibri" panose="020F0502020204030204" pitchFamily="34" charset="0"/>
                        </a:rPr>
                        <a:t> </a:t>
                      </a:r>
                      <a:endParaRPr lang="en-US" sz="1200">
                        <a:effectLst/>
                        <a:latin typeface="+mn-lt"/>
                        <a:ea typeface="Calibri" panose="020F0502020204030204" pitchFamily="34" charset="0"/>
                        <a:cs typeface="Arial" panose="020B0604020202020204" pitchFamily="34" charset="0"/>
                      </a:endParaRPr>
                    </a:p>
                    <a:p>
                      <a:pPr algn="r" rtl="1"/>
                      <a:r>
                        <a:rPr lang="he-IL" sz="1200">
                          <a:solidFill>
                            <a:srgbClr val="FFFFFF"/>
                          </a:solidFill>
                          <a:effectLst/>
                          <a:latin typeface="+mn-lt"/>
                          <a:ea typeface="Calibri" panose="020F0502020204030204" pitchFamily="34" charset="0"/>
                          <a:cs typeface="Calibri" panose="020F0502020204030204" pitchFamily="34" charset="0"/>
                        </a:rPr>
                        <a:t>**</a:t>
                      </a:r>
                      <a:r>
                        <a:rPr lang="en-US" sz="1200">
                          <a:solidFill>
                            <a:srgbClr val="FFFFFF"/>
                          </a:solidFill>
                          <a:effectLst/>
                          <a:latin typeface="+mn-lt"/>
                          <a:ea typeface="Calibri" panose="020F0502020204030204" pitchFamily="34" charset="0"/>
                          <a:cs typeface="Arial" panose="020B0604020202020204" pitchFamily="34" charset="0"/>
                        </a:rPr>
                        <a:t> </a:t>
                      </a:r>
                      <a:r>
                        <a:rPr lang="he-IL" sz="1200">
                          <a:solidFill>
                            <a:srgbClr val="FFFFFF"/>
                          </a:solidFill>
                          <a:effectLst/>
                          <a:latin typeface="Calibri" panose="020F0502020204030204" pitchFamily="34" charset="0"/>
                          <a:ea typeface="Calibri" panose="020F0502020204030204" pitchFamily="34" charset="0"/>
                          <a:cs typeface="Calibri" panose="020F0502020204030204" pitchFamily="34" charset="0"/>
                        </a:rPr>
                        <a:t>שימוש יצירתי שתורם לפעילות ולמשתתפים לא נספר כהפרעה, יש לפרט בתיאור ההתנהלות</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2">
                  <a:txBody>
                    <a:bodyPr/>
                    <a:lstStyle/>
                    <a:p>
                      <a:pPr algn="r" rtl="1">
                        <a:lnSpc>
                          <a:spcPct val="115000"/>
                        </a:lnSpc>
                      </a:pPr>
                      <a:r>
                        <a:rPr lang="he-IL" sz="1200">
                          <a:solidFill>
                            <a:srgbClr val="000000"/>
                          </a:solidFill>
                          <a:effectLst/>
                          <a:latin typeface="+mn-lt"/>
                          <a:ea typeface="Calibri" panose="020F0502020204030204" pitchFamily="34" charset="0"/>
                          <a:cs typeface="Calibri" panose="020F0502020204030204" pitchFamily="34" charset="0"/>
                        </a:rPr>
                        <a:t>ציון (7-1) </a:t>
                      </a:r>
                      <a:r>
                        <a:rPr lang="he-IL" sz="1200" b="1">
                          <a:solidFill>
                            <a:srgbClr val="000000"/>
                          </a:solidFill>
                          <a:effectLst/>
                          <a:latin typeface="+mn-lt"/>
                          <a:ea typeface="Calibri" panose="020F0502020204030204" pitchFamily="34" charset="0"/>
                          <a:cs typeface="Calibri" panose="020F0502020204030204" pitchFamily="34" charset="0"/>
                        </a:rPr>
                        <a:t>מרחב פעילות</a:t>
                      </a:r>
                      <a:r>
                        <a:rPr lang="he-IL" sz="1200">
                          <a:solidFill>
                            <a:srgbClr val="000000"/>
                          </a:solidFill>
                          <a:effectLst/>
                          <a:latin typeface="+mn-lt"/>
                          <a:ea typeface="Calibri" panose="020F0502020204030204" pitchFamily="34" charset="0"/>
                          <a:cs typeface="Calibri" panose="020F0502020204030204" pitchFamily="34" charset="0"/>
                        </a:rPr>
                        <a:t>: נוחות הגעה (כולל עם עגלה)___ נוח לפעילות____  צל____  תאורה____ הגנה מרוח/גשם____ בטיחות (מפגע מסוכן, מדרגות)____ ניקיון _____  איכות ציוד (חפצים ועזרים נלווים)____ התאמה למגוון גילי ילדים_____ נוחות שהייה למבוגרים____  שירותים_____ נטילת ידיים_____ </a:t>
                      </a:r>
                      <a:br>
                        <a:rPr lang="en-US" sz="1200">
                          <a:solidFill>
                            <a:srgbClr val="000000"/>
                          </a:solidFill>
                          <a:effectLst/>
                          <a:latin typeface="+mn-lt"/>
                          <a:ea typeface="Calibri" panose="020F0502020204030204" pitchFamily="34" charset="0"/>
                          <a:cs typeface="Calibri" panose="020F0502020204030204" pitchFamily="34" charset="0"/>
                        </a:rPr>
                      </a:br>
                      <a:r>
                        <a:rPr lang="he-IL" sz="1200">
                          <a:solidFill>
                            <a:srgbClr val="000000"/>
                          </a:solidFill>
                          <a:effectLst/>
                          <a:latin typeface="+mn-lt"/>
                          <a:ea typeface="Calibri" panose="020F0502020204030204" pitchFamily="34" charset="0"/>
                          <a:cs typeface="Calibri" panose="020F0502020204030204" pitchFamily="34" charset="0"/>
                        </a:rPr>
                        <a:t>התאמה לכמות משתתפים_____ התאמה לתוכן (הצגה, קריאה)____ מרחב מוצנע ומאפשר התנהלות חופשית_____ פרסום והכוונה בסביבת הפעילות</a:t>
                      </a:r>
                      <a:r>
                        <a:rPr lang="en-US" sz="1200">
                          <a:solidFill>
                            <a:srgbClr val="000000"/>
                          </a:solidFill>
                          <a:effectLst/>
                          <a:latin typeface="+mn-lt"/>
                          <a:ea typeface="Calibri" panose="020F0502020204030204" pitchFamily="34" charset="0"/>
                          <a:cs typeface="Arial" panose="020B0604020202020204" pitchFamily="34" charset="0"/>
                        </a:rPr>
                        <a:t>*</a:t>
                      </a:r>
                      <a:r>
                        <a:rPr lang="he-IL" sz="1200">
                          <a:solidFill>
                            <a:srgbClr val="000000"/>
                          </a:solidFill>
                          <a:effectLst/>
                          <a:latin typeface="+mn-lt"/>
                          <a:ea typeface="Calibri" panose="020F0502020204030204" pitchFamily="34" charset="0"/>
                          <a:cs typeface="Calibri" panose="020F0502020204030204" pitchFamily="34" charset="0"/>
                        </a:rPr>
                        <a:t>____ מרחב החתלה ו/או הנקה _____ </a:t>
                      </a:r>
                      <a:endParaRPr lang="en-US" sz="1200">
                        <a:effectLst/>
                        <a:latin typeface="+mn-lt"/>
                        <a:ea typeface="Calibri" panose="020F0502020204030204" pitchFamily="34" charset="0"/>
                        <a:cs typeface="Arial" panose="020B0604020202020204" pitchFamily="34" charset="0"/>
                      </a:endParaRPr>
                    </a:p>
                    <a:p>
                      <a:pPr algn="r" rtl="1">
                        <a:lnSpc>
                          <a:spcPct val="115000"/>
                        </a:lnSpc>
                      </a:pPr>
                      <a:r>
                        <a:rPr lang="he-IL" sz="1200" b="1">
                          <a:solidFill>
                            <a:srgbClr val="000000"/>
                          </a:solidFill>
                          <a:effectLst/>
                          <a:latin typeface="+mn-lt"/>
                          <a:ea typeface="Calibri" panose="020F0502020204030204" pitchFamily="34" charset="0"/>
                          <a:cs typeface="Calibri" panose="020F0502020204030204" pitchFamily="34" charset="0"/>
                        </a:rPr>
                        <a:t>תיאור כללי של מרחב הפעילות, תיאור מילולי של המדדים לעיל, ונקודות חשובות לציון:</a:t>
                      </a:r>
                      <a:endParaRPr lang="en-US" sz="1200">
                        <a:effectLst/>
                        <a:latin typeface="+mn-lt"/>
                        <a:ea typeface="Calibri" panose="020F0502020204030204" pitchFamily="34" charset="0"/>
                        <a:cs typeface="Arial" panose="020B0604020202020204" pitchFamily="34" charset="0"/>
                      </a:endParaRPr>
                    </a:p>
                    <a:p>
                      <a:pPr algn="r" rtl="1">
                        <a:lnSpc>
                          <a:spcPct val="115000"/>
                        </a:lnSpc>
                      </a:pPr>
                      <a:r>
                        <a:rPr lang="he-IL" sz="1200" b="1">
                          <a:effectLst/>
                          <a:latin typeface="+mn-lt"/>
                          <a:ea typeface="Calibri" panose="020F0502020204030204" pitchFamily="34" charset="0"/>
                          <a:cs typeface="Calibri" panose="020F0502020204030204" pitchFamily="34" charset="0"/>
                        </a:rPr>
                        <a:t> </a:t>
                      </a:r>
                      <a:endParaRPr lang="en-US" sz="1200">
                        <a:effectLst/>
                        <a:latin typeface="+mn-lt"/>
                        <a:ea typeface="Calibri" panose="020F0502020204030204" pitchFamily="34" charset="0"/>
                        <a:cs typeface="Arial" panose="020B0604020202020204" pitchFamily="34" charset="0"/>
                      </a:endParaRPr>
                    </a:p>
                    <a:p>
                      <a:pPr algn="r" rtl="1">
                        <a:lnSpc>
                          <a:spcPct val="115000"/>
                        </a:lnSpc>
                      </a:pPr>
                      <a:r>
                        <a:rPr lang="he-IL" sz="1200" b="1">
                          <a:effectLst/>
                          <a:latin typeface="+mn-lt"/>
                          <a:ea typeface="Calibri" panose="020F0502020204030204" pitchFamily="34" charset="0"/>
                          <a:cs typeface="Calibri" panose="020F0502020204030204" pitchFamily="34" charset="0"/>
                        </a:rPr>
                        <a:t> </a:t>
                      </a:r>
                      <a:endParaRPr lang="he-IL" sz="1200" b="0">
                        <a:solidFill>
                          <a:schemeClr val="tx1"/>
                        </a:solidFill>
                        <a:effectLst/>
                        <a:latin typeface="+mn-lt"/>
                        <a:ea typeface="Calibri" panose="020F0502020204030204" pitchFamily="34" charset="0"/>
                        <a:cs typeface="Arial" panose="020B0604020202020204" pitchFamily="34" charset="0"/>
                      </a:endParaRPr>
                    </a:p>
                    <a:p>
                      <a:pPr algn="r" rtl="1">
                        <a:lnSpc>
                          <a:spcPct val="115000"/>
                        </a:lnSpc>
                      </a:pPr>
                      <a:br>
                        <a:rPr lang="he-IL" sz="1200" b="1">
                          <a:solidFill>
                            <a:srgbClr val="000000"/>
                          </a:solidFill>
                          <a:effectLst/>
                          <a:latin typeface="+mn-lt"/>
                          <a:ea typeface="Calibri" panose="020F0502020204030204" pitchFamily="34" charset="0"/>
                          <a:cs typeface="Calibri" panose="020F0502020204030204" pitchFamily="34" charset="0"/>
                        </a:rPr>
                      </a:br>
                      <a:r>
                        <a:rPr lang="he-IL" sz="1200" b="1">
                          <a:solidFill>
                            <a:srgbClr val="000000"/>
                          </a:solidFill>
                          <a:effectLst/>
                          <a:latin typeface="+mn-lt"/>
                          <a:ea typeface="Calibri" panose="020F0502020204030204" pitchFamily="34" charset="0"/>
                          <a:cs typeface="Calibri" panose="020F0502020204030204" pitchFamily="34" charset="0"/>
                        </a:rPr>
                        <a:t>היקף הפרעות בפעילות</a:t>
                      </a:r>
                      <a:r>
                        <a:rPr lang="he-IL" sz="1200">
                          <a:solidFill>
                            <a:srgbClr val="000000"/>
                          </a:solidFill>
                          <a:effectLst/>
                          <a:latin typeface="+mn-lt"/>
                          <a:ea typeface="Calibri" panose="020F0502020204030204" pitchFamily="34" charset="0"/>
                          <a:cs typeface="Calibri" panose="020F0502020204030204" pitchFamily="34" charset="0"/>
                        </a:rPr>
                        <a:t>: מענה לטלפון (מצד המנחה) ___  תקלות בציוד___  רעש מצד המשתתפים שהפריע למהלך הפעילות (הצגה, קריאה)____ </a:t>
                      </a:r>
                      <a:endParaRPr lang="en-US" sz="1200">
                        <a:effectLst/>
                        <a:latin typeface="+mn-lt"/>
                        <a:ea typeface="Calibri" panose="020F0502020204030204" pitchFamily="34" charset="0"/>
                        <a:cs typeface="Arial" panose="020B0604020202020204" pitchFamily="34" charset="0"/>
                      </a:endParaRPr>
                    </a:p>
                    <a:p>
                      <a:pPr algn="r" rtl="1">
                        <a:lnSpc>
                          <a:spcPct val="115000"/>
                        </a:lnSpc>
                      </a:pPr>
                      <a:r>
                        <a:rPr lang="he-IL" sz="1200">
                          <a:solidFill>
                            <a:srgbClr val="000000"/>
                          </a:solidFill>
                          <a:effectLst/>
                          <a:latin typeface="+mn-lt"/>
                          <a:ea typeface="Calibri" panose="020F0502020204030204" pitchFamily="34" charset="0"/>
                          <a:cs typeface="Calibri" panose="020F0502020204030204" pitchFamily="34" charset="0"/>
                        </a:rPr>
                        <a:t>שימוש לא מותאם*</a:t>
                      </a:r>
                      <a:r>
                        <a:rPr lang="en-US" sz="1200">
                          <a:solidFill>
                            <a:srgbClr val="000000"/>
                          </a:solidFill>
                          <a:effectLst/>
                          <a:latin typeface="+mn-lt"/>
                          <a:ea typeface="Calibri" panose="020F0502020204030204" pitchFamily="34" charset="0"/>
                          <a:cs typeface="Arial" panose="020B0604020202020204" pitchFamily="34" charset="0"/>
                        </a:rPr>
                        <a:t>*</a:t>
                      </a:r>
                      <a:r>
                        <a:rPr lang="he-IL" sz="1200">
                          <a:solidFill>
                            <a:srgbClr val="000000"/>
                          </a:solidFill>
                          <a:effectLst/>
                          <a:latin typeface="+mn-lt"/>
                          <a:ea typeface="Calibri" panose="020F0502020204030204" pitchFamily="34" charset="0"/>
                          <a:cs typeface="Calibri" panose="020F0502020204030204" pitchFamily="34" charset="0"/>
                        </a:rPr>
                        <a:t> בחפצי הפעילות (</a:t>
                      </a:r>
                      <a:r>
                        <a:rPr lang="he-IL" sz="1200" u="sng">
                          <a:solidFill>
                            <a:srgbClr val="000000"/>
                          </a:solidFill>
                          <a:effectLst/>
                          <a:latin typeface="+mn-lt"/>
                          <a:ea typeface="Calibri" panose="020F0502020204030204" pitchFamily="34" charset="0"/>
                          <a:cs typeface="Calibri" panose="020F0502020204030204" pitchFamily="34" charset="0"/>
                        </a:rPr>
                        <a:t>שפוגע </a:t>
                      </a:r>
                      <a:r>
                        <a:rPr lang="he-IL" sz="1200">
                          <a:solidFill>
                            <a:srgbClr val="000000"/>
                          </a:solidFill>
                          <a:effectLst/>
                          <a:latin typeface="+mn-lt"/>
                          <a:ea typeface="Calibri" panose="020F0502020204030204" pitchFamily="34" charset="0"/>
                          <a:cs typeface="Calibri" panose="020F0502020204030204" pitchFamily="34" charset="0"/>
                        </a:rPr>
                        <a:t>בהתנהלות) לפרט:____________________________ אחר, לפרט:______________________</a:t>
                      </a:r>
                      <a:endParaRPr lang="en-US" sz="1200">
                        <a:effectLst/>
                        <a:latin typeface="+mn-lt"/>
                        <a:ea typeface="Calibri" panose="020F0502020204030204" pitchFamily="34" charset="0"/>
                        <a:cs typeface="Arial" panose="020B0604020202020204" pitchFamily="34" charset="0"/>
                      </a:endParaRPr>
                    </a:p>
                    <a:p>
                      <a:pPr algn="r" rtl="1">
                        <a:lnSpc>
                          <a:spcPct val="115000"/>
                        </a:lnSpc>
                      </a:pPr>
                      <a:r>
                        <a:rPr lang="he-IL" sz="1200" b="1">
                          <a:solidFill>
                            <a:srgbClr val="000000"/>
                          </a:solidFill>
                          <a:effectLst/>
                          <a:latin typeface="+mn-lt"/>
                          <a:ea typeface="Calibri" panose="020F0502020204030204" pitchFamily="34" charset="0"/>
                          <a:cs typeface="Calibri" panose="020F0502020204030204" pitchFamily="34" charset="0"/>
                        </a:rPr>
                        <a:t>הפרעות מגורמי חוץ במרחב הציבורי</a:t>
                      </a:r>
                      <a:r>
                        <a:rPr lang="he-IL" sz="1200">
                          <a:solidFill>
                            <a:srgbClr val="000000"/>
                          </a:solidFill>
                          <a:effectLst/>
                          <a:latin typeface="+mn-lt"/>
                          <a:ea typeface="Calibri" panose="020F0502020204030204" pitchFamily="34" charset="0"/>
                          <a:cs typeface="Calibri" panose="020F0502020204030204" pitchFamily="34" charset="0"/>
                        </a:rPr>
                        <a:t>: עוברי אורח מכל סוג ____ תנאי מזג האוויר ____ רעש מהסביבה____ אחר, לפרט: ______________________</a:t>
                      </a:r>
                      <a:endParaRPr lang="en-US" sz="1200">
                        <a:effectLst/>
                        <a:latin typeface="+mn-lt"/>
                        <a:ea typeface="Calibri" panose="020F0502020204030204" pitchFamily="34" charset="0"/>
                        <a:cs typeface="Arial" panose="020B0604020202020204" pitchFamily="34" charset="0"/>
                      </a:endParaRPr>
                    </a:p>
                    <a:p>
                      <a:pPr algn="r" rtl="1"/>
                      <a:r>
                        <a:rPr lang="he-IL" sz="1200" b="1">
                          <a:solidFill>
                            <a:srgbClr val="000000"/>
                          </a:solidFill>
                          <a:effectLst/>
                          <a:latin typeface="+mn-lt"/>
                          <a:ea typeface="Calibri" panose="020F0502020204030204" pitchFamily="34" charset="0"/>
                          <a:cs typeface="Calibri" panose="020F0502020204030204" pitchFamily="34" charset="0"/>
                        </a:rPr>
                        <a:t>פירוט כללי:</a:t>
                      </a:r>
                      <a:endParaRPr lang="en-US" sz="1200">
                        <a:effectLst/>
                        <a:latin typeface="+mn-lt"/>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extLst>
                  <a:ext uri="{0D108BD9-81ED-4DB2-BD59-A6C34878D82A}">
                    <a16:rowId xmlns:a16="http://schemas.microsoft.com/office/drawing/2014/main" val="1033780015"/>
                  </a:ext>
                </a:extLst>
              </a:tr>
            </a:tbl>
          </a:graphicData>
        </a:graphic>
      </p:graphicFrame>
    </p:spTree>
    <p:extLst>
      <p:ext uri="{BB962C8B-B14F-4D97-AF65-F5344CB8AC3E}">
        <p14:creationId xmlns:p14="http://schemas.microsoft.com/office/powerpoint/2010/main" val="38476768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67C410-4912-9EC2-94E6-E40EE39C0E51}"/>
              </a:ext>
            </a:extLst>
          </p:cNvPr>
          <p:cNvSpPr txBox="1"/>
          <p:nvPr/>
        </p:nvSpPr>
        <p:spPr>
          <a:xfrm>
            <a:off x="0" y="-10458"/>
            <a:ext cx="12192000" cy="461665"/>
          </a:xfrm>
          <a:prstGeom prst="rect">
            <a:avLst/>
          </a:prstGeom>
          <a:solidFill>
            <a:srgbClr val="36636F"/>
          </a:solidFill>
        </p:spPr>
        <p:txBody>
          <a:bodyPr wrap="square" rtlCol="0">
            <a:spAutoFit/>
          </a:bodyPr>
          <a:lstStyle/>
          <a:p>
            <a:pPr algn="r" rtl="1"/>
            <a:r>
              <a:rPr lang="he-IL" sz="2400" b="1">
                <a:solidFill>
                  <a:schemeClr val="bg1"/>
                </a:solidFill>
                <a:latin typeface="Tahoma" pitchFamily="34" charset="0"/>
                <a:ea typeface="Tahoma" pitchFamily="34" charset="0"/>
                <a:cs typeface="Tahoma" pitchFamily="34" charset="0"/>
              </a:rPr>
              <a:t>נספח ב' – מחוון תצפית פעילות </a:t>
            </a:r>
            <a:r>
              <a:rPr lang="he-IL" sz="2400" b="1" err="1">
                <a:solidFill>
                  <a:schemeClr val="bg1"/>
                </a:solidFill>
                <a:latin typeface="Tahoma" pitchFamily="34" charset="0"/>
                <a:ea typeface="Tahoma" pitchFamily="34" charset="0"/>
                <a:cs typeface="Tahoma" pitchFamily="34" charset="0"/>
              </a:rPr>
              <a:t>זעירא</a:t>
            </a:r>
            <a:endParaRPr lang="he-IL" sz="2400" b="1">
              <a:solidFill>
                <a:schemeClr val="bg1"/>
              </a:solidFill>
              <a:latin typeface="Tahoma" pitchFamily="34" charset="0"/>
              <a:ea typeface="Tahoma" pitchFamily="34" charset="0"/>
              <a:cs typeface="Tahoma" pitchFamily="34" charset="0"/>
            </a:endParaRPr>
          </a:p>
        </p:txBody>
      </p:sp>
      <p:graphicFrame>
        <p:nvGraphicFramePr>
          <p:cNvPr id="6" name="Table 5">
            <a:extLst>
              <a:ext uri="{FF2B5EF4-FFF2-40B4-BE49-F238E27FC236}">
                <a16:creationId xmlns:a16="http://schemas.microsoft.com/office/drawing/2014/main" id="{B99387D7-E3BB-372B-8C7D-BD55DE77DA36}"/>
              </a:ext>
            </a:extLst>
          </p:cNvPr>
          <p:cNvGraphicFramePr>
            <a:graphicFrameLocks noGrp="1"/>
          </p:cNvGraphicFramePr>
          <p:nvPr>
            <p:extLst>
              <p:ext uri="{D42A27DB-BD31-4B8C-83A1-F6EECF244321}">
                <p14:modId xmlns:p14="http://schemas.microsoft.com/office/powerpoint/2010/main" val="2589655000"/>
              </p:ext>
            </p:extLst>
          </p:nvPr>
        </p:nvGraphicFramePr>
        <p:xfrm>
          <a:off x="574559" y="636299"/>
          <a:ext cx="11052183" cy="1517904"/>
        </p:xfrm>
        <a:graphic>
          <a:graphicData uri="http://schemas.openxmlformats.org/drawingml/2006/table">
            <a:tbl>
              <a:tblPr rtl="1" firstRow="1" firstCol="1" bandRow="1"/>
              <a:tblGrid>
                <a:gridCol w="1691366">
                  <a:extLst>
                    <a:ext uri="{9D8B030D-6E8A-4147-A177-3AD203B41FA5}">
                      <a16:colId xmlns:a16="http://schemas.microsoft.com/office/drawing/2014/main" val="2549984683"/>
                    </a:ext>
                  </a:extLst>
                </a:gridCol>
                <a:gridCol w="9360817">
                  <a:extLst>
                    <a:ext uri="{9D8B030D-6E8A-4147-A177-3AD203B41FA5}">
                      <a16:colId xmlns:a16="http://schemas.microsoft.com/office/drawing/2014/main" val="3142733783"/>
                    </a:ext>
                  </a:extLst>
                </a:gridCol>
              </a:tblGrid>
              <a:tr h="1517102">
                <a:tc>
                  <a:txBody>
                    <a:bodyPr/>
                    <a:lstStyle/>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התנהלות מפעילים</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spcAft>
                          <a:spcPts val="600"/>
                        </a:spcAft>
                      </a:pPr>
                      <a:r>
                        <a:rPr lang="he-IL" sz="120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בכל קריטריון: לתת ציון בין 1 (כלל לא/ שלילי מאוד) ל- </a:t>
                      </a:r>
                      <a:r>
                        <a:rPr lang="en-US" sz="1200">
                          <a:solidFill>
                            <a:srgbClr val="FFFFFF"/>
                          </a:solidFill>
                          <a:effectLst/>
                          <a:latin typeface="Calibri" panose="020F0502020204030204" pitchFamily="34" charset="0"/>
                          <a:ea typeface="Calibri" panose="020F0502020204030204" pitchFamily="34" charset="0"/>
                          <a:cs typeface="Arial" panose="020B0604020202020204" pitchFamily="34" charset="0"/>
                        </a:rPr>
                        <a:t>7 </a:t>
                      </a:r>
                      <a:r>
                        <a:rPr lang="he-IL" sz="1200">
                          <a:solidFill>
                            <a:srgbClr val="FFFFFF"/>
                          </a:solidFill>
                          <a:effectLst/>
                          <a:latin typeface="Calibri" panose="020F0502020204030204" pitchFamily="34" charset="0"/>
                          <a:ea typeface="Calibri" panose="020F0502020204030204" pitchFamily="34" charset="0"/>
                          <a:cs typeface="Arial" panose="020B0604020202020204" pitchFamily="34" charset="0"/>
                        </a:rPr>
                        <a:t>(חיובי/ במידה רבה מאוד)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lnSpc>
                          <a:spcPts val="900"/>
                        </a:lnSpc>
                      </a:pPr>
                      <a:r>
                        <a:rPr lang="he-IL" sz="120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9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לפרט על אופן ניהול הפעילות והתנהגות המנחה במהלכה</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a:txBody>
                    <a:bodyPr/>
                    <a:lstStyle/>
                    <a:p>
                      <a:pPr algn="r" rtl="1">
                        <a:lnSpc>
                          <a:spcPct val="115000"/>
                        </a:lnSpc>
                      </a:pP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ציון (7-1) </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הנחייה ברורה</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___</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התאמה וגמישות </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(להפרעות, לצרכי המשתתפים) ___</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עידוד משחק משותף</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מלווה-ילד</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___</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עידוד יצירתיות</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____ </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מתן רעיונות נוספים להורים להפעלת הילדים</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____ </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התאמה שפתית</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(גם בהקשר של גיל וגם שפה-יידיש)______</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תיאור התנהלות המנחה במפגש </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(פירוט ודוגמאות למדדים לעיל, תשומת לב לאופן התפקוד בשני המפגשים השונים, יחס כללי למשתתפות ולילדים וכל סוגיה ראויה לציון)</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extLst>
                  <a:ext uri="{0D108BD9-81ED-4DB2-BD59-A6C34878D82A}">
                    <a16:rowId xmlns:a16="http://schemas.microsoft.com/office/drawing/2014/main" val="3512820814"/>
                  </a:ext>
                </a:extLst>
              </a:tr>
            </a:tbl>
          </a:graphicData>
        </a:graphic>
      </p:graphicFrame>
      <p:graphicFrame>
        <p:nvGraphicFramePr>
          <p:cNvPr id="7" name="טבלה 3">
            <a:extLst>
              <a:ext uri="{FF2B5EF4-FFF2-40B4-BE49-F238E27FC236}">
                <a16:creationId xmlns:a16="http://schemas.microsoft.com/office/drawing/2014/main" id="{0EB1E654-F784-262C-9A8B-DCA225972C0C}"/>
              </a:ext>
            </a:extLst>
          </p:cNvPr>
          <p:cNvGraphicFramePr>
            <a:graphicFrameLocks noGrp="1"/>
          </p:cNvGraphicFramePr>
          <p:nvPr>
            <p:extLst>
              <p:ext uri="{D42A27DB-BD31-4B8C-83A1-F6EECF244321}">
                <p14:modId xmlns:p14="http://schemas.microsoft.com/office/powerpoint/2010/main" val="2784791859"/>
              </p:ext>
            </p:extLst>
          </p:nvPr>
        </p:nvGraphicFramePr>
        <p:xfrm>
          <a:off x="575035" y="1937382"/>
          <a:ext cx="11051833" cy="4445393"/>
        </p:xfrm>
        <a:graphic>
          <a:graphicData uri="http://schemas.openxmlformats.org/drawingml/2006/table">
            <a:tbl>
              <a:tblPr rtl="1" firstRow="1" firstCol="1" bandRow="1"/>
              <a:tblGrid>
                <a:gridCol w="1692287">
                  <a:extLst>
                    <a:ext uri="{9D8B030D-6E8A-4147-A177-3AD203B41FA5}">
                      <a16:colId xmlns:a16="http://schemas.microsoft.com/office/drawing/2014/main" val="691544169"/>
                    </a:ext>
                  </a:extLst>
                </a:gridCol>
                <a:gridCol w="9359546">
                  <a:extLst>
                    <a:ext uri="{9D8B030D-6E8A-4147-A177-3AD203B41FA5}">
                      <a16:colId xmlns:a16="http://schemas.microsoft.com/office/drawing/2014/main" val="2937550665"/>
                    </a:ext>
                  </a:extLst>
                </a:gridCol>
              </a:tblGrid>
              <a:tr h="4445393">
                <a:tc>
                  <a:txBody>
                    <a:bodyPr/>
                    <a:lstStyle/>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התנהלות המשתתפים (מבוגרים וילדים)</a:t>
                      </a:r>
                      <a:r>
                        <a:rPr lang="he-IL" sz="1200">
                          <a:solidFill>
                            <a:srgbClr val="FF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ו</a:t>
                      </a:r>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אינטראקציות</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spcAft>
                          <a:spcPts val="600"/>
                        </a:spcAft>
                      </a:pPr>
                      <a:r>
                        <a:rPr lang="he-IL" sz="120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בכל קריטריון: לתת ציון בין 1 (כלל לא/ שלילי מאוד) ל- </a:t>
                      </a:r>
                      <a:r>
                        <a:rPr lang="en-US" sz="1200">
                          <a:solidFill>
                            <a:srgbClr val="FFFFFF"/>
                          </a:solidFill>
                          <a:effectLst/>
                          <a:latin typeface="Calibri" panose="020F0502020204030204" pitchFamily="34" charset="0"/>
                          <a:ea typeface="Calibri" panose="020F0502020204030204" pitchFamily="34" charset="0"/>
                          <a:cs typeface="Arial" panose="020B0604020202020204" pitchFamily="34" charset="0"/>
                        </a:rPr>
                        <a:t>7 </a:t>
                      </a:r>
                      <a:r>
                        <a:rPr lang="he-IL" sz="1200">
                          <a:solidFill>
                            <a:srgbClr val="FFFFFF"/>
                          </a:solidFill>
                          <a:effectLst/>
                          <a:latin typeface="Calibri" panose="020F0502020204030204" pitchFamily="34" charset="0"/>
                          <a:ea typeface="Calibri" panose="020F0502020204030204" pitchFamily="34" charset="0"/>
                          <a:cs typeface="Arial" panose="020B0604020202020204" pitchFamily="34" charset="0"/>
                        </a:rPr>
                        <a:t>(חיובי/ במידה רבה מאוד)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br>
                        <a:rPr lang="he-IL" sz="120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br>
                      <a:r>
                        <a:rPr lang="he-IL" sz="120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לתאר ולפרט על התנהגות המשתתפים וכל סוגי האינטראקציות,  כולל התרחשויות בולטות ו/או חריגות מכל סוג</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47527" marR="47527"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a:txBody>
                    <a:bodyPr/>
                    <a:lstStyle/>
                    <a:p>
                      <a:pPr algn="r" rtl="1"/>
                      <a:r>
                        <a:rPr lang="he-IL" sz="1200" b="1">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ציון (7-1) </a:t>
                      </a:r>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שמירה על הציוד והאביזרים ____ הקשבה למנחה ____ שיתוף פעולה ומעורבות ____ משחק משותף מבוגר-ילד____  </a:t>
                      </a:r>
                      <a:br>
                        <a:rPr lang="he-IL" sz="1200" b="1">
                          <a:solidFill>
                            <a:schemeClr val="tx1"/>
                          </a:solidFill>
                          <a:effectLst/>
                          <a:latin typeface="Times New Roman" panose="02020603050405020304" pitchFamily="18" charset="0"/>
                          <a:ea typeface="Calibri" panose="020F0502020204030204" pitchFamily="34" charset="0"/>
                          <a:cs typeface="Calibri" panose="020F0502020204030204" pitchFamily="34" charset="0"/>
                        </a:rPr>
                      </a:b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אינטראקציית מלווה ילד</a:t>
                      </a:r>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(מאחר שרוב המשתתפות יגיעו עם יותר מילד אחד, יש להתייחס גם לתמרון בין הילדים וליחסים בתוך ההרכבים המשפחתיים):</a:t>
                      </a:r>
                      <a:endParaRPr lang="en-US" sz="1200" b="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הערכת אחוז ההרכבים </a:t>
                      </a:r>
                      <a:r>
                        <a:rPr lang="he-IL" sz="1200" b="0" u="sng">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שרוב הזמן</a:t>
                      </a:r>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מתקיים ביניהם משחק משותף מלווה-ילד : במידה רבה___  במידה בינונית___  במידה נמוכה עד כלל לא (מלווה רק משגיח)</a:t>
                      </a:r>
                      <a:r>
                        <a:rPr lang="en-US" sz="1200" b="0">
                          <a:solidFill>
                            <a:schemeClr val="tx1"/>
                          </a:solidFill>
                          <a:effectLst/>
                          <a:latin typeface="Calibri" panose="020F0502020204030204" pitchFamily="34" charset="0"/>
                          <a:ea typeface="Calibri" panose="020F0502020204030204" pitchFamily="34" charset="0"/>
                          <a:cs typeface="Arial" panose="020B0604020202020204" pitchFamily="34" charset="0"/>
                        </a:rPr>
                        <a:t>___ </a:t>
                      </a:r>
                      <a:endParaRPr lang="en-US" sz="1200" b="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הערכת אחוז ההרכבים </a:t>
                      </a:r>
                      <a:r>
                        <a:rPr lang="he-IL" sz="1200" b="0" u="sng">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שברוב הזמן</a:t>
                      </a:r>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התקשורת (מילולית ופיזית) שמתקיימת ביניהם (מלווה-ילד) היא: חיובית____ ניטרלית____ שלילית</a:t>
                      </a:r>
                      <a:r>
                        <a:rPr lang="en-US" sz="1200" b="0">
                          <a:solidFill>
                            <a:schemeClr val="tx1"/>
                          </a:solidFill>
                          <a:effectLst/>
                          <a:latin typeface="Calibri" panose="020F0502020204030204" pitchFamily="34" charset="0"/>
                          <a:ea typeface="Calibri" panose="020F0502020204030204" pitchFamily="34" charset="0"/>
                          <a:cs typeface="Arial" panose="020B0604020202020204" pitchFamily="34" charset="0"/>
                        </a:rPr>
                        <a:t>____ </a:t>
                      </a:r>
                      <a:endParaRPr lang="en-US" sz="1200" b="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תיאור היחסים בתוך ההרכבים המשפחתיים- אימא וילדים: </a:t>
                      </a:r>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פירוט המדדים לעיל, חלוקת תשומת לב, יחסי אחים, דוגמאות לביטויי רגשות חיוביים ושליליים של אימהות ושל ילדים, תקשורת בין האימהות לילדים (האימא מסבירה את הנחיות הפעילות בטון ושפה מותאמים, קשובה למסרים מילדיה), רגישות לתגובות ולצרכים שהילדים מבטאים, משחק משותף בין אימהות לילדים ובין אחים, האם האימא מערבת ומעודדת סקרנות כלפי הפעילות אצל הילדים? אם כן, איך?</a:t>
                      </a:r>
                      <a:endParaRPr lang="en-US" sz="1200" b="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קהילתיות:</a:t>
                      </a: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הערכה באחוזים של משחק משותף בין ילדים- בין אחים/חברים שהגיעו יחד____ בין ילדים שנפגשו במתחם____ אין משחק משותף בין ילדים, רק עם מלווה/לבד___</a:t>
                      </a:r>
                      <a:endParaRPr lang="en-US" sz="1200" b="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הערכת אחוז המבקרים שקיימו אינטראקציות בין מבוגרים- בתוך הרכב שהגיע יחד____ בין מבקרים שנפגשו במתחם____ אין אינט' עם מבקרים אחרים____</a:t>
                      </a:r>
                      <a:endParaRPr lang="en-US" sz="1200" b="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חסמים- כמות מקרים שנצפו: </a:t>
                      </a:r>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מתן טלפון נייד "להעסיק" את הילד___ מבוגר עסוק בטלפון _____ חסמים אחרים, לפרט: ____</a:t>
                      </a:r>
                      <a:endParaRPr lang="en-US" sz="1200" b="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תיאור קהילתיות - התנהגות המבוגרים והילדים, תיאור תקשורת ואינטראקציות</a:t>
                      </a:r>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(פירוט ודוגמאות לכלל המדדים לעיל, יחס למנחה, השתתפות פעילה בחלקי הפעילות השונים, עידוד הילדים להשתתף, יחסים בין הרכבי משפחות שונים, משחק משותף בין ילדים להורים ובין ילדים לילדים, אינטראקציות ושיח מבוגרים, מה מושך את תשומת לב הילדים? מה מעניין ומעסיק אותם?</a:t>
                      </a:r>
                      <a:endParaRPr lang="en-US" sz="1200" b="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7527" marR="47527"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69813888"/>
                  </a:ext>
                </a:extLst>
              </a:tr>
            </a:tbl>
          </a:graphicData>
        </a:graphic>
      </p:graphicFrame>
    </p:spTree>
    <p:extLst>
      <p:ext uri="{BB962C8B-B14F-4D97-AF65-F5344CB8AC3E}">
        <p14:creationId xmlns:p14="http://schemas.microsoft.com/office/powerpoint/2010/main" val="27486219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B0E6AE-3198-5E2B-3E0C-2D670563B754}"/>
              </a:ext>
            </a:extLst>
          </p:cNvPr>
          <p:cNvSpPr txBox="1"/>
          <p:nvPr/>
        </p:nvSpPr>
        <p:spPr>
          <a:xfrm>
            <a:off x="0" y="-10458"/>
            <a:ext cx="12192000" cy="461665"/>
          </a:xfrm>
          <a:prstGeom prst="rect">
            <a:avLst/>
          </a:prstGeom>
          <a:solidFill>
            <a:srgbClr val="36636F"/>
          </a:solidFill>
        </p:spPr>
        <p:txBody>
          <a:bodyPr wrap="square" rtlCol="0">
            <a:spAutoFit/>
          </a:bodyPr>
          <a:lstStyle/>
          <a:p>
            <a:pPr algn="r" rtl="1"/>
            <a:r>
              <a:rPr lang="he-IL" sz="2400" b="1">
                <a:solidFill>
                  <a:schemeClr val="bg1"/>
                </a:solidFill>
                <a:latin typeface="Tahoma" pitchFamily="34" charset="0"/>
                <a:ea typeface="Tahoma" pitchFamily="34" charset="0"/>
                <a:cs typeface="Tahoma" pitchFamily="34" charset="0"/>
              </a:rPr>
              <a:t>נספח ב' – מחוון תצפית פעילות </a:t>
            </a:r>
            <a:r>
              <a:rPr lang="he-IL" sz="2400" b="1" err="1">
                <a:solidFill>
                  <a:schemeClr val="bg1"/>
                </a:solidFill>
                <a:latin typeface="Tahoma" pitchFamily="34" charset="0"/>
                <a:ea typeface="Tahoma" pitchFamily="34" charset="0"/>
                <a:cs typeface="Tahoma" pitchFamily="34" charset="0"/>
              </a:rPr>
              <a:t>זעירא</a:t>
            </a:r>
            <a:endParaRPr lang="he-IL" sz="2400" b="1">
              <a:solidFill>
                <a:schemeClr val="bg1"/>
              </a:solidFill>
              <a:latin typeface="Tahoma" pitchFamily="34" charset="0"/>
              <a:ea typeface="Tahoma" pitchFamily="34" charset="0"/>
              <a:cs typeface="Tahoma" pitchFamily="34" charset="0"/>
            </a:endParaRPr>
          </a:p>
        </p:txBody>
      </p:sp>
      <p:sp>
        <p:nvSpPr>
          <p:cNvPr id="6" name="תיבת טקסט 9">
            <a:extLst>
              <a:ext uri="{FF2B5EF4-FFF2-40B4-BE49-F238E27FC236}">
                <a16:creationId xmlns:a16="http://schemas.microsoft.com/office/drawing/2014/main" id="{4CBBF226-8BA9-2360-FDD9-13DF4AFCE1EF}"/>
              </a:ext>
            </a:extLst>
          </p:cNvPr>
          <p:cNvSpPr txBox="1"/>
          <p:nvPr/>
        </p:nvSpPr>
        <p:spPr>
          <a:xfrm>
            <a:off x="5247815" y="518465"/>
            <a:ext cx="6369976" cy="369332"/>
          </a:xfrm>
          <a:prstGeom prst="rect">
            <a:avLst/>
          </a:prstGeom>
          <a:noFill/>
        </p:spPr>
        <p:txBody>
          <a:bodyPr wrap="square">
            <a:spAutoFit/>
          </a:bodyPr>
          <a:lstStyle/>
          <a:p>
            <a:r>
              <a:rPr lang="he-IL" sz="1800" b="1">
                <a:effectLst/>
                <a:ea typeface="Calibri" panose="020F0502020204030204" pitchFamily="34" charset="0"/>
                <a:cs typeface="Calibri" panose="020F0502020204030204" pitchFamily="34" charset="0"/>
              </a:rPr>
              <a:t>מחוון שאלות לשיחות שטח עם הורים/משפחות במהלך התצפית</a:t>
            </a:r>
            <a:endParaRPr lang="he-IL"/>
          </a:p>
        </p:txBody>
      </p:sp>
      <p:graphicFrame>
        <p:nvGraphicFramePr>
          <p:cNvPr id="7" name="טבלה 3">
            <a:extLst>
              <a:ext uri="{FF2B5EF4-FFF2-40B4-BE49-F238E27FC236}">
                <a16:creationId xmlns:a16="http://schemas.microsoft.com/office/drawing/2014/main" id="{E8CF8CA1-16EB-AEEE-2682-D9CA2DF338CF}"/>
              </a:ext>
            </a:extLst>
          </p:cNvPr>
          <p:cNvGraphicFramePr>
            <a:graphicFrameLocks noGrp="1"/>
          </p:cNvGraphicFramePr>
          <p:nvPr>
            <p:extLst>
              <p:ext uri="{D42A27DB-BD31-4B8C-83A1-F6EECF244321}">
                <p14:modId xmlns:p14="http://schemas.microsoft.com/office/powerpoint/2010/main" val="2163445733"/>
              </p:ext>
            </p:extLst>
          </p:nvPr>
        </p:nvGraphicFramePr>
        <p:xfrm>
          <a:off x="265400" y="887797"/>
          <a:ext cx="11352391" cy="5308618"/>
        </p:xfrm>
        <a:graphic>
          <a:graphicData uri="http://schemas.openxmlformats.org/drawingml/2006/table">
            <a:tbl>
              <a:tblPr rtl="1" firstRow="1" firstCol="1" bandRow="1"/>
              <a:tblGrid>
                <a:gridCol w="94058">
                  <a:extLst>
                    <a:ext uri="{9D8B030D-6E8A-4147-A177-3AD203B41FA5}">
                      <a16:colId xmlns:a16="http://schemas.microsoft.com/office/drawing/2014/main" val="2294238733"/>
                    </a:ext>
                  </a:extLst>
                </a:gridCol>
                <a:gridCol w="3507026">
                  <a:extLst>
                    <a:ext uri="{9D8B030D-6E8A-4147-A177-3AD203B41FA5}">
                      <a16:colId xmlns:a16="http://schemas.microsoft.com/office/drawing/2014/main" val="3331314873"/>
                    </a:ext>
                  </a:extLst>
                </a:gridCol>
                <a:gridCol w="2655883">
                  <a:extLst>
                    <a:ext uri="{9D8B030D-6E8A-4147-A177-3AD203B41FA5}">
                      <a16:colId xmlns:a16="http://schemas.microsoft.com/office/drawing/2014/main" val="3904163045"/>
                    </a:ext>
                  </a:extLst>
                </a:gridCol>
                <a:gridCol w="3007685">
                  <a:extLst>
                    <a:ext uri="{9D8B030D-6E8A-4147-A177-3AD203B41FA5}">
                      <a16:colId xmlns:a16="http://schemas.microsoft.com/office/drawing/2014/main" val="1511188535"/>
                    </a:ext>
                  </a:extLst>
                </a:gridCol>
                <a:gridCol w="2087739">
                  <a:extLst>
                    <a:ext uri="{9D8B030D-6E8A-4147-A177-3AD203B41FA5}">
                      <a16:colId xmlns:a16="http://schemas.microsoft.com/office/drawing/2014/main" val="2386409560"/>
                    </a:ext>
                  </a:extLst>
                </a:gridCol>
              </a:tblGrid>
              <a:tr h="188365">
                <a:tc>
                  <a:txBody>
                    <a:bodyPr/>
                    <a:lstStyle/>
                    <a:p>
                      <a:pPr algn="r" rtl="1"/>
                      <a:r>
                        <a:rPr lang="he-IL" sz="12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4">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תשובות -  משפחה </a:t>
                      </a: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____________</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60454292"/>
                  </a:ext>
                </a:extLst>
              </a:tr>
              <a:tr h="151097">
                <a:tc rowSpan="10">
                  <a:txBody>
                    <a:bodyPr/>
                    <a:lstStyle/>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2">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מבוגר 1</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קרבה</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הורה/ סבים/ מטפל.ת/ אחר,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מגדר</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ז/נ,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גיל:</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___</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gridSpan="2">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מבוגר 2</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קרבה</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הורה/ סבים/ מטפל.ת/ אחר,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מגדר</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ז/נ,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גיל:</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___</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extLst>
                  <a:ext uri="{0D108BD9-81ED-4DB2-BD59-A6C34878D82A}">
                    <a16:rowId xmlns:a16="http://schemas.microsoft.com/office/drawing/2014/main" val="1526477806"/>
                  </a:ext>
                </a:extLst>
              </a:tr>
              <a:tr h="71912">
                <a:tc vMerge="1">
                  <a:txBody>
                    <a:bodyPr/>
                    <a:lstStyle/>
                    <a:p>
                      <a:pPr rtl="1"/>
                      <a:endParaRPr lang="he-IL"/>
                    </a:p>
                  </a:txBody>
                  <a:tcPr/>
                </a:tc>
                <a:tc>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ילד </a:t>
                      </a: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1</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מגדר:</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ז/נ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גיל: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ילד </a:t>
                      </a: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2</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מגדר:</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ז/נ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גיל:</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ילד </a:t>
                      </a: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3</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מגדר:</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ז/נ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גיל:</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ילד </a:t>
                      </a: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4</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מגדר:</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ז/נ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גיל:</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534457792"/>
                  </a:ext>
                </a:extLst>
              </a:tr>
              <a:tr h="734197">
                <a:tc vMerge="1">
                  <a:txBody>
                    <a:bodyPr/>
                    <a:lstStyle/>
                    <a:p>
                      <a:pPr rtl="1"/>
                      <a:endParaRPr lang="he-IL"/>
                    </a:p>
                  </a:txBody>
                  <a:tcPr/>
                </a:tc>
                <a:tc gridSpan="4">
                  <a:txBody>
                    <a:bodyPr/>
                    <a:lstStyle/>
                    <a:p>
                      <a:pPr algn="r" rtl="1">
                        <a:lnSpc>
                          <a:spcPct val="115000"/>
                        </a:lnSpc>
                      </a:pP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מגורים: </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בשכונה/ מחוץ לשכונה – מאיפה? ____    </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השתתפות במפגשים קודמים (סה"כ 3):</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זה המפגש היחיד/השתתפתי גם במפגש בנושא הפעלה שפתית/הפעלה תחושתית/במפגש נוסף ואני לא זוכרת איזה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lnSpc>
                          <a:spcPct val="115000"/>
                        </a:lnSpc>
                      </a:pP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אופן הגעה לפעילות:</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ברגל/ אופניים/ רכב/ </a:t>
                      </a:r>
                      <a:r>
                        <a:rPr lang="he-IL" sz="120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תחב"צ</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תדירות השתתפות בפעילויות ציבוריות מטעם העירייה</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כל שבוע/כמה פעמים בחודש/פעם בחודש/פחות/אף פעם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451076279"/>
                  </a:ext>
                </a:extLst>
              </a:tr>
              <a:tr h="358111">
                <a:tc vMerge="1">
                  <a:txBody>
                    <a:bodyPr/>
                    <a:lstStyle/>
                    <a:p>
                      <a:pPr rtl="1"/>
                      <a:endParaRPr lang="he-IL"/>
                    </a:p>
                  </a:txBody>
                  <a:tcPr/>
                </a:tc>
                <a:tc gridSpan="4">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איפה שמעת על הפעילות? </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מחבר/ה, פליירים בתיבת דואר, קבוצות </a:t>
                      </a:r>
                      <a:r>
                        <a:rPr lang="he-IL" sz="120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וואטסאפ</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שכונתיות, הפצה במייל השכונתי,  אחר___</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966838055"/>
                  </a:ext>
                </a:extLst>
              </a:tr>
              <a:tr h="358111">
                <a:tc vMerge="1">
                  <a:txBody>
                    <a:bodyPr/>
                    <a:lstStyle/>
                    <a:p>
                      <a:pPr rtl="1"/>
                      <a:endParaRPr lang="he-IL"/>
                    </a:p>
                  </a:txBody>
                  <a:tcPr/>
                </a:tc>
                <a:tc gridSpan="4">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איך חווית את הפעילות? ממה את/ה נהנית וממה הילד/ים נהנה/נהנו? מה היה מוצלח? </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להתייחס לחלקי הפעילות השונים וגם באופן כללי- עידוד יצירתיות, עונה על צורך בהתאווררות, מפגש חברתי</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481414372"/>
                  </a:ext>
                </a:extLst>
              </a:tr>
              <a:tr h="366159">
                <a:tc vMerge="1">
                  <a:txBody>
                    <a:bodyPr/>
                    <a:lstStyle/>
                    <a:p>
                      <a:pPr rtl="1"/>
                      <a:endParaRPr lang="he-IL"/>
                    </a:p>
                  </a:txBody>
                  <a:tcPr/>
                </a:tc>
                <a:tc gridSpan="4">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ממה פחות נהניתם? מה טעון שיפור?</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התאמת תוכן לגילי הילדים ולריבוי משתתפים, אביזרים, ארגון</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37752193"/>
                  </a:ext>
                </a:extLst>
              </a:tr>
              <a:tr h="537167">
                <a:tc vMerge="1">
                  <a:txBody>
                    <a:bodyPr/>
                    <a:lstStyle/>
                    <a:p>
                      <a:pPr rtl="1"/>
                      <a:endParaRPr lang="he-IL"/>
                    </a:p>
                  </a:txBody>
                  <a:tcPr/>
                </a:tc>
                <a:tc gridSpan="4">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מהי תרומה מרכזית של הפעילות עבורך ועבור ילדייך? מה "תיקחו אתכם" מפה הביתה? </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חיזוק קשר ואינטראקציה חיובית, רעיונות וכלים חדשים וישימים למשחק משותף, למידה מהתוכן שעסק בהעשרה שפתית,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אפשרות הבילוי במרחב הציבורי</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255371424"/>
                  </a:ext>
                </a:extLst>
              </a:tr>
              <a:tr h="372194">
                <a:tc vMerge="1">
                  <a:txBody>
                    <a:bodyPr/>
                    <a:lstStyle/>
                    <a:p>
                      <a:pPr rtl="1"/>
                      <a:endParaRPr lang="he-IL"/>
                    </a:p>
                  </a:txBody>
                  <a:tcPr/>
                </a:tc>
                <a:tc gridSpan="4">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סוגיית קהילתיות – האם הפעילות תרמה/עודדה יצירת קשרים חדשים עם הורים אחרים? האם זה היה חלק מהמניעים שלך להגיע לפעילות?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799136549"/>
                  </a:ext>
                </a:extLst>
              </a:tr>
              <a:tr h="565096">
                <a:tc vMerge="1">
                  <a:txBody>
                    <a:bodyPr/>
                    <a:lstStyle/>
                    <a:p>
                      <a:pPr rtl="1"/>
                      <a:endParaRPr lang="he-IL"/>
                    </a:p>
                  </a:txBody>
                  <a:tcPr/>
                </a:tc>
                <a:tc gridSpan="4">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באיזו מידה היית </a:t>
                      </a:r>
                      <a:r>
                        <a:rPr lang="he-IL" sz="1200" b="1"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ממליצ</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 לאחרים להצטרף לפה? למה כן/לא? </a:t>
                      </a:r>
                      <a:b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b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באיזו מידה תרצה/תרצי להשתתף בפעילות דומה/לבוא שוב לפעילות כזו? למה כן/לא?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617069570"/>
                  </a:ext>
                </a:extLst>
              </a:tr>
              <a:tr h="650303">
                <a:tc vMerge="1">
                  <a:txBody>
                    <a:bodyPr/>
                    <a:lstStyle/>
                    <a:p>
                      <a:pPr rtl="1"/>
                      <a:endParaRPr lang="he-IL"/>
                    </a:p>
                  </a:txBody>
                  <a:tcPr/>
                </a:tc>
                <a:tc gridSpan="4">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מי במשפחה מבלה עם הילדים </a:t>
                      </a:r>
                      <a:r>
                        <a:rPr lang="he-IL" sz="1200" b="1"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בדר"כ</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אחר הצוהריים? איפה אתם מבלים עם הילדים בדרך כלל? איפה הילדים משחקים בדרך כלל?</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האם יש </a:t>
                      </a:r>
                      <a:r>
                        <a:rPr lang="he-IL" sz="1200" b="1"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בבית שמש</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מקומות לבילוי עם הילדים במרחב הציבורי? האם יש </a:t>
                      </a:r>
                      <a:r>
                        <a:rPr lang="he-IL" sz="1200" b="1"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בשכונה</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מקומות לבילוי עם הילדים במרחב הציבורי? (גינות משחקים, מתחמים מתאימים לשהייה)</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האם השתתפתם בעבר בפעילויות לילדים מטעם העירייה?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075719688"/>
                  </a:ext>
                </a:extLst>
              </a:tr>
              <a:tr h="728593">
                <a:tc>
                  <a:txBody>
                    <a:bodyPr/>
                    <a:lstStyle/>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4">
                  <a:txBody>
                    <a:bodyPr/>
                    <a:lstStyle/>
                    <a:p>
                      <a:pPr algn="r" rtl="1">
                        <a:lnSpc>
                          <a:spcPct val="115000"/>
                        </a:lnSpc>
                      </a:pP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מתן ציון (1 - הכי פחות ל- </a:t>
                      </a: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7</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הכי הרבה) למידה בה המרחב בו התקיימה הפעילות:</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ניקיון ותחזוקה___ צל/תאורה___ התאמה לתנאי מזג האוויר (חום, קור, רוח, גשם)___ בטיחות לילדים ___ ציוד עזר ____ נוחות הגעה (בכלל ועם עגלה) ____נוחות שהייה למלווים (ישיבה, התמקמות, שירותים) ____ משך הפעילות (לציין- ארוך/קצר/מוצלח)______ התאמה לכמות המשתתפים (האם עמוס מדי)____</a:t>
                      </a:r>
                      <a:r>
                        <a:rPr lang="he-IL" sz="1200">
                          <a:solidFill>
                            <a:srgbClr val="FF0000"/>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מתן ציון (1 - הכי פחות ל- </a:t>
                      </a: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7</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הכי הרבה) למידה בה תוכן הפעילות מספק: </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חיזוק קשר ומשחק משותף מבוגר-ילד_____ אינטראקציה בין ילדים _____ עידוד קהילתיות ושיח עם אחרים ______ גיוון בשגרת המשחק של הילד</a:t>
                      </a: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______ </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התאמה לילדים מגילים שונים </a:t>
                      </a: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______</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עידוד יצירתיות____ מתן רעיונות חדשים ______ צורך בהתאווררות ______</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510367292"/>
                  </a:ext>
                </a:extLst>
              </a:tr>
            </a:tbl>
          </a:graphicData>
        </a:graphic>
      </p:graphicFrame>
    </p:spTree>
    <p:extLst>
      <p:ext uri="{BB962C8B-B14F-4D97-AF65-F5344CB8AC3E}">
        <p14:creationId xmlns:p14="http://schemas.microsoft.com/office/powerpoint/2010/main" val="3464850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B195A3-A968-1109-579F-0913E0A76DFD}"/>
              </a:ext>
            </a:extLst>
          </p:cNvPr>
          <p:cNvSpPr/>
          <p:nvPr/>
        </p:nvSpPr>
        <p:spPr>
          <a:xfrm>
            <a:off x="6362700" y="647627"/>
            <a:ext cx="5619530" cy="2637517"/>
          </a:xfrm>
          <a:prstGeom prst="rect">
            <a:avLst/>
          </a:prstGeom>
        </p:spPr>
        <p:txBody>
          <a:bodyPr wrap="square" lIns="91440" tIns="45720" rIns="91440" bIns="45720" anchor="t">
            <a:spAutoFit/>
          </a:bodyPr>
          <a:lstStyle/>
          <a:p>
            <a:pPr algn="l" rtl="0" eaLnBrk="0" fontAlgn="base" hangingPunct="0">
              <a:lnSpc>
                <a:spcPct val="150000"/>
              </a:lnSpc>
              <a:spcBef>
                <a:spcPct val="0"/>
              </a:spcBef>
              <a:spcAft>
                <a:spcPct val="0"/>
              </a:spcAft>
            </a:pPr>
            <a:r>
              <a:rPr lang="en-US" sz="1400" dirty="0">
                <a:latin typeface="Segoe UI"/>
                <a:cs typeface="Segoe UI"/>
              </a:rPr>
              <a:t>The proportion of Haredi Israelis who have a matriculation certificate or an academic degree (53%), and the proportion with an academic degree (18%) is lower than among Non-Haredi Jewish Israelis (NHJIs) (77%; 44%). Additionally, Haredi Israelis participate in professional training courses at a lower rate than NHJIs (28% vs. 36%). However, Haredim have more years of education than NHJIs. This disparity stems from continued Torah study by Haredi men in Yeshiva Gevoha and Kollel seminaries.</a:t>
            </a:r>
            <a:endParaRPr lang="he-IL" sz="1400" dirty="0">
              <a:latin typeface="Segoe UI"/>
              <a:cs typeface="Segoe UI"/>
            </a:endParaRPr>
          </a:p>
        </p:txBody>
      </p:sp>
      <p:sp>
        <p:nvSpPr>
          <p:cNvPr id="11" name="Rectangle 10">
            <a:extLst>
              <a:ext uri="{FF2B5EF4-FFF2-40B4-BE49-F238E27FC236}">
                <a16:creationId xmlns:a16="http://schemas.microsoft.com/office/drawing/2014/main" id="{E7211FB1-EA87-D903-D8E9-A43E9514162E}"/>
              </a:ext>
            </a:extLst>
          </p:cNvPr>
          <p:cNvSpPr/>
          <p:nvPr/>
        </p:nvSpPr>
        <p:spPr>
          <a:xfrm>
            <a:off x="1605301" y="4310790"/>
            <a:ext cx="4572238" cy="1021690"/>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The index of change in education and higher education has increased among all Israelis, including among Haredi Israelis, primarily from 2015 to 2017.</a:t>
            </a:r>
            <a:endParaRPr lang="he-IL" sz="1400" dirty="0">
              <a:solidFill>
                <a:prstClr val="black"/>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C9663294-ABF8-474D-E248-E97BB4EC659C}"/>
              </a:ext>
            </a:extLst>
          </p:cNvPr>
          <p:cNvSpPr txBox="1"/>
          <p:nvPr/>
        </p:nvSpPr>
        <p:spPr>
          <a:xfrm>
            <a:off x="2798" y="-26143"/>
            <a:ext cx="12192000" cy="369332"/>
          </a:xfrm>
          <a:prstGeom prst="rect">
            <a:avLst/>
          </a:prstGeom>
          <a:solidFill>
            <a:srgbClr val="36636F"/>
          </a:solidFill>
        </p:spPr>
        <p:txBody>
          <a:bodyPr wrap="square" rtlCol="0">
            <a:spAutoFit/>
          </a:bodyPr>
          <a:lstStyle/>
          <a:p>
            <a:pPr algn="l" rtl="0"/>
            <a:r>
              <a:rPr lang="en-US" dirty="0">
                <a:solidFill>
                  <a:schemeClr val="bg1"/>
                </a:solidFill>
                <a:latin typeface="Tahoma" pitchFamily="34" charset="0"/>
                <a:ea typeface="Tahoma" pitchFamily="34" charset="0"/>
                <a:cs typeface="Tahoma" pitchFamily="34" charset="0"/>
              </a:rPr>
              <a:t>The Quality-of-Life Index of the Ultra-Orthodox Population in Israel – </a:t>
            </a:r>
            <a:r>
              <a:rPr lang="en-US" b="1" dirty="0">
                <a:solidFill>
                  <a:schemeClr val="bg1"/>
                </a:solidFill>
                <a:latin typeface="Tahoma" pitchFamily="34" charset="0"/>
                <a:ea typeface="Tahoma" pitchFamily="34" charset="0"/>
                <a:cs typeface="Tahoma" pitchFamily="34" charset="0"/>
              </a:rPr>
              <a:t>Education and Higher Education*</a:t>
            </a:r>
            <a:endParaRPr lang="he-IL" b="1" dirty="0">
              <a:solidFill>
                <a:schemeClr val="bg1"/>
              </a:solidFill>
              <a:latin typeface="Tahoma" pitchFamily="34" charset="0"/>
              <a:ea typeface="Tahoma" pitchFamily="34" charset="0"/>
              <a:cs typeface="Tahoma" pitchFamily="34" charset="0"/>
            </a:endParaRPr>
          </a:p>
        </p:txBody>
      </p:sp>
      <p:sp>
        <p:nvSpPr>
          <p:cNvPr id="14" name="Rectangle 13">
            <a:extLst>
              <a:ext uri="{FF2B5EF4-FFF2-40B4-BE49-F238E27FC236}">
                <a16:creationId xmlns:a16="http://schemas.microsoft.com/office/drawing/2014/main" id="{E1844004-C953-F574-764E-68A854904E21}"/>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5" name="Rectangle 8">
            <a:extLst>
              <a:ext uri="{FF2B5EF4-FFF2-40B4-BE49-F238E27FC236}">
                <a16:creationId xmlns:a16="http://schemas.microsoft.com/office/drawing/2014/main" id="{6D812A1C-347E-5C08-79C1-4CD5A443460D}"/>
              </a:ext>
            </a:extLst>
          </p:cNvPr>
          <p:cNvSpPr/>
          <p:nvPr/>
        </p:nvSpPr>
        <p:spPr>
          <a:xfrm>
            <a:off x="1136007" y="540505"/>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The Education and Higher Education Indexes</a:t>
            </a:r>
            <a:r>
              <a:rPr lang="en-US" sz="1200" dirty="0">
                <a:latin typeface="Segoe UI" panose="020B0502040204020203" pitchFamily="34" charset="0"/>
                <a:cs typeface="Segoe UI" panose="020B0502040204020203" pitchFamily="34" charset="0"/>
              </a:rPr>
              <a:t> for 2017</a:t>
            </a:r>
            <a:r>
              <a:rPr lang="en-US" sz="1200" b="1" dirty="0">
                <a:latin typeface="Segoe UI" panose="020B0502040204020203" pitchFamily="34" charset="0"/>
                <a:cs typeface="Segoe UI" panose="020B0502040204020203" pitchFamily="34" charset="0"/>
              </a:rPr>
              <a:t> </a:t>
            </a:r>
            <a:endParaRPr lang="he-IL" sz="1200" dirty="0">
              <a:latin typeface="Segoe UI" panose="020B0502040204020203" pitchFamily="34" charset="0"/>
              <a:cs typeface="Segoe UI" panose="020B0502040204020203" pitchFamily="34" charset="0"/>
            </a:endParaRPr>
          </a:p>
        </p:txBody>
      </p:sp>
      <p:graphicFrame>
        <p:nvGraphicFramePr>
          <p:cNvPr id="16" name="Table 15">
            <a:extLst>
              <a:ext uri="{FF2B5EF4-FFF2-40B4-BE49-F238E27FC236}">
                <a16:creationId xmlns:a16="http://schemas.microsoft.com/office/drawing/2014/main" id="{1B78677E-95FF-A48F-8D47-A70BFAA432E5}"/>
              </a:ext>
            </a:extLst>
          </p:cNvPr>
          <p:cNvGraphicFramePr>
            <a:graphicFrameLocks noGrp="1"/>
          </p:cNvGraphicFramePr>
          <p:nvPr>
            <p:extLst>
              <p:ext uri="{D42A27DB-BD31-4B8C-83A1-F6EECF244321}">
                <p14:modId xmlns:p14="http://schemas.microsoft.com/office/powerpoint/2010/main" val="2191967977"/>
              </p:ext>
            </p:extLst>
          </p:nvPr>
        </p:nvGraphicFramePr>
        <p:xfrm>
          <a:off x="468663" y="981231"/>
          <a:ext cx="5471312" cy="2300044"/>
        </p:xfrm>
        <a:graphic>
          <a:graphicData uri="http://schemas.openxmlformats.org/drawingml/2006/table">
            <a:tbl>
              <a:tblPr firstRow="1" firstCol="1" bandRow="1"/>
              <a:tblGrid>
                <a:gridCol w="1982709">
                  <a:extLst>
                    <a:ext uri="{9D8B030D-6E8A-4147-A177-3AD203B41FA5}">
                      <a16:colId xmlns:a16="http://schemas.microsoft.com/office/drawing/2014/main" val="3809574783"/>
                    </a:ext>
                  </a:extLst>
                </a:gridCol>
                <a:gridCol w="1294646">
                  <a:extLst>
                    <a:ext uri="{9D8B030D-6E8A-4147-A177-3AD203B41FA5}">
                      <a16:colId xmlns:a16="http://schemas.microsoft.com/office/drawing/2014/main" val="1966756516"/>
                    </a:ext>
                  </a:extLst>
                </a:gridCol>
                <a:gridCol w="1638677">
                  <a:extLst>
                    <a:ext uri="{9D8B030D-6E8A-4147-A177-3AD203B41FA5}">
                      <a16:colId xmlns:a16="http://schemas.microsoft.com/office/drawing/2014/main" val="673055784"/>
                    </a:ext>
                  </a:extLst>
                </a:gridCol>
                <a:gridCol w="555280">
                  <a:extLst>
                    <a:ext uri="{9D8B030D-6E8A-4147-A177-3AD203B41FA5}">
                      <a16:colId xmlns:a16="http://schemas.microsoft.com/office/drawing/2014/main" val="1961311432"/>
                    </a:ext>
                  </a:extLst>
                </a:gridCol>
              </a:tblGrid>
              <a:tr h="153328">
                <a:tc>
                  <a:txBody>
                    <a:bodyPr/>
                    <a:lstStyle/>
                    <a:p>
                      <a:pPr>
                        <a:lnSpc>
                          <a:spcPct val="107000"/>
                        </a:lnSpc>
                        <a:spcAft>
                          <a:spcPts val="800"/>
                        </a:spcAft>
                      </a:pPr>
                      <a:r>
                        <a:rPr lang="en-US" sz="1000" cap="all" dirty="0">
                          <a:effectLst/>
                          <a:latin typeface="Segoe UI" panose="020B0502040204020203" pitchFamily="34" charset="0"/>
                          <a:ea typeface="Calibri" panose="020F0502020204030204" pitchFamily="34" charset="0"/>
                          <a:cs typeface="Segoe UI" panose="020B0502040204020203" pitchFamily="34" charset="0"/>
                        </a:rPr>
                        <a:t>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strike="sngStrike" cap="all" baseline="0" dirty="0">
                          <a:effectLst/>
                          <a:highlight>
                            <a:srgbClr val="FFFF00"/>
                          </a:highlight>
                          <a:latin typeface="Segoe UI" panose="020B0502040204020203" pitchFamily="34" charset="0"/>
                          <a:ea typeface="Calibri" panose="020F0502020204030204" pitchFamily="34" charset="0"/>
                          <a:cs typeface="Segoe UI" panose="020B0502040204020203" pitchFamily="34" charset="0"/>
                        </a:rPr>
                        <a:t>Orthodox Jews</a:t>
                      </a:r>
                      <a:endParaRPr lang="en-US" sz="1100" strike="sngStrike" baseline="0" dirty="0">
                        <a:effectLst/>
                        <a:highlight>
                          <a:srgbClr val="FFFF00"/>
                        </a:highligh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strike="sngStrike" cap="all" baseline="0" dirty="0">
                          <a:effectLst/>
                          <a:highlight>
                            <a:srgbClr val="FFFF00"/>
                          </a:highlight>
                          <a:latin typeface="Segoe UI" panose="020B0502040204020203" pitchFamily="34" charset="0"/>
                          <a:ea typeface="Calibri" panose="020F0502020204030204" pitchFamily="34" charset="0"/>
                          <a:cs typeface="Segoe UI" panose="020B0502040204020203" pitchFamily="34" charset="0"/>
                        </a:rPr>
                        <a:t>Non-Orthodox Jews</a:t>
                      </a:r>
                      <a:endParaRPr lang="en-US" sz="1100" strike="sngStrike" baseline="0" dirty="0">
                        <a:effectLst/>
                        <a:highlight>
                          <a:srgbClr val="FFFF00"/>
                        </a:highligh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Arabs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518641791"/>
                  </a:ext>
                </a:extLst>
              </a:tr>
              <a:tr h="180756">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Number of years of education</a:t>
                      </a: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18.2</a:t>
                      </a: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14.6</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11.8</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491314971"/>
                  </a:ext>
                </a:extLst>
              </a:tr>
              <a:tr h="58110">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Rate of those with a matriculation certificate or </a:t>
                      </a:r>
                      <a:r>
                        <a:rPr lang="en-US" sz="900" strike="sngStrike" kern="1200" cap="all" baseline="0" dirty="0">
                          <a:solidFill>
                            <a:srgbClr val="000000"/>
                          </a:solidFill>
                          <a:effectLst/>
                          <a:highlight>
                            <a:srgbClr val="FFFF00"/>
                          </a:highlight>
                          <a:latin typeface="Segoe UI" panose="020B0502040204020203" pitchFamily="34" charset="0"/>
                          <a:ea typeface="Calibri" panose="020F0502020204030204" pitchFamily="34" charset="0"/>
                          <a:cs typeface="Segoe UI" panose="020B0502040204020203" pitchFamily="34" charset="0"/>
                        </a:rPr>
                        <a:t>higher diploma</a:t>
                      </a:r>
                      <a:r>
                        <a:rPr lang="en-US" sz="900" strike="noStrike" kern="1200" cap="all" baseline="0" dirty="0">
                          <a:solidFill>
                            <a:srgbClr val="000000"/>
                          </a:solidFill>
                          <a:effectLst/>
                          <a:highlight>
                            <a:srgbClr val="FFFF00"/>
                          </a:highlight>
                          <a:latin typeface="Segoe UI" panose="020B0502040204020203" pitchFamily="34" charset="0"/>
                          <a:ea typeface="Calibri" panose="020F0502020204030204" pitchFamily="34" charset="0"/>
                          <a:cs typeface="Segoe UI" panose="020B0502040204020203" pitchFamily="34" charset="0"/>
                        </a:rPr>
                        <a:t> ACADEMIC DEGREE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53.2</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76.7</a:t>
                      </a: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48.8</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059647971"/>
                  </a:ext>
                </a:extLst>
              </a:tr>
              <a:tr h="143694">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Rate of those with an academic</a:t>
                      </a:r>
                      <a:r>
                        <a:rPr lang="en-US" sz="900" kern="1200" cap="all" dirty="0">
                          <a:solidFill>
                            <a:srgbClr val="000000"/>
                          </a:solidFill>
                          <a:effectLst/>
                          <a:highlight>
                            <a:srgbClr val="FFFF00"/>
                          </a:highlight>
                          <a:latin typeface="Segoe UI" panose="020B0502040204020203" pitchFamily="34" charset="0"/>
                          <a:ea typeface="Calibri" panose="020F0502020204030204" pitchFamily="34" charset="0"/>
                          <a:cs typeface="Segoe UI" panose="020B0502040204020203" pitchFamily="34" charset="0"/>
                        </a:rPr>
                        <a:t> </a:t>
                      </a:r>
                      <a:r>
                        <a:rPr lang="en-US" sz="900" strike="sngStrike" kern="1200" cap="all" baseline="0" dirty="0">
                          <a:solidFill>
                            <a:srgbClr val="000000"/>
                          </a:solidFill>
                          <a:effectLst/>
                          <a:highlight>
                            <a:srgbClr val="FFFF00"/>
                          </a:highlight>
                          <a:latin typeface="Segoe UI" panose="020B0502040204020203" pitchFamily="34" charset="0"/>
                          <a:ea typeface="Calibri" panose="020F0502020204030204" pitchFamily="34" charset="0"/>
                          <a:cs typeface="Segoe UI" panose="020B0502040204020203" pitchFamily="34" charset="0"/>
                        </a:rPr>
                        <a:t>diploma </a:t>
                      </a:r>
                      <a:r>
                        <a:rPr lang="en-US" sz="900" kern="1200" cap="all" dirty="0">
                          <a:solidFill>
                            <a:srgbClr val="000000"/>
                          </a:solidFill>
                          <a:effectLst/>
                          <a:highlight>
                            <a:srgbClr val="FFFF00"/>
                          </a:highlight>
                          <a:latin typeface="Segoe UI" panose="020B0502040204020203" pitchFamily="34" charset="0"/>
                          <a:ea typeface="Calibri" panose="020F0502020204030204" pitchFamily="34" charset="0"/>
                          <a:cs typeface="Segoe UI" panose="020B0502040204020203" pitchFamily="34" charset="0"/>
                        </a:rPr>
                        <a:t>DEGREE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17.7</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43.5</a:t>
                      </a: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20.0</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68670318"/>
                  </a:ext>
                </a:extLst>
              </a:tr>
              <a:tr h="138743">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Rate of those participating in professional training courses</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27.8</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35.9</a:t>
                      </a: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14.6</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11325774"/>
                  </a:ext>
                </a:extLst>
              </a:tr>
              <a:tr h="133792">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Total private expenditure on education per household with children aged 0–18</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1,788</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2,086</a:t>
                      </a: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980</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240635179"/>
                  </a:ext>
                </a:extLst>
              </a:tr>
              <a:tr h="0">
                <a:tc>
                  <a:txBody>
                    <a:bodyPr/>
                    <a:lstStyle/>
                    <a:p>
                      <a:pPr algn="l" rtl="0">
                        <a:lnSpc>
                          <a:spcPct val="100000"/>
                        </a:lnSpc>
                        <a:spcAft>
                          <a:spcPts val="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Standardized Relative Education &amp; Higher Education Index (ranging from 0–1)</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0.50</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0.89</a:t>
                      </a:r>
                    </a:p>
                  </a:txBody>
                  <a:tcPr marL="68580" marR="68580" marT="0" marB="0">
                    <a:lnL>
                      <a:noFill/>
                    </a:lnL>
                    <a:lnR>
                      <a:noFill/>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0.02</a:t>
                      </a:r>
                    </a:p>
                  </a:txBody>
                  <a:tcPr marL="68580" marR="68580" marT="0" marB="0">
                    <a:lnL>
                      <a:noFill/>
                    </a:lnL>
                    <a:lnR>
                      <a:noFill/>
                    </a:lnR>
                    <a:lnT>
                      <a:noFill/>
                    </a:lnT>
                    <a:lnB>
                      <a:noFill/>
                    </a:lnB>
                    <a:solidFill>
                      <a:srgbClr val="FFEEB7"/>
                    </a:solidFill>
                  </a:tcPr>
                </a:tc>
                <a:extLst>
                  <a:ext uri="{0D108BD9-81ED-4DB2-BD59-A6C34878D82A}">
                    <a16:rowId xmlns:a16="http://schemas.microsoft.com/office/drawing/2014/main" val="33762177"/>
                  </a:ext>
                </a:extLst>
              </a:tr>
            </a:tbl>
          </a:graphicData>
        </a:graphic>
      </p:graphicFrame>
      <p:pic>
        <p:nvPicPr>
          <p:cNvPr id="17" name="תמונה 10">
            <a:extLst>
              <a:ext uri="{FF2B5EF4-FFF2-40B4-BE49-F238E27FC236}">
                <a16:creationId xmlns:a16="http://schemas.microsoft.com/office/drawing/2014/main" id="{E30230D0-C6DD-9E50-5714-F0C42237DC77}"/>
              </a:ext>
            </a:extLst>
          </p:cNvPr>
          <p:cNvPicPr>
            <a:picLocks noChangeAspect="1"/>
          </p:cNvPicPr>
          <p:nvPr/>
        </p:nvPicPr>
        <p:blipFill rotWithShape="1">
          <a:blip r:embed="rId4"/>
          <a:srcRect t="1163"/>
          <a:stretch/>
        </p:blipFill>
        <p:spPr>
          <a:xfrm>
            <a:off x="6831258" y="3529115"/>
            <a:ext cx="4572238" cy="2364772"/>
          </a:xfrm>
          <a:prstGeom prst="rect">
            <a:avLst/>
          </a:prstGeom>
        </p:spPr>
      </p:pic>
      <p:sp>
        <p:nvSpPr>
          <p:cNvPr id="18" name="Rectangle 8">
            <a:extLst>
              <a:ext uri="{FF2B5EF4-FFF2-40B4-BE49-F238E27FC236}">
                <a16:creationId xmlns:a16="http://schemas.microsoft.com/office/drawing/2014/main" id="{D0354C7B-69C7-1098-06D9-056F36E50847}"/>
              </a:ext>
            </a:extLst>
          </p:cNvPr>
          <p:cNvSpPr/>
          <p:nvPr/>
        </p:nvSpPr>
        <p:spPr>
          <a:xfrm>
            <a:off x="6805632" y="3211537"/>
            <a:ext cx="4974047"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Education and Higher Education Indexes</a:t>
            </a:r>
            <a:r>
              <a:rPr lang="en-US" sz="1200" dirty="0">
                <a:latin typeface="Segoe UI" panose="020B0502040204020203" pitchFamily="34" charset="0"/>
                <a:cs typeface="Segoe UI" panose="020B0502040204020203" pitchFamily="34" charset="0"/>
              </a:rPr>
              <a:t>, 2012-2017</a:t>
            </a:r>
            <a:endParaRPr lang="he-IL" sz="1200" dirty="0">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95DD4920-5642-EBEB-C35F-1D3333425C79}"/>
              </a:ext>
            </a:extLst>
          </p:cNvPr>
          <p:cNvSpPr txBox="1"/>
          <p:nvPr/>
        </p:nvSpPr>
        <p:spPr>
          <a:xfrm>
            <a:off x="7136604" y="5650829"/>
            <a:ext cx="655548" cy="369332"/>
          </a:xfrm>
          <a:prstGeom prst="rect">
            <a:avLst/>
          </a:prstGeom>
          <a:solidFill>
            <a:schemeClr val="bg1"/>
          </a:solidFill>
        </p:spPr>
        <p:txBody>
          <a:bodyPr wrap="square" rtlCol="1">
            <a:spAutoFit/>
          </a:bodyPr>
          <a:lstStyle/>
          <a:p>
            <a:pPr algn="l" rtl="0"/>
            <a:r>
              <a:rPr lang="en-US" sz="900" b="1" strike="sngStrike" dirty="0">
                <a:highlight>
                  <a:srgbClr val="FFFF00"/>
                </a:highlight>
              </a:rPr>
              <a:t>Orthodox</a:t>
            </a:r>
            <a:r>
              <a:rPr lang="en-US" sz="900" b="1" dirty="0"/>
              <a:t> Jews</a:t>
            </a:r>
            <a:endParaRPr lang="he-IL" sz="900" b="1" dirty="0"/>
          </a:p>
        </p:txBody>
      </p:sp>
      <p:sp>
        <p:nvSpPr>
          <p:cNvPr id="20" name="TextBox 19">
            <a:extLst>
              <a:ext uri="{FF2B5EF4-FFF2-40B4-BE49-F238E27FC236}">
                <a16:creationId xmlns:a16="http://schemas.microsoft.com/office/drawing/2014/main" id="{4DF48D70-7A48-E130-8B78-2613B8801BED}"/>
              </a:ext>
            </a:extLst>
          </p:cNvPr>
          <p:cNvSpPr txBox="1"/>
          <p:nvPr/>
        </p:nvSpPr>
        <p:spPr>
          <a:xfrm>
            <a:off x="7935499" y="5648877"/>
            <a:ext cx="907282" cy="369332"/>
          </a:xfrm>
          <a:prstGeom prst="rect">
            <a:avLst/>
          </a:prstGeom>
          <a:solidFill>
            <a:schemeClr val="bg1"/>
          </a:solidFill>
        </p:spPr>
        <p:txBody>
          <a:bodyPr wrap="square" rtlCol="1">
            <a:spAutoFit/>
          </a:bodyPr>
          <a:lstStyle/>
          <a:p>
            <a:pPr algn="l" rtl="0"/>
            <a:r>
              <a:rPr lang="en-US" sz="900" b="1" strike="sngStrike" dirty="0">
                <a:highlight>
                  <a:srgbClr val="FFFF00"/>
                </a:highlight>
              </a:rPr>
              <a:t>Non-Orthodox</a:t>
            </a:r>
            <a:r>
              <a:rPr lang="en-US" sz="900" b="1" dirty="0"/>
              <a:t> Jews</a:t>
            </a:r>
            <a:endParaRPr lang="he-IL" sz="900" b="1" dirty="0"/>
          </a:p>
        </p:txBody>
      </p:sp>
      <p:sp>
        <p:nvSpPr>
          <p:cNvPr id="21" name="TextBox 20">
            <a:extLst>
              <a:ext uri="{FF2B5EF4-FFF2-40B4-BE49-F238E27FC236}">
                <a16:creationId xmlns:a16="http://schemas.microsoft.com/office/drawing/2014/main" id="{27CCA43D-151C-D823-76BE-9F01EA164928}"/>
              </a:ext>
            </a:extLst>
          </p:cNvPr>
          <p:cNvSpPr txBox="1"/>
          <p:nvPr/>
        </p:nvSpPr>
        <p:spPr>
          <a:xfrm>
            <a:off x="9163474" y="5711973"/>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spTree>
    <p:extLst>
      <p:ext uri="{BB962C8B-B14F-4D97-AF65-F5344CB8AC3E}">
        <p14:creationId xmlns:p14="http://schemas.microsoft.com/office/powerpoint/2010/main" val="2455422274"/>
      </p:ext>
    </p:extLst>
  </p:cSld>
  <p:clrMapOvr>
    <a:masterClrMapping/>
  </p:clrMapOvr>
  <p:extLst>
    <p:ext uri="{6950BFC3-D8DA-4A85-94F7-54DA5524770B}">
      <p188:commentRel xmlns:p188="http://schemas.microsoft.com/office/powerpoint/2018/8/main" r:id="rId3"/>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10">
            <a:extLst>
              <a:ext uri="{FF2B5EF4-FFF2-40B4-BE49-F238E27FC236}">
                <a16:creationId xmlns:a16="http://schemas.microsoft.com/office/drawing/2014/main" id="{164A750C-4A4E-5609-4954-9AA320E56A96}"/>
              </a:ext>
            </a:extLst>
          </p:cNvPr>
          <p:cNvPicPr>
            <a:picLocks noChangeAspect="1"/>
          </p:cNvPicPr>
          <p:nvPr/>
        </p:nvPicPr>
        <p:blipFill>
          <a:blip r:embed="rId3"/>
          <a:stretch>
            <a:fillRect/>
          </a:stretch>
        </p:blipFill>
        <p:spPr>
          <a:xfrm>
            <a:off x="-1727492" y="-1"/>
            <a:ext cx="9776909" cy="6447623"/>
          </a:xfrm>
          <a:prstGeom prst="rect">
            <a:avLst/>
          </a:prstGeom>
        </p:spPr>
      </p:pic>
      <p:sp>
        <p:nvSpPr>
          <p:cNvPr id="6" name="מלבן מעוגל 1">
            <a:extLst>
              <a:ext uri="{FF2B5EF4-FFF2-40B4-BE49-F238E27FC236}">
                <a16:creationId xmlns:a16="http://schemas.microsoft.com/office/drawing/2014/main" id="{31D65A84-D653-B557-1E5D-2DEC06D58248}"/>
              </a:ext>
            </a:extLst>
          </p:cNvPr>
          <p:cNvSpPr/>
          <p:nvPr/>
        </p:nvSpPr>
        <p:spPr>
          <a:xfrm rot="4329447">
            <a:off x="7426685" y="152932"/>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7">
            <a:extLst>
              <a:ext uri="{FF2B5EF4-FFF2-40B4-BE49-F238E27FC236}">
                <a16:creationId xmlns:a16="http://schemas.microsoft.com/office/drawing/2014/main" id="{CBC9D7B4-ED85-8813-F4FE-4C44D588E601}"/>
              </a:ext>
            </a:extLst>
          </p:cNvPr>
          <p:cNvSpPr/>
          <p:nvPr/>
        </p:nvSpPr>
        <p:spPr>
          <a:xfrm>
            <a:off x="7461596" y="2598003"/>
            <a:ext cx="5374645" cy="830997"/>
          </a:xfrm>
          <a:prstGeom prst="rect">
            <a:avLst/>
          </a:prstGeom>
        </p:spPr>
        <p:txBody>
          <a:bodyPr wrap="square" lIns="91440" tIns="45720" rIns="91440" bIns="45720" anchor="t">
            <a:spAutoFit/>
          </a:bodyPr>
          <a:lstStyle/>
          <a:p>
            <a:pPr algn="ctr">
              <a:spcBef>
                <a:spcPts val="1000"/>
              </a:spcBef>
            </a:pPr>
            <a:r>
              <a:rPr lang="en-US" sz="4800" b="1" dirty="0">
                <a:solidFill>
                  <a:schemeClr val="bg1"/>
                </a:solidFill>
                <a:latin typeface="Segoe UI"/>
                <a:ea typeface="Tahoma"/>
                <a:cs typeface="Segoe UI"/>
              </a:rPr>
              <a:t>Thank You!</a:t>
            </a:r>
            <a:endParaRPr lang="he-IL" sz="2000"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8" name="מלבן מעוגל 8">
            <a:extLst>
              <a:ext uri="{FF2B5EF4-FFF2-40B4-BE49-F238E27FC236}">
                <a16:creationId xmlns:a16="http://schemas.microsoft.com/office/drawing/2014/main" id="{A06509D6-827D-BAA2-D063-7918315C99FF}"/>
              </a:ext>
            </a:extLst>
          </p:cNvPr>
          <p:cNvSpPr/>
          <p:nvPr/>
        </p:nvSpPr>
        <p:spPr>
          <a:xfrm rot="4329447">
            <a:off x="7529328" y="29393"/>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841134322"/>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391352-DB28-2CE3-EF4A-5A482F8F0755}"/>
              </a:ext>
            </a:extLst>
          </p:cNvPr>
          <p:cNvSpPr txBox="1"/>
          <p:nvPr/>
        </p:nvSpPr>
        <p:spPr>
          <a:xfrm>
            <a:off x="2798" y="-26143"/>
            <a:ext cx="12192000" cy="400110"/>
          </a:xfrm>
          <a:prstGeom prst="rect">
            <a:avLst/>
          </a:prstGeom>
          <a:solidFill>
            <a:srgbClr val="36636F"/>
          </a:solidFill>
        </p:spPr>
        <p:txBody>
          <a:bodyPr wrap="square" rtlCol="0">
            <a:spAutoFit/>
          </a:bodyPr>
          <a:lstStyle/>
          <a:p>
            <a:pPr algn="l" rtl="0"/>
            <a:r>
              <a:rPr lang="en-US" sz="2000" dirty="0">
                <a:solidFill>
                  <a:schemeClr val="bg1"/>
                </a:solidFill>
                <a:latin typeface="Tahoma" pitchFamily="34" charset="0"/>
                <a:ea typeface="Tahoma" pitchFamily="34" charset="0"/>
                <a:cs typeface="Tahoma" pitchFamily="34" charset="0"/>
              </a:rPr>
              <a:t>The Quality-of-Life Index of the Ultra-Orthodox Population in Israel – </a:t>
            </a:r>
            <a:r>
              <a:rPr lang="en-US" sz="2000" b="1" dirty="0">
                <a:solidFill>
                  <a:schemeClr val="bg1"/>
                </a:solidFill>
                <a:latin typeface="Tahoma" pitchFamily="34" charset="0"/>
                <a:ea typeface="Tahoma" pitchFamily="34" charset="0"/>
                <a:cs typeface="Tahoma" pitchFamily="34" charset="0"/>
              </a:rPr>
              <a:t>Income &amp; Economic Status*</a:t>
            </a:r>
            <a:endParaRPr lang="he-IL" sz="20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448CDBCD-1538-F758-DB38-226FFB43F441}"/>
              </a:ext>
            </a:extLst>
          </p:cNvPr>
          <p:cNvSpPr/>
          <p:nvPr/>
        </p:nvSpPr>
        <p:spPr>
          <a:xfrm>
            <a:off x="6272101" y="775013"/>
            <a:ext cx="5485654" cy="2960682"/>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The adjusted net income per capita among Haredi Israelis is significantly lower than for non-Haredi Jewish Israelis (NHJI): (NIS 3,812 vs. 7,266). Haredi Israelis have one of the highest poverty rates among Israeli population groups: approx. 50% live in households in poverty. However, the subjective poverty rate among Haredi Israelis is only 8%, like that of NHJIs. A lower proportion of Haredi Israelis reported that they are able to save part of their regular household budget than the proportion of NHJIs (32% vs. 40%).</a:t>
            </a:r>
            <a:endParaRPr lang="he-IL" sz="1400" dirty="0">
              <a:solidFill>
                <a:prstClr val="black"/>
              </a:solidFill>
              <a:latin typeface="Segoe UI" panose="020B0502040204020203" pitchFamily="34" charset="0"/>
              <a:cs typeface="Segoe UI" panose="020B0502040204020203" pitchFamily="34" charset="0"/>
            </a:endParaRPr>
          </a:p>
        </p:txBody>
      </p:sp>
      <p:sp>
        <p:nvSpPr>
          <p:cNvPr id="7" name="Rectangle 8">
            <a:extLst>
              <a:ext uri="{FF2B5EF4-FFF2-40B4-BE49-F238E27FC236}">
                <a16:creationId xmlns:a16="http://schemas.microsoft.com/office/drawing/2014/main" id="{B2FC802E-0145-689A-37C5-E25915CA12B4}"/>
              </a:ext>
            </a:extLst>
          </p:cNvPr>
          <p:cNvSpPr/>
          <p:nvPr/>
        </p:nvSpPr>
        <p:spPr>
          <a:xfrm>
            <a:off x="7186646" y="3640541"/>
            <a:ext cx="4760562"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Income &amp; Economic Status Index, </a:t>
            </a:r>
            <a:r>
              <a:rPr lang="en-US" sz="1200" dirty="0">
                <a:latin typeface="Segoe UI" panose="020B0502040204020203" pitchFamily="34" charset="0"/>
                <a:cs typeface="Segoe UI" panose="020B0502040204020203" pitchFamily="34" charset="0"/>
              </a:rPr>
              <a:t>2012-2017</a:t>
            </a:r>
            <a:endParaRPr lang="he-IL" sz="1200" dirty="0">
              <a:latin typeface="Segoe UI" panose="020B0502040204020203" pitchFamily="34" charset="0"/>
              <a:cs typeface="Segoe UI" panose="020B0502040204020203" pitchFamily="34" charset="0"/>
            </a:endParaRPr>
          </a:p>
        </p:txBody>
      </p:sp>
      <p:sp>
        <p:nvSpPr>
          <p:cNvPr id="8" name="Rectangle 8">
            <a:extLst>
              <a:ext uri="{FF2B5EF4-FFF2-40B4-BE49-F238E27FC236}">
                <a16:creationId xmlns:a16="http://schemas.microsoft.com/office/drawing/2014/main" id="{81473D4B-DF0B-F2BD-5B11-912B6365A301}"/>
              </a:ext>
            </a:extLst>
          </p:cNvPr>
          <p:cNvSpPr/>
          <p:nvPr/>
        </p:nvSpPr>
        <p:spPr>
          <a:xfrm>
            <a:off x="302980" y="607563"/>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Income &amp; Economic Status, </a:t>
            </a:r>
            <a:r>
              <a:rPr lang="en-US" sz="1200" dirty="0">
                <a:latin typeface="Segoe UI" panose="020B0502040204020203" pitchFamily="34" charset="0"/>
                <a:cs typeface="Segoe UI" panose="020B0502040204020203" pitchFamily="34" charset="0"/>
              </a:rPr>
              <a:t>2017</a:t>
            </a:r>
            <a:endParaRPr lang="he-IL" sz="1200" dirty="0">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F61F6C26-B4AD-B4CD-392D-9F25BBAB2B06}"/>
              </a:ext>
            </a:extLst>
          </p:cNvPr>
          <p:cNvSpPr/>
          <p:nvPr/>
        </p:nvSpPr>
        <p:spPr>
          <a:xfrm>
            <a:off x="1104662" y="4172680"/>
            <a:ext cx="4572238" cy="1021690"/>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The index of change in income &amp; economic status has increased among all Israelis, including among Haredi Israelis.</a:t>
            </a:r>
            <a:endParaRPr lang="he-IL" sz="1400" dirty="0">
              <a:solidFill>
                <a:prstClr val="black"/>
              </a:solidFill>
              <a:latin typeface="Segoe UI" panose="020B0502040204020203" pitchFamily="34" charset="0"/>
              <a:cs typeface="Segoe UI" panose="020B0502040204020203" pitchFamily="34" charset="0"/>
            </a:endParaRPr>
          </a:p>
        </p:txBody>
      </p:sp>
      <p:pic>
        <p:nvPicPr>
          <p:cNvPr id="11" name="תמונה 5" descr="תמונה שמכילה שולחן&#10;&#10;התיאור נוצר באופן אוטומטי">
            <a:extLst>
              <a:ext uri="{FF2B5EF4-FFF2-40B4-BE49-F238E27FC236}">
                <a16:creationId xmlns:a16="http://schemas.microsoft.com/office/drawing/2014/main" id="{1DEFC817-E8AB-9322-2942-9DE1DF96A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980" y="1000742"/>
            <a:ext cx="5779668" cy="2583958"/>
          </a:xfrm>
          <a:prstGeom prst="rect">
            <a:avLst/>
          </a:prstGeom>
        </p:spPr>
      </p:pic>
      <p:pic>
        <p:nvPicPr>
          <p:cNvPr id="12" name="תמונה 7">
            <a:extLst>
              <a:ext uri="{FF2B5EF4-FFF2-40B4-BE49-F238E27FC236}">
                <a16:creationId xmlns:a16="http://schemas.microsoft.com/office/drawing/2014/main" id="{3EB693F5-980C-05E0-8248-084C895665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7836" y="3979761"/>
            <a:ext cx="4368513" cy="2172844"/>
          </a:xfrm>
          <a:prstGeom prst="rect">
            <a:avLst/>
          </a:prstGeom>
        </p:spPr>
      </p:pic>
      <p:sp>
        <p:nvSpPr>
          <p:cNvPr id="13" name="Rectangle 12">
            <a:extLst>
              <a:ext uri="{FF2B5EF4-FFF2-40B4-BE49-F238E27FC236}">
                <a16:creationId xmlns:a16="http://schemas.microsoft.com/office/drawing/2014/main" id="{05D7D694-1073-FEA8-7FA7-4C78B737680F}"/>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7" name="TextBox 16">
            <a:extLst>
              <a:ext uri="{FF2B5EF4-FFF2-40B4-BE49-F238E27FC236}">
                <a16:creationId xmlns:a16="http://schemas.microsoft.com/office/drawing/2014/main" id="{C99752B8-CA1C-28F4-5A64-92E8AAD63A6D}"/>
              </a:ext>
            </a:extLst>
          </p:cNvPr>
          <p:cNvSpPr txBox="1"/>
          <p:nvPr/>
        </p:nvSpPr>
        <p:spPr>
          <a:xfrm>
            <a:off x="7777868" y="5882308"/>
            <a:ext cx="655548" cy="369332"/>
          </a:xfrm>
          <a:prstGeom prst="rect">
            <a:avLst/>
          </a:prstGeom>
          <a:solidFill>
            <a:schemeClr val="bg1"/>
          </a:solidFill>
        </p:spPr>
        <p:txBody>
          <a:bodyPr wrap="square" rtlCol="1">
            <a:spAutoFit/>
          </a:bodyPr>
          <a:lstStyle/>
          <a:p>
            <a:pPr algn="l" rtl="0"/>
            <a:r>
              <a:rPr lang="en-US" sz="900" b="1" strike="sngStrike" dirty="0">
                <a:highlight>
                  <a:srgbClr val="FFFF00"/>
                </a:highlight>
              </a:rPr>
              <a:t>Orthodox</a:t>
            </a:r>
            <a:r>
              <a:rPr lang="en-US" sz="900" b="1" dirty="0"/>
              <a:t> Jews</a:t>
            </a:r>
            <a:endParaRPr lang="he-IL" sz="900" b="1" dirty="0"/>
          </a:p>
        </p:txBody>
      </p:sp>
      <p:sp>
        <p:nvSpPr>
          <p:cNvPr id="18" name="TextBox 17">
            <a:extLst>
              <a:ext uri="{FF2B5EF4-FFF2-40B4-BE49-F238E27FC236}">
                <a16:creationId xmlns:a16="http://schemas.microsoft.com/office/drawing/2014/main" id="{998D1476-0138-BCDF-7A3D-B0621986E895}"/>
              </a:ext>
            </a:extLst>
          </p:cNvPr>
          <p:cNvSpPr txBox="1"/>
          <p:nvPr/>
        </p:nvSpPr>
        <p:spPr>
          <a:xfrm>
            <a:off x="8564113" y="5898321"/>
            <a:ext cx="907282" cy="369332"/>
          </a:xfrm>
          <a:prstGeom prst="rect">
            <a:avLst/>
          </a:prstGeom>
          <a:solidFill>
            <a:schemeClr val="bg1"/>
          </a:solidFill>
        </p:spPr>
        <p:txBody>
          <a:bodyPr wrap="square" rtlCol="1">
            <a:spAutoFit/>
          </a:bodyPr>
          <a:lstStyle/>
          <a:p>
            <a:pPr algn="l" rtl="0"/>
            <a:r>
              <a:rPr lang="en-US" sz="900" b="1" strike="sngStrike" dirty="0">
                <a:highlight>
                  <a:srgbClr val="FFFF00"/>
                </a:highlight>
              </a:rPr>
              <a:t>Non-Orthodox </a:t>
            </a:r>
            <a:r>
              <a:rPr lang="en-US" sz="900" b="1" dirty="0"/>
              <a:t>Jews</a:t>
            </a:r>
            <a:endParaRPr lang="he-IL" sz="900" b="1" dirty="0"/>
          </a:p>
        </p:txBody>
      </p:sp>
      <p:sp>
        <p:nvSpPr>
          <p:cNvPr id="19" name="TextBox 18">
            <a:extLst>
              <a:ext uri="{FF2B5EF4-FFF2-40B4-BE49-F238E27FC236}">
                <a16:creationId xmlns:a16="http://schemas.microsoft.com/office/drawing/2014/main" id="{A1111C58-F261-DFE9-3233-1C6D0C3341B3}"/>
              </a:ext>
            </a:extLst>
          </p:cNvPr>
          <p:cNvSpPr txBox="1"/>
          <p:nvPr/>
        </p:nvSpPr>
        <p:spPr>
          <a:xfrm>
            <a:off x="9602092" y="5882308"/>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spTree>
    <p:extLst>
      <p:ext uri="{BB962C8B-B14F-4D97-AF65-F5344CB8AC3E}">
        <p14:creationId xmlns:p14="http://schemas.microsoft.com/office/powerpoint/2010/main" val="2321624747"/>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8BE0FC-6E91-7DDA-66EF-51EB58F92C5B}"/>
              </a:ext>
            </a:extLst>
          </p:cNvPr>
          <p:cNvSpPr txBox="1"/>
          <p:nvPr/>
        </p:nvSpPr>
        <p:spPr>
          <a:xfrm>
            <a:off x="2798" y="-26143"/>
            <a:ext cx="12192000" cy="461665"/>
          </a:xfrm>
          <a:prstGeom prst="rect">
            <a:avLst/>
          </a:prstGeom>
          <a:solidFill>
            <a:srgbClr val="36636F"/>
          </a:solidFill>
        </p:spPr>
        <p:txBody>
          <a:bodyPr wrap="square" rtlCol="0">
            <a:spAutoFit/>
          </a:bodyPr>
          <a:lstStyle/>
          <a:p>
            <a:r>
              <a:rPr lang="he-IL" sz="2400" dirty="0">
                <a:solidFill>
                  <a:schemeClr val="bg1"/>
                </a:solidFill>
                <a:latin typeface="Tahoma" pitchFamily="34" charset="0"/>
                <a:ea typeface="Tahoma" pitchFamily="34" charset="0"/>
                <a:cs typeface="Tahoma" pitchFamily="34" charset="0"/>
              </a:rPr>
              <a:t>מדד איכות החיים בחברה החרדית בישראל – </a:t>
            </a:r>
            <a:r>
              <a:rPr lang="he-IL" sz="2400" b="1" dirty="0">
                <a:solidFill>
                  <a:schemeClr val="bg1"/>
                </a:solidFill>
                <a:latin typeface="Tahoma" pitchFamily="34" charset="0"/>
                <a:ea typeface="Tahoma" pitchFamily="34" charset="0"/>
                <a:cs typeface="Tahoma" pitchFamily="34" charset="0"/>
              </a:rPr>
              <a:t>תעסוקה*</a:t>
            </a:r>
          </a:p>
        </p:txBody>
      </p:sp>
      <p:sp>
        <p:nvSpPr>
          <p:cNvPr id="6" name="Rectangle 5">
            <a:extLst>
              <a:ext uri="{FF2B5EF4-FFF2-40B4-BE49-F238E27FC236}">
                <a16:creationId xmlns:a16="http://schemas.microsoft.com/office/drawing/2014/main" id="{19DD7A50-7A21-4478-5042-DA1E980CF75F}"/>
              </a:ext>
            </a:extLst>
          </p:cNvPr>
          <p:cNvSpPr/>
          <p:nvPr/>
        </p:nvSpPr>
        <p:spPr>
          <a:xfrm>
            <a:off x="6114855" y="1024825"/>
            <a:ext cx="5450506" cy="1668021"/>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The employment rate among Haredi Israelis is 63% (as of 2018), much lower than the rate among NHJIs (85%). The hourly earnings for salaried workers among Haredi Israelis is 19% lower than for NHJIs. The rate of Haredi Israelis employed part-time is significantly higher than that of NHJIs (32% vs. 13%).</a:t>
            </a:r>
            <a:endParaRPr lang="he-IL" sz="1400" dirty="0">
              <a:solidFill>
                <a:prstClr val="black"/>
              </a:solidFill>
              <a:latin typeface="Segoe UI" panose="020B0502040204020203" pitchFamily="34" charset="0"/>
              <a:cs typeface="Segoe UI" panose="020B0502040204020203" pitchFamily="34" charset="0"/>
            </a:endParaRPr>
          </a:p>
        </p:txBody>
      </p:sp>
      <p:sp>
        <p:nvSpPr>
          <p:cNvPr id="7" name="Rectangle 8">
            <a:extLst>
              <a:ext uri="{FF2B5EF4-FFF2-40B4-BE49-F238E27FC236}">
                <a16:creationId xmlns:a16="http://schemas.microsoft.com/office/drawing/2014/main" id="{7F075589-CB39-0776-118D-8989D786450A}"/>
              </a:ext>
            </a:extLst>
          </p:cNvPr>
          <p:cNvSpPr/>
          <p:nvPr/>
        </p:nvSpPr>
        <p:spPr>
          <a:xfrm>
            <a:off x="6771795" y="3317683"/>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Employment Index, </a:t>
            </a:r>
            <a:r>
              <a:rPr lang="en-US" sz="1200" dirty="0">
                <a:latin typeface="Segoe UI" panose="020B0502040204020203" pitchFamily="34" charset="0"/>
                <a:cs typeface="Segoe UI" panose="020B0502040204020203" pitchFamily="34" charset="0"/>
              </a:rPr>
              <a:t>2012-2017</a:t>
            </a:r>
            <a:endParaRPr lang="he-IL" sz="1200" dirty="0">
              <a:latin typeface="Segoe UI" panose="020B0502040204020203" pitchFamily="34" charset="0"/>
              <a:cs typeface="Segoe UI" panose="020B0502040204020203" pitchFamily="34" charset="0"/>
            </a:endParaRPr>
          </a:p>
        </p:txBody>
      </p:sp>
      <p:sp>
        <p:nvSpPr>
          <p:cNvPr id="8" name="Rectangle 8">
            <a:extLst>
              <a:ext uri="{FF2B5EF4-FFF2-40B4-BE49-F238E27FC236}">
                <a16:creationId xmlns:a16="http://schemas.microsoft.com/office/drawing/2014/main" id="{FF96F234-3317-D15F-C6F6-5E4F0D0402E3}"/>
              </a:ext>
            </a:extLst>
          </p:cNvPr>
          <p:cNvSpPr/>
          <p:nvPr/>
        </p:nvSpPr>
        <p:spPr>
          <a:xfrm>
            <a:off x="500947" y="631365"/>
            <a:ext cx="413662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Segoe UI" panose="020B0502040204020203" pitchFamily="34" charset="0"/>
                <a:cs typeface="Segoe UI" panose="020B0502040204020203" pitchFamily="34" charset="0"/>
              </a:rPr>
              <a:t>Employment Indices, </a:t>
            </a:r>
            <a:r>
              <a:rPr lang="en-US" sz="1200" dirty="0">
                <a:latin typeface="Segoe UI" panose="020B0502040204020203" pitchFamily="34" charset="0"/>
                <a:cs typeface="Segoe UI" panose="020B0502040204020203" pitchFamily="34" charset="0"/>
              </a:rPr>
              <a:t>2017</a:t>
            </a:r>
            <a:endParaRPr lang="he-IL" sz="1200" dirty="0">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21D303BB-7A66-AC68-984B-B9CA7B748683}"/>
              </a:ext>
            </a:extLst>
          </p:cNvPr>
          <p:cNvSpPr/>
          <p:nvPr/>
        </p:nvSpPr>
        <p:spPr>
          <a:xfrm>
            <a:off x="1542617" y="4559179"/>
            <a:ext cx="4572238" cy="698525"/>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The index of change in employment has increased gradually among Haredi Israelis.</a:t>
            </a:r>
            <a:endParaRPr lang="he-IL" sz="1400" dirty="0">
              <a:solidFill>
                <a:prstClr val="black"/>
              </a:solidFill>
              <a:latin typeface="Segoe UI" panose="020B0502040204020203" pitchFamily="34" charset="0"/>
              <a:cs typeface="Segoe UI" panose="020B0502040204020203" pitchFamily="34" charset="0"/>
            </a:endParaRPr>
          </a:p>
        </p:txBody>
      </p:sp>
      <p:pic>
        <p:nvPicPr>
          <p:cNvPr id="11" name="תמונה 3" descr="תמונה שמכילה שולחן&#10;&#10;התיאור נוצר באופן אוטומטי">
            <a:extLst>
              <a:ext uri="{FF2B5EF4-FFF2-40B4-BE49-F238E27FC236}">
                <a16:creationId xmlns:a16="http://schemas.microsoft.com/office/drawing/2014/main" id="{5B614E8D-6887-CC20-BBDD-87005AC93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042" y="1021612"/>
            <a:ext cx="4980965" cy="2240510"/>
          </a:xfrm>
          <a:prstGeom prst="rect">
            <a:avLst/>
          </a:prstGeom>
        </p:spPr>
      </p:pic>
      <p:pic>
        <p:nvPicPr>
          <p:cNvPr id="12" name="תמונה 6">
            <a:extLst>
              <a:ext uri="{FF2B5EF4-FFF2-40B4-BE49-F238E27FC236}">
                <a16:creationId xmlns:a16="http://schemas.microsoft.com/office/drawing/2014/main" id="{6C37DEB3-23DE-8174-B3C0-42304813BE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179" y="3783312"/>
            <a:ext cx="4471733" cy="2203591"/>
          </a:xfrm>
          <a:prstGeom prst="rect">
            <a:avLst/>
          </a:prstGeom>
        </p:spPr>
      </p:pic>
      <p:sp>
        <p:nvSpPr>
          <p:cNvPr id="13" name="Rectangle 12">
            <a:extLst>
              <a:ext uri="{FF2B5EF4-FFF2-40B4-BE49-F238E27FC236}">
                <a16:creationId xmlns:a16="http://schemas.microsoft.com/office/drawing/2014/main" id="{86DE1E37-FECE-FD8D-2FB1-AACBC776E778}"/>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4" name="TextBox 13">
            <a:extLst>
              <a:ext uri="{FF2B5EF4-FFF2-40B4-BE49-F238E27FC236}">
                <a16:creationId xmlns:a16="http://schemas.microsoft.com/office/drawing/2014/main" id="{DA5AFD74-E2B2-2243-AEE2-A04BDE1D38C0}"/>
              </a:ext>
            </a:extLst>
          </p:cNvPr>
          <p:cNvSpPr txBox="1"/>
          <p:nvPr/>
        </p:nvSpPr>
        <p:spPr>
          <a:xfrm>
            <a:off x="7559514" y="5742269"/>
            <a:ext cx="655548" cy="369332"/>
          </a:xfrm>
          <a:prstGeom prst="rect">
            <a:avLst/>
          </a:prstGeom>
          <a:solidFill>
            <a:schemeClr val="bg1"/>
          </a:solidFill>
        </p:spPr>
        <p:txBody>
          <a:bodyPr wrap="square" rtlCol="1">
            <a:spAutoFit/>
          </a:bodyPr>
          <a:lstStyle/>
          <a:p>
            <a:pPr algn="l" rtl="0"/>
            <a:r>
              <a:rPr lang="en-US" sz="900" b="1" strike="sngStrike" dirty="0">
                <a:highlight>
                  <a:srgbClr val="FFFF00"/>
                </a:highlight>
              </a:rPr>
              <a:t>Orthodox</a:t>
            </a:r>
            <a:r>
              <a:rPr lang="en-US" sz="900" b="1" dirty="0"/>
              <a:t> Jews</a:t>
            </a:r>
            <a:endParaRPr lang="he-IL" sz="900" b="1" dirty="0"/>
          </a:p>
        </p:txBody>
      </p:sp>
      <p:sp>
        <p:nvSpPr>
          <p:cNvPr id="15" name="TextBox 14">
            <a:extLst>
              <a:ext uri="{FF2B5EF4-FFF2-40B4-BE49-F238E27FC236}">
                <a16:creationId xmlns:a16="http://schemas.microsoft.com/office/drawing/2014/main" id="{22DC5E15-F3B2-56E8-1103-3F396CECA6A5}"/>
              </a:ext>
            </a:extLst>
          </p:cNvPr>
          <p:cNvSpPr txBox="1"/>
          <p:nvPr/>
        </p:nvSpPr>
        <p:spPr>
          <a:xfrm>
            <a:off x="8369839" y="5740317"/>
            <a:ext cx="907282" cy="369332"/>
          </a:xfrm>
          <a:prstGeom prst="rect">
            <a:avLst/>
          </a:prstGeom>
          <a:solidFill>
            <a:schemeClr val="bg1"/>
          </a:solidFill>
        </p:spPr>
        <p:txBody>
          <a:bodyPr wrap="square" rtlCol="1">
            <a:spAutoFit/>
          </a:bodyPr>
          <a:lstStyle/>
          <a:p>
            <a:pPr algn="l" rtl="0"/>
            <a:r>
              <a:rPr lang="en-US" sz="900" b="1" strike="sngStrike" dirty="0">
                <a:highlight>
                  <a:srgbClr val="FFFF00"/>
                </a:highlight>
              </a:rPr>
              <a:t>Non-Orthodox </a:t>
            </a:r>
            <a:r>
              <a:rPr lang="en-US" sz="900" b="1" dirty="0"/>
              <a:t>Jews</a:t>
            </a:r>
            <a:endParaRPr lang="he-IL" sz="900" b="1" dirty="0"/>
          </a:p>
        </p:txBody>
      </p:sp>
      <p:sp>
        <p:nvSpPr>
          <p:cNvPr id="16" name="TextBox 15">
            <a:extLst>
              <a:ext uri="{FF2B5EF4-FFF2-40B4-BE49-F238E27FC236}">
                <a16:creationId xmlns:a16="http://schemas.microsoft.com/office/drawing/2014/main" id="{E179AE0D-3BB8-4D62-FC7D-847EE2CCED01}"/>
              </a:ext>
            </a:extLst>
          </p:cNvPr>
          <p:cNvSpPr txBox="1"/>
          <p:nvPr/>
        </p:nvSpPr>
        <p:spPr>
          <a:xfrm>
            <a:off x="9552094" y="5780553"/>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spTree>
    <p:extLst>
      <p:ext uri="{BB962C8B-B14F-4D97-AF65-F5344CB8AC3E}">
        <p14:creationId xmlns:p14="http://schemas.microsoft.com/office/powerpoint/2010/main" val="3182338613"/>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ba3be25-03aa-45c2-b90f-d8c255107eb7">
      <UserInfo>
        <DisplayName>Shimrit Slonim Franco</DisplayName>
        <AccountId>2392</AccountId>
        <AccountType/>
      </UserInfo>
      <UserInfo>
        <DisplayName>Tasneem Masri</DisplayName>
        <AccountId>47</AccountId>
        <AccountType/>
      </UserInfo>
      <UserInfo>
        <DisplayName>Netanel Katzir</DisplayName>
        <AccountId>2606</AccountId>
        <AccountType/>
      </UserInfo>
    </SharedWithUsers>
    <lcf76f155ced4ddcb4097134ff3c332f xmlns="3096e91d-ebd7-4ce5-b2b3-56d74390b557">
      <Terms xmlns="http://schemas.microsoft.com/office/infopath/2007/PartnerControls"/>
    </lcf76f155ced4ddcb4097134ff3c332f>
    <TaxCatchAll xmlns="66206a12-aca6-4383-82db-f7b25037d73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20" ma:contentTypeDescription="צור מסמך חדש." ma:contentTypeScope="" ma:versionID="54b1a9084b8fde23907f9b447bf6e0b1">
  <xsd:schema xmlns:xsd="http://www.w3.org/2001/XMLSchema" xmlns:xs="http://www.w3.org/2001/XMLSchema" xmlns:p="http://schemas.microsoft.com/office/2006/metadata/properties" xmlns:ns2="3096e91d-ebd7-4ce5-b2b3-56d74390b557" xmlns:ns3="4ba3be25-03aa-45c2-b90f-d8c255107eb7" xmlns:ns4="66206a12-aca6-4383-82db-f7b25037d731" targetNamespace="http://schemas.microsoft.com/office/2006/metadata/properties" ma:root="true" ma:fieldsID="19c77e7efc1634fecc00fa0d6d2a0779" ns2:_="" ns3:_="" ns4:_="">
    <xsd:import namespace="3096e91d-ebd7-4ce5-b2b3-56d74390b557"/>
    <xsd:import namespace="4ba3be25-03aa-45c2-b90f-d8c255107eb7"/>
    <xsd:import namespace="66206a12-aca6-4383-82db-f7b25037d7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תגיות תמונה" ma:readOnly="false" ma:fieldId="{5cf76f15-5ced-4ddc-b409-7134ff3c332f}" ma:taxonomyMulti="true" ma:sspId="a557658c-0fa3-4305-8778-78d8ea3b7e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206a12-aca6-4383-82db-f7b25037d731" elementFormDefault="qualified">
    <xsd:import namespace="http://schemas.microsoft.com/office/2006/documentManagement/types"/>
    <xsd:import namespace="http://schemas.microsoft.com/office/infopath/2007/PartnerControls"/>
    <xsd:element name="TaxCatchAll" ma:index="21" nillable="true" ma:displayName="עמודת 'תפוס הכל' של טקסונומיה" ma:hidden="true" ma:list="{153ba520-b991-433c-a0d4-d083743f123b}" ma:internalName="TaxCatchAll" ma:showField="CatchAllData" ma:web="66206a12-aca6-4383-82db-f7b25037d7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8C6A62-EEEB-4612-9A5A-23F2A2BBC1CC}">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096e91d-ebd7-4ce5-b2b3-56d74390b557"/>
    <ds:schemaRef ds:uri="66206a12-aca6-4383-82db-f7b25037d731"/>
    <ds:schemaRef ds:uri="http://purl.org/dc/elements/1.1/"/>
    <ds:schemaRef ds:uri="4ba3be25-03aa-45c2-b90f-d8c255107eb7"/>
    <ds:schemaRef ds:uri="http://www.w3.org/XML/1998/namespace"/>
    <ds:schemaRef ds:uri="http://purl.org/dc/dcmitype/"/>
  </ds:schemaRefs>
</ds:datastoreItem>
</file>

<file path=customXml/itemProps2.xml><?xml version="1.0" encoding="utf-8"?>
<ds:datastoreItem xmlns:ds="http://schemas.openxmlformats.org/officeDocument/2006/customXml" ds:itemID="{7F401AF0-EA41-46B1-816E-61B3CD4BA3CF}">
  <ds:schemaRefs>
    <ds:schemaRef ds:uri="3096e91d-ebd7-4ce5-b2b3-56d74390b557"/>
    <ds:schemaRef ds:uri="4ba3be25-03aa-45c2-b90f-d8c255107eb7"/>
    <ds:schemaRef ds:uri="66206a12-aca6-4383-82db-f7b25037d7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D51553E-B975-4A4D-AFDB-C838118611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2689</TotalTime>
  <Words>16059</Words>
  <Application>Microsoft Office PowerPoint</Application>
  <PresentationFormat>Widescreen</PresentationFormat>
  <Paragraphs>1556</Paragraphs>
  <Slides>70</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70</vt:i4>
      </vt:variant>
    </vt:vector>
  </HeadingPairs>
  <TitlesOfParts>
    <vt:vector size="81" baseType="lpstr">
      <vt:lpstr>Arial</vt:lpstr>
      <vt:lpstr>Calibri</vt:lpstr>
      <vt:lpstr>Calibri Light</vt:lpstr>
      <vt:lpstr>Courier New</vt:lpstr>
      <vt:lpstr>open sans hebrew</vt:lpstr>
      <vt:lpstr>Segoe UI</vt:lpstr>
      <vt:lpstr>Symbol</vt:lpstr>
      <vt:lpstr>Tahoma</vt:lpstr>
      <vt:lpstr>Times New Roman</vt:lpstr>
      <vt:lpstr>Wingdings</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Reoute Diamant</dc:creator>
  <cp:lastModifiedBy>Ben Bokser</cp:lastModifiedBy>
  <cp:revision>2</cp:revision>
  <cp:lastPrinted>2022-05-31T08:19:56Z</cp:lastPrinted>
  <dcterms:created xsi:type="dcterms:W3CDTF">2021-05-26T09:35:09Z</dcterms:created>
  <dcterms:modified xsi:type="dcterms:W3CDTF">2022-06-23T16:01:37Z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y fmtid="{D5CDD505-2E9C-101B-9397-08002B2CF9AE}" pid="3" name="MediaServiceImageTags">
    <vt:lpwstr/>
  </property>
</Properties>
</file>