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-58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747E4-8EA9-47F8-A177-E7D1A0279622}" type="datetimeFigureOut">
              <a:rPr lang="en-CA" smtClean="0"/>
              <a:pPr/>
              <a:t>2022-03-20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5ED527-3B9A-4BFD-982B-7A096F0C8D4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539917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422436-4536-49FF-90E4-4467B7D322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9D74A7A-A818-4A30-98BE-23746768BF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C53C4B12-D9CE-4E95-AD68-3DB3D4F1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A3366-14A5-4832-B8D7-1C7B89950DA1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A6F4146-1FBE-4954-89DE-4AFB30A13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C9E3C0B-BF48-48EE-97B1-0D505938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801815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8488163-2C9F-4BEA-89F1-4C52E5633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531A3235-26C7-4496-8E3A-85C7A0C416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8F3C452-45B6-4504-B18C-D5709677F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EF8BB-EA10-4731-9B2E-C760BFC3A3D0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2EF4C89-44CA-44A1-83A3-3528D1D3B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C0483C-F96C-487E-8C24-DEE88A591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872758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BC6584F5-EE66-4BCC-A2B2-974484051C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47EEA7A-7F01-4355-927E-9A7A73CCD4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882C0C2-131F-4C58-8ED2-5E83630A1C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7E4E73-4CD9-410C-8D8B-384C1B2536D7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A903D6C-408B-4750-A1DA-6DB7A3633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DD2C162-4A64-47CB-B932-BC9DBEB6E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718840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9626DD9-F265-4DA9-9392-49529A7F75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D536CBC-3BCC-4E21-8AF2-7AD3E0F394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07AFAB7-FD64-48FF-A268-78CE93B43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73AFE-7DF2-4EC3-8815-69E441E1F9F4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9B80AB-43F3-43FA-A8E1-ADFE8C76A3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F058A80-43D1-4148-8178-121C17051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2652913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194561-9B1C-4715-A909-286E63CB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D3ADF95-777C-4E86-9C67-9A9F5995E4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8F35DB0-E678-4280-A2F1-6E0C3EDCF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3373D-B630-477D-8074-FAD883B8B2CA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2C10BE7-76EF-4B1C-A555-8E11BC5DB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9A1B5DE-E508-4A51-A8DA-AA00BFE98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403397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0A4634-C893-44B3-951C-F812C8429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2E2BC8B-6AF3-4367-80A5-5A7F91E45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1B90153B-A102-4168-879D-E582D083CA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037B1CC-5521-445E-B5EE-0ACAEBC84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BDBB2F-3230-4954-AB27-B0581382EB27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980882D-DAB0-4AC3-9A44-A883534A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4672F77C-AFCA-461F-B62D-CC6241CB3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011778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655F324-04AC-4981-98A9-28CA45813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C6C8340-0FD5-479D-BF30-E87FC1B62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BAB3189-03D2-495E-B13A-7BDDB8986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C6DB4F65-FFAB-4EF2-89B3-08EDAF4A8C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E386DF3E-E0D6-4C9D-B6F8-4777E2AC8E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E3DF335E-32B3-48A1-94C1-1B8326206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31C0-C93F-46B1-930F-21F95C57893C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CFDFE796-99FF-414D-9A12-1F6E8157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81DEA547-5D8C-4A5B-941D-7DE6B6642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723428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CBE962-34DC-45C5-B38D-B69F28B49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E85A5AA-95EE-44A4-AAB8-17CA0FE4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BBC6F-73AD-49B2-A218-F0DD2BE9C947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23CB1948-CA94-4E6F-87B0-FD4F7EE2E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A19A7BFC-D92A-4067-A4D5-C4BAFB71E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747010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F66D7953-F3E7-4FE1-B626-520B153CD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731F6-9DA2-4BB6-9AC3-8C1D71022771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DA285CE9-192B-46A6-90D6-7FDC48CB5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0509C04-F388-41E4-90AD-910B06CF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1962066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C828A23-692D-48A1-957F-11D3FB8FD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829B3DA-7441-40D1-A0C9-DC789A165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6A57E8C-0953-4483-A34E-A2D7E5368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7EE5D01E-A3BD-4604-A451-DD5B1F856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16373F-9137-41AD-A2B4-004310B5D246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02E6E74-A606-49C0-BF91-B135CABBC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0F74599-825A-4AEF-9A89-EB426D19F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982843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203DE6A-AB50-4118-B942-B5EDEC9D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AA2D10F-3751-414A-87EE-99C2B1F149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1294A5A-C159-431C-A8AF-6B95CFEE2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CB05CB82-B5F0-4CEC-848D-CA59AD846E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F8118-FE0F-4668-9D97-D363BDDF548A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9A850F9-288D-4C39-9B2D-04526416D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7B60B2E-6BD0-41FD-9BCB-BE1069D18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277641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8AA2C8A8-D41F-4297-AF46-1AD9031D4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DC225F8-9BAE-4318-A44D-27617686A5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639E41C-2294-41A3-BAEB-02B6553293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A94353-F3BA-4BD8-8D8D-071139E4D7FB}" type="datetime1">
              <a:rPr lang="en-CA" smtClean="0"/>
              <a:pPr/>
              <a:t>2022-03-20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653FD4B-DF67-453C-88E0-B077898EF7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CA"/>
              <a:t>FOOTAFEREPORT.ORG | TWITTER.COM/THE MCQUADE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B69FD3F-3B00-49F5-96B6-308AE93C9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96BB2-7460-4A45-825B-39BB53262704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="" xmlns:p14="http://schemas.microsoft.com/office/powerpoint/2010/main" val="3432032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3C1E330-57E7-449E-B263-6BC5F107E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873" y="386197"/>
            <a:ext cx="10515600" cy="2645930"/>
          </a:xfrm>
        </p:spPr>
        <p:txBody>
          <a:bodyPr>
            <a:normAutofit fontScale="90000"/>
          </a:bodyPr>
          <a:lstStyle/>
          <a:p>
            <a:pPr algn="ctr" rtl="1"/>
            <a:r>
              <a:rPr lang="he-IL" sz="2400" dirty="0"/>
              <a:t>באדיבות</a:t>
            </a:r>
            <a:r>
              <a:rPr lang="en-CA" sz="2400" dirty="0"/>
              <a:t> </a:t>
            </a:r>
            <a:r>
              <a:rPr lang="en-US" sz="2400" dirty="0"/>
              <a:t> </a:t>
            </a:r>
            <a:r>
              <a:rPr lang="he-IL" sz="2400" dirty="0"/>
              <a:t> </a:t>
            </a:r>
            <a:r>
              <a:rPr lang="en-US" sz="2400" dirty="0"/>
              <a:t>FOOTAGE FOUNDATION – </a:t>
            </a:r>
            <a:r>
              <a:rPr lang="en-US" sz="2400" dirty="0">
                <a:solidFill>
                  <a:srgbClr val="00B050"/>
                </a:solidFill>
              </a:rPr>
              <a:t>FOOTAGEPROJECT.ORG</a:t>
            </a:r>
            <a:r>
              <a:rPr lang="he-IL" sz="8000" dirty="0"/>
              <a:t/>
            </a:r>
            <a:br>
              <a:rPr lang="he-IL" sz="8000" dirty="0"/>
            </a:br>
            <a:r>
              <a:rPr lang="he-IL" sz="8000" dirty="0"/>
              <a:t>מנעו סחר בבני אדם</a:t>
            </a:r>
            <a:r>
              <a:rPr lang="he-IL" dirty="0"/>
              <a:t/>
            </a:r>
            <a:br>
              <a:rPr lang="he-IL" dirty="0"/>
            </a:br>
            <a:r>
              <a:rPr lang="he-IL" dirty="0"/>
              <a:t>וובינר ללא תשלום </a:t>
            </a:r>
            <a:r>
              <a:rPr lang="he-IL"/>
              <a:t>למתנדבים </a:t>
            </a:r>
            <a:r>
              <a:rPr lang="he-IL" smtClean="0"/>
              <a:t>ו</a:t>
            </a:r>
            <a:r>
              <a:rPr lang="he-IL" smtClean="0"/>
              <a:t>ל</a:t>
            </a:r>
            <a:r>
              <a:rPr lang="he-IL" smtClean="0"/>
              <a:t>ארגונים </a:t>
            </a:r>
            <a:r>
              <a:rPr lang="he-IL" dirty="0"/>
              <a:t>חוץ-ממשלתיים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2A62FA2-6F07-40C7-ACF0-F5BC5FCF4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73" y="3428999"/>
            <a:ext cx="10515600" cy="2860675"/>
          </a:xfrm>
        </p:spPr>
        <p:txBody>
          <a:bodyPr/>
          <a:lstStyle/>
          <a:p>
            <a:pPr marL="0" indent="0" algn="r" rtl="1">
              <a:buNone/>
            </a:pPr>
            <a:endParaRPr lang="he-IL" dirty="0"/>
          </a:p>
          <a:p>
            <a:pPr marL="0" indent="0" algn="ctr" rtl="1">
              <a:buNone/>
            </a:pPr>
            <a:r>
              <a:rPr lang="he-IL" dirty="0">
                <a:cs typeface="+mj-cs"/>
              </a:rPr>
              <a:t>אנשים שנמלטים ממלחמות – בין אם הם נשארים בארצם</a:t>
            </a:r>
          </a:p>
          <a:p>
            <a:pPr marL="0" indent="0" algn="ctr" rtl="1">
              <a:buNone/>
            </a:pPr>
            <a:r>
              <a:rPr lang="he-IL" dirty="0">
                <a:cs typeface="+mj-cs"/>
              </a:rPr>
              <a:t>ובין אם הם פליטים – הם הכי פגיעים </a:t>
            </a:r>
            <a:r>
              <a:rPr lang="he-IL" smtClean="0">
                <a:cs typeface="+mj-cs"/>
              </a:rPr>
              <a:t>למצבי ניצול.</a:t>
            </a:r>
            <a:endParaRPr lang="he-IL" dirty="0">
              <a:cs typeface="+mj-cs"/>
            </a:endParaRPr>
          </a:p>
          <a:p>
            <a:pPr marL="0" indent="0" algn="ctr" rtl="1">
              <a:buNone/>
            </a:pPr>
            <a:r>
              <a:rPr lang="he-IL" dirty="0">
                <a:solidFill>
                  <a:srgbClr val="00B050"/>
                </a:solidFill>
                <a:cs typeface="+mj-cs"/>
              </a:rPr>
              <a:t>__________________________________________________________</a:t>
            </a:r>
            <a:endParaRPr lang="en-CA" dirty="0">
              <a:solidFill>
                <a:srgbClr val="00B050"/>
              </a:solidFill>
              <a:cs typeface="+mj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5221321C-5880-4072-9009-B3EF84F24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FOOTAFEREPORT.ORG | TWITTER.COM/THE MCQUADE</a:t>
            </a:r>
          </a:p>
        </p:txBody>
      </p:sp>
    </p:spTree>
    <p:extLst>
      <p:ext uri="{BB962C8B-B14F-4D97-AF65-F5344CB8AC3E}">
        <p14:creationId xmlns="" xmlns:p14="http://schemas.microsoft.com/office/powerpoint/2010/main" val="1105897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30</Words>
  <Application>Microsoft Office PowerPoint</Application>
  <PresentationFormat>מותאם אישית</PresentationFormat>
  <Paragraphs>6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Office Theme</vt:lpstr>
      <vt:lpstr>באדיבות   FOOTAGE FOUNDATION – FOOTAGEPROJECT.ORG מנעו סחר בבני אדם וובינר ללא תשלום למתנדבים ולארגונים חוץ-ממשלתיים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Oded Tal</dc:creator>
  <cp:lastModifiedBy>Author</cp:lastModifiedBy>
  <cp:revision>5</cp:revision>
  <dcterms:created xsi:type="dcterms:W3CDTF">2022-03-17T17:58:18Z</dcterms:created>
  <dcterms:modified xsi:type="dcterms:W3CDTF">2022-03-20T08:05:31Z</dcterms:modified>
</cp:coreProperties>
</file>