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747E4-8EA9-47F8-A177-E7D1A0279622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ED527-3B9A-4BFD-982B-7A096F0C8D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9917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2436-4536-49FF-90E4-4467B7D32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D74A7A-A818-4A30-98BE-23746768B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C4B12-D9CE-4E95-AD68-3DB3D4F1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3366-14A5-4832-B8D7-1C7B89950DA1}" type="datetime1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F4146-1FBE-4954-89DE-4AFB30A13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E3C0B-BF48-48EE-97B1-0D505938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181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88163-2C9F-4BEA-89F1-4C52E5633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1A3235-26C7-4496-8E3A-85C7A0C41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3C452-45B6-4504-B18C-D5709677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F8BB-EA10-4731-9B2E-C760BFC3A3D0}" type="datetime1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4C89-44CA-44A1-83A3-3528D1D3B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0483C-F96C-487E-8C24-DEE88A591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75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6584F5-EE66-4BCC-A2B2-974484051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7EEA7A-7F01-4355-927E-9A7A73CCD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2C0C2-131F-4C58-8ED2-5E83630A1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4E73-4CD9-410C-8D8B-384C1B2536D7}" type="datetime1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03D6C-408B-4750-A1DA-6DB7A363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2C162-4A64-47CB-B932-BC9DBEB6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884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6DD9-F265-4DA9-9392-49529A7F7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36CBC-3BCC-4E21-8AF2-7AD3E0F39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AFAB7-FD64-48FF-A268-78CE93B4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3AFE-7DF2-4EC3-8815-69E441E1F9F4}" type="datetime1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B80AB-43F3-43FA-A8E1-ADFE8C76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58A80-43D1-4148-8178-121C1705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291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94561-9B1C-4715-A909-286E63CB9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ADF95-777C-4E86-9C67-9A9F5995E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35DB0-E678-4280-A2F1-6E0C3EDC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373D-B630-477D-8074-FAD883B8B2CA}" type="datetime1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10BE7-76EF-4B1C-A555-8E11BC5D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1B5DE-E508-4A51-A8DA-AA00BFE9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97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A4634-C893-44B3-951C-F812C842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2BC8B-6AF3-4367-80A5-5A7F91E45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0153B-A102-4168-879D-E582D083C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7B1CC-5521-445E-B5EE-0ACAEBC84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BB2F-3230-4954-AB27-B0581382EB27}" type="datetime1">
              <a:rPr lang="en-CA" smtClean="0"/>
              <a:t>2022-03-17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0882D-DAB0-4AC3-9A44-A883534A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2F77C-AFCA-461F-B62D-CC6241CB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177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F324-04AC-4981-98A9-28CA45813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8340-0FD5-479D-BF30-E87FC1B62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B3189-03D2-495E-B13A-7BDDB8986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B4F65-FFAB-4EF2-89B3-08EDAF4A8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86DF3E-E0D6-4C9D-B6F8-4777E2AC8E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DF335E-32B3-48A1-94C1-1B832620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1C0-C93F-46B1-930F-21F95C57893C}" type="datetime1">
              <a:rPr lang="en-CA" smtClean="0"/>
              <a:t>2022-03-17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DFE796-99FF-414D-9A12-1F6E8157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DEA547-5D8C-4A5B-941D-7DE6B664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342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E962-34DC-45C5-B38D-B69F28B49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85A5AA-95EE-44A4-AAB8-17CA0FE4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BC6F-73AD-49B2-A218-F0DD2BE9C947}" type="datetime1">
              <a:rPr lang="en-CA" smtClean="0"/>
              <a:t>2022-03-17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B1948-CA94-4E6F-87B0-FD4F7EE2E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A7BFC-D92A-4067-A4D5-C4BAFB71E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701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D7953-F3E7-4FE1-B626-520B153CD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31F6-9DA2-4BB6-9AC3-8C1D71022771}" type="datetime1">
              <a:rPr lang="en-CA" smtClean="0"/>
              <a:t>2022-03-17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285CE9-192B-46A6-90D6-7FDC48CB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09C04-F388-41E4-90AD-910B06CF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0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28A23-692D-48A1-957F-11D3FB8F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9B3DA-7441-40D1-A0C9-DC789A165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57E8C-0953-4483-A34E-A2D7E5368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5D01E-A3BD-4604-A451-DD5B1F856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373F-9137-41AD-A2B4-004310B5D246}" type="datetime1">
              <a:rPr lang="en-CA" smtClean="0"/>
              <a:t>2022-03-17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E6E74-A606-49C0-BF91-B135CABB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74599-825A-4AEF-9A89-EB426D19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284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3DE6A-AB50-4118-B942-B5EDEC9D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A2D10F-3751-414A-87EE-99C2B1F14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94A5A-C159-431C-A8AF-6B95CFEE2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5CB82-B5F0-4CEC-848D-CA59AD84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8118-FE0F-4668-9D97-D363BDDF548A}" type="datetime1">
              <a:rPr lang="en-CA" smtClean="0"/>
              <a:t>2022-03-17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850F9-288D-4C39-9B2D-04526416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60B2E-6BD0-41FD-9BCB-BE1069D1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764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A2C8A8-D41F-4297-AF46-1AD9031D4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225F8-9BAE-4318-A44D-27617686A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9E41C-2294-41A3-BAEB-02B655329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4353-F3BA-4BD8-8D8D-071139E4D7FB}" type="datetime1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3FD4B-DF67-453C-88E0-B077898EF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9FD3F-3B00-49F5-96B6-308AE93C9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96BB2-7460-4A45-825B-39BB532627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203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1E330-57E7-449E-B263-6BC5F107E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386197"/>
            <a:ext cx="10515600" cy="2645930"/>
          </a:xfrm>
        </p:spPr>
        <p:txBody>
          <a:bodyPr>
            <a:normAutofit/>
          </a:bodyPr>
          <a:lstStyle/>
          <a:p>
            <a:pPr algn="ctr" rtl="1"/>
            <a:r>
              <a:rPr lang="he-IL" sz="2400" dirty="0"/>
              <a:t>באדיבות</a:t>
            </a:r>
            <a:r>
              <a:rPr lang="en-CA" sz="2400" dirty="0"/>
              <a:t> </a:t>
            </a:r>
            <a:r>
              <a:rPr lang="en-US" sz="2400" dirty="0"/>
              <a:t> </a:t>
            </a:r>
            <a:r>
              <a:rPr lang="he-IL" sz="2400" dirty="0"/>
              <a:t> </a:t>
            </a:r>
            <a:r>
              <a:rPr lang="en-US" sz="2400" dirty="0"/>
              <a:t>FOOTAGE FOUNDATION – </a:t>
            </a:r>
            <a:r>
              <a:rPr lang="en-US" sz="2400" dirty="0">
                <a:solidFill>
                  <a:srgbClr val="00B050"/>
                </a:solidFill>
              </a:rPr>
              <a:t>FOOTAGEPROJECT.ORG</a:t>
            </a:r>
            <a:br>
              <a:rPr lang="he-IL" sz="8000" dirty="0"/>
            </a:br>
            <a:r>
              <a:rPr lang="he-IL" sz="8000" dirty="0"/>
              <a:t>מנעו סחר בבני אדם</a:t>
            </a:r>
            <a:br>
              <a:rPr lang="he-IL" dirty="0"/>
            </a:br>
            <a:r>
              <a:rPr lang="he-IL" dirty="0"/>
              <a:t>וובינר ללא תשלום למתנדבים וארגונים חוץ-ממשלתיים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2FA2-6F07-40C7-ACF0-F5BC5FCF4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73" y="3428999"/>
            <a:ext cx="10515600" cy="2860675"/>
          </a:xfrm>
        </p:spPr>
        <p:txBody>
          <a:bodyPr/>
          <a:lstStyle/>
          <a:p>
            <a:pPr marL="0" indent="0" algn="r" rtl="1">
              <a:buNone/>
            </a:pPr>
            <a:endParaRPr lang="he-IL" dirty="0"/>
          </a:p>
          <a:p>
            <a:pPr marL="0" indent="0" algn="ctr" rtl="1">
              <a:buNone/>
            </a:pPr>
            <a:r>
              <a:rPr lang="he-IL" dirty="0">
                <a:cs typeface="+mj-cs"/>
              </a:rPr>
              <a:t>אנשים שנמלטים ממלחמות – בין אם הם נשארים בארצם</a:t>
            </a:r>
          </a:p>
          <a:p>
            <a:pPr marL="0" indent="0" algn="ctr" rtl="1">
              <a:buNone/>
            </a:pPr>
            <a:r>
              <a:rPr lang="he-IL" dirty="0">
                <a:cs typeface="+mj-cs"/>
              </a:rPr>
              <a:t>ובין אם הם פליטים – הם הכי פגיעים לניצול לרעה.</a:t>
            </a:r>
          </a:p>
          <a:p>
            <a:pPr marL="0" indent="0" algn="ctr" rtl="1">
              <a:buNone/>
            </a:pPr>
            <a:r>
              <a:rPr lang="he-IL" dirty="0">
                <a:solidFill>
                  <a:srgbClr val="00B050"/>
                </a:solidFill>
                <a:cs typeface="+mj-cs"/>
              </a:rPr>
              <a:t>__________________________________________________________</a:t>
            </a:r>
            <a:endParaRPr lang="en-CA" dirty="0">
              <a:solidFill>
                <a:srgbClr val="00B050"/>
              </a:solidFill>
              <a:cs typeface="+mj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1321C-5880-4072-9009-B3EF84F24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</p:spTree>
    <p:extLst>
      <p:ext uri="{BB962C8B-B14F-4D97-AF65-F5344CB8AC3E}">
        <p14:creationId xmlns:p14="http://schemas.microsoft.com/office/powerpoint/2010/main" val="1105897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באדיבות   FOOTAGE FOUNDATION – FOOTAGEPROJECT.ORG מנעו סחר בבני אדם וובינר ללא תשלום למתנדבים וארגונים חוץ-ממשלתיים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Oded Tal</dc:creator>
  <cp:lastModifiedBy>Oded Tal</cp:lastModifiedBy>
  <cp:revision>3</cp:revision>
  <dcterms:created xsi:type="dcterms:W3CDTF">2022-03-17T17:58:18Z</dcterms:created>
  <dcterms:modified xsi:type="dcterms:W3CDTF">2022-03-17T21:47:22Z</dcterms:modified>
</cp:coreProperties>
</file>