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5" r:id="rId5"/>
    <p:sldMasterId id="2147483673" r:id="rId6"/>
    <p:sldMasterId id="2147483678" r:id="rId7"/>
    <p:sldMasterId id="2147483683" r:id="rId8"/>
    <p:sldMasterId id="2147483691" r:id="rId9"/>
    <p:sldMasterId id="2147483709" r:id="rId10"/>
    <p:sldMasterId id="2147483761" r:id="rId11"/>
    <p:sldMasterId id="2147483766" r:id="rId12"/>
    <p:sldMasterId id="2147483807" r:id="rId13"/>
    <p:sldMasterId id="2147483809" r:id="rId14"/>
  </p:sldMasterIdLst>
  <p:notesMasterIdLst>
    <p:notesMasterId r:id="rId22"/>
  </p:notesMasterIdLst>
  <p:sldIdLst>
    <p:sldId id="256" r:id="rId15"/>
    <p:sldId id="2145705550" r:id="rId16"/>
    <p:sldId id="2145705575" r:id="rId17"/>
    <p:sldId id="2145705574" r:id="rId18"/>
    <p:sldId id="2145705556" r:id="rId19"/>
    <p:sldId id="2145705535" r:id="rId20"/>
    <p:sldId id="2145705544"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31B9B0-D338-03BD-814C-46AD6081B63D}" name="Yael Cohen" initials="YC" userId="S::YaelC@Insightec.com::c3acbc73-97d2-4ab0-9edc-6031654c76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1786" autoAdjust="0"/>
  </p:normalViewPr>
  <p:slideViewPr>
    <p:cSldViewPr snapToGrid="0">
      <p:cViewPr varScale="1">
        <p:scale>
          <a:sx n="64" d="100"/>
          <a:sy n="64" d="100"/>
        </p:scale>
        <p:origin x="82" y="32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2" d="100"/>
          <a:sy n="62"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5DAB8AC-F823-49E1-B2A8-BD6F3C3F19BF}" type="datetimeFigureOut">
              <a:rPr lang="en-US" smtClean="0"/>
              <a:t>7/26/2022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0B81A87-6012-4D3D-A2B1-32E55C1EAF05}" type="slidenum">
              <a:rPr lang="en-US" smtClean="0"/>
              <a:t>‹#›</a:t>
            </a:fld>
            <a:endParaRPr lang="en-US" dirty="0"/>
          </a:p>
        </p:txBody>
      </p:sp>
    </p:spTree>
    <p:extLst>
      <p:ext uri="{BB962C8B-B14F-4D97-AF65-F5344CB8AC3E}">
        <p14:creationId xmlns:p14="http://schemas.microsoft.com/office/powerpoint/2010/main" val="53366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97539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282922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858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0600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50882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3C158A8B-5C5A-9543-8386-49163C8F3951}"/>
              </a:ext>
            </a:extLst>
          </p:cNvPr>
          <p:cNvSpPr txBox="1"/>
          <p:nvPr/>
        </p:nvSpPr>
        <p:spPr>
          <a:xfrm>
            <a:off x="1304365" y="63470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05494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817" y="131355"/>
            <a:ext cx="11227273" cy="701731"/>
          </a:xfrm>
        </p:spPr>
        <p:txBody>
          <a:bodyPr/>
          <a:lstStyle>
            <a:lvl1pPr>
              <a:defRPr baseline="0">
                <a:solidFill>
                  <a:schemeClr val="bg1"/>
                </a:solidFill>
              </a:defRPr>
            </a:lvl1pPr>
          </a:lstStyle>
          <a:p>
            <a:r>
              <a:rPr lang="en-US"/>
              <a:t>CLICK TO EDIT MASTER TITLE STYLE</a:t>
            </a:r>
          </a:p>
        </p:txBody>
      </p:sp>
      <p:sp>
        <p:nvSpPr>
          <p:cNvPr id="4" name="Content Placeholder 7"/>
          <p:cNvSpPr>
            <a:spLocks noGrp="1"/>
          </p:cNvSpPr>
          <p:nvPr>
            <p:ph sz="quarter" idx="10"/>
          </p:nvPr>
        </p:nvSpPr>
        <p:spPr>
          <a:xfrm>
            <a:off x="342428" y="1189570"/>
            <a:ext cx="11452800" cy="4576233"/>
          </a:xfrm>
        </p:spPr>
        <p:txBody>
          <a:bodyPr/>
          <a:lstStyle>
            <a:lvl1pPr>
              <a:defRPr>
                <a:latin typeface="+mj-lt"/>
              </a:defRPr>
            </a:lvl1pPr>
            <a:lvl2pPr>
              <a:defRPr sz="3200">
                <a:latin typeface="+mj-lt"/>
              </a:defRPr>
            </a:lvl2pPr>
            <a:lvl3pPr>
              <a:defRPr sz="2400">
                <a:latin typeface="+mj-lt"/>
              </a:defRPr>
            </a:lvl3pPr>
            <a:lvl4pPr>
              <a:defRPr sz="2400">
                <a:latin typeface="+mj-l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429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63" y="6097880"/>
            <a:ext cx="2121564" cy="350161"/>
          </a:xfrm>
          <a:prstGeom prst="rect">
            <a:avLst/>
          </a:prstGeom>
        </p:spPr>
      </p:pic>
      <p:pic>
        <p:nvPicPr>
          <p:cNvPr id="5" name="Picture 4">
            <a:extLst>
              <a:ext uri="{FF2B5EF4-FFF2-40B4-BE49-F238E27FC236}">
                <a16:creationId xmlns:a16="http://schemas.microsoft.com/office/drawing/2014/main" id="{0A5AFB6D-B3A0-FF43-8868-12C8CB80A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3" y="5769030"/>
            <a:ext cx="1810693" cy="679011"/>
          </a:xfrm>
          <a:prstGeom prst="rect">
            <a:avLst/>
          </a:prstGeom>
        </p:spPr>
      </p:pic>
      <p:pic>
        <p:nvPicPr>
          <p:cNvPr id="6" name="Picture 5" descr="A picture containing outdoor object, web&#10;&#10;Description generated with high confidence">
            <a:extLst>
              <a:ext uri="{FF2B5EF4-FFF2-40B4-BE49-F238E27FC236}">
                <a16:creationId xmlns:a16="http://schemas.microsoft.com/office/drawing/2014/main" id="{DF87BA7D-F835-4EC1-858D-F64884423E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736" b="20335"/>
          <a:stretch/>
        </p:blipFill>
        <p:spPr>
          <a:xfrm>
            <a:off x="20" y="0"/>
            <a:ext cx="12191980" cy="5462546"/>
          </a:xfrm>
          <a:prstGeom prst="rect">
            <a:avLst/>
          </a:prstGeom>
        </p:spPr>
      </p:pic>
      <p:sp>
        <p:nvSpPr>
          <p:cNvPr id="7" name="Rectangle 6">
            <a:extLst>
              <a:ext uri="{FF2B5EF4-FFF2-40B4-BE49-F238E27FC236}">
                <a16:creationId xmlns:a16="http://schemas.microsoft.com/office/drawing/2014/main" id="{9158F26D-1DFE-4829-B62E-84C5AE2C1031}"/>
              </a:ext>
            </a:extLst>
          </p:cNvPr>
          <p:cNvSpPr/>
          <p:nvPr/>
        </p:nvSpPr>
        <p:spPr>
          <a:xfrm>
            <a:off x="6892644" y="647945"/>
            <a:ext cx="4207377" cy="4166656"/>
          </a:xfrm>
          <a:prstGeom prst="rect">
            <a:avLst/>
          </a:prstGeom>
          <a:solidFill>
            <a:srgbClr val="000000">
              <a:alpha val="50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ctr"/>
            <a:r>
              <a:rPr lang="en-US" sz="5400" dirty="0"/>
              <a:t>THANK YOU</a:t>
            </a:r>
          </a:p>
        </p:txBody>
      </p:sp>
      <p:grpSp>
        <p:nvGrpSpPr>
          <p:cNvPr id="2" name="Group 1">
            <a:extLst>
              <a:ext uri="{FF2B5EF4-FFF2-40B4-BE49-F238E27FC236}">
                <a16:creationId xmlns:a16="http://schemas.microsoft.com/office/drawing/2014/main" id="{2EF42C00-A938-4371-AA69-4C831DFB42CE}"/>
              </a:ext>
            </a:extLst>
          </p:cNvPr>
          <p:cNvGrpSpPr/>
          <p:nvPr/>
        </p:nvGrpSpPr>
        <p:grpSpPr>
          <a:xfrm>
            <a:off x="6362704" y="3429000"/>
            <a:ext cx="1059879" cy="1031317"/>
            <a:chOff x="7584011" y="4118411"/>
            <a:chExt cx="2196094" cy="2136913"/>
          </a:xfrm>
        </p:grpSpPr>
        <p:sp>
          <p:nvSpPr>
            <p:cNvPr id="8" name="Rectangle 7">
              <a:extLst>
                <a:ext uri="{FF2B5EF4-FFF2-40B4-BE49-F238E27FC236}">
                  <a16:creationId xmlns:a16="http://schemas.microsoft.com/office/drawing/2014/main" id="{468B727F-05CE-40AB-9D75-7A5B20BBB859}"/>
                </a:ext>
              </a:extLst>
            </p:cNvPr>
            <p:cNvSpPr/>
            <p:nvPr/>
          </p:nvSpPr>
          <p:spPr>
            <a:xfrm>
              <a:off x="7584011" y="4118411"/>
              <a:ext cx="2196094" cy="2136913"/>
            </a:xfrm>
            <a:prstGeom prst="rect">
              <a:avLst/>
            </a:prstGeom>
            <a:solidFill>
              <a:srgbClr val="000000">
                <a:alpha val="6902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ABAC617-7D06-485B-AF2E-07705434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366" y="4589428"/>
              <a:ext cx="1306466" cy="1187696"/>
            </a:xfrm>
            <a:prstGeom prst="rect">
              <a:avLst/>
            </a:prstGeom>
          </p:spPr>
        </p:pic>
      </p:grpSp>
    </p:spTree>
    <p:extLst>
      <p:ext uri="{BB962C8B-B14F-4D97-AF65-F5344CB8AC3E}">
        <p14:creationId xmlns:p14="http://schemas.microsoft.com/office/powerpoint/2010/main" val="979607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408577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3C158A8B-5C5A-9543-8386-49163C8F3951}"/>
              </a:ext>
            </a:extLst>
          </p:cNvPr>
          <p:cNvSpPr txBox="1"/>
          <p:nvPr/>
        </p:nvSpPr>
        <p:spPr>
          <a:xfrm>
            <a:off x="1304365" y="63470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69090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817" y="131355"/>
            <a:ext cx="11227273" cy="701731"/>
          </a:xfrm>
        </p:spPr>
        <p:txBody>
          <a:bodyPr/>
          <a:lstStyle>
            <a:lvl1pPr>
              <a:defRPr baseline="0">
                <a:solidFill>
                  <a:schemeClr val="bg1"/>
                </a:solidFill>
              </a:defRPr>
            </a:lvl1pPr>
          </a:lstStyle>
          <a:p>
            <a:r>
              <a:rPr lang="en-US"/>
              <a:t>CLICK TO EDIT MASTER TITLE STYLE</a:t>
            </a:r>
          </a:p>
        </p:txBody>
      </p:sp>
      <p:sp>
        <p:nvSpPr>
          <p:cNvPr id="4" name="Content Placeholder 7"/>
          <p:cNvSpPr>
            <a:spLocks noGrp="1"/>
          </p:cNvSpPr>
          <p:nvPr>
            <p:ph sz="quarter" idx="10"/>
          </p:nvPr>
        </p:nvSpPr>
        <p:spPr>
          <a:xfrm>
            <a:off x="342428" y="1189570"/>
            <a:ext cx="11452800" cy="4576233"/>
          </a:xfrm>
        </p:spPr>
        <p:txBody>
          <a:bodyPr/>
          <a:lstStyle>
            <a:lvl1pPr>
              <a:defRPr>
                <a:latin typeface="+mj-lt"/>
              </a:defRPr>
            </a:lvl1pPr>
            <a:lvl2pPr>
              <a:defRPr sz="3200">
                <a:latin typeface="+mj-lt"/>
              </a:defRPr>
            </a:lvl2pPr>
            <a:lvl3pPr>
              <a:defRPr sz="2400">
                <a:latin typeface="+mj-lt"/>
              </a:defRPr>
            </a:lvl3pPr>
            <a:lvl4pPr>
              <a:defRPr sz="2400">
                <a:latin typeface="+mj-l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61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3C158A8B-5C5A-9543-8386-49163C8F3951}"/>
              </a:ext>
            </a:extLst>
          </p:cNvPr>
          <p:cNvSpPr txBox="1"/>
          <p:nvPr/>
        </p:nvSpPr>
        <p:spPr>
          <a:xfrm>
            <a:off x="1304365" y="63470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62742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0290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728685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3C158A8B-5C5A-9543-8386-49163C8F3951}"/>
              </a:ext>
            </a:extLst>
          </p:cNvPr>
          <p:cNvSpPr txBox="1"/>
          <p:nvPr/>
        </p:nvSpPr>
        <p:spPr>
          <a:xfrm>
            <a:off x="1304365" y="634701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7643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817" y="131355"/>
            <a:ext cx="11227273" cy="701731"/>
          </a:xfrm>
        </p:spPr>
        <p:txBody>
          <a:bodyPr/>
          <a:lstStyle>
            <a:lvl1pPr>
              <a:defRPr baseline="0">
                <a:solidFill>
                  <a:schemeClr val="bg1"/>
                </a:solidFill>
              </a:defRPr>
            </a:lvl1pPr>
          </a:lstStyle>
          <a:p>
            <a:r>
              <a:rPr lang="en-US"/>
              <a:t>CLICK TO EDIT MASTER TITLE STYLE</a:t>
            </a:r>
          </a:p>
        </p:txBody>
      </p:sp>
      <p:sp>
        <p:nvSpPr>
          <p:cNvPr id="4" name="Content Placeholder 7"/>
          <p:cNvSpPr>
            <a:spLocks noGrp="1"/>
          </p:cNvSpPr>
          <p:nvPr>
            <p:ph sz="quarter" idx="10"/>
          </p:nvPr>
        </p:nvSpPr>
        <p:spPr>
          <a:xfrm>
            <a:off x="342428" y="1189570"/>
            <a:ext cx="11452800" cy="4576233"/>
          </a:xfrm>
        </p:spPr>
        <p:txBody>
          <a:bodyPr/>
          <a:lstStyle>
            <a:lvl1pPr>
              <a:defRPr>
                <a:latin typeface="+mj-lt"/>
              </a:defRPr>
            </a:lvl1pPr>
            <a:lvl2pPr>
              <a:defRPr sz="3200">
                <a:latin typeface="+mj-lt"/>
              </a:defRPr>
            </a:lvl2pPr>
            <a:lvl3pPr>
              <a:defRPr sz="2400">
                <a:latin typeface="+mj-lt"/>
              </a:defRPr>
            </a:lvl3pPr>
            <a:lvl4pPr>
              <a:defRPr sz="2400">
                <a:latin typeface="+mj-l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217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192835"/>
            <a:ext cx="10363200" cy="829791"/>
          </a:xfrm>
        </p:spPr>
        <p:txBody>
          <a:bodyPr>
            <a:normAutofit/>
          </a:bodyPr>
          <a:lstStyle>
            <a:lvl1pPr>
              <a:defRPr lang="en-US" sz="3199" b="0" kern="1200" cap="none" spc="0" baseline="0" dirty="0">
                <a:solidFill>
                  <a:srgbClr val="002060"/>
                </a:solidFill>
                <a:latin typeface="+mj-lt"/>
                <a:ea typeface="+mj-ea"/>
                <a:cs typeface="+mj-cs"/>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0551" tIns="60271" rIns="120551" bIns="60271" rtlCol="0" anchor="ctr"/>
          <a:lstStyle>
            <a:lvl1pPr algn="l">
              <a:defRPr sz="1300">
                <a:solidFill>
                  <a:schemeClr val="accent1"/>
                </a:solidFill>
              </a:defRPr>
            </a:lvl1pPr>
          </a:lstStyle>
          <a:p>
            <a:fld id="{3256ECB9-5F1A-4D43-A04A-3A2F9904218B}" type="slidenum">
              <a:rPr lang="en-US" smtClean="0"/>
              <a:t>‹#›</a:t>
            </a:fld>
            <a:endParaRPr lang="en-US" dirty="0"/>
          </a:p>
        </p:txBody>
      </p:sp>
      <p:sp>
        <p:nvSpPr>
          <p:cNvPr id="4" name="Content Placeholder 7"/>
          <p:cNvSpPr>
            <a:spLocks noGrp="1"/>
          </p:cNvSpPr>
          <p:nvPr>
            <p:ph sz="quarter" idx="10"/>
          </p:nvPr>
        </p:nvSpPr>
        <p:spPr>
          <a:xfrm>
            <a:off x="262551" y="1189631"/>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6061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63" y="6097880"/>
            <a:ext cx="2121564" cy="350161"/>
          </a:xfrm>
          <a:prstGeom prst="rect">
            <a:avLst/>
          </a:prstGeom>
        </p:spPr>
      </p:pic>
      <p:pic>
        <p:nvPicPr>
          <p:cNvPr id="5" name="Picture 4">
            <a:extLst>
              <a:ext uri="{FF2B5EF4-FFF2-40B4-BE49-F238E27FC236}">
                <a16:creationId xmlns:a16="http://schemas.microsoft.com/office/drawing/2014/main" id="{0A5AFB6D-B3A0-FF43-8868-12C8CB80A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3" y="5769030"/>
            <a:ext cx="1810693" cy="679011"/>
          </a:xfrm>
          <a:prstGeom prst="rect">
            <a:avLst/>
          </a:prstGeom>
        </p:spPr>
      </p:pic>
      <p:pic>
        <p:nvPicPr>
          <p:cNvPr id="6" name="Picture 5" descr="A picture containing outdoor object, web&#10;&#10;Description generated with high confidence">
            <a:extLst>
              <a:ext uri="{FF2B5EF4-FFF2-40B4-BE49-F238E27FC236}">
                <a16:creationId xmlns:a16="http://schemas.microsoft.com/office/drawing/2014/main" id="{DF87BA7D-F835-4EC1-858D-F64884423E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736" b="20335"/>
          <a:stretch/>
        </p:blipFill>
        <p:spPr>
          <a:xfrm>
            <a:off x="20" y="0"/>
            <a:ext cx="12191980" cy="5462546"/>
          </a:xfrm>
          <a:prstGeom prst="rect">
            <a:avLst/>
          </a:prstGeom>
        </p:spPr>
      </p:pic>
      <p:sp>
        <p:nvSpPr>
          <p:cNvPr id="7" name="Rectangle 6">
            <a:extLst>
              <a:ext uri="{FF2B5EF4-FFF2-40B4-BE49-F238E27FC236}">
                <a16:creationId xmlns:a16="http://schemas.microsoft.com/office/drawing/2014/main" id="{9158F26D-1DFE-4829-B62E-84C5AE2C1031}"/>
              </a:ext>
            </a:extLst>
          </p:cNvPr>
          <p:cNvSpPr/>
          <p:nvPr/>
        </p:nvSpPr>
        <p:spPr>
          <a:xfrm>
            <a:off x="6892644" y="647945"/>
            <a:ext cx="4207377" cy="4166656"/>
          </a:xfrm>
          <a:prstGeom prst="rect">
            <a:avLst/>
          </a:prstGeom>
          <a:solidFill>
            <a:srgbClr val="000000">
              <a:alpha val="50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lgn="ctr"/>
            <a:r>
              <a:rPr lang="en-US" sz="5400" dirty="0"/>
              <a:t>THANK YOU</a:t>
            </a:r>
          </a:p>
        </p:txBody>
      </p:sp>
      <p:grpSp>
        <p:nvGrpSpPr>
          <p:cNvPr id="2" name="Group 1">
            <a:extLst>
              <a:ext uri="{FF2B5EF4-FFF2-40B4-BE49-F238E27FC236}">
                <a16:creationId xmlns:a16="http://schemas.microsoft.com/office/drawing/2014/main" id="{2EF42C00-A938-4371-AA69-4C831DFB42CE}"/>
              </a:ext>
            </a:extLst>
          </p:cNvPr>
          <p:cNvGrpSpPr/>
          <p:nvPr/>
        </p:nvGrpSpPr>
        <p:grpSpPr>
          <a:xfrm>
            <a:off x="6362704" y="3429000"/>
            <a:ext cx="1059879" cy="1031317"/>
            <a:chOff x="7584011" y="4118411"/>
            <a:chExt cx="2196094" cy="2136913"/>
          </a:xfrm>
        </p:grpSpPr>
        <p:sp>
          <p:nvSpPr>
            <p:cNvPr id="8" name="Rectangle 7">
              <a:extLst>
                <a:ext uri="{FF2B5EF4-FFF2-40B4-BE49-F238E27FC236}">
                  <a16:creationId xmlns:a16="http://schemas.microsoft.com/office/drawing/2014/main" id="{468B727F-05CE-40AB-9D75-7A5B20BBB859}"/>
                </a:ext>
              </a:extLst>
            </p:cNvPr>
            <p:cNvSpPr/>
            <p:nvPr/>
          </p:nvSpPr>
          <p:spPr>
            <a:xfrm>
              <a:off x="7584011" y="4118411"/>
              <a:ext cx="2196094" cy="2136913"/>
            </a:xfrm>
            <a:prstGeom prst="rect">
              <a:avLst/>
            </a:prstGeom>
            <a:solidFill>
              <a:srgbClr val="000000">
                <a:alpha val="6902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ABAC617-7D06-485B-AF2E-07705434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366" y="4589428"/>
              <a:ext cx="1306466" cy="1187696"/>
            </a:xfrm>
            <a:prstGeom prst="rect">
              <a:avLst/>
            </a:prstGeom>
          </p:spPr>
        </p:pic>
      </p:grpSp>
    </p:spTree>
    <p:extLst>
      <p:ext uri="{BB962C8B-B14F-4D97-AF65-F5344CB8AC3E}">
        <p14:creationId xmlns:p14="http://schemas.microsoft.com/office/powerpoint/2010/main" val="3350717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344362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9381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20476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338092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817" y="131355"/>
            <a:ext cx="11227273" cy="701731"/>
          </a:xfrm>
        </p:spPr>
        <p:txBody>
          <a:bodyPr/>
          <a:lstStyle>
            <a:lvl1pPr>
              <a:defRPr baseline="0">
                <a:solidFill>
                  <a:schemeClr val="bg1"/>
                </a:solidFill>
              </a:defRPr>
            </a:lvl1pPr>
          </a:lstStyle>
          <a:p>
            <a:r>
              <a:rPr lang="en-US"/>
              <a:t>CLICK TO EDIT MASTER TITLE STYLE</a:t>
            </a:r>
          </a:p>
        </p:txBody>
      </p:sp>
      <p:sp>
        <p:nvSpPr>
          <p:cNvPr id="4" name="Content Placeholder 7"/>
          <p:cNvSpPr>
            <a:spLocks noGrp="1"/>
          </p:cNvSpPr>
          <p:nvPr>
            <p:ph sz="quarter" idx="10"/>
          </p:nvPr>
        </p:nvSpPr>
        <p:spPr>
          <a:xfrm>
            <a:off x="342428" y="1189570"/>
            <a:ext cx="11452800" cy="4576233"/>
          </a:xfrm>
        </p:spPr>
        <p:txBody>
          <a:bodyPr/>
          <a:lstStyle>
            <a:lvl1pPr>
              <a:defRPr>
                <a:latin typeface="+mj-lt"/>
              </a:defRPr>
            </a:lvl1pPr>
            <a:lvl2pPr>
              <a:defRPr sz="3200">
                <a:latin typeface="+mj-lt"/>
              </a:defRPr>
            </a:lvl2pPr>
            <a:lvl3pPr>
              <a:defRPr sz="2400">
                <a:latin typeface="+mj-lt"/>
              </a:defRPr>
            </a:lvl3pPr>
            <a:lvl4pPr>
              <a:defRPr sz="2400">
                <a:latin typeface="+mj-l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545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601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83650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854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B6B30-C670-5749-BC69-73C8F18602D3}"/>
              </a:ext>
            </a:extLst>
          </p:cNvPr>
          <p:cNvSpPr>
            <a:spLocks noGrp="1"/>
          </p:cNvSpPr>
          <p:nvPr>
            <p:ph type="dt" sz="half" idx="10"/>
          </p:nvPr>
        </p:nvSpPr>
        <p:spPr>
          <a:xfrm>
            <a:off x="404934" y="4023202"/>
            <a:ext cx="2743200" cy="365125"/>
          </a:xfrm>
        </p:spPr>
        <p:txBody>
          <a:bodyPr/>
          <a:lstStyle>
            <a:lvl1pPr>
              <a:defRPr sz="2400" b="0" i="0">
                <a:solidFill>
                  <a:schemeClr val="bg2"/>
                </a:solidFill>
                <a:latin typeface="Proxima Nova Light" panose="02000506030000020004" pitchFamily="2" charset="0"/>
              </a:defRPr>
            </a:lvl1pPr>
          </a:lstStyle>
          <a:p>
            <a:fld id="{D441B81A-BCCF-46EA-AC19-2021A7A05624}" type="datetimeyyyy">
              <a:rPr lang="en-US" smtClean="0"/>
              <a:t>2022</a:t>
            </a:fld>
            <a:endParaRPr lang="en-US" dirty="0"/>
          </a:p>
        </p:txBody>
      </p:sp>
    </p:spTree>
    <p:extLst>
      <p:ext uri="{BB962C8B-B14F-4D97-AF65-F5344CB8AC3E}">
        <p14:creationId xmlns:p14="http://schemas.microsoft.com/office/powerpoint/2010/main" val="725107957"/>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39B5D31B-0954-6747-82DA-6DA8BA0577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F516FA1-3057-7C4E-85DA-34CAE7A1AA80}"/>
              </a:ext>
            </a:extLst>
          </p:cNvPr>
          <p:cNvSpPr>
            <a:spLocks noGrp="1"/>
          </p:cNvSpPr>
          <p:nvPr>
            <p:ph type="sldNum" sz="quarter" idx="12"/>
          </p:nvPr>
        </p:nvSpPr>
        <p:spPr>
          <a:xfrm>
            <a:off x="11792932" y="6551629"/>
            <a:ext cx="399067" cy="306371"/>
          </a:xfrm>
        </p:spPr>
        <p:txBody>
          <a:bodyPr/>
          <a:lstStyle>
            <a:lvl1pPr>
              <a:defRPr sz="1100">
                <a:solidFill>
                  <a:schemeClr val="bg1"/>
                </a:solidFill>
              </a:defRPr>
            </a:lvl1pPr>
          </a:lstStyle>
          <a:p>
            <a:fld id="{0E7E4E21-CF52-5A40-B67B-AC3EC74B5C89}" type="slidenum">
              <a:rPr lang="en-US" smtClean="0"/>
              <a:pPr/>
              <a:t>‹#›</a:t>
            </a:fld>
            <a:endParaRPr lang="en-US" dirty="0"/>
          </a:p>
        </p:txBody>
      </p:sp>
      <p:sp>
        <p:nvSpPr>
          <p:cNvPr id="13" name="Text Placeholder 12">
            <a:extLst>
              <a:ext uri="{FF2B5EF4-FFF2-40B4-BE49-F238E27FC236}">
                <a16:creationId xmlns:a16="http://schemas.microsoft.com/office/drawing/2014/main" id="{D272887A-1E1A-B240-A502-16C7220EB5B8}"/>
              </a:ext>
            </a:extLst>
          </p:cNvPr>
          <p:cNvSpPr>
            <a:spLocks noGrp="1"/>
          </p:cNvSpPr>
          <p:nvPr>
            <p:ph type="body" sz="quarter" idx="14" hasCustomPrompt="1"/>
          </p:nvPr>
        </p:nvSpPr>
        <p:spPr>
          <a:xfrm>
            <a:off x="304800" y="233206"/>
            <a:ext cx="10903048" cy="297157"/>
          </a:xfrm>
        </p:spPr>
        <p:txBody>
          <a:bodyPr anchor="ctr">
            <a:normAutofit/>
          </a:bodyPr>
          <a:lstStyle>
            <a:lvl1pPr marL="0" indent="0">
              <a:buNone/>
              <a:defRPr sz="2400">
                <a:solidFill>
                  <a:schemeClr val="bg1"/>
                </a:solidFill>
                <a:latin typeface="Proxima Nova" panose="02000506030000020004" pitchFamily="2" charset="0"/>
              </a:defRPr>
            </a:lvl1pPr>
          </a:lstStyle>
          <a:p>
            <a:pPr lvl="0"/>
            <a:r>
              <a:rPr lang="en-US" dirty="0"/>
              <a:t>SLIDE TITLE GOES HERE</a:t>
            </a:r>
          </a:p>
        </p:txBody>
      </p:sp>
      <p:sp>
        <p:nvSpPr>
          <p:cNvPr id="5" name="TextBox 4">
            <a:extLst>
              <a:ext uri="{FF2B5EF4-FFF2-40B4-BE49-F238E27FC236}">
                <a16:creationId xmlns:a16="http://schemas.microsoft.com/office/drawing/2014/main" id="{E33CF741-6944-4136-B60A-94D2350C79B2}"/>
              </a:ext>
            </a:extLst>
          </p:cNvPr>
          <p:cNvSpPr txBox="1"/>
          <p:nvPr userDrawn="1"/>
        </p:nvSpPr>
        <p:spPr>
          <a:xfrm>
            <a:off x="295179" y="6508155"/>
            <a:ext cx="2087592" cy="369332"/>
          </a:xfrm>
          <a:prstGeom prst="rect">
            <a:avLst/>
          </a:prstGeom>
          <a:noFill/>
        </p:spPr>
        <p:txBody>
          <a:bodyPr wrap="square" rtlCol="0">
            <a:spAutoFit/>
          </a:bodyPr>
          <a:lstStyle/>
          <a:p>
            <a:r>
              <a:rPr lang="en-US" dirty="0">
                <a:solidFill>
                  <a:schemeClr val="bg1"/>
                </a:solidFill>
              </a:rPr>
              <a:t>Confidential</a:t>
            </a:r>
          </a:p>
        </p:txBody>
      </p:sp>
    </p:spTree>
    <p:extLst>
      <p:ext uri="{BB962C8B-B14F-4D97-AF65-F5344CB8AC3E}">
        <p14:creationId xmlns:p14="http://schemas.microsoft.com/office/powerpoint/2010/main" val="1560839001"/>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guide id="3" pos="7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400754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638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568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1254" y="5410667"/>
            <a:ext cx="6029607" cy="590931"/>
          </a:xfrm>
        </p:spPr>
        <p:txBody>
          <a:bodyPr wrap="square" anchor="b">
            <a:sp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631254" y="6086309"/>
            <a:ext cx="6029607" cy="424732"/>
          </a:xfrm>
        </p:spPr>
        <p:txBody>
          <a:bodyPr wrap="square">
            <a:sp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B324D944-7AEC-4B4E-8CF1-F6B271824FC2}"/>
              </a:ext>
            </a:extLst>
          </p:cNvPr>
          <p:cNvSpPr txBox="1"/>
          <p:nvPr userDrawn="1"/>
        </p:nvSpPr>
        <p:spPr>
          <a:xfrm>
            <a:off x="9370676" y="3374136"/>
            <a:ext cx="1962912" cy="892552"/>
          </a:xfrm>
          <a:prstGeom prst="rect">
            <a:avLst/>
          </a:prstGeom>
          <a:noFill/>
        </p:spPr>
        <p:txBody>
          <a:bodyPr wrap="square" rtlCol="0">
            <a:spAutoFit/>
          </a:bodyPr>
          <a:lstStyle/>
          <a:p>
            <a:r>
              <a:rPr lang="en-US" sz="3200" b="0" dirty="0">
                <a:solidFill>
                  <a:schemeClr val="bg1"/>
                </a:solidFill>
              </a:rPr>
              <a:t>TEAMING</a:t>
            </a:r>
            <a:r>
              <a:rPr lang="en-US" sz="3200" b="1" dirty="0">
                <a:solidFill>
                  <a:schemeClr val="accent5"/>
                </a:solidFill>
              </a:rPr>
              <a:t> </a:t>
            </a:r>
          </a:p>
          <a:p>
            <a:r>
              <a:rPr lang="en-US" sz="2000" b="1" dirty="0">
                <a:solidFill>
                  <a:schemeClr val="accent1"/>
                </a:solidFill>
              </a:rPr>
              <a:t>FOR SUCCESS</a:t>
            </a:r>
            <a:endParaRPr lang="en-US" sz="1400" dirty="0">
              <a:solidFill>
                <a:schemeClr val="accent1"/>
              </a:solidFill>
            </a:endParaRPr>
          </a:p>
        </p:txBody>
      </p:sp>
      <p:pic>
        <p:nvPicPr>
          <p:cNvPr id="7" name="Picture 6">
            <a:extLst>
              <a:ext uri="{FF2B5EF4-FFF2-40B4-BE49-F238E27FC236}">
                <a16:creationId xmlns:a16="http://schemas.microsoft.com/office/drawing/2014/main" id="{48A12243-59BD-41E2-8964-BC9081FB99F6}"/>
              </a:ext>
            </a:extLst>
          </p:cNvPr>
          <p:cNvPicPr>
            <a:picLocks noChangeAspect="1"/>
          </p:cNvPicPr>
          <p:nvPr userDrawn="1"/>
        </p:nvPicPr>
        <p:blipFill>
          <a:blip r:embed="rId3"/>
          <a:stretch>
            <a:fillRect/>
          </a:stretch>
        </p:blipFill>
        <p:spPr>
          <a:xfrm>
            <a:off x="8900750" y="3501908"/>
            <a:ext cx="865595" cy="785954"/>
          </a:xfrm>
          <a:prstGeom prst="rect">
            <a:avLst/>
          </a:prstGeom>
        </p:spPr>
      </p:pic>
    </p:spTree>
    <p:extLst>
      <p:ext uri="{BB962C8B-B14F-4D97-AF65-F5344CB8AC3E}">
        <p14:creationId xmlns:p14="http://schemas.microsoft.com/office/powerpoint/2010/main" val="306932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777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427" y="256806"/>
            <a:ext cx="10363200" cy="701731"/>
          </a:xfrm>
        </p:spPr>
        <p:txBody>
          <a:bodyPr/>
          <a:lstStyle>
            <a:lvl1pPr>
              <a:defRPr baseline="0">
                <a:solidFill>
                  <a:schemeClr val="accent4"/>
                </a:solidFill>
              </a:defRPr>
            </a:lvl1pPr>
          </a:lstStyle>
          <a:p>
            <a:r>
              <a:rPr lang="en-US" dirty="0"/>
              <a:t>CLICK TO EDIT MASTER TITLE STYLE</a:t>
            </a:r>
          </a:p>
        </p:txBody>
      </p:sp>
      <p:sp>
        <p:nvSpPr>
          <p:cNvPr id="5" name="Slide Number Placeholder 5"/>
          <p:cNvSpPr>
            <a:spLocks noGrp="1"/>
          </p:cNvSpPr>
          <p:nvPr>
            <p:ph type="sldNum" sz="quarter" idx="4"/>
          </p:nvPr>
        </p:nvSpPr>
        <p:spPr>
          <a:xfrm>
            <a:off x="233899" y="6399456"/>
            <a:ext cx="625850" cy="365125"/>
          </a:xfrm>
          <a:prstGeom prst="rect">
            <a:avLst/>
          </a:prstGeom>
        </p:spPr>
        <p:txBody>
          <a:bodyPr vert="horz" lIns="121858" tIns="60928" rIns="121858" bIns="60928" rtlCol="0" anchor="ctr"/>
          <a:lstStyle>
            <a:lvl1pPr algn="l">
              <a:defRPr sz="1300">
                <a:solidFill>
                  <a:schemeClr val="accent1"/>
                </a:solidFill>
              </a:defRPr>
            </a:lvl1pPr>
          </a:lstStyle>
          <a:p>
            <a:pPr fontAlgn="base">
              <a:spcBef>
                <a:spcPct val="0"/>
              </a:spcBef>
              <a:spcAft>
                <a:spcPct val="0"/>
              </a:spcAft>
            </a:pPr>
            <a:fld id="{DB7EDF7F-F47B-4B72-AE68-A5439B4C9108}" type="slidenum">
              <a:rPr lang="he-IL" smtClean="0"/>
              <a:pPr fontAlgn="base">
                <a:spcBef>
                  <a:spcPct val="0"/>
                </a:spcBef>
                <a:spcAft>
                  <a:spcPct val="0"/>
                </a:spcAft>
              </a:pPr>
              <a:t>‹#›</a:t>
            </a:fld>
            <a:endParaRPr lang="en-US" dirty="0"/>
          </a:p>
        </p:txBody>
      </p:sp>
      <p:sp>
        <p:nvSpPr>
          <p:cNvPr id="4" name="Content Placeholder 7"/>
          <p:cNvSpPr>
            <a:spLocks noGrp="1"/>
          </p:cNvSpPr>
          <p:nvPr>
            <p:ph sz="quarter" idx="10"/>
          </p:nvPr>
        </p:nvSpPr>
        <p:spPr>
          <a:xfrm>
            <a:off x="262472" y="1189572"/>
            <a:ext cx="11671300" cy="4576233"/>
          </a:xfrm>
        </p:spPr>
        <p:txBody>
          <a:bodyPr/>
          <a:lstStyle>
            <a:lvl1pPr>
              <a:defRPr>
                <a:latin typeface="+mj-lt"/>
              </a:defRPr>
            </a:lvl1pPr>
            <a:lvl2pPr>
              <a:defRPr sz="2699">
                <a:latin typeface="+mj-lt"/>
              </a:defRPr>
            </a:lvl2pPr>
            <a:lvl3pPr>
              <a:defRPr sz="2400">
                <a:latin typeface="+mj-lt"/>
              </a:defRPr>
            </a:lvl3pPr>
            <a:lvl4pPr>
              <a:defRPr sz="1900">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92843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32.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7.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5.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5.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a:cxnSpLocks/>
          </p:cNvCxnSpPr>
          <p:nvPr/>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spTree>
    <p:extLst>
      <p:ext uri="{BB962C8B-B14F-4D97-AF65-F5344CB8AC3E}">
        <p14:creationId xmlns:p14="http://schemas.microsoft.com/office/powerpoint/2010/main" val="4240549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167C0-896C-E04C-9BEE-831522A91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6D37C9-D169-DB46-8399-15693C443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45F4A-F1B1-D74B-BCDB-24A8A8141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353A1-EE6F-41B3-B431-570C113D7890}" type="datetimeyyyy">
              <a:rPr lang="en-US" smtClean="0"/>
              <a:t>2022</a:t>
            </a:fld>
            <a:endParaRPr lang="en-US" dirty="0"/>
          </a:p>
        </p:txBody>
      </p:sp>
      <p:sp>
        <p:nvSpPr>
          <p:cNvPr id="5" name="Footer Placeholder 4">
            <a:extLst>
              <a:ext uri="{FF2B5EF4-FFF2-40B4-BE49-F238E27FC236}">
                <a16:creationId xmlns:a16="http://schemas.microsoft.com/office/drawing/2014/main" id="{4D96C076-0B9F-4D45-B135-82F0249C9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a:extLst>
              <a:ext uri="{FF2B5EF4-FFF2-40B4-BE49-F238E27FC236}">
                <a16:creationId xmlns:a16="http://schemas.microsoft.com/office/drawing/2014/main" id="{E3F9B2FF-7233-D24F-9593-CB3BC553E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E4E21-CF52-5A40-B67B-AC3EC74B5C89}" type="slidenum">
              <a:rPr lang="en-US" smtClean="0"/>
              <a:t>‹#›</a:t>
            </a:fld>
            <a:endParaRPr lang="en-US" dirty="0"/>
          </a:p>
        </p:txBody>
      </p:sp>
      <p:pic>
        <p:nvPicPr>
          <p:cNvPr id="11" name="Picture 10" descr="A picture containing seat&#10;&#10;Description automatically generated">
            <a:extLst>
              <a:ext uri="{FF2B5EF4-FFF2-40B4-BE49-F238E27FC236}">
                <a16:creationId xmlns:a16="http://schemas.microsoft.com/office/drawing/2014/main" id="{520149A4-8459-2848-8EE2-5AE59EDCDB08}"/>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72432252"/>
      </p:ext>
    </p:extLst>
  </p:cSld>
  <p:clrMap bg1="lt1" tx1="dk1" bg2="lt2" tx2="dk2" accent1="accent1" accent2="accent2" accent3="accent3" accent4="accent4" accent5="accent5" accent6="accent6" hlink="hlink" folHlink="folHlink"/>
  <p:sldLayoutIdLst>
    <p:sldLayoutId id="2147483808"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167C0-896C-E04C-9BEE-831522A91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6D37C9-D169-DB46-8399-15693C443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45F4A-F1B1-D74B-BCDB-24A8A8141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BF9B4-D83B-425F-8635-FE5B8BBD9D6A}" type="datetimeyyyy">
              <a:rPr lang="en-US" smtClean="0"/>
              <a:t>2022</a:t>
            </a:fld>
            <a:endParaRPr lang="en-US" dirty="0"/>
          </a:p>
        </p:txBody>
      </p:sp>
      <p:sp>
        <p:nvSpPr>
          <p:cNvPr id="5" name="Footer Placeholder 4">
            <a:extLst>
              <a:ext uri="{FF2B5EF4-FFF2-40B4-BE49-F238E27FC236}">
                <a16:creationId xmlns:a16="http://schemas.microsoft.com/office/drawing/2014/main" id="{4D96C076-0B9F-4D45-B135-82F0249C9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a:extLst>
              <a:ext uri="{FF2B5EF4-FFF2-40B4-BE49-F238E27FC236}">
                <a16:creationId xmlns:a16="http://schemas.microsoft.com/office/drawing/2014/main" id="{E3F9B2FF-7233-D24F-9593-CB3BC553E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E4E21-CF52-5A40-B67B-AC3EC74B5C89}" type="slidenum">
              <a:rPr lang="en-US" smtClean="0"/>
              <a:t>‹#›</a:t>
            </a:fld>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B4FF8870-EAA6-F74C-9C5A-629A4B3E616D}"/>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22628384"/>
      </p:ext>
    </p:extLst>
  </p:cSld>
  <p:clrMap bg1="lt1" tx1="dk1" bg2="lt2" tx2="dk2" accent1="accent1" accent2="accent2" accent3="accent3" accent4="accent4" accent5="accent5" accent6="accent6" hlink="hlink" folHlink="folHlink"/>
  <p:sldLayoutIdLst>
    <p:sldLayoutId id="2147483810" r:id="rId1"/>
    <p:sldLayoutId id="214748381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p:cNvCxnSpPr>
          <p:nvPr userDrawn="1"/>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grpSp>
        <p:nvGrpSpPr>
          <p:cNvPr id="10" name="Group 9">
            <a:extLst>
              <a:ext uri="{FF2B5EF4-FFF2-40B4-BE49-F238E27FC236}">
                <a16:creationId xmlns:a16="http://schemas.microsoft.com/office/drawing/2014/main" id="{96B879D4-7BCD-491F-A501-30481AB340B4}"/>
              </a:ext>
            </a:extLst>
          </p:cNvPr>
          <p:cNvGrpSpPr/>
          <p:nvPr userDrawn="1"/>
        </p:nvGrpSpPr>
        <p:grpSpPr>
          <a:xfrm>
            <a:off x="894316" y="6059066"/>
            <a:ext cx="1506643" cy="677108"/>
            <a:chOff x="3841070" y="2414016"/>
            <a:chExt cx="1506643" cy="677108"/>
          </a:xfrm>
        </p:grpSpPr>
        <p:sp>
          <p:nvSpPr>
            <p:cNvPr id="14" name="TextBox 13">
              <a:extLst>
                <a:ext uri="{FF2B5EF4-FFF2-40B4-BE49-F238E27FC236}">
                  <a16:creationId xmlns:a16="http://schemas.microsoft.com/office/drawing/2014/main" id="{2CC8D161-7B4D-40F3-A5FD-13A0619B3594}"/>
                </a:ext>
              </a:extLst>
            </p:cNvPr>
            <p:cNvSpPr txBox="1"/>
            <p:nvPr/>
          </p:nvSpPr>
          <p:spPr>
            <a:xfrm>
              <a:off x="4087368" y="2414016"/>
              <a:ext cx="1260345" cy="677108"/>
            </a:xfrm>
            <a:prstGeom prst="rect">
              <a:avLst/>
            </a:prstGeom>
            <a:noFill/>
          </p:spPr>
          <p:txBody>
            <a:bodyPr wrap="none" rtlCol="0">
              <a:spAutoFit/>
            </a:bodyPr>
            <a:lstStyle/>
            <a:p>
              <a:r>
                <a:rPr lang="en-US" sz="2000" b="1" dirty="0">
                  <a:solidFill>
                    <a:schemeClr val="tx1"/>
                  </a:solidFill>
                </a:rPr>
                <a:t>TEAMING</a:t>
              </a:r>
            </a:p>
            <a:p>
              <a:r>
                <a:rPr lang="en-US" dirty="0">
                  <a:solidFill>
                    <a:schemeClr val="accent1"/>
                  </a:solidFill>
                </a:rPr>
                <a:t>For Success</a:t>
              </a:r>
            </a:p>
          </p:txBody>
        </p:sp>
        <p:pic>
          <p:nvPicPr>
            <p:cNvPr id="17" name="Picture 16">
              <a:extLst>
                <a:ext uri="{FF2B5EF4-FFF2-40B4-BE49-F238E27FC236}">
                  <a16:creationId xmlns:a16="http://schemas.microsoft.com/office/drawing/2014/main" id="{F862E1C1-738D-49DF-BB2A-FD285FFD1651}"/>
                </a:ext>
              </a:extLst>
            </p:cNvPr>
            <p:cNvPicPr>
              <a:picLocks noChangeAspect="1"/>
            </p:cNvPicPr>
            <p:nvPr/>
          </p:nvPicPr>
          <p:blipFill>
            <a:blip r:embed="rId7"/>
            <a:stretch>
              <a:fillRect/>
            </a:stretch>
          </p:blipFill>
          <p:spPr>
            <a:xfrm>
              <a:off x="3841070" y="2525212"/>
              <a:ext cx="547459" cy="497089"/>
            </a:xfrm>
            <a:prstGeom prst="rect">
              <a:avLst/>
            </a:prstGeom>
          </p:spPr>
        </p:pic>
      </p:grpSp>
    </p:spTree>
    <p:extLst>
      <p:ext uri="{BB962C8B-B14F-4D97-AF65-F5344CB8AC3E}">
        <p14:creationId xmlns:p14="http://schemas.microsoft.com/office/powerpoint/2010/main" val="15799940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5482" y="1042838"/>
            <a:ext cx="10670931" cy="49767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a:cxnSpLocks/>
          </p:cNvCxnSpPr>
          <p:nvPr userDrawn="1"/>
        </p:nvCxnSpPr>
        <p:spPr>
          <a:xfrm flipH="1" flipV="1">
            <a:off x="894312" y="61810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pic>
        <p:nvPicPr>
          <p:cNvPr id="5" name="Picture 4" descr="Icon&#10;&#10;Description automatically generated">
            <a:extLst>
              <a:ext uri="{FF2B5EF4-FFF2-40B4-BE49-F238E27FC236}">
                <a16:creationId xmlns:a16="http://schemas.microsoft.com/office/drawing/2014/main" id="{55F79893-32A9-4CD9-AE40-1103DB4F4D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5032" y="6129120"/>
            <a:ext cx="1386843" cy="573025"/>
          </a:xfrm>
          <a:prstGeom prst="rect">
            <a:avLst/>
          </a:prstGeom>
        </p:spPr>
      </p:pic>
      <p:sp>
        <p:nvSpPr>
          <p:cNvPr id="2" name="Title Placeholder 1"/>
          <p:cNvSpPr>
            <a:spLocks noGrp="1"/>
          </p:cNvSpPr>
          <p:nvPr>
            <p:ph type="title"/>
          </p:nvPr>
        </p:nvSpPr>
        <p:spPr>
          <a:xfrm>
            <a:off x="1082465" y="370346"/>
            <a:ext cx="4832997" cy="424732"/>
          </a:xfrm>
          <a:prstGeom prst="rect">
            <a:avLst/>
          </a:prstGeom>
          <a:solidFill>
            <a:schemeClr val="bg1"/>
          </a:solidFill>
          <a:ln>
            <a:solidFill>
              <a:schemeClr val="tx1"/>
            </a:solidFill>
          </a:ln>
        </p:spPr>
        <p:txBody>
          <a:bodyPr vert="horz" wrap="square" lIns="91440" tIns="45720" rIns="91440" bIns="45720" rtlCol="0" anchor="ctr">
            <a:spAutoFit/>
          </a:bodyPr>
          <a:lstStyle/>
          <a:p>
            <a:r>
              <a:rPr lang="en-US" dirty="0"/>
              <a:t>Click to edit Master title style</a:t>
            </a:r>
          </a:p>
        </p:txBody>
      </p:sp>
    </p:spTree>
    <p:extLst>
      <p:ext uri="{BB962C8B-B14F-4D97-AF65-F5344CB8AC3E}">
        <p14:creationId xmlns:p14="http://schemas.microsoft.com/office/powerpoint/2010/main" val="25752360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Lst>
  <p:hf sldNum="0" hdr="0" dt="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p:cNvCxnSpPr>
          <p:nvPr userDrawn="1"/>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pic>
        <p:nvPicPr>
          <p:cNvPr id="5" name="Picture 4" descr="Icon&#10;&#10;Description automatically generated">
            <a:extLst>
              <a:ext uri="{FF2B5EF4-FFF2-40B4-BE49-F238E27FC236}">
                <a16:creationId xmlns:a16="http://schemas.microsoft.com/office/drawing/2014/main" id="{5F6787E3-BC54-4231-9658-18EDCDFC915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5032" y="6201141"/>
            <a:ext cx="1386843" cy="573025"/>
          </a:xfrm>
          <a:prstGeom prst="rect">
            <a:avLst/>
          </a:prstGeom>
        </p:spPr>
      </p:pic>
    </p:spTree>
    <p:extLst>
      <p:ext uri="{BB962C8B-B14F-4D97-AF65-F5344CB8AC3E}">
        <p14:creationId xmlns:p14="http://schemas.microsoft.com/office/powerpoint/2010/main" val="9063045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a:cxnSpLocks/>
          </p:cNvCxnSpPr>
          <p:nvPr/>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spTree>
    <p:extLst>
      <p:ext uri="{BB962C8B-B14F-4D97-AF65-F5344CB8AC3E}">
        <p14:creationId xmlns:p14="http://schemas.microsoft.com/office/powerpoint/2010/main" val="30328769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90" r:id="rId4"/>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a:cxnSpLocks/>
          </p:cNvCxnSpPr>
          <p:nvPr/>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spTree>
    <p:extLst>
      <p:ext uri="{BB962C8B-B14F-4D97-AF65-F5344CB8AC3E}">
        <p14:creationId xmlns:p14="http://schemas.microsoft.com/office/powerpoint/2010/main" val="39380527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a:cxnSpLocks/>
          </p:cNvCxnSpPr>
          <p:nvPr/>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spTree>
    <p:extLst>
      <p:ext uri="{BB962C8B-B14F-4D97-AF65-F5344CB8AC3E}">
        <p14:creationId xmlns:p14="http://schemas.microsoft.com/office/powerpoint/2010/main" val="42764383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218" y="979382"/>
            <a:ext cx="10732106" cy="7017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1050218" y="1760537"/>
            <a:ext cx="10732106" cy="4187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p:cNvCxnSpPr>
          <p:nvPr userDrawn="1"/>
        </p:nvCxnSpPr>
        <p:spPr>
          <a:xfrm flipH="1" flipV="1">
            <a:off x="894316" y="52785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pic>
        <p:nvPicPr>
          <p:cNvPr id="5" name="Picture 4" descr="Icon&#10;&#10;Description automatically generated">
            <a:extLst>
              <a:ext uri="{FF2B5EF4-FFF2-40B4-BE49-F238E27FC236}">
                <a16:creationId xmlns:a16="http://schemas.microsoft.com/office/drawing/2014/main" id="{5F6787E3-BC54-4231-9658-18EDCDFC915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5032" y="6201141"/>
            <a:ext cx="1386843" cy="573025"/>
          </a:xfrm>
          <a:prstGeom prst="rect">
            <a:avLst/>
          </a:prstGeom>
        </p:spPr>
      </p:pic>
    </p:spTree>
    <p:extLst>
      <p:ext uri="{BB962C8B-B14F-4D97-AF65-F5344CB8AC3E}">
        <p14:creationId xmlns:p14="http://schemas.microsoft.com/office/powerpoint/2010/main" val="363162157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5" r:id="rId3"/>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5482" y="1042838"/>
            <a:ext cx="10670931" cy="49767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a:cxnSpLocks/>
          </p:cNvCxnSpPr>
          <p:nvPr userDrawn="1"/>
        </p:nvCxnSpPr>
        <p:spPr>
          <a:xfrm flipH="1" flipV="1">
            <a:off x="894312" y="618106"/>
            <a:ext cx="112976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4448" y="899855"/>
            <a:ext cx="0" cy="597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50316" y="155855"/>
            <a:ext cx="744000" cy="7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8465" y="370346"/>
            <a:ext cx="366567" cy="315019"/>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96721" y="6279539"/>
            <a:ext cx="1430867" cy="236163"/>
          </a:xfrm>
          <a:prstGeom prst="rect">
            <a:avLst/>
          </a:prstGeom>
        </p:spPr>
      </p:pic>
      <p:pic>
        <p:nvPicPr>
          <p:cNvPr id="5" name="Picture 4" descr="Icon&#10;&#10;Description automatically generated">
            <a:extLst>
              <a:ext uri="{FF2B5EF4-FFF2-40B4-BE49-F238E27FC236}">
                <a16:creationId xmlns:a16="http://schemas.microsoft.com/office/drawing/2014/main" id="{55F79893-32A9-4CD9-AE40-1103DB4F4D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5032" y="6129120"/>
            <a:ext cx="1386843" cy="573025"/>
          </a:xfrm>
          <a:prstGeom prst="rect">
            <a:avLst/>
          </a:prstGeom>
        </p:spPr>
      </p:pic>
      <p:sp>
        <p:nvSpPr>
          <p:cNvPr id="2" name="Title Placeholder 1"/>
          <p:cNvSpPr>
            <a:spLocks noGrp="1"/>
          </p:cNvSpPr>
          <p:nvPr>
            <p:ph type="title"/>
          </p:nvPr>
        </p:nvSpPr>
        <p:spPr>
          <a:xfrm>
            <a:off x="1082465" y="370346"/>
            <a:ext cx="4832997" cy="424732"/>
          </a:xfrm>
          <a:prstGeom prst="rect">
            <a:avLst/>
          </a:prstGeom>
          <a:solidFill>
            <a:schemeClr val="bg1"/>
          </a:solidFill>
          <a:ln>
            <a:solidFill>
              <a:schemeClr val="tx1"/>
            </a:solidFill>
          </a:ln>
        </p:spPr>
        <p:txBody>
          <a:bodyPr vert="horz" wrap="square" lIns="91440" tIns="45720" rIns="91440" bIns="45720" rtlCol="0" anchor="ctr">
            <a:spAutoFit/>
          </a:bodyPr>
          <a:lstStyle/>
          <a:p>
            <a:r>
              <a:rPr lang="en-US" dirty="0"/>
              <a:t>Click to edit Master title style</a:t>
            </a:r>
          </a:p>
        </p:txBody>
      </p:sp>
    </p:spTree>
    <p:extLst>
      <p:ext uri="{BB962C8B-B14F-4D97-AF65-F5344CB8AC3E}">
        <p14:creationId xmlns:p14="http://schemas.microsoft.com/office/powerpoint/2010/main" val="19703656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Lst>
  <p:hf sldNum="0" hdr="0" dt="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1"/>
        </a:buClr>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1"/>
        </a:buClr>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accent1"/>
        </a:buClr>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8AC04A-31A6-7E47-9CE7-F0731A11A423}"/>
              </a:ext>
            </a:extLst>
          </p:cNvPr>
          <p:cNvSpPr txBox="1"/>
          <p:nvPr/>
        </p:nvSpPr>
        <p:spPr>
          <a:xfrm>
            <a:off x="148615" y="2942089"/>
            <a:ext cx="6140216" cy="605294"/>
          </a:xfrm>
          <a:prstGeom prst="rect">
            <a:avLst/>
          </a:prstGeom>
          <a:noFill/>
        </p:spPr>
        <p:txBody>
          <a:bodyPr wrap="square" rtlCol="0">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lang="ja-JP" sz="4000">
                <a:solidFill>
                  <a:srgbClr val="FFFFFF"/>
                </a:solidFill>
                <a:latin typeface="Proxima Nova Light" panose="02000506030000020004"/>
                <a:ea typeface="MS Mincho"/>
                <a:cs typeface="+mj-cs"/>
              </a:rPr>
              <a:t>組織アンケート調査</a:t>
            </a:r>
          </a:p>
        </p:txBody>
      </p:sp>
    </p:spTree>
    <p:extLst>
      <p:ext uri="{BB962C8B-B14F-4D97-AF65-F5344CB8AC3E}">
        <p14:creationId xmlns:p14="http://schemas.microsoft.com/office/powerpoint/2010/main" val="232811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アンケート調査の範囲</a:t>
            </a:r>
          </a:p>
        </p:txBody>
      </p:sp>
      <p:graphicFrame>
        <p:nvGraphicFramePr>
          <p:cNvPr id="4" name="Table 3">
            <a:extLst>
              <a:ext uri="{FF2B5EF4-FFF2-40B4-BE49-F238E27FC236}">
                <a16:creationId xmlns:a16="http://schemas.microsoft.com/office/drawing/2014/main" id="{5C63E596-3FA4-EA62-45F0-F97C65FAABB8}"/>
              </a:ext>
            </a:extLst>
          </p:cNvPr>
          <p:cNvGraphicFramePr>
            <a:graphicFrameLocks noGrp="1"/>
          </p:cNvGraphicFramePr>
          <p:nvPr>
            <p:extLst>
              <p:ext uri="{D42A27DB-BD31-4B8C-83A1-F6EECF244321}">
                <p14:modId xmlns:p14="http://schemas.microsoft.com/office/powerpoint/2010/main" val="1107078592"/>
              </p:ext>
            </p:extLst>
          </p:nvPr>
        </p:nvGraphicFramePr>
        <p:xfrm>
          <a:off x="1411749" y="1301232"/>
          <a:ext cx="3960000" cy="4534380"/>
        </p:xfrm>
        <a:graphic>
          <a:graphicData uri="http://schemas.openxmlformats.org/drawingml/2006/table">
            <a:tbl>
              <a:tblPr/>
              <a:tblGrid>
                <a:gridCol w="3960000">
                  <a:extLst>
                    <a:ext uri="{9D8B030D-6E8A-4147-A177-3AD203B41FA5}">
                      <a16:colId xmlns:a16="http://schemas.microsoft.com/office/drawing/2014/main" val="3730477050"/>
                    </a:ext>
                  </a:extLst>
                </a:gridCol>
              </a:tblGrid>
              <a:tr h="540000">
                <a:tc>
                  <a:txBody>
                    <a:bodyPr/>
                    <a:lstStyle/>
                    <a:p>
                      <a:pPr algn="ctr" fontAlgn="ctr"/>
                      <a:r>
                        <a:rPr lang="ja-JP" sz="2000" b="1" i="0" u="none" strike="noStrike">
                          <a:solidFill>
                            <a:srgbClr val="000000"/>
                          </a:solidFill>
                          <a:latin typeface="Calibri" panose="020F0502020204030204" pitchFamily="34" charset="0"/>
                          <a:ea typeface="MS Mincho"/>
                        </a:rPr>
                        <a:t>会社の取り組み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34217283"/>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720717"/>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 自分の職務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204676143"/>
                  </a:ext>
                </a:extLst>
              </a:tr>
              <a:tr h="25200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402424"/>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ワークライフバランス</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643573977"/>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972953"/>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直属の上司</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472743651"/>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5450633"/>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所属チーム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336398368"/>
                  </a:ext>
                </a:extLst>
              </a:tr>
              <a:tr h="288000">
                <a:tc>
                  <a:txBody>
                    <a:bodyPr/>
                    <a:lstStyle/>
                    <a:p>
                      <a:pPr marL="0" algn="l" defTabSz="914400" rtl="0" eaLnBrk="1" fontAlgn="ctr" latinLnBrk="0" hangingPunct="1"/>
                      <a:endParaRPr lang="en-US" sz="12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058847"/>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価値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605389603"/>
                  </a:ext>
                </a:extLst>
              </a:tr>
            </a:tbl>
          </a:graphicData>
        </a:graphic>
      </p:graphicFrame>
      <p:graphicFrame>
        <p:nvGraphicFramePr>
          <p:cNvPr id="8" name="Table 7">
            <a:extLst>
              <a:ext uri="{FF2B5EF4-FFF2-40B4-BE49-F238E27FC236}">
                <a16:creationId xmlns:a16="http://schemas.microsoft.com/office/drawing/2014/main" id="{678AD76C-86CD-C190-9D54-B96611571037}"/>
              </a:ext>
            </a:extLst>
          </p:cNvPr>
          <p:cNvGraphicFramePr>
            <a:graphicFrameLocks noGrp="1"/>
          </p:cNvGraphicFramePr>
          <p:nvPr>
            <p:extLst>
              <p:ext uri="{D42A27DB-BD31-4B8C-83A1-F6EECF244321}">
                <p14:modId xmlns:p14="http://schemas.microsoft.com/office/powerpoint/2010/main" val="3675713907"/>
              </p:ext>
            </p:extLst>
          </p:nvPr>
        </p:nvGraphicFramePr>
        <p:xfrm>
          <a:off x="7099709" y="1301232"/>
          <a:ext cx="3960000" cy="4436880"/>
        </p:xfrm>
        <a:graphic>
          <a:graphicData uri="http://schemas.openxmlformats.org/drawingml/2006/table">
            <a:tbl>
              <a:tblPr/>
              <a:tblGrid>
                <a:gridCol w="3960000">
                  <a:extLst>
                    <a:ext uri="{9D8B030D-6E8A-4147-A177-3AD203B41FA5}">
                      <a16:colId xmlns:a16="http://schemas.microsoft.com/office/drawing/2014/main" val="3730477050"/>
                    </a:ext>
                  </a:extLst>
                </a:gridCol>
              </a:tblGrid>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チームの協調性</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765189042"/>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571482"/>
                  </a:ext>
                </a:extLst>
              </a:tr>
              <a:tr h="540000">
                <a:tc>
                  <a:txBody>
                    <a:bodyPr/>
                    <a:lstStyle/>
                    <a:p>
                      <a:pPr algn="ctr" fontAlgn="ctr"/>
                      <a:r>
                        <a:rPr lang="ja-JP" sz="2000" b="1" i="0" u="none" strike="noStrike">
                          <a:solidFill>
                            <a:srgbClr val="000000"/>
                          </a:solidFill>
                          <a:latin typeface="Calibri" panose="020F0502020204030204" pitchFamily="34" charset="0"/>
                          <a:ea typeface="MS Mincho"/>
                          <a:cs typeface="+mn-cs"/>
                        </a:rPr>
                        <a:t>上層部</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977522189"/>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451088"/>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会社のゴールとの関係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44998710"/>
                  </a:ext>
                </a:extLst>
              </a:tr>
              <a:tr h="18288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28876"/>
                  </a:ext>
                </a:extLst>
              </a:tr>
              <a:tr h="540000">
                <a:tc>
                  <a:txBody>
                    <a:bodyPr/>
                    <a:lstStyle/>
                    <a:p>
                      <a:pPr marL="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雇用条件</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2766237261"/>
                  </a:ext>
                </a:extLst>
              </a:tr>
              <a:tr h="252000">
                <a:tc>
                  <a:txBody>
                    <a:bodyPr/>
                    <a:lstStyle/>
                    <a:p>
                      <a:pPr marL="0" algn="l" defTabSz="914400" rtl="0" eaLnBrk="1" fontAlgn="ctr" latinLnBrk="0" hangingPunct="1"/>
                      <a:endParaRPr lang="en-US" sz="1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8587671"/>
                  </a:ext>
                </a:extLst>
              </a:tr>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sz="2000" b="1" i="0" u="none" strike="noStrike">
                          <a:solidFill>
                            <a:srgbClr val="000000"/>
                          </a:solidFill>
                          <a:latin typeface="Calibri" panose="020F0502020204030204" pitchFamily="34" charset="0"/>
                          <a:ea typeface="MS Mincho"/>
                        </a:rPr>
                        <a:t>成長と昇進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3285895478"/>
                  </a:ext>
                </a:extLst>
              </a:tr>
              <a:tr h="180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dirty="0"/>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9442603"/>
                  </a:ext>
                </a:extLst>
              </a:tr>
              <a:tr h="5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sz="2000" b="1"/>
                        <a:t>多様性</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2867256597"/>
                  </a:ext>
                </a:extLst>
              </a:tr>
            </a:tbl>
          </a:graphicData>
        </a:graphic>
      </p:graphicFrame>
    </p:spTree>
    <p:extLst>
      <p:ext uri="{BB962C8B-B14F-4D97-AF65-F5344CB8AC3E}">
        <p14:creationId xmlns:p14="http://schemas.microsoft.com/office/powerpoint/2010/main" val="233880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分析と採点</a:t>
            </a:r>
          </a:p>
        </p:txBody>
      </p:sp>
      <p:graphicFrame>
        <p:nvGraphicFramePr>
          <p:cNvPr id="2" name="Table 1">
            <a:extLst>
              <a:ext uri="{FF2B5EF4-FFF2-40B4-BE49-F238E27FC236}">
                <a16:creationId xmlns:a16="http://schemas.microsoft.com/office/drawing/2014/main" id="{D84E8CD9-7447-0260-B0CA-4CD63F943C5B}"/>
              </a:ext>
            </a:extLst>
          </p:cNvPr>
          <p:cNvGraphicFramePr>
            <a:graphicFrameLocks noGrp="1"/>
          </p:cNvGraphicFramePr>
          <p:nvPr>
            <p:extLst>
              <p:ext uri="{D42A27DB-BD31-4B8C-83A1-F6EECF244321}">
                <p14:modId xmlns:p14="http://schemas.microsoft.com/office/powerpoint/2010/main" val="1191079521"/>
              </p:ext>
            </p:extLst>
          </p:nvPr>
        </p:nvGraphicFramePr>
        <p:xfrm>
          <a:off x="1101531" y="1231969"/>
          <a:ext cx="1800000" cy="4802100"/>
        </p:xfrm>
        <a:graphic>
          <a:graphicData uri="http://schemas.openxmlformats.org/drawingml/2006/table">
            <a:tbl>
              <a:tblPr/>
              <a:tblGrid>
                <a:gridCol w="1800000">
                  <a:extLst>
                    <a:ext uri="{9D8B030D-6E8A-4147-A177-3AD203B41FA5}">
                      <a16:colId xmlns:a16="http://schemas.microsoft.com/office/drawing/2014/main" val="3496610588"/>
                    </a:ext>
                  </a:extLst>
                </a:gridCol>
              </a:tblGrid>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在職期間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31812983"/>
                  </a:ext>
                </a:extLst>
              </a:tr>
              <a:tr h="252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280815"/>
                  </a:ext>
                </a:extLst>
              </a:tr>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勤務地</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19430632"/>
                  </a:ext>
                </a:extLst>
              </a:tr>
              <a:tr h="288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2009541"/>
                  </a:ext>
                </a:extLst>
              </a:tr>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部署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24422894"/>
                  </a:ext>
                </a:extLst>
              </a:tr>
              <a:tr h="252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7949032"/>
                  </a:ext>
                </a:extLst>
              </a:tr>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直属の上司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37500643"/>
                  </a:ext>
                </a:extLst>
              </a:tr>
              <a:tr h="252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3395103"/>
                  </a:ext>
                </a:extLst>
              </a:tr>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性別</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99012156"/>
                  </a:ext>
                </a:extLst>
              </a:tr>
              <a:tr h="288000">
                <a:tc>
                  <a:txBody>
                    <a:bodyPr/>
                    <a:lstStyle/>
                    <a:p>
                      <a:pPr marL="93663" indent="0" algn="l" defTabSz="914400" rtl="0" eaLnBrk="1" fontAlgn="ctr" latinLnBrk="0" hangingPunct="1"/>
                      <a:endParaRPr lang="en-US" sz="2000" b="1"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69090"/>
                  </a:ext>
                </a:extLst>
              </a:tr>
              <a:tr h="540000">
                <a:tc>
                  <a:txBody>
                    <a:bodyPr/>
                    <a:lstStyle/>
                    <a:p>
                      <a:pPr marL="93663" indent="0" algn="ctr" defTabSz="914400" rtl="0" eaLnBrk="1" fontAlgn="ctr" latinLnBrk="0" hangingPunct="1"/>
                      <a:r>
                        <a:rPr lang="ja-JP" sz="2000" b="1" i="0" u="none" strike="noStrike">
                          <a:solidFill>
                            <a:srgbClr val="000000"/>
                          </a:solidFill>
                          <a:latin typeface="Calibri" panose="020F0502020204030204" pitchFamily="34" charset="0"/>
                          <a:ea typeface="MS Mincho"/>
                          <a:cs typeface="+mn-cs"/>
                        </a:rPr>
                        <a:t>年齢</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51717519"/>
                  </a:ext>
                </a:extLst>
              </a:tr>
            </a:tbl>
          </a:graphicData>
        </a:graphic>
      </p:graphicFrame>
      <p:graphicFrame>
        <p:nvGraphicFramePr>
          <p:cNvPr id="4" name="Table 3">
            <a:extLst>
              <a:ext uri="{FF2B5EF4-FFF2-40B4-BE49-F238E27FC236}">
                <a16:creationId xmlns:a16="http://schemas.microsoft.com/office/drawing/2014/main" id="{8FE0E205-BCED-825B-77D8-1D079077DC78}"/>
              </a:ext>
            </a:extLst>
          </p:cNvPr>
          <p:cNvGraphicFramePr>
            <a:graphicFrameLocks noGrp="1"/>
          </p:cNvGraphicFramePr>
          <p:nvPr>
            <p:extLst>
              <p:ext uri="{D42A27DB-BD31-4B8C-83A1-F6EECF244321}">
                <p14:modId xmlns:p14="http://schemas.microsoft.com/office/powerpoint/2010/main" val="963881922"/>
              </p:ext>
            </p:extLst>
          </p:nvPr>
        </p:nvGraphicFramePr>
        <p:xfrm>
          <a:off x="5092182" y="1231969"/>
          <a:ext cx="3408006" cy="2592000"/>
        </p:xfrm>
        <a:graphic>
          <a:graphicData uri="http://schemas.openxmlformats.org/drawingml/2006/table">
            <a:tbl>
              <a:tblPr/>
              <a:tblGrid>
                <a:gridCol w="897808">
                  <a:extLst>
                    <a:ext uri="{9D8B030D-6E8A-4147-A177-3AD203B41FA5}">
                      <a16:colId xmlns:a16="http://schemas.microsoft.com/office/drawing/2014/main" val="1930579953"/>
                    </a:ext>
                  </a:extLst>
                </a:gridCol>
                <a:gridCol w="2510198">
                  <a:extLst>
                    <a:ext uri="{9D8B030D-6E8A-4147-A177-3AD203B41FA5}">
                      <a16:colId xmlns:a16="http://schemas.microsoft.com/office/drawing/2014/main" val="2299887068"/>
                    </a:ext>
                  </a:extLst>
                </a:gridCol>
              </a:tblGrid>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indent="0" algn="ctr" fontAlgn="ctr"/>
                      <a:r>
                        <a:rPr lang="ja-JP" sz="2000" b="1" i="0" u="none" strike="noStrike">
                          <a:solidFill>
                            <a:srgbClr val="000000"/>
                          </a:solidFill>
                          <a:latin typeface="Calibri" panose="020F0502020204030204" pitchFamily="34" charset="0"/>
                          <a:ea typeface="MS Mincho"/>
                          <a:cs typeface="+mn-cs"/>
                        </a:rPr>
                        <a:t>全く同意しません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690809"/>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a:solidFill>
                            <a:srgbClr val="000000"/>
                          </a:solidFill>
                          <a:latin typeface="Calibri" panose="020F0502020204030204" pitchFamily="34" charset="0"/>
                          <a:ea typeface="MS Mincho"/>
                          <a:cs typeface="+mn-cs"/>
                        </a:rPr>
                        <a:t>同意しません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657574"/>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a:solidFill>
                            <a:srgbClr val="000000"/>
                          </a:solidFill>
                          <a:latin typeface="Calibri" panose="020F0502020204030204" pitchFamily="34" charset="0"/>
                          <a:ea typeface="MS Mincho"/>
                          <a:cs typeface="+mn-cs"/>
                        </a:rPr>
                        <a:t>あまり同意しません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994110"/>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a:solidFill>
                            <a:srgbClr val="000000"/>
                          </a:solidFill>
                          <a:latin typeface="Calibri" panose="020F0502020204030204" pitchFamily="34" charset="0"/>
                          <a:ea typeface="MS Mincho"/>
                          <a:cs typeface="+mn-cs"/>
                        </a:rPr>
                        <a:t>やや同意します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629341"/>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a:solidFill>
                            <a:srgbClr val="000000"/>
                          </a:solidFill>
                          <a:latin typeface="Calibri" panose="020F0502020204030204" pitchFamily="34" charset="0"/>
                          <a:ea typeface="MS Mincho"/>
                          <a:cs typeface="+mn-cs"/>
                        </a:rPr>
                        <a:t>同意します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675810"/>
                  </a:ext>
                </a:extLst>
              </a:tr>
              <a:tr h="432000">
                <a:tc>
                  <a:txBody>
                    <a:bodyPr/>
                    <a:lstStyle/>
                    <a:p>
                      <a:pPr algn="ctr" fontAlgn="ctr"/>
                      <a:r>
                        <a:rPr lang="ja-JP" sz="2000" b="1" i="0" u="none" strike="noStrike">
                          <a:solidFill>
                            <a:srgbClr val="000000"/>
                          </a:solidFill>
                          <a:latin typeface="Calibri" panose="020F0502020204030204" pitchFamily="34" charset="0"/>
                          <a:ea typeface="MS Mincho"/>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ja-JP" sz="2000" b="1" i="0" u="none" strike="noStrike">
                          <a:solidFill>
                            <a:srgbClr val="000000"/>
                          </a:solidFill>
                          <a:latin typeface="Calibri" panose="020F0502020204030204" pitchFamily="34" charset="0"/>
                          <a:ea typeface="MS Mincho"/>
                          <a:cs typeface="+mn-cs"/>
                        </a:rPr>
                        <a:t>強く同意します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884558"/>
                  </a:ext>
                </a:extLst>
              </a:tr>
            </a:tbl>
          </a:graphicData>
        </a:graphic>
      </p:graphicFrame>
    </p:spTree>
    <p:extLst>
      <p:ext uri="{BB962C8B-B14F-4D97-AF65-F5344CB8AC3E}">
        <p14:creationId xmlns:p14="http://schemas.microsoft.com/office/powerpoint/2010/main" val="81028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トピックと質問</a:t>
            </a:r>
          </a:p>
        </p:txBody>
      </p:sp>
      <p:graphicFrame>
        <p:nvGraphicFramePr>
          <p:cNvPr id="2" name="Table 1">
            <a:extLst>
              <a:ext uri="{FF2B5EF4-FFF2-40B4-BE49-F238E27FC236}">
                <a16:creationId xmlns:a16="http://schemas.microsoft.com/office/drawing/2014/main" id="{1AE4A8E3-DD4B-DCA7-A59F-19846C9C6CAF}"/>
              </a:ext>
            </a:extLst>
          </p:cNvPr>
          <p:cNvGraphicFramePr>
            <a:graphicFrameLocks noGrp="1"/>
          </p:cNvGraphicFramePr>
          <p:nvPr>
            <p:extLst>
              <p:ext uri="{D42A27DB-BD31-4B8C-83A1-F6EECF244321}">
                <p14:modId xmlns:p14="http://schemas.microsoft.com/office/powerpoint/2010/main" val="3723384063"/>
              </p:ext>
            </p:extLst>
          </p:nvPr>
        </p:nvGraphicFramePr>
        <p:xfrm>
          <a:off x="1107222" y="1287262"/>
          <a:ext cx="9686665" cy="3733023"/>
        </p:xfrm>
        <a:graphic>
          <a:graphicData uri="http://schemas.openxmlformats.org/drawingml/2006/table">
            <a:tbl>
              <a:tblPr/>
              <a:tblGrid>
                <a:gridCol w="1910046">
                  <a:extLst>
                    <a:ext uri="{9D8B030D-6E8A-4147-A177-3AD203B41FA5}">
                      <a16:colId xmlns:a16="http://schemas.microsoft.com/office/drawing/2014/main" val="3233759257"/>
                    </a:ext>
                  </a:extLst>
                </a:gridCol>
                <a:gridCol w="300151">
                  <a:extLst>
                    <a:ext uri="{9D8B030D-6E8A-4147-A177-3AD203B41FA5}">
                      <a16:colId xmlns:a16="http://schemas.microsoft.com/office/drawing/2014/main" val="3043991806"/>
                    </a:ext>
                  </a:extLst>
                </a:gridCol>
                <a:gridCol w="7476468">
                  <a:extLst>
                    <a:ext uri="{9D8B030D-6E8A-4147-A177-3AD203B41FA5}">
                      <a16:colId xmlns:a16="http://schemas.microsoft.com/office/drawing/2014/main" val="3533943704"/>
                    </a:ext>
                  </a:extLst>
                </a:gridCol>
              </a:tblGrid>
              <a:tr h="359747">
                <a:tc rowSpan="4">
                  <a:txBody>
                    <a:bodyPr/>
                    <a:lstStyle/>
                    <a:p>
                      <a:pPr algn="ctr" fontAlgn="ctr"/>
                      <a:r>
                        <a:rPr lang="ja-JP" sz="2000" b="1" i="0" u="none" strike="noStrike">
                          <a:solidFill>
                            <a:schemeClr val="tx1"/>
                          </a:solidFill>
                          <a:latin typeface="Calibri" panose="020F0502020204030204" pitchFamily="34" charset="0"/>
                          <a:ea typeface="MS Mincho"/>
                        </a:rPr>
                        <a:t>会社の取り組み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chemeClr val="tx1"/>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fontAlgn="b"/>
                      <a:r>
                        <a:rPr lang="ja-JP" sz="1600" b="0" i="0" u="none" strike="noStrike">
                          <a:solidFill>
                            <a:schemeClr val="tx1"/>
                          </a:solidFill>
                          <a:latin typeface="Calibri" panose="020F0502020204030204" pitchFamily="34" charset="0"/>
                          <a:ea typeface="MS Mincho"/>
                        </a:rPr>
                        <a:t>私はInsightecで働くことに満足しています。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68171"/>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私はInsightecで働くことに誇りを感じています。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940372"/>
                  </a:ext>
                </a:extLst>
              </a:tr>
              <a:tr h="495300">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私は今後2年間はInsightecでの勤務を続けるつもりです。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847978"/>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私は友人にInsightecで働くことを勧めると思います。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211719"/>
                  </a:ext>
                </a:extLst>
              </a:tr>
              <a:tr h="359747">
                <a:tc>
                  <a:txBody>
                    <a:bodyPr/>
                    <a:lstStyle/>
                    <a:p>
                      <a:pPr algn="l" rtl="0" fontAlgn="b"/>
                      <a:endParaRPr lang="en-US" sz="1600" b="0" i="0" u="none" strike="noStrike" dirty="0">
                        <a:solidFill>
                          <a:schemeClr val="tx1"/>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1600" b="0" i="0" u="none" strike="noStrike" dirty="0">
                        <a:solidFill>
                          <a:schemeClr val="tx1"/>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chemeClr val="tx1"/>
                        </a:solidFill>
                        <a:effectLst/>
                        <a:latin typeface="Calibri" panose="020F0502020204030204" pitchFamily="34" charset="0"/>
                        <a:ea typeface="+mn-ea"/>
                        <a:cs typeface="+mn-cs"/>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190744"/>
                  </a:ext>
                </a:extLst>
              </a:tr>
              <a:tr h="359747">
                <a:tc rowSpan="5">
                  <a:txBody>
                    <a:bodyPr/>
                    <a:lstStyle/>
                    <a:p>
                      <a:pPr algn="ctr" fontAlgn="ctr"/>
                      <a:r>
                        <a:rPr lang="ja-JP" sz="2000" b="1" i="0" u="none" strike="noStrike">
                          <a:solidFill>
                            <a:schemeClr val="tx1"/>
                          </a:solidFill>
                          <a:latin typeface="Calibri" panose="020F0502020204030204" pitchFamily="34" charset="0"/>
                          <a:ea typeface="MS Mincho"/>
                        </a:rPr>
                        <a:t>職務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chemeClr val="tx1"/>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私の仕事は興味深くやりがいもあります。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477122"/>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私の役割は自己達成感を与えてくれます。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315017"/>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私は自分が果たすことを期待される任務を理解しています。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998154"/>
                  </a:ext>
                </a:extLst>
              </a:tr>
              <a:tr h="359747">
                <a:tc vMerge="1">
                  <a:txBody>
                    <a:bodyPr/>
                    <a:lstStyle/>
                    <a:p>
                      <a:endParaRPr lang="en-US"/>
                    </a:p>
                  </a:txBody>
                  <a:tcPr/>
                </a:tc>
                <a:tc>
                  <a:txBody>
                    <a:bodyPr/>
                    <a:lstStyle/>
                    <a:p>
                      <a:pPr algn="ctr" fontAlgn="b"/>
                      <a:r>
                        <a:rPr lang="ja-JP" sz="1600" b="0" i="0" u="none" strike="noStrike">
                          <a:solidFill>
                            <a:schemeClr val="tx1"/>
                          </a:solidFill>
                          <a:latin typeface="Calibri" panose="020F0502020204030204" pitchFamily="34" charset="0"/>
                          <a:ea typeface="MS Mincho"/>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私は職務を全うするために必要なリソースとツールを所有しています。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6111"/>
                  </a:ext>
                </a:extLst>
              </a:tr>
              <a:tr h="359747">
                <a:tc vMerge="1">
                  <a:txBody>
                    <a:bodyPr/>
                    <a:lstStyle/>
                    <a:p>
                      <a:endParaRPr lang="en-US"/>
                    </a:p>
                  </a:txBody>
                  <a:tcPr>
                    <a:lnT w="6350" cap="flat" cmpd="sng" algn="ctr">
                      <a:solidFill>
                        <a:srgbClr val="000000"/>
                      </a:solidFill>
                      <a:prstDash val="solid"/>
                      <a:round/>
                      <a:headEnd type="none" w="med" len="med"/>
                      <a:tailEnd type="none" w="med" len="med"/>
                    </a:lnT>
                  </a:tcPr>
                </a:tc>
                <a:tc>
                  <a:txBody>
                    <a:bodyPr/>
                    <a:lstStyle/>
                    <a:p>
                      <a:pPr algn="ctr" fontAlgn="b"/>
                      <a:r>
                        <a:rPr lang="ja-JP" sz="1600" b="0" i="0" u="none" strike="noStrike">
                          <a:solidFill>
                            <a:schemeClr val="tx1"/>
                          </a:solidFill>
                          <a:latin typeface="Calibri" panose="020F0502020204030204" pitchFamily="34" charset="0"/>
                          <a:ea typeface="MS Mincho"/>
                        </a:rPr>
                        <a:t>5</a:t>
                      </a: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chemeClr val="tx1"/>
                          </a:solidFill>
                          <a:latin typeface="Calibri" panose="020F0502020204030204" pitchFamily="34" charset="0"/>
                          <a:ea typeface="MS Mincho"/>
                          <a:cs typeface="+mn-cs"/>
                        </a:rPr>
                        <a:t>私は職務を遂行するために自ら決断を下すことを奨励されています。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635970"/>
                  </a:ext>
                </a:extLst>
              </a:tr>
            </a:tbl>
          </a:graphicData>
        </a:graphic>
      </p:graphicFrame>
    </p:spTree>
    <p:extLst>
      <p:ext uri="{BB962C8B-B14F-4D97-AF65-F5344CB8AC3E}">
        <p14:creationId xmlns:p14="http://schemas.microsoft.com/office/powerpoint/2010/main" val="139341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トピックと質問</a:t>
            </a:r>
          </a:p>
        </p:txBody>
      </p:sp>
      <p:graphicFrame>
        <p:nvGraphicFramePr>
          <p:cNvPr id="2" name="Table 1">
            <a:extLst>
              <a:ext uri="{FF2B5EF4-FFF2-40B4-BE49-F238E27FC236}">
                <a16:creationId xmlns:a16="http://schemas.microsoft.com/office/drawing/2014/main" id="{083209FE-6415-7A85-AED8-D3CBDBFF3BAA}"/>
              </a:ext>
            </a:extLst>
          </p:cNvPr>
          <p:cNvGraphicFramePr>
            <a:graphicFrameLocks noGrp="1"/>
          </p:cNvGraphicFramePr>
          <p:nvPr>
            <p:extLst>
              <p:ext uri="{D42A27DB-BD31-4B8C-83A1-F6EECF244321}">
                <p14:modId xmlns:p14="http://schemas.microsoft.com/office/powerpoint/2010/main" val="3106467524"/>
              </p:ext>
            </p:extLst>
          </p:nvPr>
        </p:nvGraphicFramePr>
        <p:xfrm>
          <a:off x="791087" y="1209916"/>
          <a:ext cx="9097600" cy="4590600"/>
        </p:xfrm>
        <a:graphic>
          <a:graphicData uri="http://schemas.openxmlformats.org/drawingml/2006/table">
            <a:tbl>
              <a:tblPr/>
              <a:tblGrid>
                <a:gridCol w="1778000">
                  <a:extLst>
                    <a:ext uri="{9D8B030D-6E8A-4147-A177-3AD203B41FA5}">
                      <a16:colId xmlns:a16="http://schemas.microsoft.com/office/drawing/2014/main" val="547511895"/>
                    </a:ext>
                  </a:extLst>
                </a:gridCol>
                <a:gridCol w="360000">
                  <a:extLst>
                    <a:ext uri="{9D8B030D-6E8A-4147-A177-3AD203B41FA5}">
                      <a16:colId xmlns:a16="http://schemas.microsoft.com/office/drawing/2014/main" val="1445876268"/>
                    </a:ext>
                  </a:extLst>
                </a:gridCol>
                <a:gridCol w="6959600">
                  <a:extLst>
                    <a:ext uri="{9D8B030D-6E8A-4147-A177-3AD203B41FA5}">
                      <a16:colId xmlns:a16="http://schemas.microsoft.com/office/drawing/2014/main" val="189826564"/>
                    </a:ext>
                  </a:extLst>
                </a:gridCol>
              </a:tblGrid>
              <a:tr h="360000">
                <a:tc rowSpan="2">
                  <a:txBody>
                    <a:bodyPr/>
                    <a:lstStyle/>
                    <a:p>
                      <a:pPr algn="ctr" fontAlgn="ctr"/>
                      <a:r>
                        <a:rPr lang="ja-JP" sz="2000" b="1" i="0" u="none" strike="noStrike">
                          <a:solidFill>
                            <a:srgbClr val="000000"/>
                          </a:solidFill>
                          <a:latin typeface="Calibri" panose="020F0502020204030204" pitchFamily="34" charset="0"/>
                          <a:ea typeface="MS Mincho"/>
                        </a:rPr>
                        <a:t>ワークライフバランス</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私は仕事と個人的な生活との間のバランスを維持しています。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151702"/>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会社はワークライフバランスの促進を奨励しています。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029136"/>
                  </a:ext>
                </a:extLst>
              </a:tr>
              <a:tr h="36000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161546"/>
                  </a:ext>
                </a:extLst>
              </a:tr>
              <a:tr h="360000">
                <a:tc rowSpan="5">
                  <a:txBody>
                    <a:bodyPr/>
                    <a:lstStyle/>
                    <a:p>
                      <a:pPr algn="ctr" fontAlgn="ctr"/>
                      <a:r>
                        <a:rPr lang="ja-JP" sz="2000" b="1" i="0" u="none" strike="noStrike">
                          <a:solidFill>
                            <a:srgbClr val="000000"/>
                          </a:solidFill>
                          <a:latin typeface="Calibri" panose="020F0502020204030204" pitchFamily="34" charset="0"/>
                          <a:ea typeface="MS Mincho"/>
                        </a:rPr>
                        <a:t>直属の上司 </a:t>
                      </a:r>
                    </a:p>
                    <a:p>
                      <a:pPr algn="ctr" fontAlgn="ctr"/>
                      <a:r>
                        <a:rPr lang="ja-JP" sz="2000" b="1" i="0" u="none" strike="noStrike">
                          <a:solidFill>
                            <a:srgbClr val="000000"/>
                          </a:solidFill>
                          <a:latin typeface="Calibri" panose="020F0502020204030204" pitchFamily="34" charset="0"/>
                          <a:ea typeface="MS Mincho"/>
                        </a:rPr>
                        <a:t>と自分の関係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直属の上司は、職務を遂行するための明確かつ明瞭に定義されたゴールを設定してくれます。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421176"/>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chemeClr val="tx1"/>
                          </a:solidFill>
                          <a:latin typeface="Calibri" panose="020F0502020204030204" pitchFamily="34" charset="0"/>
                          <a:ea typeface="MS Mincho"/>
                          <a:cs typeface="+mn-cs"/>
                        </a:rPr>
                        <a:t>直属の上司からは定期的にフィードバックを受けています。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401553"/>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直属の上司から受け取るフィードバックは効果的です。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601524"/>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直属の上司は私の努力と成果を認識しています。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891532"/>
                  </a:ext>
                </a:extLst>
              </a:tr>
              <a:tr h="360000">
                <a:tc vMerge="1">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直属の上司は私を一人の人間として配慮してくれます。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311131"/>
                  </a:ext>
                </a:extLst>
              </a:tr>
              <a:tr h="360000">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583660"/>
                  </a:ext>
                </a:extLst>
              </a:tr>
              <a:tr h="360000">
                <a:tc rowSpan="3">
                  <a:txBody>
                    <a:bodyPr/>
                    <a:lstStyle/>
                    <a:p>
                      <a:pPr algn="ctr" fontAlgn="ctr"/>
                      <a:r>
                        <a:rPr lang="ja-JP" sz="2000" b="1" i="0" u="none" strike="noStrike">
                          <a:solidFill>
                            <a:srgbClr val="000000"/>
                          </a:solidFill>
                          <a:latin typeface="Calibri" panose="020F0502020204030204" pitchFamily="34" charset="0"/>
                          <a:ea typeface="MS Mincho"/>
                        </a:rPr>
                        <a:t>所属チーム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所属チームのメンバーは協力的であり、互いに助け合っています。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612251"/>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所属チームのメンバーは共通のゴールを目指して努力しています。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694619"/>
                  </a:ext>
                </a:extLst>
              </a:tr>
              <a:tr h="360000">
                <a:tc vMerge="1">
                  <a:txBody>
                    <a:bodyPr/>
                    <a:lstStyle/>
                    <a:p>
                      <a:endParaRPr lang="en-US"/>
                    </a:p>
                  </a:txBody>
                  <a:tcPr/>
                </a:tc>
                <a:tc>
                  <a:txBody>
                    <a:bodyPr/>
                    <a:lstStyle/>
                    <a:p>
                      <a:pPr marL="88900" indent="0" algn="ctr" defTabSz="914400" rtl="0" eaLnBrk="1" fontAlgn="b" latinLnBrk="0" hangingPunct="1"/>
                      <a:r>
                        <a:rPr lang="ja-JP" sz="1600" b="0" i="0" u="none" strike="noStrike">
                          <a:solidFill>
                            <a:srgbClr val="000000"/>
                          </a:solidFill>
                          <a:latin typeface="Calibri" panose="020F0502020204030204" pitchFamily="34" charset="0"/>
                          <a:ea typeface="MS Mincho"/>
                          <a:cs typeface="+mn-cs"/>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所属チームのメンバーには、自分の手本にできる高度にプロフェッショナルな人たちがいます。</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706887"/>
                  </a:ext>
                </a:extLst>
              </a:tr>
            </a:tbl>
          </a:graphicData>
        </a:graphic>
      </p:graphicFrame>
    </p:spTree>
    <p:extLst>
      <p:ext uri="{BB962C8B-B14F-4D97-AF65-F5344CB8AC3E}">
        <p14:creationId xmlns:p14="http://schemas.microsoft.com/office/powerpoint/2010/main" val="357622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トピックと質問</a:t>
            </a:r>
          </a:p>
        </p:txBody>
      </p:sp>
      <p:graphicFrame>
        <p:nvGraphicFramePr>
          <p:cNvPr id="4" name="Table 3">
            <a:extLst>
              <a:ext uri="{FF2B5EF4-FFF2-40B4-BE49-F238E27FC236}">
                <a16:creationId xmlns:a16="http://schemas.microsoft.com/office/drawing/2014/main" id="{9AFCEF18-6FF1-CAB0-AD21-165469B27254}"/>
              </a:ext>
            </a:extLst>
          </p:cNvPr>
          <p:cNvGraphicFramePr>
            <a:graphicFrameLocks noGrp="1"/>
          </p:cNvGraphicFramePr>
          <p:nvPr>
            <p:extLst>
              <p:ext uri="{D42A27DB-BD31-4B8C-83A1-F6EECF244321}">
                <p14:modId xmlns:p14="http://schemas.microsoft.com/office/powerpoint/2010/main" val="3336583148"/>
              </p:ext>
            </p:extLst>
          </p:nvPr>
        </p:nvGraphicFramePr>
        <p:xfrm>
          <a:off x="928738" y="1121426"/>
          <a:ext cx="10279110" cy="4455300"/>
        </p:xfrm>
        <a:graphic>
          <a:graphicData uri="http://schemas.openxmlformats.org/drawingml/2006/table">
            <a:tbl>
              <a:tblPr/>
              <a:tblGrid>
                <a:gridCol w="2059734">
                  <a:extLst>
                    <a:ext uri="{9D8B030D-6E8A-4147-A177-3AD203B41FA5}">
                      <a16:colId xmlns:a16="http://schemas.microsoft.com/office/drawing/2014/main" val="1511029866"/>
                    </a:ext>
                  </a:extLst>
                </a:gridCol>
                <a:gridCol w="403869">
                  <a:extLst>
                    <a:ext uri="{9D8B030D-6E8A-4147-A177-3AD203B41FA5}">
                      <a16:colId xmlns:a16="http://schemas.microsoft.com/office/drawing/2014/main" val="2210476966"/>
                    </a:ext>
                  </a:extLst>
                </a:gridCol>
                <a:gridCol w="7815507">
                  <a:extLst>
                    <a:ext uri="{9D8B030D-6E8A-4147-A177-3AD203B41FA5}">
                      <a16:colId xmlns:a16="http://schemas.microsoft.com/office/drawing/2014/main" val="207001848"/>
                    </a:ext>
                  </a:extLst>
                </a:gridCol>
              </a:tblGrid>
              <a:tr h="360000">
                <a:tc rowSpan="2">
                  <a:txBody>
                    <a:bodyPr/>
                    <a:lstStyle/>
                    <a:p>
                      <a:pPr algn="ctr" fontAlgn="ctr"/>
                      <a:r>
                        <a:rPr lang="ja-JP" sz="2000" b="1" i="0" u="none" strike="noStrike">
                          <a:solidFill>
                            <a:srgbClr val="000000"/>
                          </a:solidFill>
                          <a:latin typeface="Calibri" panose="020F0502020204030204" pitchFamily="34" charset="0"/>
                          <a:ea typeface="MS Mincho"/>
                        </a:rPr>
                        <a:t>チームの協調性</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fontAlgn="b"/>
                      <a:r>
                        <a:rPr lang="ja-JP" sz="1600" b="0" i="0" u="none" strike="noStrike">
                          <a:solidFill>
                            <a:srgbClr val="000000"/>
                          </a:solidFill>
                          <a:latin typeface="Calibri" panose="020F0502020204030204" pitchFamily="34" charset="0"/>
                          <a:ea typeface="MS Mincho"/>
                        </a:rPr>
                        <a:t>会社のチームは、効率的かつ協調的に協力して仕事を進めています。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9563097"/>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会社の管理職は協力的であり、互いに助け合っています。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618676"/>
                  </a:ext>
                </a:extLst>
              </a:tr>
              <a:tr h="360000">
                <a:tc gridSpan="3">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r>
                        <a:rPr lang="ja-JP" sz="1600" b="0" i="0" u="none" strike="noStrike">
                          <a:solidFill>
                            <a:srgbClr val="000000"/>
                          </a:solidFill>
                          <a:latin typeface="Calibri" panose="020F0502020204030204" pitchFamily="34" charset="0"/>
                          <a:ea typeface="MS Mincho"/>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成長と昇進</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915536"/>
                  </a:ext>
                </a:extLst>
              </a:tr>
              <a:tr h="3600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800" b="1" i="0" u="none" strike="noStrike">
                          <a:solidFill>
                            <a:srgbClr val="000000"/>
                          </a:solidFill>
                          <a:latin typeface="Calibri" panose="020F0502020204030204" pitchFamily="34" charset="0"/>
                          <a:ea typeface="MS Mincho"/>
                        </a:rPr>
                        <a:t>成長と昇進</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私は、社内においてプロフェッショナルとして成長し、新しいことを学ぶための機会を与えられています。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4370877"/>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会社は、従業員の訓練とプロフェッショナルとしての成長に投資しています。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8700203"/>
                  </a:ext>
                </a:extLst>
              </a:tr>
              <a:tr h="360000">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fontAlgn="b"/>
                      <a:r>
                        <a:rPr lang="ja-JP" sz="1600" b="0" i="0" u="none" strike="noStrike">
                          <a:solidFill>
                            <a:srgbClr val="000000"/>
                          </a:solidFill>
                          <a:latin typeface="Calibri" panose="020F0502020204030204" pitchFamily="34" charset="0"/>
                          <a:ea typeface="MS Mincho"/>
                        </a:rPr>
                        <a:t>3</a:t>
                      </a:r>
                    </a:p>
                  </a:txBody>
                  <a:tcPr marL="7620" marR="7620" marT="7620" marB="0" anchor="ctr">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私には社内で昇進するための機会が与えられています。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256142"/>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社内での従業員の昇進は、プロフェッショナルとしての考慮に基づいています。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779431"/>
                  </a:ext>
                </a:extLst>
              </a:tr>
              <a:tr h="360000">
                <a:tc>
                  <a:txBody>
                    <a:bodyPr/>
                    <a:lstStyle/>
                    <a:p>
                      <a:pPr algn="l" rtl="0"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156101"/>
                  </a:ext>
                </a:extLst>
              </a:tr>
              <a:tr h="360000">
                <a:tc rowSpan="4">
                  <a:txBody>
                    <a:bodyPr/>
                    <a:lstStyle/>
                    <a:p>
                      <a:pPr algn="ctr" fontAlgn="ctr"/>
                      <a:r>
                        <a:rPr lang="ja-JP" sz="2000" b="1" i="0" u="none" strike="noStrike">
                          <a:solidFill>
                            <a:srgbClr val="000000"/>
                          </a:solidFill>
                          <a:latin typeface="Calibri" panose="020F0502020204030204" pitchFamily="34" charset="0"/>
                          <a:ea typeface="MS Mincho"/>
                        </a:rPr>
                        <a:t>経営幹部のリーダーシップ</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私はInsightecのリーダーシップを信頼しています。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616416"/>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リーダーシップは高い基準を設定しています。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7909889"/>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リーダーは、社内の決定と変更に関して、広く明瞭に従業員に通知してくれます。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458020"/>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会社のリーダーは、従業員を公正に敬意を持って扱ってくれます。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1588597"/>
                  </a:ext>
                </a:extLst>
              </a:tr>
            </a:tbl>
          </a:graphicData>
        </a:graphic>
      </p:graphicFrame>
    </p:spTree>
    <p:extLst>
      <p:ext uri="{BB962C8B-B14F-4D97-AF65-F5344CB8AC3E}">
        <p14:creationId xmlns:p14="http://schemas.microsoft.com/office/powerpoint/2010/main" val="344784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201F6E-99B0-4805-BAD3-9E1411CA3B77}"/>
              </a:ext>
            </a:extLst>
          </p:cNvPr>
          <p:cNvSpPr>
            <a:spLocks noGrp="1"/>
          </p:cNvSpPr>
          <p:nvPr>
            <p:ph type="body" sz="quarter" idx="14"/>
          </p:nvPr>
        </p:nvSpPr>
        <p:spPr/>
        <p:txBody>
          <a:bodyPr>
            <a:noAutofit/>
          </a:bodyPr>
          <a:lstStyle/>
          <a:p>
            <a:r>
              <a:rPr lang="ja-JP" sz="2400"/>
              <a:t>トピックと質問</a:t>
            </a:r>
          </a:p>
        </p:txBody>
      </p:sp>
      <p:graphicFrame>
        <p:nvGraphicFramePr>
          <p:cNvPr id="6" name="Table 5">
            <a:extLst>
              <a:ext uri="{FF2B5EF4-FFF2-40B4-BE49-F238E27FC236}">
                <a16:creationId xmlns:a16="http://schemas.microsoft.com/office/drawing/2014/main" id="{78169811-8549-2212-A90E-7582152EEB7E}"/>
              </a:ext>
            </a:extLst>
          </p:cNvPr>
          <p:cNvGraphicFramePr>
            <a:graphicFrameLocks noGrp="1"/>
          </p:cNvGraphicFramePr>
          <p:nvPr>
            <p:extLst>
              <p:ext uri="{D42A27DB-BD31-4B8C-83A1-F6EECF244321}">
                <p14:modId xmlns:p14="http://schemas.microsoft.com/office/powerpoint/2010/main" val="396358632"/>
              </p:ext>
            </p:extLst>
          </p:nvPr>
        </p:nvGraphicFramePr>
        <p:xfrm>
          <a:off x="814263" y="1035243"/>
          <a:ext cx="9097600" cy="5003940"/>
        </p:xfrm>
        <a:graphic>
          <a:graphicData uri="http://schemas.openxmlformats.org/drawingml/2006/table">
            <a:tbl>
              <a:tblPr/>
              <a:tblGrid>
                <a:gridCol w="1778000">
                  <a:extLst>
                    <a:ext uri="{9D8B030D-6E8A-4147-A177-3AD203B41FA5}">
                      <a16:colId xmlns:a16="http://schemas.microsoft.com/office/drawing/2014/main" val="3974082718"/>
                    </a:ext>
                  </a:extLst>
                </a:gridCol>
                <a:gridCol w="360000">
                  <a:extLst>
                    <a:ext uri="{9D8B030D-6E8A-4147-A177-3AD203B41FA5}">
                      <a16:colId xmlns:a16="http://schemas.microsoft.com/office/drawing/2014/main" val="1467395941"/>
                    </a:ext>
                  </a:extLst>
                </a:gridCol>
                <a:gridCol w="6959600">
                  <a:extLst>
                    <a:ext uri="{9D8B030D-6E8A-4147-A177-3AD203B41FA5}">
                      <a16:colId xmlns:a16="http://schemas.microsoft.com/office/drawing/2014/main" val="2340210925"/>
                    </a:ext>
                  </a:extLst>
                </a:gridCol>
              </a:tblGrid>
              <a:tr h="360000">
                <a:tc rowSpan="4">
                  <a:txBody>
                    <a:bodyPr/>
                    <a:lstStyle/>
                    <a:p>
                      <a:pPr algn="ctr" fontAlgn="ctr"/>
                      <a:r>
                        <a:rPr lang="ja-JP" sz="2000" b="1" i="0" u="none" strike="noStrike">
                          <a:solidFill>
                            <a:srgbClr val="000000"/>
                          </a:solidFill>
                          <a:latin typeface="Calibri" panose="020F0502020204030204" pitchFamily="34" charset="0"/>
                          <a:ea typeface="MS Mincho"/>
                        </a:rPr>
                        <a:t>会社のゴールとの関係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fontAlgn="b"/>
                      <a:r>
                        <a:rPr lang="ja-JP" sz="1600">
                          <a:solidFill>
                            <a:schemeClr val="tx1"/>
                          </a:solidFill>
                        </a:rPr>
                        <a:t>私は会社のビジネスゴールをよく理解しています。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012824"/>
                  </a:ext>
                </a:extLst>
              </a:tr>
              <a:tr h="360000">
                <a:tc vMerge="1">
                  <a:txBody>
                    <a:bodyPr/>
                    <a:lstStyle/>
                    <a:p>
                      <a:endParaRPr lang="en-US"/>
                    </a:p>
                  </a:txBody>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70C0"/>
                        </a:solidFill>
                        <a:effectLst/>
                        <a:latin typeface="Calibri" panose="020F050202020403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527666"/>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dirty="0">
                          <a:solidFill>
                            <a:srgbClr val="000000"/>
                          </a:solidFill>
                          <a:latin typeface="Calibri" panose="020F0502020204030204" pitchFamily="34" charset="0"/>
                          <a:ea typeface="MS Mincho"/>
                          <a:cs typeface="+mn-cs"/>
                        </a:rPr>
                        <a:t>私は会社の長期的な成功について楽観的に</a:t>
                      </a:r>
                      <a:r>
                        <a:rPr lang="ja-JP" altLang="en-US" sz="1600" b="0" i="0" u="none" strike="noStrike" dirty="0">
                          <a:solidFill>
                            <a:srgbClr val="000000"/>
                          </a:solidFill>
                          <a:latin typeface="Calibri" panose="020F0502020204030204" pitchFamily="34" charset="0"/>
                          <a:ea typeface="MS Mincho"/>
                          <a:cs typeface="+mn-cs"/>
                        </a:rPr>
                        <a:t>考えています</a:t>
                      </a:r>
                      <a:r>
                        <a:rPr lang="ja-JP" sz="1600" b="0" i="0" u="none" strike="noStrike" dirty="0">
                          <a:solidFill>
                            <a:srgbClr val="000000"/>
                          </a:solidFill>
                          <a:latin typeface="Calibri" panose="020F0502020204030204" pitchFamily="34" charset="0"/>
                          <a:ea typeface="MS Mincho"/>
                          <a:cs typeface="+mn-cs"/>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48111"/>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私は、会社が革新的であり、起業家精神に富み、そして業界の主導的地位にあると感じています。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79944"/>
                  </a:ext>
                </a:extLst>
              </a:tr>
              <a:tr h="360000">
                <a:tc>
                  <a:txBody>
                    <a:bodyPr/>
                    <a:lstStyle/>
                    <a:p>
                      <a:pPr algn="l" rtl="0"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881592"/>
                  </a:ext>
                </a:extLst>
              </a:tr>
              <a:tr h="360000">
                <a:tc rowSpan="2">
                  <a:txBody>
                    <a:bodyPr/>
                    <a:lstStyle/>
                    <a:p>
                      <a:pPr algn="ctr" fontAlgn="ctr"/>
                      <a:r>
                        <a:rPr lang="ja-JP" sz="2000" b="1" i="0" u="none" strike="noStrike">
                          <a:solidFill>
                            <a:srgbClr val="000000"/>
                          </a:solidFill>
                          <a:latin typeface="Calibri" panose="020F0502020204030204" pitchFamily="34" charset="0"/>
                          <a:ea typeface="MS Mincho"/>
                        </a:rPr>
                        <a:t>雇用条件</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私の報酬と福利厚生は正当です。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292623"/>
                  </a:ext>
                </a:extLst>
              </a:tr>
              <a:tr h="360000">
                <a:tc vMerge="1">
                  <a:txBody>
                    <a:bodyPr/>
                    <a:lstStyle/>
                    <a:p>
                      <a:endParaRPr lang="en-US"/>
                    </a:p>
                  </a:txBody>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私は会社での将来的な雇用状況に安心しています。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238115"/>
                  </a:ext>
                </a:extLst>
              </a:tr>
              <a:tr h="360000">
                <a:tc>
                  <a:txBody>
                    <a:bodyPr/>
                    <a:lstStyle/>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fontAlgn="b" latinLnBrk="0" hangingPunct="1"/>
                      <a:endParaRPr lang="en-US" sz="1100" b="0" i="0" u="none" strike="noStrike" kern="1200" dirty="0">
                        <a:solidFill>
                          <a:srgbClr val="000000"/>
                        </a:solidFill>
                        <a:effectLst/>
                        <a:highlight>
                          <a:srgbClr val="FFFF00"/>
                        </a:highligh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4425622"/>
                  </a:ext>
                </a:extLst>
              </a:tr>
              <a:tr h="360000">
                <a:tc rowSpan="2">
                  <a:txBody>
                    <a:bodyPr/>
                    <a:lstStyle/>
                    <a:p>
                      <a:pPr algn="ctr" fontAlgn="ctr"/>
                      <a:r>
                        <a:rPr lang="ja-JP" sz="2000" b="1" i="0" u="none" strike="noStrike">
                          <a:solidFill>
                            <a:srgbClr val="000000"/>
                          </a:solidFill>
                          <a:latin typeface="Calibri" panose="020F0502020204030204" pitchFamily="34" charset="0"/>
                          <a:ea typeface="MS Mincho"/>
                        </a:rPr>
                        <a:t>価値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私は組織の価値観をよく理解しています。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233578"/>
                  </a:ext>
                </a:extLst>
              </a:tr>
              <a:tr h="360000">
                <a:tc vMerge="1">
                  <a:txBody>
                    <a:bodyPr/>
                    <a:lstStyle/>
                    <a:p>
                      <a:pPr algn="l" rtl="0" fontAlgn="ctr"/>
                      <a:endParaRPr lang="en-US" sz="20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r>
                        <a:rPr lang="ja-JP" sz="1600" b="0" i="0" u="none" strike="noStrike">
                          <a:solidFill>
                            <a:srgbClr val="000000"/>
                          </a:solidFill>
                          <a:latin typeface="Calibri" panose="020F0502020204030204" pitchFamily="34" charset="0"/>
                          <a:ea typeface="MS Mincho"/>
                          <a:cs typeface="+mn-cs"/>
                        </a:rPr>
                        <a:t>私は組織の文化を心地よく感じています。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4031559"/>
                  </a:ext>
                </a:extLst>
              </a:tr>
              <a:tr h="360000">
                <a:tc>
                  <a:txBody>
                    <a:bodyPr/>
                    <a:lstStyle/>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marR="0" lvl="0" indent="0" algn="l" defTabSz="914400" rtl="0" eaLnBrk="1" fontAlgn="b"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6543682"/>
                  </a:ext>
                </a:extLst>
              </a:tr>
              <a:tr h="360000">
                <a:tc rowSpan="2">
                  <a:txBody>
                    <a:bodyPr/>
                    <a:lstStyle/>
                    <a:p>
                      <a:pPr algn="ctr" fontAlgn="ctr"/>
                      <a:r>
                        <a:rPr lang="ja-JP" sz="2000" b="1" i="0" u="none" strike="noStrike">
                          <a:solidFill>
                            <a:srgbClr val="000000"/>
                          </a:solidFill>
                          <a:latin typeface="Calibri" panose="020F0502020204030204" pitchFamily="34" charset="0"/>
                          <a:ea typeface="MS Mincho"/>
                        </a:rPr>
                        <a:t>多様性</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indent="0" algn="l" defTabSz="914400" rtl="0" eaLnBrk="1" fontAlgn="b" latinLnBrk="0" hangingPunct="1"/>
                      <a:r>
                        <a:rPr lang="ja-JP" sz="1600" b="0" i="0" u="none" strike="noStrike">
                          <a:solidFill>
                            <a:srgbClr val="000000"/>
                          </a:solidFill>
                          <a:latin typeface="Calibri" panose="020F0502020204030204" pitchFamily="34" charset="0"/>
                          <a:ea typeface="MS Mincho"/>
                          <a:cs typeface="+mn-cs"/>
                        </a:rPr>
                        <a:t>組織の文化は開放的であり、個々人の相違を認めています。</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478444"/>
                  </a:ext>
                </a:extLst>
              </a:tr>
              <a:tr h="540000">
                <a:tc vMerge="1">
                  <a:txBody>
                    <a:bodyPr/>
                    <a:lstStyle/>
                    <a:p>
                      <a:pPr algn="l" rtl="0" fontAlgn="ctr"/>
                      <a:endParaRPr lang="en-US" sz="20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ja-JP" sz="1600" b="0" i="0" u="none" strike="noStrike">
                          <a:solidFill>
                            <a:srgbClr val="000000"/>
                          </a:solidFill>
                          <a:latin typeface="Calibri" panose="020F0502020204030204" pitchFamily="34" charset="0"/>
                          <a:ea typeface="MS Mincho"/>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3663" indent="0" algn="l" fontAlgn="b"/>
                      <a:r>
                        <a:rPr lang="ja-JP" i="0" u="none" strike="noStrike" dirty="0"/>
                        <a:t>Insightecは、多様性と包括性</a:t>
                      </a:r>
                      <a:r>
                        <a:rPr lang="ja-JP" sz="1400" i="0" u="none" strike="noStrike" dirty="0"/>
                        <a:t>（例えば、年齢、性別、民族、言語、思想、見解）</a:t>
                      </a:r>
                      <a:r>
                        <a:rPr lang="ja-JP" i="0" u="none" strike="noStrike" dirty="0"/>
                        <a:t>を支援しています。</a:t>
                      </a:r>
                      <a:r>
                        <a:rPr lang="ja-JP" sz="1200" b="0" i="0" u="none" strike="noStrike" dirty="0">
                          <a:solidFill>
                            <a:srgbClr val="000000"/>
                          </a:solidFill>
                          <a:latin typeface="Calibri" panose="020F0502020204030204" pitchFamily="34" charset="0"/>
                          <a:ea typeface="MS Mincho"/>
                          <a:cs typeface="+mn-cs"/>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740063"/>
                  </a:ext>
                </a:extLst>
              </a:tr>
            </a:tbl>
          </a:graphicData>
        </a:graphic>
      </p:graphicFrame>
    </p:spTree>
    <p:extLst>
      <p:ext uri="{BB962C8B-B14F-4D97-AF65-F5344CB8AC3E}">
        <p14:creationId xmlns:p14="http://schemas.microsoft.com/office/powerpoint/2010/main" val="378658160"/>
      </p:ext>
    </p:extLst>
  </p:cSld>
  <p:clrMapOvr>
    <a:masterClrMapping/>
  </p:clrMapOvr>
</p:sld>
</file>

<file path=ppt/theme/theme1.xml><?xml version="1.0" encoding="utf-8"?>
<a:theme xmlns:a="http://schemas.openxmlformats.org/drawingml/2006/main" name="2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10.xml><?xml version="1.0" encoding="utf-8"?>
<a:theme xmlns:a="http://schemas.openxmlformats.org/drawingml/2006/main" name="2_Divider">
  <a:themeElements>
    <a:clrScheme name="Insightec">
      <a:dk1>
        <a:srgbClr val="000000"/>
      </a:dk1>
      <a:lt1>
        <a:srgbClr val="FFFFFF"/>
      </a:lt1>
      <a:dk2>
        <a:srgbClr val="0646B3"/>
      </a:dk2>
      <a:lt2>
        <a:srgbClr val="20CAF9"/>
      </a:lt2>
      <a:accent1>
        <a:srgbClr val="0C6EF8"/>
      </a:accent1>
      <a:accent2>
        <a:srgbClr val="07AFBA"/>
      </a:accent2>
      <a:accent3>
        <a:srgbClr val="708BA1"/>
      </a:accent3>
      <a:accent4>
        <a:srgbClr val="D9E8EF"/>
      </a:accent4>
      <a:accent5>
        <a:srgbClr val="EDA240"/>
      </a:accent5>
      <a:accent6>
        <a:srgbClr val="93D548"/>
      </a:accent6>
      <a:hlink>
        <a:srgbClr val="ECDF30"/>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Slide">
  <a:themeElements>
    <a:clrScheme name="Insightec">
      <a:dk1>
        <a:srgbClr val="000000"/>
      </a:dk1>
      <a:lt1>
        <a:srgbClr val="FFFFFF"/>
      </a:lt1>
      <a:dk2>
        <a:srgbClr val="0646B3"/>
      </a:dk2>
      <a:lt2>
        <a:srgbClr val="20CAF9"/>
      </a:lt2>
      <a:accent1>
        <a:srgbClr val="0C6EF8"/>
      </a:accent1>
      <a:accent2>
        <a:srgbClr val="07AFBA"/>
      </a:accent2>
      <a:accent3>
        <a:srgbClr val="708BA1"/>
      </a:accent3>
      <a:accent4>
        <a:srgbClr val="D9E8EF"/>
      </a:accent4>
      <a:accent5>
        <a:srgbClr val="EDA240"/>
      </a:accent5>
      <a:accent6>
        <a:srgbClr val="93D548"/>
      </a:accent6>
      <a:hlink>
        <a:srgbClr val="ECDF30"/>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3.xml><?xml version="1.0" encoding="utf-8"?>
<a:theme xmlns:a="http://schemas.openxmlformats.org/drawingml/2006/main" name="6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4.xml><?xml version="1.0" encoding="utf-8"?>
<a:theme xmlns:a="http://schemas.openxmlformats.org/drawingml/2006/main" name="9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5.xml><?xml version="1.0" encoding="utf-8"?>
<a:theme xmlns:a="http://schemas.openxmlformats.org/drawingml/2006/main" name="3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6.xml><?xml version="1.0" encoding="utf-8"?>
<a:theme xmlns:a="http://schemas.openxmlformats.org/drawingml/2006/main" name="4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7.xml><?xml version="1.0" encoding="utf-8"?>
<a:theme xmlns:a="http://schemas.openxmlformats.org/drawingml/2006/main" name="7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8.xml><?xml version="1.0" encoding="utf-8"?>
<a:theme xmlns:a="http://schemas.openxmlformats.org/drawingml/2006/main" name="12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ppt/theme/theme9.xml><?xml version="1.0" encoding="utf-8"?>
<a:theme xmlns:a="http://schemas.openxmlformats.org/drawingml/2006/main" name="13_Office Theme">
  <a:themeElements>
    <a:clrScheme name="Custom 45">
      <a:dk1>
        <a:srgbClr val="000000"/>
      </a:dk1>
      <a:lt1>
        <a:srgbClr val="FFFFFF"/>
      </a:lt1>
      <a:dk2>
        <a:srgbClr val="000000"/>
      </a:dk2>
      <a:lt2>
        <a:srgbClr val="666666"/>
      </a:lt2>
      <a:accent1>
        <a:srgbClr val="61C7EE"/>
      </a:accent1>
      <a:accent2>
        <a:srgbClr val="80B541"/>
      </a:accent2>
      <a:accent3>
        <a:srgbClr val="666666"/>
      </a:accent3>
      <a:accent4>
        <a:srgbClr val="000000"/>
      </a:accent4>
      <a:accent5>
        <a:srgbClr val="F68D38"/>
      </a:accent5>
      <a:accent6>
        <a:srgbClr val="7670B3"/>
      </a:accent6>
      <a:hlink>
        <a:srgbClr val="80B540"/>
      </a:hlink>
      <a:folHlink>
        <a:srgbClr val="756FB3"/>
      </a:folHlink>
    </a:clrScheme>
    <a:fontScheme name="Calibri">
      <a:majorFont>
        <a:latin typeface="Calibri" panose="020F0502020204030204"/>
        <a:ea typeface="MS Mincho"/>
        <a:cs typeface=""/>
      </a:majorFont>
      <a:minorFont>
        <a:latin typeface="Calibri" panose="020F0502020204030204"/>
        <a:ea typeface="MS Minch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media-policy-quiz-dc-ps (002)" id="{9FB51982-3E11-A94E-A229-43B5772BEC40}" vid="{25362BF4-5EEF-364B-AD3E-2B1A605A43A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78441CCF035049829E1888F0895398" ma:contentTypeVersion="14" ma:contentTypeDescription="Create a new document." ma:contentTypeScope="" ma:versionID="1d5f694cb3ee2c8df28cef542fd049c0">
  <xsd:schema xmlns:xsd="http://www.w3.org/2001/XMLSchema" xmlns:xs="http://www.w3.org/2001/XMLSchema" xmlns:p="http://schemas.microsoft.com/office/2006/metadata/properties" xmlns:ns3="ce42f310-0070-4104-8123-9565b91d6878" xmlns:ns4="7ce6207a-421d-4787-b4d1-0cea94187494" targetNamespace="http://schemas.microsoft.com/office/2006/metadata/properties" ma:root="true" ma:fieldsID="57059c95e50309ef604ce3376d993794" ns3:_="" ns4:_="">
    <xsd:import namespace="ce42f310-0070-4104-8123-9565b91d6878"/>
    <xsd:import namespace="7ce6207a-421d-4787-b4d1-0cea941874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2f310-0070-4104-8123-9565b91d68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e6207a-421d-4787-b4d1-0cea941874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BE1C3F-CB55-42DC-8915-1BF069312345}">
  <ds:schemaRefs>
    <ds:schemaRef ds:uri="http://schemas.microsoft.com/sharepoint/v3/contenttype/forms"/>
  </ds:schemaRefs>
</ds:datastoreItem>
</file>

<file path=customXml/itemProps2.xml><?xml version="1.0" encoding="utf-8"?>
<ds:datastoreItem xmlns:ds="http://schemas.openxmlformats.org/officeDocument/2006/customXml" ds:itemID="{7DF04595-DE6B-46FB-9669-9B38CDFD4B14}">
  <ds:schemaRefs>
    <ds:schemaRef ds:uri="http://purl.org/dc/elements/1.1/"/>
    <ds:schemaRef ds:uri="http://schemas.microsoft.com/office/2006/metadata/properties"/>
    <ds:schemaRef ds:uri="7ce6207a-421d-4787-b4d1-0cea94187494"/>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e42f310-0070-4104-8123-9565b91d6878"/>
    <ds:schemaRef ds:uri="http://www.w3.org/XML/1998/namespace"/>
  </ds:schemaRefs>
</ds:datastoreItem>
</file>

<file path=customXml/itemProps3.xml><?xml version="1.0" encoding="utf-8"?>
<ds:datastoreItem xmlns:ds="http://schemas.openxmlformats.org/officeDocument/2006/customXml" ds:itemID="{E64E691D-7C09-430E-950F-C22193A79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42f310-0070-4104-8123-9565b91d6878"/>
    <ds:schemaRef ds:uri="7ce6207a-421d-4787-b4d1-0cea941874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4e05dc9-2ff5-490f-b279-40a53a913c1a}" enabled="1" method="Privileged" siteId="{2d59de57-6f89-47eb-8e50-2f6df890233e}" removed="0"/>
</clbl:labelList>
</file>

<file path=docProps/app.xml><?xml version="1.0" encoding="utf-8"?>
<Properties xmlns="http://schemas.openxmlformats.org/officeDocument/2006/extended-properties" xmlns:vt="http://schemas.openxmlformats.org/officeDocument/2006/docPropsVTypes">
  <TotalTime>14827</TotalTime>
  <Words>713</Words>
  <Application>Microsoft Office PowerPoint</Application>
  <PresentationFormat>ワイド画面</PresentationFormat>
  <Paragraphs>126</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11</vt:i4>
      </vt:variant>
      <vt:variant>
        <vt:lpstr>スライド タイトル</vt:lpstr>
      </vt:variant>
      <vt:variant>
        <vt:i4>7</vt:i4>
      </vt:variant>
    </vt:vector>
  </HeadingPairs>
  <TitlesOfParts>
    <vt:vector size="24" baseType="lpstr">
      <vt:lpstr>Proxima Nova</vt:lpstr>
      <vt:lpstr>Proxima Nova Light</vt:lpstr>
      <vt:lpstr>Arial</vt:lpstr>
      <vt:lpstr>Calibri</vt:lpstr>
      <vt:lpstr>Calibri Light</vt:lpstr>
      <vt:lpstr>Wingdings</vt:lpstr>
      <vt:lpstr>2_Office Theme</vt:lpstr>
      <vt:lpstr>8_Office Theme</vt:lpstr>
      <vt:lpstr>6_Office Theme</vt:lpstr>
      <vt:lpstr>9_Office Theme</vt:lpstr>
      <vt:lpstr>3_Office Theme</vt:lpstr>
      <vt:lpstr>4_Office Theme</vt:lpstr>
      <vt:lpstr>7_Office Theme</vt:lpstr>
      <vt:lpstr>12_Office Theme</vt:lpstr>
      <vt:lpstr>13_Office Theme</vt:lpstr>
      <vt:lpstr>2_Divider</vt:lpstr>
      <vt:lpstr>Title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Campo</dc:creator>
  <cp:lastModifiedBy>Translator</cp:lastModifiedBy>
  <cp:revision>280</cp:revision>
  <cp:lastPrinted>2021-02-03T21:20:07Z</cp:lastPrinted>
  <dcterms:created xsi:type="dcterms:W3CDTF">2021-01-05T14:19:11Z</dcterms:created>
  <dcterms:modified xsi:type="dcterms:W3CDTF">2022-07-26T01:01:31Z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0x010100D778441CCF035049829E1888F0895398</vt:lpwstr>
  </property>
</Properties>
</file>