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47_CEDD76B7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4F_C43AF8E1.xml" ContentType="application/vnd.ms-powerpoint.comments+xml"/>
  <Override PartName="/ppt/comments/modernComment_154_B5282462.xml" ContentType="application/vnd.ms-powerpoint.comments+xml"/>
  <Override PartName="/ppt/comments/modernComment_148_BA360D6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27" r:id="rId2"/>
    <p:sldId id="280" r:id="rId3"/>
    <p:sldId id="329" r:id="rId4"/>
    <p:sldId id="330" r:id="rId5"/>
    <p:sldId id="335" r:id="rId6"/>
    <p:sldId id="340" r:id="rId7"/>
    <p:sldId id="32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FC6F5C-7AB6-6983-CA8B-32872DB7DE4A}" name="Adam Bodley" initials="AB" userId="S::Adam.Bodley@Finddx.org::0d239903-3e16-4373-bb1f-7c6b62405b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33" autoAdjust="0"/>
    <p:restoredTop sz="94404" autoAdjust="0"/>
  </p:normalViewPr>
  <p:slideViewPr>
    <p:cSldViewPr snapToGrid="0">
      <p:cViewPr varScale="1">
        <p:scale>
          <a:sx n="104" d="100"/>
          <a:sy n="104" d="100"/>
        </p:scale>
        <p:origin x="208" y="4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47_CEDD76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201D14-9177-40FB-B8FF-18F2F8361AFB}" authorId="{85FC6F5C-7AB6-6983-CA8B-32872DB7DE4A}" created="2024-08-08T12:07:31.781">
    <pc:sldMkLst xmlns:pc="http://schemas.microsoft.com/office/powerpoint/2013/main/command">
      <pc:docMk/>
      <pc:sldMk cId="3470620343" sldId="327"/>
    </pc:sldMkLst>
    <p188:txBody>
      <a:bodyPr/>
      <a:lstStyle/>
      <a:p>
        <a:r>
          <a:rPr lang="en-GB"/>
          <a:t>Please change the following:
All occurrences of “EP” to “Electrophysiology”
“40mg/Kg” to “40 mg/kg”
72h Recovery” to “72-h recovery”</a:t>
        </a:r>
      </a:p>
    </p188:txBody>
  </p188:cm>
</p188:cmLst>
</file>

<file path=ppt/comments/modernComment_148_BA360D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3F2254-F586-42B7-B98D-C0F2DA1015FE}" authorId="{85FC6F5C-7AB6-6983-CA8B-32872DB7DE4A}" created="2024-08-08T12:11:03.5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4104549" sldId="328"/>
      <ac:graphicFrameMk id="43" creationId="{824533E4-3768-44E8-A7B1-CE721A22F6DC}"/>
    </ac:deMkLst>
    <p188:txBody>
      <a:bodyPr/>
      <a:lstStyle/>
      <a:p>
        <a:r>
          <a:rPr lang="en-GB"/>
          <a:t>Please change all occurrences of “Frequency” to “frequency”.
Please correct the spelling of “”Dominant” in B, lower graph.</a:t>
        </a:r>
      </a:p>
    </p188:txBody>
  </p188:cm>
</p188:cmLst>
</file>

<file path=ppt/comments/modernComment_14F_C43AF8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2CC3B1-8BFF-4968-AE93-E57CB1BF0A08}" authorId="{85FC6F5C-7AB6-6983-CA8B-32872DB7DE4A}" created="2024-08-08T12:09:07.320">
    <pc:sldMkLst xmlns:pc="http://schemas.microsoft.com/office/powerpoint/2013/main/command">
      <pc:docMk/>
      <pc:sldMk cId="3292199137" sldId="335"/>
    </pc:sldMkLst>
    <p188:txBody>
      <a:bodyPr/>
      <a:lstStyle/>
      <a:p>
        <a:r>
          <a:rPr lang="en-GB"/>
          <a:t>Please change both occurrences of “Duration” to “duration” and both occurrences of “Induction” to “induction”</a:t>
        </a:r>
      </a:p>
    </p188:txBody>
  </p188:cm>
</p188:cmLst>
</file>

<file path=ppt/comments/modernComment_154_B52824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625C95-28AA-41D9-AF33-81937C7A73D8}" authorId="{85FC6F5C-7AB6-6983-CA8B-32872DB7DE4A}" created="2024-08-08T12:10:08.143">
    <pc:sldMkLst xmlns:pc="http://schemas.microsoft.com/office/powerpoint/2013/main/command">
      <pc:docMk/>
      <pc:sldMk cId="3039306850" sldId="340"/>
    </pc:sldMkLst>
    <p188:txBody>
      <a:bodyPr/>
      <a:lstStyle/>
      <a:p>
        <a:r>
          <a:rPr lang="en-GB"/>
          <a:t>Please change both occurrences of  “Induction” to “induction” and “Ratio” to “ratio”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0C99E6-985C-41B8-BE59-D814058A5830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8D2FB2-5005-4667-B430-98DE81C807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006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RR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CSNRT</a:t>
            </a:r>
            <a:r>
              <a:rPr lang="en-US" dirty="0"/>
              <a:t>: 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0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PR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AERP</a:t>
            </a:r>
            <a:r>
              <a:rPr lang="en-US" dirty="0"/>
              <a:t>: M-Mixed effect Analysis. F- 2way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b="1" dirty="0"/>
              <a:t>AERP 120CL </a:t>
            </a:r>
            <a:r>
              <a:rPr lang="en-US" dirty="0"/>
              <a:t>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AVERP M&amp;F: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AVERP 120CL: M&amp;F: one 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DELTA:  Mann Whitney test</a:t>
            </a:r>
          </a:p>
          <a:p>
            <a:pPr algn="l" rtl="0"/>
            <a:r>
              <a:rPr lang="en-US" dirty="0"/>
              <a:t>AV </a:t>
            </a:r>
            <a:r>
              <a:rPr lang="en-US" dirty="0" err="1"/>
              <a:t>Wenk</a:t>
            </a:r>
            <a:r>
              <a:rPr lang="en-US" dirty="0"/>
              <a:t> : M&amp;F: Freidman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DELTA:  Mann Whitney test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7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6C29BF-1749-471B-939B-96EB48C52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C6AC73-7CAB-FD3A-A2F8-BC2F289DC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217FCB-7218-DEB9-1DC5-9BC8BC07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62759A-7313-9030-DB4D-933995E9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795D76-0E67-3071-AAEF-5315FBC8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3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19D921-47F8-CB03-85FD-F4D8DA2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296440-3943-2C63-9B93-44F6309B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051E05-2524-B6B1-B565-D94254E1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5148B0-C344-3480-32EE-2A4E811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7C4E12-3C78-822C-08A3-E7B510CC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9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128DD54-39AD-AE15-5EF8-65821EA0C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7DAFF40-9B97-5033-4442-A65AB8A2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D095BD-7DF0-B8A0-AD4A-C8E344D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D3515A-B546-A80F-4941-F1B4D22A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DDF37E-768D-92A9-CCF0-C44FFF89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5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8AC562-3215-D53E-B185-EDCD9AC0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BF0C0D-1379-43F6-2237-BD42584D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A15236-18C1-804F-9AC1-54463FE2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41999A-759D-F2B5-263D-0711716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D4872C-9C1F-BDB6-49F0-BCD0469F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1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7461F7-BA63-2E42-8D89-57C4487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D92BEA-E006-7679-1A22-24ED8917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DBD80E-8E8A-435B-840A-B2689F1C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D95C29-0223-DCBA-5D28-9CBDB57B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FD4596-FAB7-080E-2A94-EAFB1C4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6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50B679-A6D5-9A9A-C264-537CDD26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DB2A0F-0EB6-0FED-5873-ECD99B25C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F07F0B7-5622-BC03-471C-79DA65BF4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BE852C7-45F6-B4B1-AE8B-3117C56B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C142B1-7E55-82AF-F005-2F01D27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0A6CE0-8E35-C29D-257A-841378B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5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7B5717-350E-5724-BBD9-CA12BA51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58084C-C7C7-CCB4-E496-6AF63715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E64B2C-9EF3-411C-9CBB-34C37FD20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DB816CB-BF2C-C6F8-F0CC-058A7B15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C655C1-0441-BFF8-3E3F-2583E648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9ECDE81-B07D-DBEB-FC39-C0C5B1C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55300BC-F3BB-9EE7-7E46-C25AC54A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5EBACAD-A752-FAAB-6E0F-E2D1419A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9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CB8D6F-33E6-CBE4-FE80-B3E5A337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D80007F-5634-004E-5376-33D271DC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79A1752-3F9A-ADC0-23B7-8989941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E95738E-CEED-0801-8645-5C022889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17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688E98F-4737-3CAD-CC7A-551234F5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4CE20EE-31F1-CAD6-02D0-D643ABB2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9D94FA-C1F3-8205-C30B-3A04BF1A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5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BBA06C-9BEA-42D8-D014-F37FB9E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E685B4-F84D-972A-0538-88703528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15433D-15A4-E5C0-5609-36D79435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04629A-9A3B-2E14-CE67-C797325D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19BB03C-F0DF-54FA-49B9-FD9CAF2E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4A85AD8-3D98-054F-16B3-34BBE86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61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FB1A8-6A20-AD11-5CBA-91E413FC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83315C0-2447-7A03-7C77-5D298881E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602F7F-5A40-0581-5C87-1092B2F34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8D0822-F517-0BDB-1A19-96C8A5D8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62425C-F5F7-C639-72BD-14FF289D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C40610-61EE-6DDC-AC2F-B28DBAB1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1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8B6B878-1D89-0635-B601-CAF0D26D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1C39A8-7A02-41D6-DCD8-652DC6D3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ABF9E4-9524-C94D-77DA-75433057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B6A4-F0CA-4156-AE83-C73529DF8573}" type="datetimeFigureOut">
              <a:rPr lang="he-IL" smtClean="0"/>
              <a:t>י'.אב.תשפ"ד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DC9F1A-6188-E1A2-B703-B4E1B028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85D647-3BD5-0468-2E2C-2F9C371E2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5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47_CEDD76B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8/10/relationships/comments" Target="../comments/modernComment_14F_C43AF8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8/10/relationships/comments" Target="../comments/modernComment_154_B52824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microsoft.com/office/2018/10/relationships/comments" Target="../comments/modernComment_148_BA360D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35047-BFAB-4F52-B40D-211B93FE3A47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1</a:t>
            </a:r>
            <a:endParaRPr lang="he-IL" dirty="0"/>
          </a:p>
        </p:txBody>
      </p:sp>
      <p:pic>
        <p:nvPicPr>
          <p:cNvPr id="3" name="Picture 2" descr="A diagram of a mouse&#10;&#10;Description automatically generated">
            <a:extLst>
              <a:ext uri="{FF2B5EF4-FFF2-40B4-BE49-F238E27FC236}">
                <a16:creationId xmlns:a16="http://schemas.microsoft.com/office/drawing/2014/main" id="{B8489DE7-EB28-BBAC-F693-D331C29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0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AC586D-752B-4668-9492-9D11D86EF004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2</a:t>
            </a:r>
            <a:endParaRPr lang="he-IL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427F93-3933-920E-EC84-2C6449605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348"/>
              </p:ext>
            </p:extLst>
          </p:nvPr>
        </p:nvGraphicFramePr>
        <p:xfrm>
          <a:off x="2574925" y="117475"/>
          <a:ext cx="7042150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8444887" imgH="7937514" progId="Prism10.Document">
                  <p:embed/>
                </p:oleObj>
              </mc:Choice>
              <mc:Fallback>
                <p:oleObj name="Prism 10" r:id="rId3" imgW="8444887" imgH="7937514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427F93-3933-920E-EC84-2C6449605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925" y="117475"/>
                        <a:ext cx="7042150" cy="662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F72C1-83D0-278A-D899-98A80909325B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3</a:t>
            </a:r>
            <a:endParaRPr lang="he-IL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426106-4395-3788-2C1A-7DB85352C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19280"/>
              </p:ext>
            </p:extLst>
          </p:nvPr>
        </p:nvGraphicFramePr>
        <p:xfrm>
          <a:off x="3428567" y="86322"/>
          <a:ext cx="5334866" cy="675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693663" imgH="9751000" progId="Prism10.Document">
                  <p:embed/>
                </p:oleObj>
              </mc:Choice>
              <mc:Fallback>
                <p:oleObj name="Prism 10" r:id="rId3" imgW="7693663" imgH="9751000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426106-4395-3788-2C1A-7DB85352C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567" y="86322"/>
                        <a:ext cx="5334866" cy="675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97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889D8-7973-90DD-FF16-DFF9210E345A}"/>
              </a:ext>
            </a:extLst>
          </p:cNvPr>
          <p:cNvSpPr txBox="1"/>
          <p:nvPr/>
        </p:nvSpPr>
        <p:spPr>
          <a:xfrm>
            <a:off x="69071" y="174973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4</a:t>
            </a:r>
            <a:endParaRPr lang="he-I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F6BBDA-6079-50E1-011A-A73037476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27811"/>
              </p:ext>
            </p:extLst>
          </p:nvPr>
        </p:nvGraphicFramePr>
        <p:xfrm>
          <a:off x="3472043" y="133409"/>
          <a:ext cx="5247914" cy="67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916115" imgH="10205272" progId="Prism10.Document">
                  <p:embed/>
                </p:oleObj>
              </mc:Choice>
              <mc:Fallback>
                <p:oleObj name="Prism 10" r:id="rId3" imgW="7916115" imgH="10205272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F6BBDA-6079-50E1-011A-A73037476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2043" y="133409"/>
                        <a:ext cx="5247914" cy="6761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88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CA1D46-CD18-0491-9FE6-330DB63D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82879"/>
              </p:ext>
            </p:extLst>
          </p:nvPr>
        </p:nvGraphicFramePr>
        <p:xfrm>
          <a:off x="2001838" y="6350"/>
          <a:ext cx="7534275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9202188" imgH="4666931" progId="Prism10.Document">
                  <p:embed/>
                </p:oleObj>
              </mc:Choice>
              <mc:Fallback>
                <p:oleObj name="Prism 10" r:id="rId3" imgW="9202188" imgH="4666931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CA1D46-CD18-0491-9FE6-330DB63DA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1838" y="6350"/>
                        <a:ext cx="7534275" cy="382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E6E868-E144-79B8-8F6E-370B876D8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46870"/>
              </p:ext>
            </p:extLst>
          </p:nvPr>
        </p:nvGraphicFramePr>
        <p:xfrm>
          <a:off x="2070507" y="3574045"/>
          <a:ext cx="7465379" cy="341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9116922" imgH="4166196" progId="Prism10.Document">
                  <p:embed/>
                </p:oleObj>
              </mc:Choice>
              <mc:Fallback>
                <p:oleObj name="Prism 10" r:id="rId5" imgW="9116922" imgH="4166196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E6E868-E144-79B8-8F6E-370B876D8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507" y="3574045"/>
                        <a:ext cx="7465379" cy="341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D5FEBB-B808-7E90-B43D-BEECADC635AA}"/>
              </a:ext>
            </a:extLst>
          </p:cNvPr>
          <p:cNvSpPr txBox="1"/>
          <p:nvPr/>
        </p:nvSpPr>
        <p:spPr>
          <a:xfrm>
            <a:off x="2075455" y="3546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3B13C-7AF4-1B01-F649-C707AC2C874C}"/>
              </a:ext>
            </a:extLst>
          </p:cNvPr>
          <p:cNvSpPr txBox="1"/>
          <p:nvPr/>
        </p:nvSpPr>
        <p:spPr>
          <a:xfrm>
            <a:off x="6199571" y="3460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33158-F157-3128-73CD-03469B8FA688}"/>
              </a:ext>
            </a:extLst>
          </p:cNvPr>
          <p:cNvSpPr txBox="1"/>
          <p:nvPr/>
        </p:nvSpPr>
        <p:spPr>
          <a:xfrm>
            <a:off x="2075455" y="35960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BEA73-9E75-6232-D13C-FE596789F42A}"/>
              </a:ext>
            </a:extLst>
          </p:cNvPr>
          <p:cNvSpPr txBox="1"/>
          <p:nvPr/>
        </p:nvSpPr>
        <p:spPr>
          <a:xfrm>
            <a:off x="6199571" y="35960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B3CDE-4759-9917-2948-7BFE105816E9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21991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84A6DF-8134-0F6C-0842-1DB450D49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19216"/>
              </p:ext>
            </p:extLst>
          </p:nvPr>
        </p:nvGraphicFramePr>
        <p:xfrm>
          <a:off x="2563813" y="141288"/>
          <a:ext cx="7064375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9146007" imgH="4687094" progId="Prism10.Document">
                  <p:embed/>
                </p:oleObj>
              </mc:Choice>
              <mc:Fallback>
                <p:oleObj name="Prism 10" r:id="rId3" imgW="9146007" imgH="4687094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584A6DF-8134-0F6C-0842-1DB450D4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3813" y="141288"/>
                        <a:ext cx="7064375" cy="362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62F9DC-0D69-F038-49B7-206C277E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00096"/>
              </p:ext>
            </p:extLst>
          </p:nvPr>
        </p:nvGraphicFramePr>
        <p:xfrm>
          <a:off x="2575633" y="3723082"/>
          <a:ext cx="7050542" cy="322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9127721" imgH="4170875" progId="Prism10.Document">
                  <p:embed/>
                </p:oleObj>
              </mc:Choice>
              <mc:Fallback>
                <p:oleObj name="Prism 10" r:id="rId5" imgW="9127721" imgH="4170875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F62F9DC-0D69-F038-49B7-206C277E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5633" y="3723082"/>
                        <a:ext cx="7050542" cy="322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7C09B1-1FE3-56A3-4E33-F5F7E8CE06EC}"/>
              </a:ext>
            </a:extLst>
          </p:cNvPr>
          <p:cNvSpPr txBox="1"/>
          <p:nvPr/>
        </p:nvSpPr>
        <p:spPr>
          <a:xfrm>
            <a:off x="2622986" y="48198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D9F12-78C4-9DB1-F529-B0FB2E84D647}"/>
              </a:ext>
            </a:extLst>
          </p:cNvPr>
          <p:cNvSpPr txBox="1"/>
          <p:nvPr/>
        </p:nvSpPr>
        <p:spPr>
          <a:xfrm>
            <a:off x="6384800" y="507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AB9E7-58DD-7543-9185-F24C88103397}"/>
              </a:ext>
            </a:extLst>
          </p:cNvPr>
          <p:cNvSpPr txBox="1"/>
          <p:nvPr/>
        </p:nvSpPr>
        <p:spPr>
          <a:xfrm>
            <a:off x="2657499" y="3694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03A0F-3AEC-6F0F-0469-DD5F322009A0}"/>
              </a:ext>
            </a:extLst>
          </p:cNvPr>
          <p:cNvSpPr txBox="1"/>
          <p:nvPr/>
        </p:nvSpPr>
        <p:spPr>
          <a:xfrm>
            <a:off x="6384800" y="36946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A6A0A-1764-39DA-8A6A-CAFCCE792CE6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9306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0D062C-3CA8-46C0-83A2-28A1DA1A5279}"/>
              </a:ext>
            </a:extLst>
          </p:cNvPr>
          <p:cNvCxnSpPr/>
          <p:nvPr/>
        </p:nvCxnSpPr>
        <p:spPr>
          <a:xfrm>
            <a:off x="1551078" y="2100110"/>
            <a:ext cx="0" cy="8100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7E81E0-24C9-4B3B-8F20-B989A9EAF45D}"/>
              </a:ext>
            </a:extLst>
          </p:cNvPr>
          <p:cNvCxnSpPr/>
          <p:nvPr/>
        </p:nvCxnSpPr>
        <p:spPr>
          <a:xfrm>
            <a:off x="1380562" y="2209368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38C84-7FA1-4DE9-AACB-1D3D41EBA8D3}"/>
              </a:ext>
            </a:extLst>
          </p:cNvPr>
          <p:cNvCxnSpPr/>
          <p:nvPr/>
        </p:nvCxnSpPr>
        <p:spPr>
          <a:xfrm>
            <a:off x="1430427" y="2413875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20B7D0-F658-41BE-9972-5C18B8D7C500}"/>
              </a:ext>
            </a:extLst>
          </p:cNvPr>
          <p:cNvSpPr txBox="1"/>
          <p:nvPr/>
        </p:nvSpPr>
        <p:spPr>
          <a:xfrm>
            <a:off x="108431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75A40E-10C4-4091-8DB1-57FB2F126B17}"/>
              </a:ext>
            </a:extLst>
          </p:cNvPr>
          <p:cNvCxnSpPr/>
          <p:nvPr/>
        </p:nvCxnSpPr>
        <p:spPr>
          <a:xfrm>
            <a:off x="5152524" y="2163222"/>
            <a:ext cx="0" cy="810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4D7A37-7C58-44A6-8178-445C003C4F68}"/>
              </a:ext>
            </a:extLst>
          </p:cNvPr>
          <p:cNvCxnSpPr/>
          <p:nvPr/>
        </p:nvCxnSpPr>
        <p:spPr>
          <a:xfrm>
            <a:off x="4984548" y="1987065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D725E-D31F-41E0-A6B4-7BB946778A4C}"/>
              </a:ext>
            </a:extLst>
          </p:cNvPr>
          <p:cNvCxnSpPr/>
          <p:nvPr/>
        </p:nvCxnSpPr>
        <p:spPr>
          <a:xfrm>
            <a:off x="5019323" y="1800152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6B5902-8540-47AF-AEE8-80A3CC9D4582}"/>
              </a:ext>
            </a:extLst>
          </p:cNvPr>
          <p:cNvSpPr txBox="1"/>
          <p:nvPr/>
        </p:nvSpPr>
        <p:spPr>
          <a:xfrm>
            <a:off x="3771679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C120E-E239-4583-8EC7-F71B3C6762CF}"/>
              </a:ext>
            </a:extLst>
          </p:cNvPr>
          <p:cNvSpPr txBox="1"/>
          <p:nvPr/>
        </p:nvSpPr>
        <p:spPr>
          <a:xfrm>
            <a:off x="7389766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24533E4-3768-44E8-A7B1-CE721A22F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81711"/>
              </p:ext>
            </p:extLst>
          </p:nvPr>
        </p:nvGraphicFramePr>
        <p:xfrm>
          <a:off x="177800" y="3798888"/>
          <a:ext cx="3363913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5360260" imgH="4124124" progId="Prism8.Document">
                  <p:embed/>
                </p:oleObj>
              </mc:Choice>
              <mc:Fallback>
                <p:oleObj name="Prism 8" r:id="rId3" imgW="5360260" imgH="4124124" progId="Prism8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24533E4-3768-44E8-A7B1-CE721A22F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3798888"/>
                        <a:ext cx="3363913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6ED1B98-0C75-48A4-8BB0-AE9C4305E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30365"/>
              </p:ext>
            </p:extLst>
          </p:nvPr>
        </p:nvGraphicFramePr>
        <p:xfrm>
          <a:off x="3768398" y="3828141"/>
          <a:ext cx="3311835" cy="251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5360260" imgH="4069381" progId="Prism8.Document">
                  <p:embed/>
                </p:oleObj>
              </mc:Choice>
              <mc:Fallback>
                <p:oleObj name="Prism 8" r:id="rId5" imgW="5360260" imgH="4069381" progId="Prism8.Document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6ED1B98-0C75-48A4-8BB0-AE9C4305E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8398" y="3828141"/>
                        <a:ext cx="3311835" cy="251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AC01239-1FFE-4D2E-B704-C1182794A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05" y="1157820"/>
          <a:ext cx="3182325" cy="244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3882983" imgH="2982075" progId="Prism8.Document">
                  <p:embed/>
                </p:oleObj>
              </mc:Choice>
              <mc:Fallback>
                <p:oleObj name="Prism 8" r:id="rId7" imgW="3882983" imgH="2982075" progId="Prism8.Document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AC01239-1FFE-4D2E-B704-C1182794A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05" y="1157820"/>
                        <a:ext cx="3182325" cy="244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3709841-8628-40FB-97F9-D4A4286B1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4529" y="1249847"/>
          <a:ext cx="2882083" cy="22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3882983" imgH="2982075" progId="Prism8.Document">
                  <p:embed/>
                </p:oleObj>
              </mc:Choice>
              <mc:Fallback>
                <p:oleObj name="Prism 8" r:id="rId9" imgW="3882983" imgH="2982075" progId="Prism8.Document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3709841-8628-40FB-97F9-D4A4286B1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04529" y="1249847"/>
                        <a:ext cx="2882083" cy="221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F48BC06-0823-4775-8B64-FF2366BC4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6254"/>
              </p:ext>
            </p:extLst>
          </p:nvPr>
        </p:nvGraphicFramePr>
        <p:xfrm>
          <a:off x="7405211" y="2118384"/>
          <a:ext cx="4114976" cy="350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5360260" imgH="4563152" progId="Prism8.Document">
                  <p:embed/>
                </p:oleObj>
              </mc:Choice>
              <mc:Fallback>
                <p:oleObj name="Prism 8" r:id="rId11" imgW="5360260" imgH="4563152" progId="Prism8.Document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F48BC06-0823-4775-8B64-FF2366BC4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05211" y="2118384"/>
                        <a:ext cx="4114976" cy="350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6A8EEE3-85DC-4B11-A241-7E073DF3FB5C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1045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Widescreen</PresentationFormat>
  <Paragraphs>35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Prism 10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and Sex Project- Results (2)</dc:title>
  <dc:creator>Or Levi</dc:creator>
  <cp:lastModifiedBy>Meredith Armstrong</cp:lastModifiedBy>
  <cp:revision>53</cp:revision>
  <dcterms:created xsi:type="dcterms:W3CDTF">2023-05-04T12:50:14Z</dcterms:created>
  <dcterms:modified xsi:type="dcterms:W3CDTF">2024-08-14T10:10:21Z</dcterms:modified>
</cp:coreProperties>
</file>