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69"/>
  </p:notesMasterIdLst>
  <p:sldIdLst>
    <p:sldId id="256" r:id="rId5"/>
    <p:sldId id="257" r:id="rId6"/>
    <p:sldId id="328"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Lst>
  <p:sldSz cx="12192000" cy="6858000"/>
  <p:notesSz cx="6858000" cy="9144000"/>
  <p:embeddedFontLst>
    <p:embeddedFont>
      <p:font typeface="Assistant" pitchFamily="2" charset="-79"/>
      <p:regular r:id="rId70"/>
      <p:bold r:id="rId71"/>
    </p:embeddedFont>
    <p:embeddedFont>
      <p:font typeface="Assistant ExtraBold" panose="020F0502020204030204" pitchFamily="34" charset="0"/>
      <p:bold r:id="rId72"/>
    </p:embeddedFont>
    <p:embeddedFont>
      <p:font typeface="Assistant Light" pitchFamily="2" charset="-79"/>
      <p:regular r:id="rId73"/>
      <p:bold r:id="rId74"/>
    </p:embeddedFont>
    <p:embeddedFont>
      <p:font typeface="Assistant SemiBold" panose="020F0502020204030204" pitchFamily="34" charset="0"/>
      <p:regular r:id="rId75"/>
      <p:bold r:id="rId76"/>
    </p:embeddedFont>
    <p:embeddedFont>
      <p:font typeface="Rubik" pitchFamily="2" charset="-79"/>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56">
          <p15:clr>
            <a:srgbClr val="A4A3A4"/>
          </p15:clr>
        </p15:guide>
        <p15:guide id="2" pos="7536">
          <p15:clr>
            <a:srgbClr val="A4A3A4"/>
          </p15:clr>
        </p15:guide>
        <p15:guide id="3" orient="horz" pos="816">
          <p15:clr>
            <a:srgbClr val="A4A3A4"/>
          </p15:clr>
        </p15:guide>
        <p15:guide id="4" pos="69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iqXLpWfmczTeOlUCnsRuXcU4Xe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C85"/>
    <a:srgbClr val="4DC6F3"/>
    <a:srgbClr val="33BD85"/>
    <a:srgbClr val="D9F3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F92A98-E04D-4BB9-B78E-240A62186545}">
  <a:tblStyle styleId="{70F92A98-E04D-4BB9-B78E-240A6218654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4" autoAdjust="0"/>
    <p:restoredTop sz="87691" autoAdjust="0"/>
  </p:normalViewPr>
  <p:slideViewPr>
    <p:cSldViewPr snapToGrid="0">
      <p:cViewPr varScale="1">
        <p:scale>
          <a:sx n="98" d="100"/>
          <a:sy n="98" d="100"/>
        </p:scale>
        <p:origin x="1544" y="192"/>
      </p:cViewPr>
      <p:guideLst>
        <p:guide orient="horz" pos="1656"/>
        <p:guide pos="7536"/>
        <p:guide orient="horz" pos="816"/>
        <p:guide pos="69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96"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32947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6" name="Google Shape;96;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4070940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90" name="Google Shape;590;p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289956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x-none"/>
              <a:t>נקודות מותא לאסטקטגיה, על בסיס ניתוח המצב הקיים.......</a:t>
            </a:r>
            <a:endParaRPr/>
          </a:p>
        </p:txBody>
      </p:sp>
      <p:sp>
        <p:nvSpPr>
          <p:cNvPr id="610" name="Google Shape;610;p1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364730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18" name="Google Shape;618;p1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3716402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67" name="Google Shape;667;p1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63662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78" name="Google Shape;678;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37655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689" name="Google Shape;689;p1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391839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00" name="Google Shape;700;p1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177558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11" name="Google Shape;711;p1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2384078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726" name="Google Shape;726;p1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3405747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09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en-US" sz="1800" noProof="0" dirty="0">
                <a:latin typeface="Arial"/>
                <a:ea typeface="Arial"/>
                <a:cs typeface="Arial"/>
                <a:sym typeface="Arial"/>
              </a:rPr>
              <a:t>This would also be suitable as ‘A City to Grow up in’</a:t>
            </a:r>
          </a:p>
        </p:txBody>
      </p:sp>
      <p:sp>
        <p:nvSpPr>
          <p:cNvPr id="489" name="Google Shape;489;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963235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206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836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06" name="Google Shape;806;p2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3907794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16" name="Google Shape;816;p2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1617562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827" name="Google Shape;827;p2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415835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38" name="Google Shape;838;p2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481897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48" name="Google Shape;848;p2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3684153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859" name="Google Shape;859;p2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4104084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552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5710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a:extLst>
            <a:ext uri="{FF2B5EF4-FFF2-40B4-BE49-F238E27FC236}">
              <a16:creationId xmlns:a16="http://schemas.microsoft.com/office/drawing/2014/main" id="{FD10620D-D1E2-A7E1-84D5-99638CB5CB73}"/>
            </a:ext>
          </a:extLst>
        </p:cNvPr>
        <p:cNvGrpSpPr/>
        <p:nvPr/>
      </p:nvGrpSpPr>
      <p:grpSpPr>
        <a:xfrm>
          <a:off x="0" y="0"/>
          <a:ext cx="0" cy="0"/>
          <a:chOff x="0" y="0"/>
          <a:chExt cx="0" cy="0"/>
        </a:xfrm>
      </p:grpSpPr>
      <p:sp>
        <p:nvSpPr>
          <p:cNvPr id="502" name="Google Shape;502;p4:notes">
            <a:extLst>
              <a:ext uri="{FF2B5EF4-FFF2-40B4-BE49-F238E27FC236}">
                <a16:creationId xmlns:a16="http://schemas.microsoft.com/office/drawing/2014/main" id="{CA3739E8-2714-69FD-A232-D7E11D36CC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notes">
            <a:extLst>
              <a:ext uri="{FF2B5EF4-FFF2-40B4-BE49-F238E27FC236}">
                <a16:creationId xmlns:a16="http://schemas.microsoft.com/office/drawing/2014/main" id="{8CF7ADE7-52C2-9D15-2015-5786AB49DC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8847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385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593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20" name="Google Shape;920;p3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932205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41" name="Google Shape;941;p3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3499992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61" name="Google Shape;961;p3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34</a:t>
            </a:fld>
            <a:endParaRPr/>
          </a:p>
        </p:txBody>
      </p:sp>
    </p:spTree>
    <p:extLst>
      <p:ext uri="{BB962C8B-B14F-4D97-AF65-F5344CB8AC3E}">
        <p14:creationId xmlns:p14="http://schemas.microsoft.com/office/powerpoint/2010/main" val="273265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82" name="Google Shape;982;p3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1194893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995" name="Google Shape;995;p3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1061693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23" name="Google Shape;1023;p3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37</a:t>
            </a:fld>
            <a:endParaRPr/>
          </a:p>
        </p:txBody>
      </p:sp>
    </p:spTree>
    <p:extLst>
      <p:ext uri="{BB962C8B-B14F-4D97-AF65-F5344CB8AC3E}">
        <p14:creationId xmlns:p14="http://schemas.microsoft.com/office/powerpoint/2010/main" val="876186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31" name="Google Shape;1031;p3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38</a:t>
            </a:fld>
            <a:endParaRPr/>
          </a:p>
        </p:txBody>
      </p:sp>
    </p:spTree>
    <p:extLst>
      <p:ext uri="{BB962C8B-B14F-4D97-AF65-F5344CB8AC3E}">
        <p14:creationId xmlns:p14="http://schemas.microsoft.com/office/powerpoint/2010/main" val="2534861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r" rtl="1">
              <a:spcBef>
                <a:spcPts val="0"/>
              </a:spcBef>
              <a:spcAft>
                <a:spcPts val="0"/>
              </a:spcAft>
              <a:buClr>
                <a:schemeClr val="dk1"/>
              </a:buClr>
              <a:buSzPts val="1200"/>
              <a:buFont typeface="Arial"/>
              <a:buNone/>
            </a:pPr>
            <a:endParaRPr dirty="0"/>
          </a:p>
        </p:txBody>
      </p:sp>
      <p:sp>
        <p:nvSpPr>
          <p:cNvPr id="1040" name="Google Shape;1040;p3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39</a:t>
            </a:fld>
            <a:endParaRPr/>
          </a:p>
        </p:txBody>
      </p:sp>
    </p:spTree>
    <p:extLst>
      <p:ext uri="{BB962C8B-B14F-4D97-AF65-F5344CB8AC3E}">
        <p14:creationId xmlns:p14="http://schemas.microsoft.com/office/powerpoint/2010/main" val="130669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7540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1200"/>
              <a:buFont typeface="Arial"/>
              <a:buChar char="•"/>
            </a:pPr>
            <a:endParaRPr dirty="0"/>
          </a:p>
        </p:txBody>
      </p:sp>
      <p:sp>
        <p:nvSpPr>
          <p:cNvPr id="1060" name="Google Shape;1060;p3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40</a:t>
            </a:fld>
            <a:endParaRPr/>
          </a:p>
        </p:txBody>
      </p:sp>
    </p:spTree>
    <p:extLst>
      <p:ext uri="{BB962C8B-B14F-4D97-AF65-F5344CB8AC3E}">
        <p14:creationId xmlns:p14="http://schemas.microsoft.com/office/powerpoint/2010/main" val="1400658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082" name="Google Shape;1082;p40: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41</a:t>
            </a:fld>
            <a:endParaRPr/>
          </a:p>
        </p:txBody>
      </p:sp>
    </p:spTree>
    <p:extLst>
      <p:ext uri="{BB962C8B-B14F-4D97-AF65-F5344CB8AC3E}">
        <p14:creationId xmlns:p14="http://schemas.microsoft.com/office/powerpoint/2010/main" val="582370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2000"/>
              <a:buFont typeface="Arial"/>
              <a:buChar char="•"/>
            </a:pPr>
            <a:endParaRPr dirty="0"/>
          </a:p>
        </p:txBody>
      </p:sp>
      <p:sp>
        <p:nvSpPr>
          <p:cNvPr id="1093" name="Google Shape;1093;p4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42</a:t>
            </a:fld>
            <a:endParaRPr/>
          </a:p>
        </p:txBody>
      </p:sp>
    </p:spTree>
    <p:extLst>
      <p:ext uri="{BB962C8B-B14F-4D97-AF65-F5344CB8AC3E}">
        <p14:creationId xmlns:p14="http://schemas.microsoft.com/office/powerpoint/2010/main" val="4195588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215900" algn="r" rtl="1">
              <a:lnSpc>
                <a:spcPct val="150000"/>
              </a:lnSpc>
              <a:spcBef>
                <a:spcPts val="0"/>
              </a:spcBef>
              <a:spcAft>
                <a:spcPts val="0"/>
              </a:spcAft>
              <a:buClr>
                <a:schemeClr val="dk1"/>
              </a:buClr>
              <a:buSzPts val="2000"/>
              <a:buFont typeface="Arial"/>
              <a:buNone/>
            </a:pPr>
            <a:endParaRPr sz="2000">
              <a:latin typeface="Assistant"/>
              <a:ea typeface="Assistant"/>
              <a:cs typeface="Assistant"/>
              <a:sym typeface="Assistant"/>
            </a:endParaRPr>
          </a:p>
        </p:txBody>
      </p:sp>
      <p:sp>
        <p:nvSpPr>
          <p:cNvPr id="1115" name="Google Shape;1115;p4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43</a:t>
            </a:fld>
            <a:endParaRPr/>
          </a:p>
        </p:txBody>
      </p:sp>
    </p:spTree>
    <p:extLst>
      <p:ext uri="{BB962C8B-B14F-4D97-AF65-F5344CB8AC3E}">
        <p14:creationId xmlns:p14="http://schemas.microsoft.com/office/powerpoint/2010/main" val="5629852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15000"/>
              </a:lnSpc>
              <a:spcBef>
                <a:spcPts val="0"/>
              </a:spcBef>
              <a:spcAft>
                <a:spcPts val="0"/>
              </a:spcAft>
              <a:buClr>
                <a:schemeClr val="dk1"/>
              </a:buClr>
              <a:buSzPts val="1200"/>
              <a:buFont typeface="Calibri"/>
              <a:buChar char="-"/>
            </a:pPr>
            <a:endParaRPr dirty="0"/>
          </a:p>
        </p:txBody>
      </p:sp>
      <p:sp>
        <p:nvSpPr>
          <p:cNvPr id="1125" name="Google Shape;1125;p4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44</a:t>
            </a:fld>
            <a:endParaRPr/>
          </a:p>
        </p:txBody>
      </p:sp>
    </p:spTree>
    <p:extLst>
      <p:ext uri="{BB962C8B-B14F-4D97-AF65-F5344CB8AC3E}">
        <p14:creationId xmlns:p14="http://schemas.microsoft.com/office/powerpoint/2010/main" val="1266692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6" name="Google Shape;114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r" rtl="1">
              <a:lnSpc>
                <a:spcPct val="150000"/>
              </a:lnSpc>
              <a:spcBef>
                <a:spcPts val="0"/>
              </a:spcBef>
              <a:spcAft>
                <a:spcPts val="0"/>
              </a:spcAft>
              <a:buClr>
                <a:schemeClr val="dk1"/>
              </a:buClr>
              <a:buSzPts val="1200"/>
              <a:buFont typeface="Arial"/>
              <a:buChar char="•"/>
            </a:pPr>
            <a:endParaRPr dirty="0"/>
          </a:p>
        </p:txBody>
      </p:sp>
      <p:sp>
        <p:nvSpPr>
          <p:cNvPr id="1147" name="Google Shape;1147;p4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45</a:t>
            </a:fld>
            <a:endParaRPr/>
          </a:p>
        </p:txBody>
      </p:sp>
    </p:spTree>
    <p:extLst>
      <p:ext uri="{BB962C8B-B14F-4D97-AF65-F5344CB8AC3E}">
        <p14:creationId xmlns:p14="http://schemas.microsoft.com/office/powerpoint/2010/main" val="3249976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157" name="Google Shape;1157;p4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46</a:t>
            </a:fld>
            <a:endParaRPr/>
          </a:p>
        </p:txBody>
      </p:sp>
    </p:spTree>
    <p:extLst>
      <p:ext uri="{BB962C8B-B14F-4D97-AF65-F5344CB8AC3E}">
        <p14:creationId xmlns:p14="http://schemas.microsoft.com/office/powerpoint/2010/main" val="3963092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237" name="Google Shape;1237;p4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47</a:t>
            </a:fld>
            <a:endParaRPr/>
          </a:p>
        </p:txBody>
      </p:sp>
    </p:spTree>
    <p:extLst>
      <p:ext uri="{BB962C8B-B14F-4D97-AF65-F5344CB8AC3E}">
        <p14:creationId xmlns:p14="http://schemas.microsoft.com/office/powerpoint/2010/main" val="2701765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1200"/>
              </a:spcBef>
              <a:spcAft>
                <a:spcPts val="0"/>
              </a:spcAft>
              <a:buNone/>
            </a:pPr>
            <a:endParaRPr dirty="0"/>
          </a:p>
        </p:txBody>
      </p:sp>
      <p:sp>
        <p:nvSpPr>
          <p:cNvPr id="1254" name="Google Shape;1254;p4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48</a:t>
            </a:fld>
            <a:endParaRPr/>
          </a:p>
        </p:txBody>
      </p:sp>
    </p:spTree>
    <p:extLst>
      <p:ext uri="{BB962C8B-B14F-4D97-AF65-F5344CB8AC3E}">
        <p14:creationId xmlns:p14="http://schemas.microsoft.com/office/powerpoint/2010/main" val="513535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26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575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269" name="Google Shape;1269;p4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50</a:t>
            </a:fld>
            <a:endParaRPr/>
          </a:p>
        </p:txBody>
      </p:sp>
    </p:spTree>
    <p:extLst>
      <p:ext uri="{BB962C8B-B14F-4D97-AF65-F5344CB8AC3E}">
        <p14:creationId xmlns:p14="http://schemas.microsoft.com/office/powerpoint/2010/main" val="3418001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269" name="Google Shape;1269;p4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51</a:t>
            </a:fld>
            <a:endParaRPr/>
          </a:p>
        </p:txBody>
      </p:sp>
    </p:spTree>
    <p:extLst>
      <p:ext uri="{BB962C8B-B14F-4D97-AF65-F5344CB8AC3E}">
        <p14:creationId xmlns:p14="http://schemas.microsoft.com/office/powerpoint/2010/main" val="3187492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0" name="Google Shape;134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41" name="Google Shape;1341;p5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52</a:t>
            </a:fld>
            <a:endParaRPr/>
          </a:p>
        </p:txBody>
      </p:sp>
    </p:spTree>
    <p:extLst>
      <p:ext uri="{BB962C8B-B14F-4D97-AF65-F5344CB8AC3E}">
        <p14:creationId xmlns:p14="http://schemas.microsoft.com/office/powerpoint/2010/main" val="1439329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68" name="Google Shape;1368;p5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53</a:t>
            </a:fld>
            <a:endParaRPr/>
          </a:p>
        </p:txBody>
      </p:sp>
    </p:spTree>
    <p:extLst>
      <p:ext uri="{BB962C8B-B14F-4D97-AF65-F5344CB8AC3E}">
        <p14:creationId xmlns:p14="http://schemas.microsoft.com/office/powerpoint/2010/main" val="3747820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5" name="Google Shape;137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76" name="Google Shape;1376;p5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54</a:t>
            </a:fld>
            <a:endParaRPr/>
          </a:p>
        </p:txBody>
      </p:sp>
    </p:spTree>
    <p:extLst>
      <p:ext uri="{BB962C8B-B14F-4D97-AF65-F5344CB8AC3E}">
        <p14:creationId xmlns:p14="http://schemas.microsoft.com/office/powerpoint/2010/main" val="1722665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88" name="Google Shape;1388;p5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55</a:t>
            </a:fld>
            <a:endParaRPr/>
          </a:p>
        </p:txBody>
      </p:sp>
    </p:spTree>
    <p:extLst>
      <p:ext uri="{BB962C8B-B14F-4D97-AF65-F5344CB8AC3E}">
        <p14:creationId xmlns:p14="http://schemas.microsoft.com/office/powerpoint/2010/main" val="16088014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4" name="Google Shape;140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b="0"/>
          </a:p>
        </p:txBody>
      </p:sp>
      <p:sp>
        <p:nvSpPr>
          <p:cNvPr id="1405" name="Google Shape;1405;p5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56</a:t>
            </a:fld>
            <a:endParaRPr/>
          </a:p>
        </p:txBody>
      </p:sp>
    </p:spTree>
    <p:extLst>
      <p:ext uri="{BB962C8B-B14F-4D97-AF65-F5344CB8AC3E}">
        <p14:creationId xmlns:p14="http://schemas.microsoft.com/office/powerpoint/2010/main" val="2884119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12" name="Google Shape;1412;p5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57</a:t>
            </a:fld>
            <a:endParaRPr/>
          </a:p>
        </p:txBody>
      </p:sp>
    </p:spTree>
    <p:extLst>
      <p:ext uri="{BB962C8B-B14F-4D97-AF65-F5344CB8AC3E}">
        <p14:creationId xmlns:p14="http://schemas.microsoft.com/office/powerpoint/2010/main" val="3421280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19" name="Google Shape;1419;p5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58</a:t>
            </a:fld>
            <a:endParaRPr/>
          </a:p>
        </p:txBody>
      </p:sp>
    </p:spTree>
    <p:extLst>
      <p:ext uri="{BB962C8B-B14F-4D97-AF65-F5344CB8AC3E}">
        <p14:creationId xmlns:p14="http://schemas.microsoft.com/office/powerpoint/2010/main" val="2674812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26" name="Google Shape;1426;p5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59</a:t>
            </a:fld>
            <a:endParaRPr/>
          </a:p>
        </p:txBody>
      </p:sp>
    </p:spTree>
    <p:extLst>
      <p:ext uri="{BB962C8B-B14F-4D97-AF65-F5344CB8AC3E}">
        <p14:creationId xmlns:p14="http://schemas.microsoft.com/office/powerpoint/2010/main" val="43745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17" name="Google Shape;517;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3320594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451" name="Google Shape;1451;p59: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60</a:t>
            </a:fld>
            <a:endParaRPr/>
          </a:p>
        </p:txBody>
      </p:sp>
    </p:spTree>
    <p:extLst>
      <p:ext uri="{BB962C8B-B14F-4D97-AF65-F5344CB8AC3E}">
        <p14:creationId xmlns:p14="http://schemas.microsoft.com/office/powerpoint/2010/main" val="361647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6" name="Google Shape;1486;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832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494" name="Google Shape;1494;p6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62</a:t>
            </a:fld>
            <a:endParaRPr/>
          </a:p>
        </p:txBody>
      </p:sp>
    </p:spTree>
    <p:extLst>
      <p:ext uri="{BB962C8B-B14F-4D97-AF65-F5344CB8AC3E}">
        <p14:creationId xmlns:p14="http://schemas.microsoft.com/office/powerpoint/2010/main" val="35978326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519" name="Google Shape;1519;p6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63</a:t>
            </a:fld>
            <a:endParaRPr/>
          </a:p>
        </p:txBody>
      </p:sp>
    </p:spTree>
    <p:extLst>
      <p:ext uri="{BB962C8B-B14F-4D97-AF65-F5344CB8AC3E}">
        <p14:creationId xmlns:p14="http://schemas.microsoft.com/office/powerpoint/2010/main" val="3843012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99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44" name="Google Shape;544;p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2840298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66" name="Google Shape;566;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990096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582" name="Google Shape;582;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136123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4"/>
        <p:cNvGrpSpPr/>
        <p:nvPr/>
      </p:nvGrpSpPr>
      <p:grpSpPr>
        <a:xfrm>
          <a:off x="0" y="0"/>
          <a:ext cx="0" cy="0"/>
          <a:chOff x="0" y="0"/>
          <a:chExt cx="0" cy="0"/>
        </a:xfrm>
      </p:grpSpPr>
      <p:sp>
        <p:nvSpPr>
          <p:cNvPr id="25" name="Google Shape;25;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7" name="Google Shape;27;p7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8" name="Google Shape;2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7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81"/>
        <p:cNvGrpSpPr/>
        <p:nvPr/>
      </p:nvGrpSpPr>
      <p:grpSpPr>
        <a:xfrm>
          <a:off x="0" y="0"/>
          <a:ext cx="0" cy="0"/>
          <a:chOff x="0" y="0"/>
          <a:chExt cx="0" cy="0"/>
        </a:xfrm>
      </p:grpSpPr>
      <p:sp>
        <p:nvSpPr>
          <p:cNvPr id="82" name="Google Shape;82;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8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8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8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87"/>
        <p:cNvGrpSpPr/>
        <p:nvPr/>
      </p:nvGrpSpPr>
      <p:grpSpPr>
        <a:xfrm>
          <a:off x="0" y="0"/>
          <a:ext cx="0" cy="0"/>
          <a:chOff x="0" y="0"/>
          <a:chExt cx="0" cy="0"/>
        </a:xfrm>
      </p:grpSpPr>
      <p:sp>
        <p:nvSpPr>
          <p:cNvPr id="88" name="Google Shape;88;p8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0" name="Google Shape;90;p8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1" name="Google Shape;91;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8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30"/>
        <p:cNvGrpSpPr/>
        <p:nvPr/>
      </p:nvGrpSpPr>
      <p:grpSpPr>
        <a:xfrm>
          <a:off x="0" y="0"/>
          <a:ext cx="0" cy="0"/>
          <a:chOff x="0" y="0"/>
          <a:chExt cx="0" cy="0"/>
        </a:xfrm>
      </p:grpSpPr>
      <p:sp>
        <p:nvSpPr>
          <p:cNvPr id="31" name="Google Shape;31;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3" name="Google Shape;33;p7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4" name="Google Shape;34;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7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6"/>
        <p:cNvGrpSpPr/>
        <p:nvPr/>
      </p:nvGrpSpPr>
      <p:grpSpPr>
        <a:xfrm>
          <a:off x="0" y="0"/>
          <a:ext cx="0" cy="0"/>
          <a:chOff x="0" y="0"/>
          <a:chExt cx="0" cy="0"/>
        </a:xfrm>
      </p:grpSpPr>
      <p:sp>
        <p:nvSpPr>
          <p:cNvPr id="37" name="Google Shape;37;p7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888888"/>
              </a:buClr>
              <a:buSzPts val="2400"/>
              <a:buNone/>
              <a:defRPr sz="2400">
                <a:solidFill>
                  <a:srgbClr val="888888"/>
                </a:solidFill>
              </a:defRPr>
            </a:lvl1pPr>
            <a:lvl2pPr marL="914400" lvl="1" indent="-228600" algn="r" rtl="1">
              <a:lnSpc>
                <a:spcPct val="90000"/>
              </a:lnSpc>
              <a:spcBef>
                <a:spcPts val="500"/>
              </a:spcBef>
              <a:spcAft>
                <a:spcPts val="0"/>
              </a:spcAft>
              <a:buClr>
                <a:srgbClr val="888888"/>
              </a:buClr>
              <a:buSzPts val="2000"/>
              <a:buNone/>
              <a:defRPr sz="2000">
                <a:solidFill>
                  <a:srgbClr val="888888"/>
                </a:solidFill>
              </a:defRPr>
            </a:lvl2pPr>
            <a:lvl3pPr marL="1371600" lvl="2" indent="-228600" algn="r" rtl="1">
              <a:lnSpc>
                <a:spcPct val="90000"/>
              </a:lnSpc>
              <a:spcBef>
                <a:spcPts val="500"/>
              </a:spcBef>
              <a:spcAft>
                <a:spcPts val="0"/>
              </a:spcAft>
              <a:buClr>
                <a:srgbClr val="888888"/>
              </a:buClr>
              <a:buSzPts val="1800"/>
              <a:buNone/>
              <a:defRPr sz="1800">
                <a:solidFill>
                  <a:srgbClr val="888888"/>
                </a:solidFill>
              </a:defRPr>
            </a:lvl3pPr>
            <a:lvl4pPr marL="1828800" lvl="3" indent="-228600" algn="r" rtl="1">
              <a:lnSpc>
                <a:spcPct val="90000"/>
              </a:lnSpc>
              <a:spcBef>
                <a:spcPts val="500"/>
              </a:spcBef>
              <a:spcAft>
                <a:spcPts val="0"/>
              </a:spcAft>
              <a:buClr>
                <a:srgbClr val="888888"/>
              </a:buClr>
              <a:buSzPts val="1600"/>
              <a:buNone/>
              <a:defRPr sz="1600">
                <a:solidFill>
                  <a:srgbClr val="888888"/>
                </a:solidFill>
              </a:defRPr>
            </a:lvl4pPr>
            <a:lvl5pPr marL="2286000" lvl="4" indent="-228600" algn="r" rtl="1">
              <a:lnSpc>
                <a:spcPct val="90000"/>
              </a:lnSpc>
              <a:spcBef>
                <a:spcPts val="500"/>
              </a:spcBef>
              <a:spcAft>
                <a:spcPts val="0"/>
              </a:spcAft>
              <a:buClr>
                <a:srgbClr val="888888"/>
              </a:buClr>
              <a:buSzPts val="1600"/>
              <a:buNone/>
              <a:defRPr sz="1600">
                <a:solidFill>
                  <a:srgbClr val="888888"/>
                </a:solidFill>
              </a:defRPr>
            </a:lvl5pPr>
            <a:lvl6pPr marL="2743200" lvl="5" indent="-228600" algn="r" rtl="1">
              <a:lnSpc>
                <a:spcPct val="90000"/>
              </a:lnSpc>
              <a:spcBef>
                <a:spcPts val="50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7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0" name="Google Shape;4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7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42"/>
        <p:cNvGrpSpPr/>
        <p:nvPr/>
      </p:nvGrpSpPr>
      <p:grpSpPr>
        <a:xfrm>
          <a:off x="0" y="0"/>
          <a:ext cx="0" cy="0"/>
          <a:chOff x="0" y="0"/>
          <a:chExt cx="0" cy="0"/>
        </a:xfrm>
      </p:grpSpPr>
      <p:sp>
        <p:nvSpPr>
          <p:cNvPr id="43" name="Google Shape;43;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5" name="Google Shape;45;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 name="Google Shape;46;p7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7" name="Google Shape;4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8" name="Google Shape;48;p7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2" name="Google Shape;52;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3" name="Google Shape;53;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54" name="Google Shape;54;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5" name="Google Shape;55;p7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7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58"/>
        <p:cNvGrpSpPr/>
        <p:nvPr/>
      </p:nvGrpSpPr>
      <p:grpSpPr>
        <a:xfrm>
          <a:off x="0" y="0"/>
          <a:ext cx="0" cy="0"/>
          <a:chOff x="0" y="0"/>
          <a:chExt cx="0" cy="0"/>
        </a:xfrm>
      </p:grpSpPr>
      <p:sp>
        <p:nvSpPr>
          <p:cNvPr id="59" name="Google Shape;59;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7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1" name="Google Shape;61;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2" name="Google Shape;62;p7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63"/>
        <p:cNvGrpSpPr/>
        <p:nvPr/>
      </p:nvGrpSpPr>
      <p:grpSpPr>
        <a:xfrm>
          <a:off x="0" y="0"/>
          <a:ext cx="0" cy="0"/>
          <a:chOff x="0" y="0"/>
          <a:chExt cx="0" cy="0"/>
        </a:xfrm>
      </p:grpSpPr>
      <p:sp>
        <p:nvSpPr>
          <p:cNvPr id="64" name="Google Shape;64;p8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8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67"/>
        <p:cNvGrpSpPr/>
        <p:nvPr/>
      </p:nvGrpSpPr>
      <p:grpSpPr>
        <a:xfrm>
          <a:off x="0" y="0"/>
          <a:ext cx="0" cy="0"/>
          <a:chOff x="0" y="0"/>
          <a:chExt cx="0" cy="0"/>
        </a:xfrm>
      </p:grpSpPr>
      <p:sp>
        <p:nvSpPr>
          <p:cNvPr id="68" name="Google Shape;68;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8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70" name="Google Shape;70;p8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1" name="Google Shape;71;p8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8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74"/>
        <p:cNvGrpSpPr/>
        <p:nvPr/>
      </p:nvGrpSpPr>
      <p:grpSpPr>
        <a:xfrm>
          <a:off x="0" y="0"/>
          <a:ext cx="0" cy="0"/>
          <a:chOff x="0" y="0"/>
          <a:chExt cx="0" cy="0"/>
        </a:xfrm>
      </p:grpSpPr>
      <p:sp>
        <p:nvSpPr>
          <p:cNvPr id="75" name="Google Shape;75;p8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2"/>
          <p:cNvSpPr>
            <a:spLocks noGrp="1"/>
          </p:cNvSpPr>
          <p:nvPr>
            <p:ph type="pic" idx="2"/>
          </p:nvPr>
        </p:nvSpPr>
        <p:spPr>
          <a:xfrm>
            <a:off x="5183188" y="987425"/>
            <a:ext cx="6172200" cy="4873625"/>
          </a:xfrm>
          <a:prstGeom prst="rect">
            <a:avLst/>
          </a:prstGeom>
          <a:noFill/>
          <a:ln>
            <a:noFill/>
          </a:ln>
        </p:spPr>
      </p:sp>
      <p:sp>
        <p:nvSpPr>
          <p:cNvPr id="77" name="Google Shape;77;p8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78" name="Google Shape;78;p8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9" name="Google Shape;79;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0" name="Google Shape;80;p8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grpSp>
        <p:nvGrpSpPr>
          <p:cNvPr id="15" name="Google Shape;15;p73"/>
          <p:cNvGrpSpPr/>
          <p:nvPr/>
        </p:nvGrpSpPr>
        <p:grpSpPr>
          <a:xfrm>
            <a:off x="0" y="216066"/>
            <a:ext cx="3313525" cy="865742"/>
            <a:chOff x="0" y="216066"/>
            <a:chExt cx="3313525" cy="865742"/>
          </a:xfrm>
        </p:grpSpPr>
        <p:pic>
          <p:nvPicPr>
            <p:cNvPr id="16" name="Google Shape;16;p73" descr="תמונה שמכילה טקסט, גופן, לוגו, גרפיקה&#10;&#10;התיאור נוצר באופן אוטומטי"/>
            <p:cNvPicPr preferRelativeResize="0"/>
            <p:nvPr/>
          </p:nvPicPr>
          <p:blipFill rotWithShape="1">
            <a:blip r:embed="rId13">
              <a:alphaModFix/>
            </a:blip>
            <a:srcRect/>
            <a:stretch/>
          </p:blipFill>
          <p:spPr>
            <a:xfrm>
              <a:off x="697801" y="243991"/>
              <a:ext cx="755650" cy="755650"/>
            </a:xfrm>
            <a:prstGeom prst="rect">
              <a:avLst/>
            </a:prstGeom>
            <a:noFill/>
            <a:ln>
              <a:noFill/>
            </a:ln>
          </p:spPr>
        </p:pic>
        <p:pic>
          <p:nvPicPr>
            <p:cNvPr id="17" name="Google Shape;17;p73" descr="תמונה שמכילה גרפיקה, טקסט, עיצוב גרפי, עיגול&#10;&#10;התיאור נוצר באופן אוטומטי"/>
            <p:cNvPicPr preferRelativeResize="0"/>
            <p:nvPr/>
          </p:nvPicPr>
          <p:blipFill rotWithShape="1">
            <a:blip r:embed="rId14">
              <a:alphaModFix/>
            </a:blip>
            <a:srcRect/>
            <a:stretch/>
          </p:blipFill>
          <p:spPr>
            <a:xfrm>
              <a:off x="0" y="216066"/>
              <a:ext cx="865742" cy="865742"/>
            </a:xfrm>
            <a:prstGeom prst="rect">
              <a:avLst/>
            </a:prstGeom>
            <a:noFill/>
            <a:ln>
              <a:noFill/>
            </a:ln>
          </p:spPr>
        </p:pic>
        <p:pic>
          <p:nvPicPr>
            <p:cNvPr id="18" name="Google Shape;18;p73" descr="תמונה שמכילה גופן, גרפיקה, לוגו, לבן&#10;&#10;התיאור נוצר באופן אוטומטי"/>
            <p:cNvPicPr preferRelativeResize="0"/>
            <p:nvPr/>
          </p:nvPicPr>
          <p:blipFill rotWithShape="1">
            <a:blip r:embed="rId15">
              <a:alphaModFix/>
            </a:blip>
            <a:srcRect/>
            <a:stretch/>
          </p:blipFill>
          <p:spPr>
            <a:xfrm>
              <a:off x="1302418" y="258764"/>
              <a:ext cx="815783" cy="815783"/>
            </a:xfrm>
            <a:prstGeom prst="rect">
              <a:avLst/>
            </a:prstGeom>
            <a:noFill/>
            <a:ln>
              <a:noFill/>
            </a:ln>
          </p:spPr>
        </p:pic>
        <p:pic>
          <p:nvPicPr>
            <p:cNvPr id="19" name="Google Shape;19;p73" descr="Icon&#10;&#10;Description automatically generated"/>
            <p:cNvPicPr preferRelativeResize="0"/>
            <p:nvPr/>
          </p:nvPicPr>
          <p:blipFill rotWithShape="1">
            <a:blip r:embed="rId16">
              <a:alphaModFix/>
            </a:blip>
            <a:srcRect/>
            <a:stretch/>
          </p:blipFill>
          <p:spPr>
            <a:xfrm>
              <a:off x="1995925" y="656616"/>
              <a:ext cx="1317600" cy="203865"/>
            </a:xfrm>
            <a:prstGeom prst="rect">
              <a:avLst/>
            </a:prstGeom>
            <a:noFill/>
            <a:ln>
              <a:noFill/>
            </a:ln>
          </p:spPr>
        </p:pic>
      </p:grpSp>
      <p:sp>
        <p:nvSpPr>
          <p:cNvPr id="20" name="Google Shape;20;p73"/>
          <p:cNvSpPr txBox="1"/>
          <p:nvPr/>
        </p:nvSpPr>
        <p:spPr>
          <a:xfrm rot="-5400000">
            <a:off x="9839229" y="3118241"/>
            <a:ext cx="3927678" cy="621517"/>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x-none" sz="2000" b="1" i="0" u="none" strike="noStrike" cap="none">
                <a:solidFill>
                  <a:srgbClr val="33BD85"/>
                </a:solidFill>
                <a:latin typeface="Assistant SemiBold"/>
                <a:ea typeface="Assistant SemiBold"/>
                <a:cs typeface="Assistant SemiBold"/>
                <a:sym typeface="Assistant SemiBold"/>
              </a:rPr>
              <a:t>תהליך אסטרטגי אורבן95 ישראל</a:t>
            </a:r>
            <a:endParaRPr/>
          </a:p>
        </p:txBody>
      </p:sp>
      <p:grpSp>
        <p:nvGrpSpPr>
          <p:cNvPr id="21" name="Google Shape;21;p73"/>
          <p:cNvGrpSpPr/>
          <p:nvPr/>
        </p:nvGrpSpPr>
        <p:grpSpPr>
          <a:xfrm>
            <a:off x="11492310" y="0"/>
            <a:ext cx="699690" cy="6858000"/>
            <a:chOff x="11492310" y="0"/>
            <a:chExt cx="699690" cy="6858000"/>
          </a:xfrm>
        </p:grpSpPr>
        <p:sp>
          <p:nvSpPr>
            <p:cNvPr id="22" name="Google Shape;22;p73"/>
            <p:cNvSpPr/>
            <p:nvPr/>
          </p:nvSpPr>
          <p:spPr>
            <a:xfrm>
              <a:off x="11604625" y="0"/>
              <a:ext cx="587375" cy="6858000"/>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73"/>
            <p:cNvSpPr txBox="1"/>
            <p:nvPr/>
          </p:nvSpPr>
          <p:spPr>
            <a:xfrm rot="-5400000">
              <a:off x="9757476" y="3118241"/>
              <a:ext cx="4091185" cy="621517"/>
            </a:xfrm>
            <a:prstGeom prst="rect">
              <a:avLst/>
            </a:prstGeom>
            <a:noFill/>
            <a:ln>
              <a:noFill/>
            </a:ln>
          </p:spPr>
          <p:txBody>
            <a:bodyPr spcFirstLastPara="1" wrap="square" lIns="91425" tIns="45700" rIns="91425" bIns="45700" anchor="t" anchorCtr="0">
              <a:spAutoFit/>
            </a:bodyPr>
            <a:lstStyle/>
            <a:p>
              <a:pPr marL="0" marR="0" lvl="0" indent="0" algn="ctr" rtl="1">
                <a:lnSpc>
                  <a:spcPct val="200000"/>
                </a:lnSpc>
                <a:spcBef>
                  <a:spcPts val="0"/>
                </a:spcBef>
                <a:spcAft>
                  <a:spcPts val="0"/>
                </a:spcAft>
                <a:buNone/>
              </a:pPr>
              <a:r>
                <a:rPr lang="x-none" sz="2000" b="1" i="0" u="none" strike="noStrike" cap="none">
                  <a:solidFill>
                    <a:srgbClr val="33BD85"/>
                  </a:solidFill>
                  <a:latin typeface="Assistant SemiBold"/>
                  <a:ea typeface="Assistant SemiBold"/>
                  <a:cs typeface="Assistant SemiBold"/>
                  <a:sym typeface="Assistant SemiBold"/>
                </a:rPr>
                <a:t>תכנית אסטרטגית אורבן95 ישראל</a:t>
              </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experience.arcgis.com/experience/080449da58404be494851e46940c8239/?draft=tru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abrahaminitiatives.org.il/2023/12/31/%D7%90%D7%9C%D7%99%D7%9E%D7%95%D7%AA-%D7%95%D7%A4%D7%A9%D7%99%D7%A2%D7%94-%D7%91%D7%97%D7%91%D7%A8%D7%94-%D7%94%D7%A2%D7%A8%D7%91%D7%99%D7%AA-%D7%93%D7%95%D7%97-%D7%A1%D7%99%D7%9B%D7%95%D7%9D/"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media.nesta.org.uk/documents/i-teams_june_2014.pdf" TargetMode="External"/><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p:nvPr/>
        </p:nvSpPr>
        <p:spPr>
          <a:xfrm>
            <a:off x="2364644" y="1284298"/>
            <a:ext cx="7473595" cy="252372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4800" b="1" i="0" u="none" strike="noStrike" cap="none" dirty="0">
                <a:solidFill>
                  <a:srgbClr val="33BD85"/>
                </a:solidFill>
                <a:latin typeface="Assistant ExtraBold"/>
                <a:ea typeface="Assistant ExtraBold"/>
                <a:cs typeface="Assistant ExtraBold"/>
                <a:sym typeface="Assistant ExtraBold"/>
              </a:rPr>
              <a:t>Urban95 </a:t>
            </a:r>
            <a:r>
              <a:rPr lang="en-US" sz="4800" b="1" dirty="0">
                <a:solidFill>
                  <a:srgbClr val="33BD85"/>
                </a:solidFill>
                <a:latin typeface="Assistant ExtraBold"/>
                <a:ea typeface="Assistant ExtraBold"/>
                <a:cs typeface="Assistant ExtraBold"/>
                <a:sym typeface="Assistant ExtraBold"/>
              </a:rPr>
              <a:t>Israel</a:t>
            </a:r>
          </a:p>
          <a:p>
            <a:pPr algn="ctr"/>
            <a:r>
              <a:rPr lang="en-US" sz="4800" b="1" dirty="0">
                <a:solidFill>
                  <a:srgbClr val="33BD85"/>
                </a:solidFill>
                <a:latin typeface="Assistant ExtraBold"/>
                <a:ea typeface="Assistant ExtraBold"/>
                <a:cs typeface="Assistant ExtraBold"/>
                <a:sym typeface="Assistant ExtraBold"/>
              </a:rPr>
              <a:t>Strategy</a:t>
            </a:r>
            <a:endParaRPr lang="en-US" sz="4800" dirty="0"/>
          </a:p>
          <a:p>
            <a:pPr marL="0" marR="0" lvl="0" indent="0" algn="ctr">
              <a:spcBef>
                <a:spcPts val="0"/>
              </a:spcBef>
              <a:spcAft>
                <a:spcPts val="0"/>
              </a:spcAft>
              <a:buNone/>
            </a:pPr>
            <a:endParaRPr dirty="0"/>
          </a:p>
          <a:p>
            <a:pPr marL="0" marR="0" lvl="0" indent="0" algn="ctr">
              <a:spcBef>
                <a:spcPts val="0"/>
              </a:spcBef>
              <a:spcAft>
                <a:spcPts val="0"/>
              </a:spcAft>
              <a:buNone/>
            </a:pPr>
            <a:br>
              <a:rPr lang="x-none" sz="2400" b="0" i="0" u="none" strike="noStrike" cap="none" dirty="0">
                <a:solidFill>
                  <a:schemeClr val="dk1"/>
                </a:solidFill>
                <a:latin typeface="Assistant"/>
                <a:ea typeface="Assistant"/>
                <a:cs typeface="Assistant"/>
                <a:sym typeface="Assistant"/>
              </a:rPr>
            </a:br>
            <a:r>
              <a:rPr lang="en-US" sz="2400" b="0" i="0" u="none" strike="noStrike" cap="none" dirty="0">
                <a:solidFill>
                  <a:schemeClr val="dk1"/>
                </a:solidFill>
                <a:latin typeface="Assistant"/>
                <a:ea typeface="Assistant"/>
                <a:cs typeface="Assistant"/>
                <a:sym typeface="Assistant"/>
              </a:rPr>
              <a:t>October 2024</a:t>
            </a:r>
            <a:endParaRPr sz="3200" b="0" i="0" u="none" strike="noStrike" cap="none" dirty="0">
              <a:solidFill>
                <a:schemeClr val="dk1"/>
              </a:solidFill>
              <a:latin typeface="Assistant"/>
              <a:ea typeface="Assistant"/>
              <a:cs typeface="Assistant"/>
              <a:sym typeface="Assistant"/>
            </a:endParaRPr>
          </a:p>
        </p:txBody>
      </p:sp>
      <p:sp>
        <p:nvSpPr>
          <p:cNvPr id="99" name="Google Shape;99;p1"/>
          <p:cNvSpPr/>
          <p:nvPr/>
        </p:nvSpPr>
        <p:spPr>
          <a:xfrm>
            <a:off x="11323889" y="0"/>
            <a:ext cx="2840691" cy="742641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00" name="Google Shape;100;p1"/>
          <p:cNvGrpSpPr/>
          <p:nvPr/>
        </p:nvGrpSpPr>
        <p:grpSpPr>
          <a:xfrm>
            <a:off x="-856983" y="4283962"/>
            <a:ext cx="13905966" cy="2574038"/>
            <a:chOff x="3" y="1455"/>
            <a:chExt cx="7666" cy="1419"/>
          </a:xfrm>
        </p:grpSpPr>
        <p:grpSp>
          <p:nvGrpSpPr>
            <p:cNvPr id="101" name="Google Shape;101;p1"/>
            <p:cNvGrpSpPr/>
            <p:nvPr/>
          </p:nvGrpSpPr>
          <p:grpSpPr>
            <a:xfrm>
              <a:off x="3" y="1455"/>
              <a:ext cx="7666" cy="1415"/>
              <a:chOff x="3" y="1455"/>
              <a:chExt cx="7666" cy="1415"/>
            </a:xfrm>
          </p:grpSpPr>
          <p:sp>
            <p:nvSpPr>
              <p:cNvPr id="102" name="Google Shape;102;p1"/>
              <p:cNvSpPr/>
              <p:nvPr/>
            </p:nvSpPr>
            <p:spPr>
              <a:xfrm>
                <a:off x="289" y="2113"/>
                <a:ext cx="262" cy="687"/>
              </a:xfrm>
              <a:custGeom>
                <a:avLst/>
                <a:gdLst/>
                <a:ahLst/>
                <a:cxnLst/>
                <a:rect l="l" t="t" r="r" b="b"/>
                <a:pathLst>
                  <a:path w="699" h="1837" extrusionOk="0">
                    <a:moveTo>
                      <a:pt x="699" y="1837"/>
                    </a:moveTo>
                    <a:cubicBezTo>
                      <a:pt x="170" y="1837"/>
                      <a:pt x="170" y="1837"/>
                      <a:pt x="170" y="1837"/>
                    </a:cubicBezTo>
                    <a:cubicBezTo>
                      <a:pt x="267" y="1802"/>
                      <a:pt x="334" y="1744"/>
                      <a:pt x="334" y="1744"/>
                    </a:cubicBezTo>
                    <a:cubicBezTo>
                      <a:pt x="253" y="1077"/>
                      <a:pt x="0" y="789"/>
                      <a:pt x="432" y="171"/>
                    </a:cubicBezTo>
                    <a:cubicBezTo>
                      <a:pt x="532" y="131"/>
                      <a:pt x="622" y="72"/>
                      <a:pt x="699" y="0"/>
                    </a:cubicBezTo>
                    <a:cubicBezTo>
                      <a:pt x="699" y="1024"/>
                      <a:pt x="699" y="1024"/>
                      <a:pt x="699" y="1024"/>
                    </a:cubicBezTo>
                    <a:cubicBezTo>
                      <a:pt x="590" y="1038"/>
                      <a:pt x="499" y="1121"/>
                      <a:pt x="480" y="1234"/>
                    </a:cubicBezTo>
                    <a:cubicBezTo>
                      <a:pt x="480" y="1235"/>
                      <a:pt x="479" y="1236"/>
                      <a:pt x="479" y="1237"/>
                    </a:cubicBezTo>
                    <a:cubicBezTo>
                      <a:pt x="477" y="1250"/>
                      <a:pt x="476" y="1264"/>
                      <a:pt x="476" y="1277"/>
                    </a:cubicBezTo>
                    <a:cubicBezTo>
                      <a:pt x="476" y="1400"/>
                      <a:pt x="565" y="1508"/>
                      <a:pt x="691" y="1528"/>
                    </a:cubicBezTo>
                    <a:cubicBezTo>
                      <a:pt x="692" y="1528"/>
                      <a:pt x="693" y="1528"/>
                      <a:pt x="695" y="1528"/>
                    </a:cubicBezTo>
                    <a:cubicBezTo>
                      <a:pt x="694" y="1530"/>
                      <a:pt x="694" y="1531"/>
                      <a:pt x="694" y="1532"/>
                    </a:cubicBezTo>
                    <a:cubicBezTo>
                      <a:pt x="692" y="1546"/>
                      <a:pt x="691" y="1559"/>
                      <a:pt x="691" y="1573"/>
                    </a:cubicBezTo>
                    <a:cubicBezTo>
                      <a:pt x="691" y="1595"/>
                      <a:pt x="694" y="1616"/>
                      <a:pt x="699" y="1637"/>
                    </a:cubicBezTo>
                    <a:cubicBezTo>
                      <a:pt x="699" y="1837"/>
                      <a:pt x="699" y="1837"/>
                      <a:pt x="699" y="183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
              <p:cNvSpPr/>
              <p:nvPr/>
            </p:nvSpPr>
            <p:spPr>
              <a:xfrm>
                <a:off x="616" y="2039"/>
                <a:ext cx="440" cy="761"/>
              </a:xfrm>
              <a:custGeom>
                <a:avLst/>
                <a:gdLst/>
                <a:ahLst/>
                <a:cxnLst/>
                <a:rect l="l" t="t" r="r" b="b"/>
                <a:pathLst>
                  <a:path w="1176" h="2034" extrusionOk="0">
                    <a:moveTo>
                      <a:pt x="859" y="1300"/>
                    </a:moveTo>
                    <a:cubicBezTo>
                      <a:pt x="847" y="1216"/>
                      <a:pt x="793" y="1142"/>
                      <a:pt x="716" y="1105"/>
                    </a:cubicBezTo>
                    <a:cubicBezTo>
                      <a:pt x="716" y="1105"/>
                      <a:pt x="716" y="1105"/>
                      <a:pt x="716" y="1105"/>
                    </a:cubicBezTo>
                    <a:cubicBezTo>
                      <a:pt x="716" y="1105"/>
                      <a:pt x="716" y="1105"/>
                      <a:pt x="716" y="1105"/>
                    </a:cubicBezTo>
                    <a:cubicBezTo>
                      <a:pt x="716" y="1105"/>
                      <a:pt x="715" y="1105"/>
                      <a:pt x="715" y="1105"/>
                    </a:cubicBezTo>
                    <a:cubicBezTo>
                      <a:pt x="715" y="1105"/>
                      <a:pt x="715" y="1105"/>
                      <a:pt x="715" y="1105"/>
                    </a:cubicBezTo>
                    <a:cubicBezTo>
                      <a:pt x="694" y="1095"/>
                      <a:pt x="671" y="1088"/>
                      <a:pt x="646" y="1084"/>
                    </a:cubicBezTo>
                    <a:cubicBezTo>
                      <a:pt x="633" y="1082"/>
                      <a:pt x="620" y="1081"/>
                      <a:pt x="606" y="1081"/>
                    </a:cubicBezTo>
                    <a:cubicBezTo>
                      <a:pt x="604" y="1081"/>
                      <a:pt x="602" y="1081"/>
                      <a:pt x="600" y="1081"/>
                    </a:cubicBezTo>
                    <a:cubicBezTo>
                      <a:pt x="600" y="1081"/>
                      <a:pt x="600" y="1081"/>
                      <a:pt x="600" y="1081"/>
                    </a:cubicBezTo>
                    <a:cubicBezTo>
                      <a:pt x="600" y="1081"/>
                      <a:pt x="600" y="1081"/>
                      <a:pt x="600" y="1081"/>
                    </a:cubicBezTo>
                    <a:cubicBezTo>
                      <a:pt x="524" y="1083"/>
                      <a:pt x="454" y="1119"/>
                      <a:pt x="408" y="1176"/>
                    </a:cubicBezTo>
                    <a:cubicBezTo>
                      <a:pt x="370" y="1132"/>
                      <a:pt x="317" y="1101"/>
                      <a:pt x="255" y="1091"/>
                    </a:cubicBezTo>
                    <a:cubicBezTo>
                      <a:pt x="255" y="1091"/>
                      <a:pt x="255" y="1091"/>
                      <a:pt x="254" y="1091"/>
                    </a:cubicBezTo>
                    <a:cubicBezTo>
                      <a:pt x="251" y="1090"/>
                      <a:pt x="248" y="1090"/>
                      <a:pt x="245" y="1089"/>
                    </a:cubicBezTo>
                    <a:cubicBezTo>
                      <a:pt x="235" y="1088"/>
                      <a:pt x="224" y="1087"/>
                      <a:pt x="214" y="1087"/>
                    </a:cubicBezTo>
                    <a:cubicBezTo>
                      <a:pt x="126" y="1087"/>
                      <a:pt x="46" y="1133"/>
                      <a:pt x="0" y="1205"/>
                    </a:cubicBezTo>
                    <a:cubicBezTo>
                      <a:pt x="0" y="0"/>
                      <a:pt x="0" y="0"/>
                      <a:pt x="0" y="0"/>
                    </a:cubicBezTo>
                    <a:cubicBezTo>
                      <a:pt x="1176" y="0"/>
                      <a:pt x="1176" y="0"/>
                      <a:pt x="1176" y="0"/>
                    </a:cubicBezTo>
                    <a:cubicBezTo>
                      <a:pt x="1176" y="1247"/>
                      <a:pt x="1176" y="1247"/>
                      <a:pt x="1176" y="1247"/>
                    </a:cubicBezTo>
                    <a:cubicBezTo>
                      <a:pt x="1169" y="1247"/>
                      <a:pt x="1162" y="1248"/>
                      <a:pt x="1156" y="1249"/>
                    </a:cubicBezTo>
                    <a:cubicBezTo>
                      <a:pt x="1153" y="1249"/>
                      <a:pt x="1151" y="1250"/>
                      <a:pt x="1149" y="1250"/>
                    </a:cubicBezTo>
                    <a:cubicBezTo>
                      <a:pt x="1148" y="1250"/>
                      <a:pt x="1148" y="1250"/>
                      <a:pt x="1147" y="1250"/>
                    </a:cubicBezTo>
                    <a:cubicBezTo>
                      <a:pt x="1147" y="1250"/>
                      <a:pt x="1147" y="1250"/>
                      <a:pt x="1147" y="1250"/>
                    </a:cubicBezTo>
                    <a:cubicBezTo>
                      <a:pt x="1147" y="1250"/>
                      <a:pt x="1147" y="1250"/>
                      <a:pt x="1146" y="1250"/>
                    </a:cubicBezTo>
                    <a:cubicBezTo>
                      <a:pt x="1131" y="1253"/>
                      <a:pt x="1116" y="1257"/>
                      <a:pt x="1101" y="1262"/>
                    </a:cubicBezTo>
                    <a:cubicBezTo>
                      <a:pt x="1087" y="1257"/>
                      <a:pt x="1072" y="1253"/>
                      <a:pt x="1056" y="1250"/>
                    </a:cubicBezTo>
                    <a:cubicBezTo>
                      <a:pt x="1056" y="1250"/>
                      <a:pt x="1056" y="1250"/>
                      <a:pt x="1056" y="1250"/>
                    </a:cubicBezTo>
                    <a:cubicBezTo>
                      <a:pt x="1056" y="1250"/>
                      <a:pt x="1056" y="1250"/>
                      <a:pt x="1056" y="1250"/>
                    </a:cubicBezTo>
                    <a:cubicBezTo>
                      <a:pt x="1055" y="1250"/>
                      <a:pt x="1055" y="1250"/>
                      <a:pt x="1054" y="1250"/>
                    </a:cubicBezTo>
                    <a:cubicBezTo>
                      <a:pt x="1052" y="1250"/>
                      <a:pt x="1050" y="1249"/>
                      <a:pt x="1048" y="1249"/>
                    </a:cubicBezTo>
                    <a:cubicBezTo>
                      <a:pt x="1048" y="1249"/>
                      <a:pt x="1048" y="1249"/>
                      <a:pt x="1047" y="1249"/>
                    </a:cubicBezTo>
                    <a:cubicBezTo>
                      <a:pt x="1047" y="1249"/>
                      <a:pt x="1047" y="1249"/>
                      <a:pt x="1047" y="1249"/>
                    </a:cubicBezTo>
                    <a:cubicBezTo>
                      <a:pt x="1036" y="1247"/>
                      <a:pt x="1025" y="1247"/>
                      <a:pt x="1014" y="1247"/>
                    </a:cubicBezTo>
                    <a:cubicBezTo>
                      <a:pt x="956" y="1247"/>
                      <a:pt x="902" y="1266"/>
                      <a:pt x="859" y="1300"/>
                    </a:cubicBezTo>
                    <a:moveTo>
                      <a:pt x="1176" y="2034"/>
                    </a:moveTo>
                    <a:cubicBezTo>
                      <a:pt x="0" y="2034"/>
                      <a:pt x="0" y="2034"/>
                      <a:pt x="0" y="2034"/>
                    </a:cubicBezTo>
                    <a:cubicBezTo>
                      <a:pt x="0" y="2014"/>
                      <a:pt x="0" y="2014"/>
                      <a:pt x="0" y="2014"/>
                    </a:cubicBezTo>
                    <a:cubicBezTo>
                      <a:pt x="10" y="2017"/>
                      <a:pt x="21" y="2019"/>
                      <a:pt x="31" y="2021"/>
                    </a:cubicBezTo>
                    <a:cubicBezTo>
                      <a:pt x="45" y="2023"/>
                      <a:pt x="58" y="2024"/>
                      <a:pt x="72" y="2024"/>
                    </a:cubicBezTo>
                    <a:cubicBezTo>
                      <a:pt x="88" y="2024"/>
                      <a:pt x="105" y="2022"/>
                      <a:pt x="121" y="2019"/>
                    </a:cubicBezTo>
                    <a:cubicBezTo>
                      <a:pt x="121" y="2019"/>
                      <a:pt x="121" y="2019"/>
                      <a:pt x="121" y="2019"/>
                    </a:cubicBezTo>
                    <a:cubicBezTo>
                      <a:pt x="121" y="2019"/>
                      <a:pt x="121" y="2019"/>
                      <a:pt x="122" y="2019"/>
                    </a:cubicBezTo>
                    <a:cubicBezTo>
                      <a:pt x="122" y="2019"/>
                      <a:pt x="122" y="2019"/>
                      <a:pt x="122" y="2019"/>
                    </a:cubicBezTo>
                    <a:cubicBezTo>
                      <a:pt x="122" y="2019"/>
                      <a:pt x="122" y="2019"/>
                      <a:pt x="122" y="2019"/>
                    </a:cubicBezTo>
                    <a:cubicBezTo>
                      <a:pt x="122" y="2019"/>
                      <a:pt x="122" y="2019"/>
                      <a:pt x="123" y="2019"/>
                    </a:cubicBezTo>
                    <a:cubicBezTo>
                      <a:pt x="123" y="2019"/>
                      <a:pt x="123" y="2019"/>
                      <a:pt x="123" y="2019"/>
                    </a:cubicBezTo>
                    <a:cubicBezTo>
                      <a:pt x="123" y="2019"/>
                      <a:pt x="123" y="2018"/>
                      <a:pt x="123" y="2018"/>
                    </a:cubicBezTo>
                    <a:cubicBezTo>
                      <a:pt x="123" y="2018"/>
                      <a:pt x="124" y="2018"/>
                      <a:pt x="124" y="2018"/>
                    </a:cubicBezTo>
                    <a:cubicBezTo>
                      <a:pt x="124" y="2018"/>
                      <a:pt x="125" y="2018"/>
                      <a:pt x="126" y="2018"/>
                    </a:cubicBezTo>
                    <a:cubicBezTo>
                      <a:pt x="126" y="2018"/>
                      <a:pt x="126" y="2018"/>
                      <a:pt x="126" y="2018"/>
                    </a:cubicBezTo>
                    <a:cubicBezTo>
                      <a:pt x="177" y="2007"/>
                      <a:pt x="223" y="1980"/>
                      <a:pt x="257" y="1943"/>
                    </a:cubicBezTo>
                    <a:cubicBezTo>
                      <a:pt x="287" y="1963"/>
                      <a:pt x="321" y="1977"/>
                      <a:pt x="358" y="1983"/>
                    </a:cubicBezTo>
                    <a:cubicBezTo>
                      <a:pt x="358" y="1983"/>
                      <a:pt x="358" y="1983"/>
                      <a:pt x="358" y="1983"/>
                    </a:cubicBezTo>
                    <a:cubicBezTo>
                      <a:pt x="358" y="1983"/>
                      <a:pt x="358" y="1983"/>
                      <a:pt x="359" y="1983"/>
                    </a:cubicBezTo>
                    <a:cubicBezTo>
                      <a:pt x="359" y="1983"/>
                      <a:pt x="359" y="1983"/>
                      <a:pt x="359" y="1983"/>
                    </a:cubicBezTo>
                    <a:cubicBezTo>
                      <a:pt x="359" y="1983"/>
                      <a:pt x="359" y="1983"/>
                      <a:pt x="360" y="1983"/>
                    </a:cubicBezTo>
                    <a:cubicBezTo>
                      <a:pt x="360" y="1983"/>
                      <a:pt x="360" y="1983"/>
                      <a:pt x="360" y="1983"/>
                    </a:cubicBezTo>
                    <a:cubicBezTo>
                      <a:pt x="360" y="1983"/>
                      <a:pt x="360" y="1984"/>
                      <a:pt x="361" y="1984"/>
                    </a:cubicBezTo>
                    <a:cubicBezTo>
                      <a:pt x="374" y="1986"/>
                      <a:pt x="388" y="1987"/>
                      <a:pt x="401" y="1987"/>
                    </a:cubicBezTo>
                    <a:cubicBezTo>
                      <a:pt x="496" y="1987"/>
                      <a:pt x="583" y="1933"/>
                      <a:pt x="626" y="1850"/>
                    </a:cubicBezTo>
                    <a:cubicBezTo>
                      <a:pt x="660" y="1882"/>
                      <a:pt x="703" y="1905"/>
                      <a:pt x="751" y="1915"/>
                    </a:cubicBezTo>
                    <a:cubicBezTo>
                      <a:pt x="751" y="1915"/>
                      <a:pt x="752" y="1915"/>
                      <a:pt x="752" y="1915"/>
                    </a:cubicBezTo>
                    <a:cubicBezTo>
                      <a:pt x="752" y="1915"/>
                      <a:pt x="752" y="1915"/>
                      <a:pt x="752" y="1915"/>
                    </a:cubicBezTo>
                    <a:cubicBezTo>
                      <a:pt x="752" y="1915"/>
                      <a:pt x="752" y="1915"/>
                      <a:pt x="752" y="1915"/>
                    </a:cubicBezTo>
                    <a:cubicBezTo>
                      <a:pt x="752" y="1915"/>
                      <a:pt x="753" y="1915"/>
                      <a:pt x="753" y="1915"/>
                    </a:cubicBezTo>
                    <a:cubicBezTo>
                      <a:pt x="753" y="1915"/>
                      <a:pt x="753" y="1915"/>
                      <a:pt x="753" y="1915"/>
                    </a:cubicBezTo>
                    <a:cubicBezTo>
                      <a:pt x="753" y="1915"/>
                      <a:pt x="754" y="1915"/>
                      <a:pt x="754" y="1915"/>
                    </a:cubicBezTo>
                    <a:cubicBezTo>
                      <a:pt x="754" y="1915"/>
                      <a:pt x="754" y="1915"/>
                      <a:pt x="754" y="1915"/>
                    </a:cubicBezTo>
                    <a:cubicBezTo>
                      <a:pt x="754" y="1915"/>
                      <a:pt x="754" y="1915"/>
                      <a:pt x="754" y="1915"/>
                    </a:cubicBezTo>
                    <a:cubicBezTo>
                      <a:pt x="755" y="1915"/>
                      <a:pt x="755" y="1915"/>
                      <a:pt x="755" y="1915"/>
                    </a:cubicBezTo>
                    <a:cubicBezTo>
                      <a:pt x="755" y="1915"/>
                      <a:pt x="755" y="1915"/>
                      <a:pt x="755" y="1915"/>
                    </a:cubicBezTo>
                    <a:cubicBezTo>
                      <a:pt x="755" y="1915"/>
                      <a:pt x="756" y="1915"/>
                      <a:pt x="756" y="1916"/>
                    </a:cubicBezTo>
                    <a:cubicBezTo>
                      <a:pt x="756" y="1916"/>
                      <a:pt x="756" y="1916"/>
                      <a:pt x="756" y="1916"/>
                    </a:cubicBezTo>
                    <a:cubicBezTo>
                      <a:pt x="756" y="1916"/>
                      <a:pt x="756" y="1916"/>
                      <a:pt x="757" y="1916"/>
                    </a:cubicBezTo>
                    <a:cubicBezTo>
                      <a:pt x="757" y="1916"/>
                      <a:pt x="757" y="1916"/>
                      <a:pt x="757" y="1916"/>
                    </a:cubicBezTo>
                    <a:cubicBezTo>
                      <a:pt x="757" y="1916"/>
                      <a:pt x="757" y="1916"/>
                      <a:pt x="757" y="1916"/>
                    </a:cubicBezTo>
                    <a:cubicBezTo>
                      <a:pt x="757" y="1916"/>
                      <a:pt x="757" y="1916"/>
                      <a:pt x="758" y="1916"/>
                    </a:cubicBezTo>
                    <a:cubicBezTo>
                      <a:pt x="758" y="1916"/>
                      <a:pt x="759" y="1916"/>
                      <a:pt x="759" y="1916"/>
                    </a:cubicBezTo>
                    <a:cubicBezTo>
                      <a:pt x="759" y="1916"/>
                      <a:pt x="759" y="1916"/>
                      <a:pt x="759" y="1916"/>
                    </a:cubicBezTo>
                    <a:cubicBezTo>
                      <a:pt x="759" y="1916"/>
                      <a:pt x="760" y="1916"/>
                      <a:pt x="760" y="1916"/>
                    </a:cubicBezTo>
                    <a:cubicBezTo>
                      <a:pt x="760" y="1916"/>
                      <a:pt x="760" y="1916"/>
                      <a:pt x="760" y="1916"/>
                    </a:cubicBezTo>
                    <a:cubicBezTo>
                      <a:pt x="760" y="1916"/>
                      <a:pt x="760" y="1916"/>
                      <a:pt x="761" y="1916"/>
                    </a:cubicBezTo>
                    <a:cubicBezTo>
                      <a:pt x="774" y="1918"/>
                      <a:pt x="788" y="1920"/>
                      <a:pt x="801" y="1920"/>
                    </a:cubicBezTo>
                    <a:cubicBezTo>
                      <a:pt x="907" y="1920"/>
                      <a:pt x="1002" y="1853"/>
                      <a:pt x="1039" y="1755"/>
                    </a:cubicBezTo>
                    <a:cubicBezTo>
                      <a:pt x="1061" y="1752"/>
                      <a:pt x="1081" y="1748"/>
                      <a:pt x="1101" y="1740"/>
                    </a:cubicBezTo>
                    <a:cubicBezTo>
                      <a:pt x="1121" y="1748"/>
                      <a:pt x="1142" y="1752"/>
                      <a:pt x="1164" y="1755"/>
                    </a:cubicBezTo>
                    <a:cubicBezTo>
                      <a:pt x="1167" y="1764"/>
                      <a:pt x="1171" y="1773"/>
                      <a:pt x="1176" y="1782"/>
                    </a:cubicBezTo>
                    <a:cubicBezTo>
                      <a:pt x="1176" y="2034"/>
                      <a:pt x="1176" y="2034"/>
                      <a:pt x="1176" y="2034"/>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1"/>
              <p:cNvSpPr/>
              <p:nvPr/>
            </p:nvSpPr>
            <p:spPr>
              <a:xfrm>
                <a:off x="1122" y="1851"/>
                <a:ext cx="440" cy="949"/>
              </a:xfrm>
              <a:custGeom>
                <a:avLst/>
                <a:gdLst/>
                <a:ahLst/>
                <a:cxnLst/>
                <a:rect l="l" t="t" r="r" b="b"/>
                <a:pathLst>
                  <a:path w="1176" h="2538" extrusionOk="0">
                    <a:moveTo>
                      <a:pt x="1176" y="1798"/>
                    </a:moveTo>
                    <a:cubicBezTo>
                      <a:pt x="1129" y="1751"/>
                      <a:pt x="1065" y="1723"/>
                      <a:pt x="995" y="1723"/>
                    </a:cubicBezTo>
                    <a:cubicBezTo>
                      <a:pt x="982" y="1723"/>
                      <a:pt x="969" y="1724"/>
                      <a:pt x="955" y="1726"/>
                    </a:cubicBezTo>
                    <a:cubicBezTo>
                      <a:pt x="954" y="1726"/>
                      <a:pt x="953" y="1727"/>
                      <a:pt x="952" y="1727"/>
                    </a:cubicBezTo>
                    <a:cubicBezTo>
                      <a:pt x="924" y="1731"/>
                      <a:pt x="898" y="1741"/>
                      <a:pt x="875" y="1753"/>
                    </a:cubicBezTo>
                    <a:cubicBezTo>
                      <a:pt x="837" y="1656"/>
                      <a:pt x="743" y="1591"/>
                      <a:pt x="638" y="1591"/>
                    </a:cubicBezTo>
                    <a:cubicBezTo>
                      <a:pt x="632" y="1591"/>
                      <a:pt x="627" y="1591"/>
                      <a:pt x="622" y="1592"/>
                    </a:cubicBezTo>
                    <a:cubicBezTo>
                      <a:pt x="614" y="1592"/>
                      <a:pt x="606" y="1593"/>
                      <a:pt x="597" y="1595"/>
                    </a:cubicBezTo>
                    <a:cubicBezTo>
                      <a:pt x="597" y="1595"/>
                      <a:pt x="597" y="1595"/>
                      <a:pt x="597" y="1595"/>
                    </a:cubicBezTo>
                    <a:cubicBezTo>
                      <a:pt x="535" y="1605"/>
                      <a:pt x="482" y="1636"/>
                      <a:pt x="444" y="1680"/>
                    </a:cubicBezTo>
                    <a:cubicBezTo>
                      <a:pt x="398" y="1623"/>
                      <a:pt x="328" y="1587"/>
                      <a:pt x="252" y="1585"/>
                    </a:cubicBezTo>
                    <a:cubicBezTo>
                      <a:pt x="252" y="1585"/>
                      <a:pt x="252" y="1585"/>
                      <a:pt x="252" y="1585"/>
                    </a:cubicBezTo>
                    <a:cubicBezTo>
                      <a:pt x="251" y="1585"/>
                      <a:pt x="251" y="1585"/>
                      <a:pt x="251" y="1585"/>
                    </a:cubicBezTo>
                    <a:cubicBezTo>
                      <a:pt x="249" y="1585"/>
                      <a:pt x="247" y="1585"/>
                      <a:pt x="245" y="1585"/>
                    </a:cubicBezTo>
                    <a:cubicBezTo>
                      <a:pt x="232" y="1585"/>
                      <a:pt x="219" y="1586"/>
                      <a:pt x="205" y="1588"/>
                    </a:cubicBezTo>
                    <a:cubicBezTo>
                      <a:pt x="181" y="1592"/>
                      <a:pt x="157" y="1599"/>
                      <a:pt x="136" y="1609"/>
                    </a:cubicBezTo>
                    <a:cubicBezTo>
                      <a:pt x="136" y="1609"/>
                      <a:pt x="136" y="1609"/>
                      <a:pt x="136" y="1609"/>
                    </a:cubicBezTo>
                    <a:cubicBezTo>
                      <a:pt x="136" y="1609"/>
                      <a:pt x="136" y="1609"/>
                      <a:pt x="135" y="1609"/>
                    </a:cubicBezTo>
                    <a:cubicBezTo>
                      <a:pt x="135" y="1610"/>
                      <a:pt x="135" y="1610"/>
                      <a:pt x="135" y="1610"/>
                    </a:cubicBezTo>
                    <a:cubicBezTo>
                      <a:pt x="135" y="1610"/>
                      <a:pt x="135" y="1610"/>
                      <a:pt x="135" y="1610"/>
                    </a:cubicBezTo>
                    <a:cubicBezTo>
                      <a:pt x="68" y="1642"/>
                      <a:pt x="19" y="1701"/>
                      <a:pt x="0" y="1772"/>
                    </a:cubicBezTo>
                    <a:cubicBezTo>
                      <a:pt x="0" y="0"/>
                      <a:pt x="0" y="0"/>
                      <a:pt x="0" y="0"/>
                    </a:cubicBezTo>
                    <a:cubicBezTo>
                      <a:pt x="1176" y="0"/>
                      <a:pt x="1176" y="0"/>
                      <a:pt x="1176" y="0"/>
                    </a:cubicBezTo>
                    <a:cubicBezTo>
                      <a:pt x="1176" y="1798"/>
                      <a:pt x="1176" y="1798"/>
                      <a:pt x="1176" y="1798"/>
                    </a:cubicBezTo>
                    <a:moveTo>
                      <a:pt x="1176" y="2538"/>
                    </a:moveTo>
                    <a:cubicBezTo>
                      <a:pt x="0" y="2538"/>
                      <a:pt x="0" y="2538"/>
                      <a:pt x="0" y="2538"/>
                    </a:cubicBezTo>
                    <a:cubicBezTo>
                      <a:pt x="0" y="2418"/>
                      <a:pt x="0" y="2418"/>
                      <a:pt x="0" y="2418"/>
                    </a:cubicBezTo>
                    <a:cubicBezTo>
                      <a:pt x="16" y="2422"/>
                      <a:pt x="33" y="2424"/>
                      <a:pt x="51" y="2424"/>
                    </a:cubicBezTo>
                    <a:cubicBezTo>
                      <a:pt x="64" y="2424"/>
                      <a:pt x="78" y="2422"/>
                      <a:pt x="91" y="2420"/>
                    </a:cubicBezTo>
                    <a:cubicBezTo>
                      <a:pt x="144" y="2412"/>
                      <a:pt x="190" y="2388"/>
                      <a:pt x="226" y="2354"/>
                    </a:cubicBezTo>
                    <a:cubicBezTo>
                      <a:pt x="269" y="2437"/>
                      <a:pt x="355" y="2491"/>
                      <a:pt x="451" y="2491"/>
                    </a:cubicBezTo>
                    <a:cubicBezTo>
                      <a:pt x="462" y="2491"/>
                      <a:pt x="474" y="2490"/>
                      <a:pt x="485" y="2488"/>
                    </a:cubicBezTo>
                    <a:cubicBezTo>
                      <a:pt x="485" y="2488"/>
                      <a:pt x="486" y="2488"/>
                      <a:pt x="486" y="2488"/>
                    </a:cubicBezTo>
                    <a:cubicBezTo>
                      <a:pt x="486" y="2488"/>
                      <a:pt x="486" y="2488"/>
                      <a:pt x="486" y="2488"/>
                    </a:cubicBezTo>
                    <a:cubicBezTo>
                      <a:pt x="486" y="2488"/>
                      <a:pt x="486" y="2488"/>
                      <a:pt x="486" y="2488"/>
                    </a:cubicBezTo>
                    <a:cubicBezTo>
                      <a:pt x="486" y="2488"/>
                      <a:pt x="487" y="2488"/>
                      <a:pt x="487" y="2488"/>
                    </a:cubicBezTo>
                    <a:cubicBezTo>
                      <a:pt x="487" y="2488"/>
                      <a:pt x="487" y="2488"/>
                      <a:pt x="487" y="2488"/>
                    </a:cubicBezTo>
                    <a:cubicBezTo>
                      <a:pt x="487" y="2488"/>
                      <a:pt x="487" y="2488"/>
                      <a:pt x="487" y="2488"/>
                    </a:cubicBezTo>
                    <a:cubicBezTo>
                      <a:pt x="488" y="2488"/>
                      <a:pt x="488" y="2488"/>
                      <a:pt x="488" y="2488"/>
                    </a:cubicBezTo>
                    <a:cubicBezTo>
                      <a:pt x="488" y="2488"/>
                      <a:pt x="489" y="2488"/>
                      <a:pt x="489" y="2488"/>
                    </a:cubicBezTo>
                    <a:cubicBezTo>
                      <a:pt x="489" y="2488"/>
                      <a:pt x="489" y="2488"/>
                      <a:pt x="489" y="2488"/>
                    </a:cubicBezTo>
                    <a:cubicBezTo>
                      <a:pt x="489" y="2488"/>
                      <a:pt x="489" y="2488"/>
                      <a:pt x="489" y="2488"/>
                    </a:cubicBezTo>
                    <a:cubicBezTo>
                      <a:pt x="489" y="2488"/>
                      <a:pt x="490" y="2488"/>
                      <a:pt x="490" y="2488"/>
                    </a:cubicBezTo>
                    <a:cubicBezTo>
                      <a:pt x="490" y="2488"/>
                      <a:pt x="490" y="2488"/>
                      <a:pt x="490" y="2488"/>
                    </a:cubicBezTo>
                    <a:cubicBezTo>
                      <a:pt x="490" y="2488"/>
                      <a:pt x="491" y="2488"/>
                      <a:pt x="491" y="2488"/>
                    </a:cubicBezTo>
                    <a:cubicBezTo>
                      <a:pt x="491" y="2488"/>
                      <a:pt x="492" y="2487"/>
                      <a:pt x="492" y="2487"/>
                    </a:cubicBezTo>
                    <a:cubicBezTo>
                      <a:pt x="492" y="2487"/>
                      <a:pt x="492" y="2487"/>
                      <a:pt x="492" y="2487"/>
                    </a:cubicBezTo>
                    <a:cubicBezTo>
                      <a:pt x="492" y="2487"/>
                      <a:pt x="493" y="2487"/>
                      <a:pt x="493" y="2487"/>
                    </a:cubicBezTo>
                    <a:cubicBezTo>
                      <a:pt x="493" y="2487"/>
                      <a:pt x="493" y="2487"/>
                      <a:pt x="493" y="2487"/>
                    </a:cubicBezTo>
                    <a:cubicBezTo>
                      <a:pt x="493" y="2487"/>
                      <a:pt x="494" y="2487"/>
                      <a:pt x="494" y="2487"/>
                    </a:cubicBezTo>
                    <a:cubicBezTo>
                      <a:pt x="494" y="2487"/>
                      <a:pt x="494" y="2487"/>
                      <a:pt x="494" y="2487"/>
                    </a:cubicBezTo>
                    <a:cubicBezTo>
                      <a:pt x="531" y="2481"/>
                      <a:pt x="565" y="2467"/>
                      <a:pt x="594" y="2447"/>
                    </a:cubicBezTo>
                    <a:cubicBezTo>
                      <a:pt x="631" y="2486"/>
                      <a:pt x="680" y="2513"/>
                      <a:pt x="734" y="2524"/>
                    </a:cubicBezTo>
                    <a:cubicBezTo>
                      <a:pt x="734" y="2524"/>
                      <a:pt x="734" y="2524"/>
                      <a:pt x="734" y="2524"/>
                    </a:cubicBezTo>
                    <a:cubicBezTo>
                      <a:pt x="734" y="2524"/>
                      <a:pt x="734" y="2524"/>
                      <a:pt x="734" y="2524"/>
                    </a:cubicBezTo>
                    <a:cubicBezTo>
                      <a:pt x="735" y="2524"/>
                      <a:pt x="735" y="2524"/>
                      <a:pt x="735" y="2524"/>
                    </a:cubicBezTo>
                    <a:cubicBezTo>
                      <a:pt x="735" y="2524"/>
                      <a:pt x="735" y="2524"/>
                      <a:pt x="735" y="2524"/>
                    </a:cubicBezTo>
                    <a:cubicBezTo>
                      <a:pt x="735" y="2524"/>
                      <a:pt x="735" y="2524"/>
                      <a:pt x="736" y="2524"/>
                    </a:cubicBezTo>
                    <a:cubicBezTo>
                      <a:pt x="736" y="2524"/>
                      <a:pt x="736" y="2524"/>
                      <a:pt x="736" y="2524"/>
                    </a:cubicBezTo>
                    <a:cubicBezTo>
                      <a:pt x="736" y="2524"/>
                      <a:pt x="736" y="2524"/>
                      <a:pt x="736" y="2524"/>
                    </a:cubicBezTo>
                    <a:cubicBezTo>
                      <a:pt x="736" y="2524"/>
                      <a:pt x="736" y="2524"/>
                      <a:pt x="736" y="2524"/>
                    </a:cubicBezTo>
                    <a:cubicBezTo>
                      <a:pt x="737" y="2524"/>
                      <a:pt x="737" y="2524"/>
                      <a:pt x="738" y="2524"/>
                    </a:cubicBezTo>
                    <a:cubicBezTo>
                      <a:pt x="738" y="2524"/>
                      <a:pt x="738" y="2524"/>
                      <a:pt x="738" y="2524"/>
                    </a:cubicBezTo>
                    <a:cubicBezTo>
                      <a:pt x="738" y="2524"/>
                      <a:pt x="738" y="2524"/>
                      <a:pt x="738" y="2524"/>
                    </a:cubicBezTo>
                    <a:cubicBezTo>
                      <a:pt x="738" y="2524"/>
                      <a:pt x="738" y="2524"/>
                      <a:pt x="738" y="2524"/>
                    </a:cubicBezTo>
                    <a:cubicBezTo>
                      <a:pt x="739" y="2524"/>
                      <a:pt x="739" y="2524"/>
                      <a:pt x="739" y="2524"/>
                    </a:cubicBezTo>
                    <a:cubicBezTo>
                      <a:pt x="753" y="2527"/>
                      <a:pt x="766" y="2528"/>
                      <a:pt x="780" y="2528"/>
                    </a:cubicBezTo>
                    <a:cubicBezTo>
                      <a:pt x="793" y="2528"/>
                      <a:pt x="807" y="2527"/>
                      <a:pt x="820" y="2525"/>
                    </a:cubicBezTo>
                    <a:cubicBezTo>
                      <a:pt x="959" y="2503"/>
                      <a:pt x="1054" y="2372"/>
                      <a:pt x="1032" y="2233"/>
                    </a:cubicBezTo>
                    <a:cubicBezTo>
                      <a:pt x="1032" y="2232"/>
                      <a:pt x="1031" y="2231"/>
                      <a:pt x="1031" y="2229"/>
                    </a:cubicBezTo>
                    <a:cubicBezTo>
                      <a:pt x="1032" y="2229"/>
                      <a:pt x="1034" y="2229"/>
                      <a:pt x="1035" y="2229"/>
                    </a:cubicBezTo>
                    <a:cubicBezTo>
                      <a:pt x="1091" y="2220"/>
                      <a:pt x="1139" y="2194"/>
                      <a:pt x="1176" y="2157"/>
                    </a:cubicBezTo>
                    <a:cubicBezTo>
                      <a:pt x="1176" y="2538"/>
                      <a:pt x="1176" y="2538"/>
                      <a:pt x="1176" y="2538"/>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
              <p:cNvSpPr/>
              <p:nvPr/>
            </p:nvSpPr>
            <p:spPr>
              <a:xfrm>
                <a:off x="2133" y="1784"/>
                <a:ext cx="440" cy="1016"/>
              </a:xfrm>
              <a:custGeom>
                <a:avLst/>
                <a:gdLst/>
                <a:ahLst/>
                <a:cxnLst/>
                <a:rect l="l" t="t" r="r" b="b"/>
                <a:pathLst>
                  <a:path w="1176" h="2717" extrusionOk="0">
                    <a:moveTo>
                      <a:pt x="858" y="1983"/>
                    </a:moveTo>
                    <a:cubicBezTo>
                      <a:pt x="846" y="1899"/>
                      <a:pt x="792" y="1825"/>
                      <a:pt x="716" y="1788"/>
                    </a:cubicBezTo>
                    <a:cubicBezTo>
                      <a:pt x="715" y="1788"/>
                      <a:pt x="715" y="1788"/>
                      <a:pt x="715" y="1788"/>
                    </a:cubicBezTo>
                    <a:cubicBezTo>
                      <a:pt x="715" y="1788"/>
                      <a:pt x="715" y="1788"/>
                      <a:pt x="715" y="1788"/>
                    </a:cubicBezTo>
                    <a:cubicBezTo>
                      <a:pt x="715" y="1788"/>
                      <a:pt x="715" y="1788"/>
                      <a:pt x="714" y="1788"/>
                    </a:cubicBezTo>
                    <a:cubicBezTo>
                      <a:pt x="714" y="1788"/>
                      <a:pt x="714" y="1788"/>
                      <a:pt x="714" y="1788"/>
                    </a:cubicBezTo>
                    <a:cubicBezTo>
                      <a:pt x="693" y="1778"/>
                      <a:pt x="670" y="1771"/>
                      <a:pt x="646" y="1767"/>
                    </a:cubicBezTo>
                    <a:cubicBezTo>
                      <a:pt x="632" y="1765"/>
                      <a:pt x="619" y="1764"/>
                      <a:pt x="606" y="1764"/>
                    </a:cubicBezTo>
                    <a:cubicBezTo>
                      <a:pt x="604" y="1764"/>
                      <a:pt x="602" y="1764"/>
                      <a:pt x="600" y="1764"/>
                    </a:cubicBezTo>
                    <a:cubicBezTo>
                      <a:pt x="600" y="1764"/>
                      <a:pt x="600" y="1764"/>
                      <a:pt x="599" y="1764"/>
                    </a:cubicBezTo>
                    <a:cubicBezTo>
                      <a:pt x="599" y="1764"/>
                      <a:pt x="599" y="1764"/>
                      <a:pt x="599" y="1764"/>
                    </a:cubicBezTo>
                    <a:cubicBezTo>
                      <a:pt x="523" y="1766"/>
                      <a:pt x="453" y="1802"/>
                      <a:pt x="407" y="1859"/>
                    </a:cubicBezTo>
                    <a:cubicBezTo>
                      <a:pt x="369" y="1815"/>
                      <a:pt x="316" y="1784"/>
                      <a:pt x="254" y="1774"/>
                    </a:cubicBezTo>
                    <a:cubicBezTo>
                      <a:pt x="254" y="1774"/>
                      <a:pt x="254" y="1774"/>
                      <a:pt x="254" y="1774"/>
                    </a:cubicBezTo>
                    <a:cubicBezTo>
                      <a:pt x="250" y="1773"/>
                      <a:pt x="247" y="1773"/>
                      <a:pt x="244" y="1772"/>
                    </a:cubicBezTo>
                    <a:cubicBezTo>
                      <a:pt x="234" y="1771"/>
                      <a:pt x="224" y="1770"/>
                      <a:pt x="213" y="1770"/>
                    </a:cubicBezTo>
                    <a:cubicBezTo>
                      <a:pt x="126" y="1770"/>
                      <a:pt x="46" y="1816"/>
                      <a:pt x="0" y="1887"/>
                    </a:cubicBezTo>
                    <a:cubicBezTo>
                      <a:pt x="0" y="0"/>
                      <a:pt x="0" y="0"/>
                      <a:pt x="0" y="0"/>
                    </a:cubicBezTo>
                    <a:cubicBezTo>
                      <a:pt x="1176" y="0"/>
                      <a:pt x="1176" y="0"/>
                      <a:pt x="1176" y="0"/>
                    </a:cubicBezTo>
                    <a:cubicBezTo>
                      <a:pt x="1176" y="1930"/>
                      <a:pt x="1176" y="1930"/>
                      <a:pt x="1176" y="1930"/>
                    </a:cubicBezTo>
                    <a:cubicBezTo>
                      <a:pt x="1167" y="1931"/>
                      <a:pt x="1157" y="1931"/>
                      <a:pt x="1148" y="1933"/>
                    </a:cubicBezTo>
                    <a:cubicBezTo>
                      <a:pt x="1132" y="1936"/>
                      <a:pt x="1116" y="1940"/>
                      <a:pt x="1101" y="1945"/>
                    </a:cubicBezTo>
                    <a:cubicBezTo>
                      <a:pt x="1086" y="1940"/>
                      <a:pt x="1071" y="1936"/>
                      <a:pt x="1056" y="1933"/>
                    </a:cubicBezTo>
                    <a:cubicBezTo>
                      <a:pt x="1055" y="1933"/>
                      <a:pt x="1055" y="1933"/>
                      <a:pt x="1055" y="1933"/>
                    </a:cubicBezTo>
                    <a:cubicBezTo>
                      <a:pt x="1055" y="1933"/>
                      <a:pt x="1055" y="1933"/>
                      <a:pt x="1055" y="1933"/>
                    </a:cubicBezTo>
                    <a:cubicBezTo>
                      <a:pt x="1054" y="1933"/>
                      <a:pt x="1054" y="1933"/>
                      <a:pt x="1053" y="1933"/>
                    </a:cubicBezTo>
                    <a:cubicBezTo>
                      <a:pt x="1051" y="1933"/>
                      <a:pt x="1050" y="1932"/>
                      <a:pt x="1048" y="1932"/>
                    </a:cubicBezTo>
                    <a:cubicBezTo>
                      <a:pt x="1048" y="1932"/>
                      <a:pt x="1048" y="1932"/>
                      <a:pt x="1048" y="1932"/>
                    </a:cubicBezTo>
                    <a:cubicBezTo>
                      <a:pt x="1047" y="1932"/>
                      <a:pt x="1047" y="1932"/>
                      <a:pt x="1047" y="1932"/>
                    </a:cubicBezTo>
                    <a:cubicBezTo>
                      <a:pt x="1036" y="1931"/>
                      <a:pt x="1024" y="1930"/>
                      <a:pt x="1013" y="1930"/>
                    </a:cubicBezTo>
                    <a:cubicBezTo>
                      <a:pt x="956" y="1930"/>
                      <a:pt x="901" y="1949"/>
                      <a:pt x="858" y="1983"/>
                    </a:cubicBezTo>
                    <a:moveTo>
                      <a:pt x="1176" y="2717"/>
                    </a:moveTo>
                    <a:cubicBezTo>
                      <a:pt x="0" y="2717"/>
                      <a:pt x="0" y="2717"/>
                      <a:pt x="0" y="2717"/>
                    </a:cubicBezTo>
                    <a:cubicBezTo>
                      <a:pt x="0" y="2697"/>
                      <a:pt x="0" y="2697"/>
                      <a:pt x="0" y="2697"/>
                    </a:cubicBezTo>
                    <a:cubicBezTo>
                      <a:pt x="10" y="2700"/>
                      <a:pt x="20" y="2702"/>
                      <a:pt x="31" y="2704"/>
                    </a:cubicBezTo>
                    <a:cubicBezTo>
                      <a:pt x="44" y="2706"/>
                      <a:pt x="58" y="2707"/>
                      <a:pt x="71" y="2707"/>
                    </a:cubicBezTo>
                    <a:cubicBezTo>
                      <a:pt x="88" y="2707"/>
                      <a:pt x="104" y="2705"/>
                      <a:pt x="120" y="2702"/>
                    </a:cubicBezTo>
                    <a:cubicBezTo>
                      <a:pt x="120" y="2702"/>
                      <a:pt x="120" y="2702"/>
                      <a:pt x="120" y="2702"/>
                    </a:cubicBezTo>
                    <a:cubicBezTo>
                      <a:pt x="120" y="2702"/>
                      <a:pt x="121" y="2702"/>
                      <a:pt x="121" y="2702"/>
                    </a:cubicBezTo>
                    <a:cubicBezTo>
                      <a:pt x="121" y="2702"/>
                      <a:pt x="121" y="2702"/>
                      <a:pt x="121" y="2702"/>
                    </a:cubicBezTo>
                    <a:cubicBezTo>
                      <a:pt x="121" y="2702"/>
                      <a:pt x="121" y="2702"/>
                      <a:pt x="122" y="2702"/>
                    </a:cubicBezTo>
                    <a:cubicBezTo>
                      <a:pt x="122" y="2702"/>
                      <a:pt x="122" y="2702"/>
                      <a:pt x="122" y="2702"/>
                    </a:cubicBezTo>
                    <a:cubicBezTo>
                      <a:pt x="122" y="2702"/>
                      <a:pt x="122" y="2702"/>
                      <a:pt x="122" y="2702"/>
                    </a:cubicBezTo>
                    <a:cubicBezTo>
                      <a:pt x="122" y="2702"/>
                      <a:pt x="123" y="2701"/>
                      <a:pt x="123" y="2701"/>
                    </a:cubicBezTo>
                    <a:cubicBezTo>
                      <a:pt x="123" y="2701"/>
                      <a:pt x="123" y="2701"/>
                      <a:pt x="123" y="2701"/>
                    </a:cubicBezTo>
                    <a:cubicBezTo>
                      <a:pt x="124" y="2701"/>
                      <a:pt x="125" y="2701"/>
                      <a:pt x="125" y="2701"/>
                    </a:cubicBezTo>
                    <a:cubicBezTo>
                      <a:pt x="176" y="2690"/>
                      <a:pt x="222" y="2663"/>
                      <a:pt x="257" y="2626"/>
                    </a:cubicBezTo>
                    <a:cubicBezTo>
                      <a:pt x="286" y="2646"/>
                      <a:pt x="320" y="2660"/>
                      <a:pt x="357" y="2666"/>
                    </a:cubicBezTo>
                    <a:cubicBezTo>
                      <a:pt x="357" y="2666"/>
                      <a:pt x="357" y="2666"/>
                      <a:pt x="357" y="2666"/>
                    </a:cubicBezTo>
                    <a:cubicBezTo>
                      <a:pt x="358" y="2666"/>
                      <a:pt x="358" y="2666"/>
                      <a:pt x="358" y="2666"/>
                    </a:cubicBezTo>
                    <a:cubicBezTo>
                      <a:pt x="358" y="2666"/>
                      <a:pt x="358" y="2666"/>
                      <a:pt x="358" y="2666"/>
                    </a:cubicBezTo>
                    <a:cubicBezTo>
                      <a:pt x="358" y="2666"/>
                      <a:pt x="359" y="2666"/>
                      <a:pt x="359" y="2666"/>
                    </a:cubicBezTo>
                    <a:cubicBezTo>
                      <a:pt x="359" y="2666"/>
                      <a:pt x="359" y="2666"/>
                      <a:pt x="359" y="2666"/>
                    </a:cubicBezTo>
                    <a:cubicBezTo>
                      <a:pt x="359" y="2666"/>
                      <a:pt x="360" y="2667"/>
                      <a:pt x="360" y="2667"/>
                    </a:cubicBezTo>
                    <a:cubicBezTo>
                      <a:pt x="373" y="2669"/>
                      <a:pt x="387" y="2670"/>
                      <a:pt x="400" y="2670"/>
                    </a:cubicBezTo>
                    <a:cubicBezTo>
                      <a:pt x="496" y="2670"/>
                      <a:pt x="582" y="2616"/>
                      <a:pt x="625" y="2533"/>
                    </a:cubicBezTo>
                    <a:cubicBezTo>
                      <a:pt x="659" y="2565"/>
                      <a:pt x="702" y="2588"/>
                      <a:pt x="751" y="2598"/>
                    </a:cubicBezTo>
                    <a:cubicBezTo>
                      <a:pt x="751" y="2598"/>
                      <a:pt x="751" y="2598"/>
                      <a:pt x="751" y="2598"/>
                    </a:cubicBezTo>
                    <a:cubicBezTo>
                      <a:pt x="751" y="2598"/>
                      <a:pt x="751" y="2598"/>
                      <a:pt x="751" y="2598"/>
                    </a:cubicBezTo>
                    <a:cubicBezTo>
                      <a:pt x="751" y="2598"/>
                      <a:pt x="752" y="2598"/>
                      <a:pt x="752" y="2598"/>
                    </a:cubicBezTo>
                    <a:cubicBezTo>
                      <a:pt x="752" y="2598"/>
                      <a:pt x="752" y="2598"/>
                      <a:pt x="752" y="2598"/>
                    </a:cubicBezTo>
                    <a:cubicBezTo>
                      <a:pt x="752" y="2598"/>
                      <a:pt x="752" y="2598"/>
                      <a:pt x="753" y="2598"/>
                    </a:cubicBezTo>
                    <a:cubicBezTo>
                      <a:pt x="753" y="2598"/>
                      <a:pt x="753" y="2598"/>
                      <a:pt x="753" y="2598"/>
                    </a:cubicBezTo>
                    <a:cubicBezTo>
                      <a:pt x="753" y="2598"/>
                      <a:pt x="753" y="2598"/>
                      <a:pt x="753" y="2598"/>
                    </a:cubicBezTo>
                    <a:cubicBezTo>
                      <a:pt x="753" y="2598"/>
                      <a:pt x="754" y="2598"/>
                      <a:pt x="754" y="2598"/>
                    </a:cubicBezTo>
                    <a:cubicBezTo>
                      <a:pt x="754" y="2598"/>
                      <a:pt x="754" y="2598"/>
                      <a:pt x="754" y="2598"/>
                    </a:cubicBezTo>
                    <a:cubicBezTo>
                      <a:pt x="754" y="2598"/>
                      <a:pt x="754" y="2598"/>
                      <a:pt x="754" y="2598"/>
                    </a:cubicBezTo>
                    <a:cubicBezTo>
                      <a:pt x="755" y="2598"/>
                      <a:pt x="755" y="2599"/>
                      <a:pt x="756" y="2599"/>
                    </a:cubicBezTo>
                    <a:cubicBezTo>
                      <a:pt x="756" y="2599"/>
                      <a:pt x="756" y="2599"/>
                      <a:pt x="756" y="2599"/>
                    </a:cubicBezTo>
                    <a:cubicBezTo>
                      <a:pt x="756" y="2599"/>
                      <a:pt x="756" y="2599"/>
                      <a:pt x="757" y="2599"/>
                    </a:cubicBezTo>
                    <a:cubicBezTo>
                      <a:pt x="757" y="2599"/>
                      <a:pt x="757" y="2599"/>
                      <a:pt x="757" y="2599"/>
                    </a:cubicBezTo>
                    <a:cubicBezTo>
                      <a:pt x="757" y="2599"/>
                      <a:pt x="758" y="2599"/>
                      <a:pt x="758" y="2599"/>
                    </a:cubicBezTo>
                    <a:cubicBezTo>
                      <a:pt x="758" y="2599"/>
                      <a:pt x="758" y="2599"/>
                      <a:pt x="758" y="2599"/>
                    </a:cubicBezTo>
                    <a:cubicBezTo>
                      <a:pt x="759" y="2599"/>
                      <a:pt x="759" y="2599"/>
                      <a:pt x="759" y="2599"/>
                    </a:cubicBezTo>
                    <a:cubicBezTo>
                      <a:pt x="759" y="2599"/>
                      <a:pt x="759" y="2599"/>
                      <a:pt x="759" y="2599"/>
                    </a:cubicBezTo>
                    <a:cubicBezTo>
                      <a:pt x="759" y="2599"/>
                      <a:pt x="760" y="2599"/>
                      <a:pt x="760" y="2599"/>
                    </a:cubicBezTo>
                    <a:cubicBezTo>
                      <a:pt x="774" y="2601"/>
                      <a:pt x="787" y="2603"/>
                      <a:pt x="800" y="2603"/>
                    </a:cubicBezTo>
                    <a:cubicBezTo>
                      <a:pt x="906" y="2603"/>
                      <a:pt x="1001" y="2536"/>
                      <a:pt x="1038" y="2438"/>
                    </a:cubicBezTo>
                    <a:cubicBezTo>
                      <a:pt x="1060" y="2435"/>
                      <a:pt x="1081" y="2431"/>
                      <a:pt x="1101" y="2423"/>
                    </a:cubicBezTo>
                    <a:cubicBezTo>
                      <a:pt x="1121" y="2431"/>
                      <a:pt x="1142" y="2435"/>
                      <a:pt x="1163" y="2438"/>
                    </a:cubicBezTo>
                    <a:cubicBezTo>
                      <a:pt x="1167" y="2447"/>
                      <a:pt x="1171" y="2457"/>
                      <a:pt x="1176" y="2466"/>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1"/>
              <p:cNvSpPr/>
              <p:nvPr/>
            </p:nvSpPr>
            <p:spPr>
              <a:xfrm>
                <a:off x="4092" y="1961"/>
                <a:ext cx="440" cy="839"/>
              </a:xfrm>
              <a:custGeom>
                <a:avLst/>
                <a:gdLst/>
                <a:ahLst/>
                <a:cxnLst/>
                <a:rect l="l" t="t" r="r" b="b"/>
                <a:pathLst>
                  <a:path w="1176" h="2243" extrusionOk="0">
                    <a:moveTo>
                      <a:pt x="783" y="1458"/>
                    </a:moveTo>
                    <a:cubicBezTo>
                      <a:pt x="759" y="1445"/>
                      <a:pt x="731" y="1436"/>
                      <a:pt x="702" y="1431"/>
                    </a:cubicBezTo>
                    <a:cubicBezTo>
                      <a:pt x="689" y="1429"/>
                      <a:pt x="675" y="1428"/>
                      <a:pt x="662" y="1428"/>
                    </a:cubicBezTo>
                    <a:cubicBezTo>
                      <a:pt x="626" y="1428"/>
                      <a:pt x="590" y="1436"/>
                      <a:pt x="558" y="1450"/>
                    </a:cubicBezTo>
                    <a:cubicBezTo>
                      <a:pt x="558" y="1271"/>
                      <a:pt x="558" y="1271"/>
                      <a:pt x="558" y="1271"/>
                    </a:cubicBezTo>
                    <a:cubicBezTo>
                      <a:pt x="0" y="1271"/>
                      <a:pt x="0" y="1271"/>
                      <a:pt x="0" y="1271"/>
                    </a:cubicBezTo>
                    <a:cubicBezTo>
                      <a:pt x="0" y="1209"/>
                      <a:pt x="0" y="1209"/>
                      <a:pt x="0" y="1209"/>
                    </a:cubicBezTo>
                    <a:cubicBezTo>
                      <a:pt x="558" y="1209"/>
                      <a:pt x="558" y="1209"/>
                      <a:pt x="558" y="1209"/>
                    </a:cubicBezTo>
                    <a:cubicBezTo>
                      <a:pt x="558" y="926"/>
                      <a:pt x="558" y="926"/>
                      <a:pt x="558" y="926"/>
                    </a:cubicBezTo>
                    <a:cubicBezTo>
                      <a:pt x="0" y="926"/>
                      <a:pt x="0" y="926"/>
                      <a:pt x="0" y="926"/>
                    </a:cubicBezTo>
                    <a:cubicBezTo>
                      <a:pt x="0" y="0"/>
                      <a:pt x="0" y="0"/>
                      <a:pt x="0" y="0"/>
                    </a:cubicBezTo>
                    <a:cubicBezTo>
                      <a:pt x="1176" y="0"/>
                      <a:pt x="1176" y="0"/>
                      <a:pt x="1176" y="0"/>
                    </a:cubicBezTo>
                    <a:cubicBezTo>
                      <a:pt x="1176" y="1349"/>
                      <a:pt x="1176" y="1349"/>
                      <a:pt x="1176" y="1349"/>
                    </a:cubicBezTo>
                    <a:cubicBezTo>
                      <a:pt x="1143" y="1324"/>
                      <a:pt x="1104" y="1307"/>
                      <a:pt x="1061" y="1300"/>
                    </a:cubicBezTo>
                    <a:cubicBezTo>
                      <a:pt x="1061" y="1300"/>
                      <a:pt x="1060" y="1300"/>
                      <a:pt x="1060" y="1300"/>
                    </a:cubicBezTo>
                    <a:cubicBezTo>
                      <a:pt x="1057" y="1299"/>
                      <a:pt x="1053" y="1298"/>
                      <a:pt x="1049" y="1298"/>
                    </a:cubicBezTo>
                    <a:cubicBezTo>
                      <a:pt x="1049" y="1298"/>
                      <a:pt x="1049" y="1298"/>
                      <a:pt x="1049" y="1298"/>
                    </a:cubicBezTo>
                    <a:cubicBezTo>
                      <a:pt x="1049" y="1298"/>
                      <a:pt x="1049" y="1298"/>
                      <a:pt x="1049" y="1298"/>
                    </a:cubicBezTo>
                    <a:cubicBezTo>
                      <a:pt x="1039" y="1297"/>
                      <a:pt x="1030" y="1296"/>
                      <a:pt x="1020" y="1296"/>
                    </a:cubicBezTo>
                    <a:cubicBezTo>
                      <a:pt x="915" y="1296"/>
                      <a:pt x="821" y="1361"/>
                      <a:pt x="783" y="1458"/>
                    </a:cubicBezTo>
                    <a:moveTo>
                      <a:pt x="411" y="1643"/>
                    </a:moveTo>
                    <a:cubicBezTo>
                      <a:pt x="0" y="1643"/>
                      <a:pt x="0" y="1643"/>
                      <a:pt x="0" y="1643"/>
                    </a:cubicBezTo>
                    <a:cubicBezTo>
                      <a:pt x="0" y="1553"/>
                      <a:pt x="0" y="1553"/>
                      <a:pt x="0" y="1553"/>
                    </a:cubicBezTo>
                    <a:cubicBezTo>
                      <a:pt x="443" y="1553"/>
                      <a:pt x="443" y="1553"/>
                      <a:pt x="443" y="1553"/>
                    </a:cubicBezTo>
                    <a:cubicBezTo>
                      <a:pt x="428" y="1580"/>
                      <a:pt x="417" y="1610"/>
                      <a:pt x="411" y="1642"/>
                    </a:cubicBezTo>
                    <a:cubicBezTo>
                      <a:pt x="411" y="1642"/>
                      <a:pt x="411" y="1642"/>
                      <a:pt x="411" y="1642"/>
                    </a:cubicBezTo>
                    <a:cubicBezTo>
                      <a:pt x="411" y="1642"/>
                      <a:pt x="411" y="1642"/>
                      <a:pt x="411" y="1643"/>
                    </a:cubicBezTo>
                    <a:cubicBezTo>
                      <a:pt x="411" y="1643"/>
                      <a:pt x="411" y="1643"/>
                      <a:pt x="411" y="1643"/>
                    </a:cubicBezTo>
                    <a:moveTo>
                      <a:pt x="1176" y="2243"/>
                    </a:moveTo>
                    <a:cubicBezTo>
                      <a:pt x="0" y="2243"/>
                      <a:pt x="0" y="2243"/>
                      <a:pt x="0" y="2243"/>
                    </a:cubicBezTo>
                    <a:cubicBezTo>
                      <a:pt x="0" y="1778"/>
                      <a:pt x="0" y="1778"/>
                      <a:pt x="0" y="1778"/>
                    </a:cubicBezTo>
                    <a:cubicBezTo>
                      <a:pt x="396" y="1778"/>
                      <a:pt x="396" y="1778"/>
                      <a:pt x="396" y="1778"/>
                    </a:cubicBezTo>
                    <a:cubicBezTo>
                      <a:pt x="396" y="2226"/>
                      <a:pt x="396" y="2226"/>
                      <a:pt x="396" y="2226"/>
                    </a:cubicBezTo>
                    <a:cubicBezTo>
                      <a:pt x="539" y="2226"/>
                      <a:pt x="539" y="2226"/>
                      <a:pt x="539" y="2226"/>
                    </a:cubicBezTo>
                    <a:cubicBezTo>
                      <a:pt x="539" y="1905"/>
                      <a:pt x="539" y="1905"/>
                      <a:pt x="539" y="1905"/>
                    </a:cubicBezTo>
                    <a:cubicBezTo>
                      <a:pt x="564" y="1919"/>
                      <a:pt x="591" y="1929"/>
                      <a:pt x="621" y="1934"/>
                    </a:cubicBezTo>
                    <a:cubicBezTo>
                      <a:pt x="621" y="1934"/>
                      <a:pt x="621" y="1934"/>
                      <a:pt x="621" y="1934"/>
                    </a:cubicBezTo>
                    <a:cubicBezTo>
                      <a:pt x="622" y="1934"/>
                      <a:pt x="622" y="1934"/>
                      <a:pt x="622" y="1934"/>
                    </a:cubicBezTo>
                    <a:cubicBezTo>
                      <a:pt x="622" y="1934"/>
                      <a:pt x="622" y="1934"/>
                      <a:pt x="623" y="1934"/>
                    </a:cubicBezTo>
                    <a:cubicBezTo>
                      <a:pt x="624" y="1934"/>
                      <a:pt x="625" y="1934"/>
                      <a:pt x="626" y="1934"/>
                    </a:cubicBezTo>
                    <a:cubicBezTo>
                      <a:pt x="626" y="1936"/>
                      <a:pt x="626" y="1937"/>
                      <a:pt x="626" y="1938"/>
                    </a:cubicBezTo>
                    <a:cubicBezTo>
                      <a:pt x="604" y="2077"/>
                      <a:pt x="698" y="2208"/>
                      <a:pt x="837" y="2230"/>
                    </a:cubicBezTo>
                    <a:cubicBezTo>
                      <a:pt x="851" y="2232"/>
                      <a:pt x="864" y="2233"/>
                      <a:pt x="877" y="2233"/>
                    </a:cubicBezTo>
                    <a:cubicBezTo>
                      <a:pt x="899" y="2233"/>
                      <a:pt x="920" y="2230"/>
                      <a:pt x="940" y="2225"/>
                    </a:cubicBezTo>
                    <a:cubicBezTo>
                      <a:pt x="940" y="2225"/>
                      <a:pt x="940" y="2225"/>
                      <a:pt x="941" y="2225"/>
                    </a:cubicBezTo>
                    <a:cubicBezTo>
                      <a:pt x="941" y="2225"/>
                      <a:pt x="941" y="2225"/>
                      <a:pt x="941" y="2225"/>
                    </a:cubicBezTo>
                    <a:cubicBezTo>
                      <a:pt x="941" y="2225"/>
                      <a:pt x="941" y="2225"/>
                      <a:pt x="941" y="2225"/>
                    </a:cubicBezTo>
                    <a:cubicBezTo>
                      <a:pt x="941" y="2225"/>
                      <a:pt x="942" y="2225"/>
                      <a:pt x="942" y="2225"/>
                    </a:cubicBezTo>
                    <a:cubicBezTo>
                      <a:pt x="942" y="2225"/>
                      <a:pt x="942" y="2224"/>
                      <a:pt x="942" y="2224"/>
                    </a:cubicBezTo>
                    <a:cubicBezTo>
                      <a:pt x="942" y="2224"/>
                      <a:pt x="942" y="2224"/>
                      <a:pt x="942" y="2224"/>
                    </a:cubicBezTo>
                    <a:cubicBezTo>
                      <a:pt x="943" y="2224"/>
                      <a:pt x="943" y="2224"/>
                      <a:pt x="943" y="2224"/>
                    </a:cubicBezTo>
                    <a:cubicBezTo>
                      <a:pt x="943" y="2224"/>
                      <a:pt x="943" y="2224"/>
                      <a:pt x="943" y="2224"/>
                    </a:cubicBezTo>
                    <a:cubicBezTo>
                      <a:pt x="989" y="2212"/>
                      <a:pt x="1031" y="2186"/>
                      <a:pt x="1063" y="2152"/>
                    </a:cubicBezTo>
                    <a:cubicBezTo>
                      <a:pt x="1093" y="2172"/>
                      <a:pt x="1127" y="2186"/>
                      <a:pt x="1164" y="2192"/>
                    </a:cubicBezTo>
                    <a:cubicBezTo>
                      <a:pt x="1164" y="2192"/>
                      <a:pt x="1164" y="2192"/>
                      <a:pt x="1164" y="2192"/>
                    </a:cubicBezTo>
                    <a:cubicBezTo>
                      <a:pt x="1164" y="2192"/>
                      <a:pt x="1164" y="2192"/>
                      <a:pt x="1165" y="2192"/>
                    </a:cubicBezTo>
                    <a:cubicBezTo>
                      <a:pt x="1165" y="2192"/>
                      <a:pt x="1165" y="2192"/>
                      <a:pt x="1165" y="2192"/>
                    </a:cubicBezTo>
                    <a:cubicBezTo>
                      <a:pt x="1165" y="2192"/>
                      <a:pt x="1165" y="2192"/>
                      <a:pt x="1165" y="2192"/>
                    </a:cubicBezTo>
                    <a:cubicBezTo>
                      <a:pt x="1165" y="2192"/>
                      <a:pt x="1166" y="2192"/>
                      <a:pt x="1166" y="2192"/>
                    </a:cubicBezTo>
                    <a:cubicBezTo>
                      <a:pt x="1166" y="2192"/>
                      <a:pt x="1166" y="2193"/>
                      <a:pt x="1167" y="2193"/>
                    </a:cubicBezTo>
                    <a:cubicBezTo>
                      <a:pt x="1167" y="2193"/>
                      <a:pt x="1167" y="2193"/>
                      <a:pt x="1168" y="2193"/>
                    </a:cubicBezTo>
                    <a:cubicBezTo>
                      <a:pt x="1168" y="2193"/>
                      <a:pt x="1168" y="2193"/>
                      <a:pt x="1168" y="2193"/>
                    </a:cubicBezTo>
                    <a:cubicBezTo>
                      <a:pt x="1170" y="2193"/>
                      <a:pt x="1173" y="2194"/>
                      <a:pt x="1176" y="2194"/>
                    </a:cubicBezTo>
                    <a:cubicBezTo>
                      <a:pt x="1176" y="2243"/>
                      <a:pt x="1176" y="2243"/>
                      <a:pt x="1176" y="2243"/>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
              <p:cNvSpPr/>
              <p:nvPr/>
            </p:nvSpPr>
            <p:spPr>
              <a:xfrm>
                <a:off x="2716" y="2214"/>
                <a:ext cx="707" cy="586"/>
              </a:xfrm>
              <a:custGeom>
                <a:avLst/>
                <a:gdLst/>
                <a:ahLst/>
                <a:cxnLst/>
                <a:rect l="l" t="t" r="r" b="b"/>
                <a:pathLst>
                  <a:path w="1889" h="1567" extrusionOk="0">
                    <a:moveTo>
                      <a:pt x="1889" y="1567"/>
                    </a:moveTo>
                    <a:cubicBezTo>
                      <a:pt x="0" y="1567"/>
                      <a:pt x="0" y="1567"/>
                      <a:pt x="0" y="1567"/>
                    </a:cubicBezTo>
                    <a:cubicBezTo>
                      <a:pt x="0" y="1397"/>
                      <a:pt x="0" y="1397"/>
                      <a:pt x="0" y="1397"/>
                    </a:cubicBezTo>
                    <a:cubicBezTo>
                      <a:pt x="5" y="1393"/>
                      <a:pt x="11" y="1388"/>
                      <a:pt x="16" y="1383"/>
                    </a:cubicBezTo>
                    <a:cubicBezTo>
                      <a:pt x="59" y="1466"/>
                      <a:pt x="146" y="1520"/>
                      <a:pt x="241" y="1520"/>
                    </a:cubicBezTo>
                    <a:cubicBezTo>
                      <a:pt x="253" y="1520"/>
                      <a:pt x="264" y="1519"/>
                      <a:pt x="276" y="1517"/>
                    </a:cubicBezTo>
                    <a:cubicBezTo>
                      <a:pt x="276" y="1517"/>
                      <a:pt x="276" y="1517"/>
                      <a:pt x="276" y="1517"/>
                    </a:cubicBezTo>
                    <a:cubicBezTo>
                      <a:pt x="276" y="1517"/>
                      <a:pt x="276" y="1517"/>
                      <a:pt x="276" y="1517"/>
                    </a:cubicBezTo>
                    <a:cubicBezTo>
                      <a:pt x="277" y="1517"/>
                      <a:pt x="277" y="1517"/>
                      <a:pt x="277" y="1517"/>
                    </a:cubicBezTo>
                    <a:cubicBezTo>
                      <a:pt x="277" y="1517"/>
                      <a:pt x="278" y="1517"/>
                      <a:pt x="278" y="1517"/>
                    </a:cubicBezTo>
                    <a:cubicBezTo>
                      <a:pt x="278" y="1517"/>
                      <a:pt x="278" y="1517"/>
                      <a:pt x="278" y="1517"/>
                    </a:cubicBezTo>
                    <a:cubicBezTo>
                      <a:pt x="278" y="1517"/>
                      <a:pt x="278" y="1517"/>
                      <a:pt x="278" y="1517"/>
                    </a:cubicBezTo>
                    <a:cubicBezTo>
                      <a:pt x="279" y="1517"/>
                      <a:pt x="279" y="1517"/>
                      <a:pt x="279" y="1517"/>
                    </a:cubicBezTo>
                    <a:cubicBezTo>
                      <a:pt x="279" y="1517"/>
                      <a:pt x="279" y="1517"/>
                      <a:pt x="280" y="1517"/>
                    </a:cubicBezTo>
                    <a:cubicBezTo>
                      <a:pt x="280" y="1517"/>
                      <a:pt x="280" y="1517"/>
                      <a:pt x="280" y="1517"/>
                    </a:cubicBezTo>
                    <a:cubicBezTo>
                      <a:pt x="280" y="1517"/>
                      <a:pt x="280" y="1517"/>
                      <a:pt x="280" y="1517"/>
                    </a:cubicBezTo>
                    <a:cubicBezTo>
                      <a:pt x="280" y="1517"/>
                      <a:pt x="280" y="1517"/>
                      <a:pt x="280" y="1517"/>
                    </a:cubicBezTo>
                    <a:cubicBezTo>
                      <a:pt x="281" y="1517"/>
                      <a:pt x="281" y="1517"/>
                      <a:pt x="281" y="1517"/>
                    </a:cubicBezTo>
                    <a:cubicBezTo>
                      <a:pt x="282" y="1517"/>
                      <a:pt x="282" y="1516"/>
                      <a:pt x="282" y="1516"/>
                    </a:cubicBezTo>
                    <a:cubicBezTo>
                      <a:pt x="282" y="1516"/>
                      <a:pt x="282" y="1516"/>
                      <a:pt x="283" y="1516"/>
                    </a:cubicBezTo>
                    <a:cubicBezTo>
                      <a:pt x="283" y="1516"/>
                      <a:pt x="283" y="1516"/>
                      <a:pt x="283" y="1516"/>
                    </a:cubicBezTo>
                    <a:cubicBezTo>
                      <a:pt x="283" y="1516"/>
                      <a:pt x="283" y="1516"/>
                      <a:pt x="283" y="1516"/>
                    </a:cubicBezTo>
                    <a:cubicBezTo>
                      <a:pt x="284" y="1516"/>
                      <a:pt x="284" y="1516"/>
                      <a:pt x="284" y="1516"/>
                    </a:cubicBezTo>
                    <a:cubicBezTo>
                      <a:pt x="284" y="1516"/>
                      <a:pt x="284" y="1516"/>
                      <a:pt x="284" y="1516"/>
                    </a:cubicBezTo>
                    <a:cubicBezTo>
                      <a:pt x="321" y="1510"/>
                      <a:pt x="355" y="1496"/>
                      <a:pt x="385" y="1476"/>
                    </a:cubicBezTo>
                    <a:cubicBezTo>
                      <a:pt x="420" y="1514"/>
                      <a:pt x="467" y="1541"/>
                      <a:pt x="519" y="1552"/>
                    </a:cubicBezTo>
                    <a:cubicBezTo>
                      <a:pt x="520" y="1552"/>
                      <a:pt x="520" y="1552"/>
                      <a:pt x="520" y="1552"/>
                    </a:cubicBezTo>
                    <a:cubicBezTo>
                      <a:pt x="520" y="1552"/>
                      <a:pt x="520" y="1552"/>
                      <a:pt x="520" y="1552"/>
                    </a:cubicBezTo>
                    <a:cubicBezTo>
                      <a:pt x="520" y="1552"/>
                      <a:pt x="521" y="1552"/>
                      <a:pt x="521" y="1552"/>
                    </a:cubicBezTo>
                    <a:cubicBezTo>
                      <a:pt x="521" y="1552"/>
                      <a:pt x="521" y="1552"/>
                      <a:pt x="521" y="1552"/>
                    </a:cubicBezTo>
                    <a:cubicBezTo>
                      <a:pt x="521" y="1552"/>
                      <a:pt x="521" y="1552"/>
                      <a:pt x="522" y="1552"/>
                    </a:cubicBezTo>
                    <a:cubicBezTo>
                      <a:pt x="522" y="1552"/>
                      <a:pt x="522" y="1552"/>
                      <a:pt x="522" y="1552"/>
                    </a:cubicBezTo>
                    <a:cubicBezTo>
                      <a:pt x="522" y="1552"/>
                      <a:pt x="522" y="1552"/>
                      <a:pt x="522" y="1552"/>
                    </a:cubicBezTo>
                    <a:cubicBezTo>
                      <a:pt x="523" y="1552"/>
                      <a:pt x="523" y="1552"/>
                      <a:pt x="523" y="1552"/>
                    </a:cubicBezTo>
                    <a:cubicBezTo>
                      <a:pt x="523" y="1552"/>
                      <a:pt x="523" y="1552"/>
                      <a:pt x="523" y="1552"/>
                    </a:cubicBezTo>
                    <a:cubicBezTo>
                      <a:pt x="523" y="1552"/>
                      <a:pt x="524" y="1552"/>
                      <a:pt x="524" y="1552"/>
                    </a:cubicBezTo>
                    <a:cubicBezTo>
                      <a:pt x="524" y="1552"/>
                      <a:pt x="524" y="1552"/>
                      <a:pt x="524" y="1552"/>
                    </a:cubicBezTo>
                    <a:cubicBezTo>
                      <a:pt x="524" y="1553"/>
                      <a:pt x="524" y="1553"/>
                      <a:pt x="524" y="1553"/>
                    </a:cubicBezTo>
                    <a:cubicBezTo>
                      <a:pt x="525" y="1553"/>
                      <a:pt x="525" y="1553"/>
                      <a:pt x="525" y="1553"/>
                    </a:cubicBezTo>
                    <a:cubicBezTo>
                      <a:pt x="525" y="1553"/>
                      <a:pt x="525" y="1553"/>
                      <a:pt x="525" y="1553"/>
                    </a:cubicBezTo>
                    <a:cubicBezTo>
                      <a:pt x="525" y="1553"/>
                      <a:pt x="525" y="1553"/>
                      <a:pt x="525" y="1553"/>
                    </a:cubicBezTo>
                    <a:cubicBezTo>
                      <a:pt x="540" y="1555"/>
                      <a:pt x="555" y="1557"/>
                      <a:pt x="570" y="1557"/>
                    </a:cubicBezTo>
                    <a:cubicBezTo>
                      <a:pt x="584" y="1557"/>
                      <a:pt x="597" y="1556"/>
                      <a:pt x="611" y="1554"/>
                    </a:cubicBezTo>
                    <a:cubicBezTo>
                      <a:pt x="736" y="1534"/>
                      <a:pt x="825" y="1426"/>
                      <a:pt x="825" y="1303"/>
                    </a:cubicBezTo>
                    <a:cubicBezTo>
                      <a:pt x="825" y="1289"/>
                      <a:pt x="824" y="1276"/>
                      <a:pt x="822" y="1262"/>
                    </a:cubicBezTo>
                    <a:cubicBezTo>
                      <a:pt x="822" y="1261"/>
                      <a:pt x="822" y="1260"/>
                      <a:pt x="821" y="1258"/>
                    </a:cubicBezTo>
                    <a:cubicBezTo>
                      <a:pt x="823" y="1258"/>
                      <a:pt x="824" y="1258"/>
                      <a:pt x="825" y="1258"/>
                    </a:cubicBezTo>
                    <a:cubicBezTo>
                      <a:pt x="951" y="1238"/>
                      <a:pt x="1040" y="1130"/>
                      <a:pt x="1040" y="1007"/>
                    </a:cubicBezTo>
                    <a:cubicBezTo>
                      <a:pt x="1040" y="994"/>
                      <a:pt x="1039" y="980"/>
                      <a:pt x="1037" y="967"/>
                    </a:cubicBezTo>
                    <a:cubicBezTo>
                      <a:pt x="1033" y="943"/>
                      <a:pt x="1026" y="921"/>
                      <a:pt x="1017" y="901"/>
                    </a:cubicBezTo>
                    <a:cubicBezTo>
                      <a:pt x="976" y="811"/>
                      <a:pt x="886" y="752"/>
                      <a:pt x="786" y="752"/>
                    </a:cubicBezTo>
                    <a:cubicBezTo>
                      <a:pt x="772" y="752"/>
                      <a:pt x="759" y="753"/>
                      <a:pt x="746" y="755"/>
                    </a:cubicBezTo>
                    <a:cubicBezTo>
                      <a:pt x="745" y="755"/>
                      <a:pt x="744" y="755"/>
                      <a:pt x="744" y="755"/>
                    </a:cubicBezTo>
                    <a:cubicBezTo>
                      <a:pt x="744" y="755"/>
                      <a:pt x="744" y="756"/>
                      <a:pt x="744" y="756"/>
                    </a:cubicBezTo>
                    <a:cubicBezTo>
                      <a:pt x="744" y="756"/>
                      <a:pt x="744" y="756"/>
                      <a:pt x="743" y="756"/>
                    </a:cubicBezTo>
                    <a:cubicBezTo>
                      <a:pt x="715" y="760"/>
                      <a:pt x="689" y="770"/>
                      <a:pt x="665" y="782"/>
                    </a:cubicBezTo>
                    <a:cubicBezTo>
                      <a:pt x="627" y="685"/>
                      <a:pt x="533" y="620"/>
                      <a:pt x="428" y="620"/>
                    </a:cubicBezTo>
                    <a:cubicBezTo>
                      <a:pt x="423" y="620"/>
                      <a:pt x="418" y="620"/>
                      <a:pt x="412" y="621"/>
                    </a:cubicBezTo>
                    <a:cubicBezTo>
                      <a:pt x="404" y="621"/>
                      <a:pt x="396" y="622"/>
                      <a:pt x="388" y="624"/>
                    </a:cubicBezTo>
                    <a:cubicBezTo>
                      <a:pt x="387" y="624"/>
                      <a:pt x="387" y="624"/>
                      <a:pt x="387" y="624"/>
                    </a:cubicBezTo>
                    <a:cubicBezTo>
                      <a:pt x="325" y="634"/>
                      <a:pt x="272" y="665"/>
                      <a:pt x="234" y="709"/>
                    </a:cubicBezTo>
                    <a:cubicBezTo>
                      <a:pt x="188" y="652"/>
                      <a:pt x="118" y="616"/>
                      <a:pt x="42" y="614"/>
                    </a:cubicBezTo>
                    <a:cubicBezTo>
                      <a:pt x="42" y="614"/>
                      <a:pt x="42" y="614"/>
                      <a:pt x="42" y="614"/>
                    </a:cubicBezTo>
                    <a:cubicBezTo>
                      <a:pt x="42" y="614"/>
                      <a:pt x="42" y="614"/>
                      <a:pt x="42" y="614"/>
                    </a:cubicBezTo>
                    <a:cubicBezTo>
                      <a:pt x="40" y="614"/>
                      <a:pt x="38" y="614"/>
                      <a:pt x="36" y="614"/>
                    </a:cubicBezTo>
                    <a:cubicBezTo>
                      <a:pt x="24" y="614"/>
                      <a:pt x="12" y="614"/>
                      <a:pt x="0" y="616"/>
                    </a:cubicBezTo>
                    <a:cubicBezTo>
                      <a:pt x="0" y="0"/>
                      <a:pt x="0" y="0"/>
                      <a:pt x="0" y="0"/>
                    </a:cubicBezTo>
                    <a:cubicBezTo>
                      <a:pt x="940" y="0"/>
                      <a:pt x="940" y="0"/>
                      <a:pt x="940" y="0"/>
                    </a:cubicBezTo>
                    <a:cubicBezTo>
                      <a:pt x="949" y="0"/>
                      <a:pt x="949" y="0"/>
                      <a:pt x="949" y="0"/>
                    </a:cubicBezTo>
                    <a:cubicBezTo>
                      <a:pt x="1112" y="0"/>
                      <a:pt x="1112" y="0"/>
                      <a:pt x="1112" y="0"/>
                    </a:cubicBezTo>
                    <a:cubicBezTo>
                      <a:pt x="1219" y="594"/>
                      <a:pt x="970" y="1332"/>
                      <a:pt x="952" y="1382"/>
                    </a:cubicBezTo>
                    <a:cubicBezTo>
                      <a:pt x="952" y="1382"/>
                      <a:pt x="952" y="1382"/>
                      <a:pt x="952" y="1382"/>
                    </a:cubicBezTo>
                    <a:cubicBezTo>
                      <a:pt x="952" y="1382"/>
                      <a:pt x="952" y="1382"/>
                      <a:pt x="952" y="1382"/>
                    </a:cubicBezTo>
                    <a:cubicBezTo>
                      <a:pt x="952" y="1382"/>
                      <a:pt x="952" y="1382"/>
                      <a:pt x="952" y="1382"/>
                    </a:cubicBezTo>
                    <a:cubicBezTo>
                      <a:pt x="952" y="1383"/>
                      <a:pt x="952" y="1383"/>
                      <a:pt x="952" y="1383"/>
                    </a:cubicBezTo>
                    <a:cubicBezTo>
                      <a:pt x="952" y="1383"/>
                      <a:pt x="952" y="1383"/>
                      <a:pt x="952" y="1383"/>
                    </a:cubicBezTo>
                    <a:cubicBezTo>
                      <a:pt x="952" y="1383"/>
                      <a:pt x="952" y="1383"/>
                      <a:pt x="952" y="1383"/>
                    </a:cubicBezTo>
                    <a:cubicBezTo>
                      <a:pt x="952" y="1383"/>
                      <a:pt x="952" y="1383"/>
                      <a:pt x="952" y="1383"/>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1" y="1384"/>
                      <a:pt x="951" y="1384"/>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2" y="1385"/>
                      <a:pt x="952" y="1385"/>
                      <a:pt x="952" y="1386"/>
                    </a:cubicBezTo>
                    <a:cubicBezTo>
                      <a:pt x="953" y="1386"/>
                      <a:pt x="953" y="1387"/>
                      <a:pt x="954" y="1387"/>
                    </a:cubicBezTo>
                    <a:cubicBezTo>
                      <a:pt x="1040" y="1491"/>
                      <a:pt x="1135" y="1525"/>
                      <a:pt x="1223" y="1525"/>
                    </a:cubicBezTo>
                    <a:cubicBezTo>
                      <a:pt x="1223" y="1525"/>
                      <a:pt x="1223" y="1525"/>
                      <a:pt x="1223" y="1525"/>
                    </a:cubicBezTo>
                    <a:cubicBezTo>
                      <a:pt x="1224" y="1525"/>
                      <a:pt x="1224" y="1525"/>
                      <a:pt x="1224" y="1525"/>
                    </a:cubicBezTo>
                    <a:cubicBezTo>
                      <a:pt x="1387" y="1524"/>
                      <a:pt x="1524" y="1409"/>
                      <a:pt x="1527" y="1406"/>
                    </a:cubicBezTo>
                    <a:cubicBezTo>
                      <a:pt x="1527" y="1406"/>
                      <a:pt x="1527" y="1406"/>
                      <a:pt x="1527" y="1406"/>
                    </a:cubicBezTo>
                    <a:cubicBezTo>
                      <a:pt x="1527" y="1405"/>
                      <a:pt x="1527" y="1405"/>
                      <a:pt x="1527" y="1404"/>
                    </a:cubicBezTo>
                    <a:cubicBezTo>
                      <a:pt x="1527" y="1404"/>
                      <a:pt x="1527" y="1404"/>
                      <a:pt x="1526" y="1404"/>
                    </a:cubicBezTo>
                    <a:cubicBezTo>
                      <a:pt x="1453" y="804"/>
                      <a:pt x="1307" y="554"/>
                      <a:pt x="1494" y="0"/>
                    </a:cubicBezTo>
                    <a:cubicBezTo>
                      <a:pt x="1889" y="0"/>
                      <a:pt x="1889" y="0"/>
                      <a:pt x="1889" y="0"/>
                    </a:cubicBezTo>
                    <a:cubicBezTo>
                      <a:pt x="1889" y="250"/>
                      <a:pt x="1889" y="250"/>
                      <a:pt x="1889" y="250"/>
                    </a:cubicBezTo>
                    <a:cubicBezTo>
                      <a:pt x="1632" y="250"/>
                      <a:pt x="1632" y="250"/>
                      <a:pt x="1632" y="250"/>
                    </a:cubicBezTo>
                    <a:cubicBezTo>
                      <a:pt x="1632" y="533"/>
                      <a:pt x="1632" y="533"/>
                      <a:pt x="1632" y="533"/>
                    </a:cubicBezTo>
                    <a:cubicBezTo>
                      <a:pt x="1889" y="533"/>
                      <a:pt x="1889" y="533"/>
                      <a:pt x="1889" y="533"/>
                    </a:cubicBezTo>
                    <a:cubicBezTo>
                      <a:pt x="1889" y="595"/>
                      <a:pt x="1889" y="595"/>
                      <a:pt x="1889" y="595"/>
                    </a:cubicBezTo>
                    <a:cubicBezTo>
                      <a:pt x="1632" y="595"/>
                      <a:pt x="1632" y="595"/>
                      <a:pt x="1632" y="595"/>
                    </a:cubicBezTo>
                    <a:cubicBezTo>
                      <a:pt x="1632" y="877"/>
                      <a:pt x="1632" y="877"/>
                      <a:pt x="1632" y="877"/>
                    </a:cubicBezTo>
                    <a:cubicBezTo>
                      <a:pt x="1889" y="877"/>
                      <a:pt x="1889" y="877"/>
                      <a:pt x="1889" y="877"/>
                    </a:cubicBezTo>
                    <a:cubicBezTo>
                      <a:pt x="1889" y="967"/>
                      <a:pt x="1889" y="967"/>
                      <a:pt x="1889" y="967"/>
                    </a:cubicBezTo>
                    <a:cubicBezTo>
                      <a:pt x="1632" y="967"/>
                      <a:pt x="1632" y="967"/>
                      <a:pt x="1632" y="967"/>
                    </a:cubicBezTo>
                    <a:cubicBezTo>
                      <a:pt x="1632" y="1102"/>
                      <a:pt x="1632" y="1102"/>
                      <a:pt x="1632" y="1102"/>
                    </a:cubicBezTo>
                    <a:cubicBezTo>
                      <a:pt x="1632" y="1550"/>
                      <a:pt x="1632" y="1550"/>
                      <a:pt x="1632" y="1550"/>
                    </a:cubicBezTo>
                    <a:cubicBezTo>
                      <a:pt x="1774" y="1550"/>
                      <a:pt x="1774" y="1550"/>
                      <a:pt x="1774" y="1550"/>
                    </a:cubicBezTo>
                    <a:cubicBezTo>
                      <a:pt x="1774" y="1102"/>
                      <a:pt x="1774" y="1102"/>
                      <a:pt x="1774" y="1102"/>
                    </a:cubicBezTo>
                    <a:cubicBezTo>
                      <a:pt x="1889" y="1102"/>
                      <a:pt x="1889" y="1102"/>
                      <a:pt x="1889" y="1102"/>
                    </a:cubicBezTo>
                    <a:cubicBezTo>
                      <a:pt x="1889" y="1567"/>
                      <a:pt x="1889" y="1567"/>
                      <a:pt x="1889" y="156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1"/>
              <p:cNvSpPr/>
              <p:nvPr/>
            </p:nvSpPr>
            <p:spPr>
              <a:xfrm>
                <a:off x="4629" y="2325"/>
                <a:ext cx="440" cy="475"/>
              </a:xfrm>
              <a:custGeom>
                <a:avLst/>
                <a:gdLst/>
                <a:ahLst/>
                <a:cxnLst/>
                <a:rect l="l" t="t" r="r" b="b"/>
                <a:pathLst>
                  <a:path w="1176" h="1269" extrusionOk="0">
                    <a:moveTo>
                      <a:pt x="1120" y="462"/>
                    </a:moveTo>
                    <a:cubicBezTo>
                      <a:pt x="1098" y="312"/>
                      <a:pt x="1078" y="156"/>
                      <a:pt x="1064" y="0"/>
                    </a:cubicBezTo>
                    <a:cubicBezTo>
                      <a:pt x="1176" y="0"/>
                      <a:pt x="1176" y="0"/>
                      <a:pt x="1176" y="0"/>
                    </a:cubicBezTo>
                    <a:cubicBezTo>
                      <a:pt x="1176" y="432"/>
                      <a:pt x="1176" y="432"/>
                      <a:pt x="1176" y="432"/>
                    </a:cubicBezTo>
                    <a:cubicBezTo>
                      <a:pt x="1156" y="440"/>
                      <a:pt x="1137" y="450"/>
                      <a:pt x="1120" y="462"/>
                    </a:cubicBezTo>
                    <a:moveTo>
                      <a:pt x="582" y="577"/>
                    </a:moveTo>
                    <a:cubicBezTo>
                      <a:pt x="544" y="530"/>
                      <a:pt x="489" y="496"/>
                      <a:pt x="425" y="485"/>
                    </a:cubicBezTo>
                    <a:cubicBezTo>
                      <a:pt x="425" y="485"/>
                      <a:pt x="425" y="485"/>
                      <a:pt x="425" y="485"/>
                    </a:cubicBezTo>
                    <a:cubicBezTo>
                      <a:pt x="425" y="485"/>
                      <a:pt x="425" y="485"/>
                      <a:pt x="424" y="485"/>
                    </a:cubicBezTo>
                    <a:cubicBezTo>
                      <a:pt x="424" y="485"/>
                      <a:pt x="424" y="485"/>
                      <a:pt x="424" y="485"/>
                    </a:cubicBezTo>
                    <a:cubicBezTo>
                      <a:pt x="424" y="485"/>
                      <a:pt x="424" y="485"/>
                      <a:pt x="424" y="485"/>
                    </a:cubicBezTo>
                    <a:cubicBezTo>
                      <a:pt x="423" y="485"/>
                      <a:pt x="423" y="485"/>
                      <a:pt x="423" y="485"/>
                    </a:cubicBezTo>
                    <a:cubicBezTo>
                      <a:pt x="421" y="485"/>
                      <a:pt x="420" y="484"/>
                      <a:pt x="419" y="484"/>
                    </a:cubicBezTo>
                    <a:cubicBezTo>
                      <a:pt x="406" y="483"/>
                      <a:pt x="395" y="482"/>
                      <a:pt x="383" y="482"/>
                    </a:cubicBezTo>
                    <a:cubicBezTo>
                      <a:pt x="325" y="482"/>
                      <a:pt x="271" y="501"/>
                      <a:pt x="227" y="535"/>
                    </a:cubicBezTo>
                    <a:cubicBezTo>
                      <a:pt x="215" y="449"/>
                      <a:pt x="160" y="374"/>
                      <a:pt x="80" y="338"/>
                    </a:cubicBezTo>
                    <a:cubicBezTo>
                      <a:pt x="60" y="329"/>
                      <a:pt x="38" y="322"/>
                      <a:pt x="15" y="319"/>
                    </a:cubicBezTo>
                    <a:cubicBezTo>
                      <a:pt x="10" y="318"/>
                      <a:pt x="5" y="317"/>
                      <a:pt x="0" y="317"/>
                    </a:cubicBezTo>
                    <a:cubicBezTo>
                      <a:pt x="0" y="0"/>
                      <a:pt x="0" y="0"/>
                      <a:pt x="0" y="0"/>
                    </a:cubicBezTo>
                    <a:cubicBezTo>
                      <a:pt x="789" y="0"/>
                      <a:pt x="789" y="0"/>
                      <a:pt x="789" y="0"/>
                    </a:cubicBezTo>
                    <a:cubicBezTo>
                      <a:pt x="778" y="160"/>
                      <a:pt x="763" y="317"/>
                      <a:pt x="746" y="460"/>
                    </a:cubicBezTo>
                    <a:cubicBezTo>
                      <a:pt x="677" y="475"/>
                      <a:pt x="618" y="517"/>
                      <a:pt x="582" y="577"/>
                    </a:cubicBezTo>
                    <a:moveTo>
                      <a:pt x="1176" y="1269"/>
                    </a:moveTo>
                    <a:cubicBezTo>
                      <a:pt x="0" y="1269"/>
                      <a:pt x="0" y="1269"/>
                      <a:pt x="0" y="1269"/>
                    </a:cubicBezTo>
                    <a:cubicBezTo>
                      <a:pt x="0" y="1090"/>
                      <a:pt x="0" y="1090"/>
                      <a:pt x="0" y="1090"/>
                    </a:cubicBezTo>
                    <a:cubicBezTo>
                      <a:pt x="33" y="1119"/>
                      <a:pt x="74" y="1141"/>
                      <a:pt x="120" y="1150"/>
                    </a:cubicBezTo>
                    <a:cubicBezTo>
                      <a:pt x="120" y="1150"/>
                      <a:pt x="120" y="1150"/>
                      <a:pt x="120" y="1150"/>
                    </a:cubicBezTo>
                    <a:cubicBezTo>
                      <a:pt x="121" y="1150"/>
                      <a:pt x="121" y="1150"/>
                      <a:pt x="121" y="1150"/>
                    </a:cubicBezTo>
                    <a:cubicBezTo>
                      <a:pt x="121" y="1150"/>
                      <a:pt x="121" y="1150"/>
                      <a:pt x="121" y="1150"/>
                    </a:cubicBezTo>
                    <a:cubicBezTo>
                      <a:pt x="121" y="1150"/>
                      <a:pt x="121" y="1150"/>
                      <a:pt x="122" y="1150"/>
                    </a:cubicBezTo>
                    <a:cubicBezTo>
                      <a:pt x="122" y="1150"/>
                      <a:pt x="122" y="1150"/>
                      <a:pt x="122" y="1150"/>
                    </a:cubicBezTo>
                    <a:cubicBezTo>
                      <a:pt x="122" y="1150"/>
                      <a:pt x="122" y="1150"/>
                      <a:pt x="122" y="1150"/>
                    </a:cubicBezTo>
                    <a:cubicBezTo>
                      <a:pt x="123" y="1150"/>
                      <a:pt x="123" y="1150"/>
                      <a:pt x="123" y="1150"/>
                    </a:cubicBezTo>
                    <a:cubicBezTo>
                      <a:pt x="123" y="1150"/>
                      <a:pt x="123" y="1150"/>
                      <a:pt x="123" y="1150"/>
                    </a:cubicBezTo>
                    <a:cubicBezTo>
                      <a:pt x="123" y="1150"/>
                      <a:pt x="124" y="1150"/>
                      <a:pt x="124" y="1150"/>
                    </a:cubicBezTo>
                    <a:cubicBezTo>
                      <a:pt x="124" y="1150"/>
                      <a:pt x="124" y="1150"/>
                      <a:pt x="124" y="1150"/>
                    </a:cubicBezTo>
                    <a:cubicBezTo>
                      <a:pt x="124" y="1150"/>
                      <a:pt x="124" y="1150"/>
                      <a:pt x="125" y="1151"/>
                    </a:cubicBezTo>
                    <a:cubicBezTo>
                      <a:pt x="125" y="1151"/>
                      <a:pt x="125" y="1151"/>
                      <a:pt x="125" y="1151"/>
                    </a:cubicBezTo>
                    <a:cubicBezTo>
                      <a:pt x="125" y="1151"/>
                      <a:pt x="125" y="1151"/>
                      <a:pt x="125" y="1151"/>
                    </a:cubicBezTo>
                    <a:cubicBezTo>
                      <a:pt x="126" y="1151"/>
                      <a:pt x="126" y="1151"/>
                      <a:pt x="126" y="1151"/>
                    </a:cubicBezTo>
                    <a:cubicBezTo>
                      <a:pt x="126" y="1151"/>
                      <a:pt x="126" y="1151"/>
                      <a:pt x="126" y="1151"/>
                    </a:cubicBezTo>
                    <a:cubicBezTo>
                      <a:pt x="126" y="1151"/>
                      <a:pt x="126" y="1151"/>
                      <a:pt x="126" y="1151"/>
                    </a:cubicBezTo>
                    <a:cubicBezTo>
                      <a:pt x="127" y="1151"/>
                      <a:pt x="127" y="1151"/>
                      <a:pt x="128" y="1151"/>
                    </a:cubicBezTo>
                    <a:cubicBezTo>
                      <a:pt x="128" y="1151"/>
                      <a:pt x="128" y="1151"/>
                      <a:pt x="128" y="1151"/>
                    </a:cubicBezTo>
                    <a:cubicBezTo>
                      <a:pt x="128" y="1151"/>
                      <a:pt x="128" y="1151"/>
                      <a:pt x="129" y="1151"/>
                    </a:cubicBezTo>
                    <a:cubicBezTo>
                      <a:pt x="129" y="1151"/>
                      <a:pt x="129" y="1151"/>
                      <a:pt x="129" y="1151"/>
                    </a:cubicBezTo>
                    <a:cubicBezTo>
                      <a:pt x="129" y="1151"/>
                      <a:pt x="129" y="1151"/>
                      <a:pt x="130" y="1151"/>
                    </a:cubicBezTo>
                    <a:cubicBezTo>
                      <a:pt x="143" y="1153"/>
                      <a:pt x="157" y="1155"/>
                      <a:pt x="170" y="1155"/>
                    </a:cubicBezTo>
                    <a:cubicBezTo>
                      <a:pt x="276" y="1155"/>
                      <a:pt x="371" y="1088"/>
                      <a:pt x="408" y="990"/>
                    </a:cubicBezTo>
                    <a:cubicBezTo>
                      <a:pt x="488" y="982"/>
                      <a:pt x="560" y="936"/>
                      <a:pt x="601" y="868"/>
                    </a:cubicBezTo>
                    <a:cubicBezTo>
                      <a:pt x="622" y="894"/>
                      <a:pt x="649" y="917"/>
                      <a:pt x="680" y="933"/>
                    </a:cubicBezTo>
                    <a:cubicBezTo>
                      <a:pt x="674" y="967"/>
                      <a:pt x="669" y="997"/>
                      <a:pt x="665" y="1023"/>
                    </a:cubicBezTo>
                    <a:cubicBezTo>
                      <a:pt x="654" y="1084"/>
                      <a:pt x="647" y="1122"/>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733" y="1233"/>
                      <a:pt x="830" y="1268"/>
                      <a:pt x="918" y="1268"/>
                    </a:cubicBezTo>
                    <a:cubicBezTo>
                      <a:pt x="946" y="1268"/>
                      <a:pt x="974" y="1264"/>
                      <a:pt x="1000" y="1258"/>
                    </a:cubicBezTo>
                    <a:cubicBezTo>
                      <a:pt x="1005" y="1259"/>
                      <a:pt x="1010" y="1259"/>
                      <a:pt x="1015" y="1259"/>
                    </a:cubicBezTo>
                    <a:cubicBezTo>
                      <a:pt x="1075" y="1259"/>
                      <a:pt x="1131" y="1237"/>
                      <a:pt x="1176" y="1201"/>
                    </a:cubicBezTo>
                    <a:cubicBezTo>
                      <a:pt x="1176" y="1269"/>
                      <a:pt x="1176" y="1269"/>
                      <a:pt x="1176" y="1269"/>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1"/>
              <p:cNvSpPr/>
              <p:nvPr/>
            </p:nvSpPr>
            <p:spPr>
              <a:xfrm>
                <a:off x="5135" y="1784"/>
                <a:ext cx="440" cy="1016"/>
              </a:xfrm>
              <a:custGeom>
                <a:avLst/>
                <a:gdLst/>
                <a:ahLst/>
                <a:cxnLst/>
                <a:rect l="l" t="t" r="r" b="b"/>
                <a:pathLst>
                  <a:path w="1176" h="2717" extrusionOk="0">
                    <a:moveTo>
                      <a:pt x="1176" y="2016"/>
                    </a:moveTo>
                    <a:cubicBezTo>
                      <a:pt x="1138" y="1973"/>
                      <a:pt x="1086" y="1943"/>
                      <a:pt x="1025" y="1933"/>
                    </a:cubicBezTo>
                    <a:cubicBezTo>
                      <a:pt x="1024" y="1933"/>
                      <a:pt x="1022" y="1932"/>
                      <a:pt x="1021" y="1932"/>
                    </a:cubicBezTo>
                    <a:cubicBezTo>
                      <a:pt x="1021" y="1932"/>
                      <a:pt x="1021" y="1932"/>
                      <a:pt x="1020" y="1932"/>
                    </a:cubicBezTo>
                    <a:cubicBezTo>
                      <a:pt x="1020" y="1932"/>
                      <a:pt x="1020" y="1932"/>
                      <a:pt x="1020" y="1932"/>
                    </a:cubicBezTo>
                    <a:cubicBezTo>
                      <a:pt x="1008" y="1931"/>
                      <a:pt x="996" y="1930"/>
                      <a:pt x="985" y="1930"/>
                    </a:cubicBezTo>
                    <a:cubicBezTo>
                      <a:pt x="943" y="1930"/>
                      <a:pt x="903" y="1940"/>
                      <a:pt x="867" y="1959"/>
                    </a:cubicBezTo>
                    <a:cubicBezTo>
                      <a:pt x="844" y="1892"/>
                      <a:pt x="785" y="1839"/>
                      <a:pt x="711" y="1826"/>
                    </a:cubicBezTo>
                    <a:cubicBezTo>
                      <a:pt x="711" y="1826"/>
                      <a:pt x="711" y="1826"/>
                      <a:pt x="711" y="1826"/>
                    </a:cubicBezTo>
                    <a:cubicBezTo>
                      <a:pt x="710" y="1826"/>
                      <a:pt x="710" y="1826"/>
                      <a:pt x="710" y="1826"/>
                    </a:cubicBezTo>
                    <a:cubicBezTo>
                      <a:pt x="710" y="1826"/>
                      <a:pt x="710" y="1826"/>
                      <a:pt x="710" y="1826"/>
                    </a:cubicBezTo>
                    <a:cubicBezTo>
                      <a:pt x="709" y="1826"/>
                      <a:pt x="709" y="1826"/>
                      <a:pt x="709" y="1826"/>
                    </a:cubicBezTo>
                    <a:cubicBezTo>
                      <a:pt x="698" y="1824"/>
                      <a:pt x="687" y="1824"/>
                      <a:pt x="677" y="1824"/>
                    </a:cubicBezTo>
                    <a:cubicBezTo>
                      <a:pt x="640" y="1824"/>
                      <a:pt x="604" y="1834"/>
                      <a:pt x="573" y="1852"/>
                    </a:cubicBezTo>
                    <a:cubicBezTo>
                      <a:pt x="542" y="1815"/>
                      <a:pt x="499" y="1787"/>
                      <a:pt x="450" y="1773"/>
                    </a:cubicBezTo>
                    <a:cubicBezTo>
                      <a:pt x="440" y="1771"/>
                      <a:pt x="430" y="1768"/>
                      <a:pt x="420" y="1767"/>
                    </a:cubicBezTo>
                    <a:cubicBezTo>
                      <a:pt x="407" y="1765"/>
                      <a:pt x="393" y="1764"/>
                      <a:pt x="380" y="1764"/>
                    </a:cubicBezTo>
                    <a:cubicBezTo>
                      <a:pt x="359" y="1764"/>
                      <a:pt x="338" y="1766"/>
                      <a:pt x="318" y="1771"/>
                    </a:cubicBezTo>
                    <a:cubicBezTo>
                      <a:pt x="318" y="1771"/>
                      <a:pt x="318" y="1771"/>
                      <a:pt x="318" y="1771"/>
                    </a:cubicBezTo>
                    <a:cubicBezTo>
                      <a:pt x="317" y="1771"/>
                      <a:pt x="317" y="1771"/>
                      <a:pt x="317" y="1772"/>
                    </a:cubicBezTo>
                    <a:cubicBezTo>
                      <a:pt x="317" y="1772"/>
                      <a:pt x="317" y="1772"/>
                      <a:pt x="317" y="1772"/>
                    </a:cubicBezTo>
                    <a:cubicBezTo>
                      <a:pt x="317" y="1772"/>
                      <a:pt x="317" y="1772"/>
                      <a:pt x="316" y="1772"/>
                    </a:cubicBezTo>
                    <a:cubicBezTo>
                      <a:pt x="316" y="1772"/>
                      <a:pt x="316" y="1772"/>
                      <a:pt x="316" y="1772"/>
                    </a:cubicBezTo>
                    <a:cubicBezTo>
                      <a:pt x="316" y="1772"/>
                      <a:pt x="316" y="1772"/>
                      <a:pt x="316" y="1772"/>
                    </a:cubicBezTo>
                    <a:cubicBezTo>
                      <a:pt x="222" y="1796"/>
                      <a:pt x="147" y="1874"/>
                      <a:pt x="129" y="1975"/>
                    </a:cubicBezTo>
                    <a:cubicBezTo>
                      <a:pt x="99" y="1930"/>
                      <a:pt x="54" y="1894"/>
                      <a:pt x="0" y="1876"/>
                    </a:cubicBezTo>
                    <a:cubicBezTo>
                      <a:pt x="0" y="0"/>
                      <a:pt x="0" y="0"/>
                      <a:pt x="0" y="0"/>
                    </a:cubicBezTo>
                    <a:cubicBezTo>
                      <a:pt x="1090" y="0"/>
                      <a:pt x="1090" y="0"/>
                      <a:pt x="1090" y="0"/>
                    </a:cubicBezTo>
                    <a:cubicBezTo>
                      <a:pt x="1067" y="77"/>
                      <a:pt x="1055" y="159"/>
                      <a:pt x="1055" y="244"/>
                    </a:cubicBezTo>
                    <a:cubicBezTo>
                      <a:pt x="1055" y="245"/>
                      <a:pt x="1055" y="245"/>
                      <a:pt x="1055" y="245"/>
                    </a:cubicBezTo>
                    <a:cubicBezTo>
                      <a:pt x="1055" y="245"/>
                      <a:pt x="1055" y="245"/>
                      <a:pt x="1055" y="245"/>
                    </a:cubicBezTo>
                    <a:cubicBezTo>
                      <a:pt x="1055" y="246"/>
                      <a:pt x="1055" y="246"/>
                      <a:pt x="1055" y="246"/>
                    </a:cubicBezTo>
                    <a:cubicBezTo>
                      <a:pt x="1055" y="247"/>
                      <a:pt x="1055" y="247"/>
                      <a:pt x="1055" y="247"/>
                    </a:cubicBezTo>
                    <a:cubicBezTo>
                      <a:pt x="1055" y="248"/>
                      <a:pt x="1055" y="248"/>
                      <a:pt x="1055" y="248"/>
                    </a:cubicBezTo>
                    <a:cubicBezTo>
                      <a:pt x="1055" y="248"/>
                      <a:pt x="1055" y="248"/>
                      <a:pt x="1055" y="248"/>
                    </a:cubicBezTo>
                    <a:cubicBezTo>
                      <a:pt x="1055" y="249"/>
                      <a:pt x="1055" y="249"/>
                      <a:pt x="1055" y="249"/>
                    </a:cubicBezTo>
                    <a:cubicBezTo>
                      <a:pt x="1055" y="249"/>
                      <a:pt x="1055" y="249"/>
                      <a:pt x="1055" y="249"/>
                    </a:cubicBezTo>
                    <a:cubicBezTo>
                      <a:pt x="1055" y="250"/>
                      <a:pt x="1055" y="250"/>
                      <a:pt x="1055" y="250"/>
                    </a:cubicBezTo>
                    <a:cubicBezTo>
                      <a:pt x="1055" y="251"/>
                      <a:pt x="1055" y="251"/>
                      <a:pt x="1055" y="251"/>
                    </a:cubicBezTo>
                    <a:cubicBezTo>
                      <a:pt x="1055" y="251"/>
                      <a:pt x="1055" y="252"/>
                      <a:pt x="1055" y="252"/>
                    </a:cubicBezTo>
                    <a:cubicBezTo>
                      <a:pt x="1055" y="252"/>
                      <a:pt x="1055" y="252"/>
                      <a:pt x="1055" y="252"/>
                    </a:cubicBezTo>
                    <a:cubicBezTo>
                      <a:pt x="1055" y="253"/>
                      <a:pt x="1055" y="253"/>
                      <a:pt x="1055" y="253"/>
                    </a:cubicBezTo>
                    <a:cubicBezTo>
                      <a:pt x="1055" y="253"/>
                      <a:pt x="1055" y="254"/>
                      <a:pt x="1055" y="254"/>
                    </a:cubicBezTo>
                    <a:cubicBezTo>
                      <a:pt x="1055" y="255"/>
                      <a:pt x="1055" y="255"/>
                      <a:pt x="1055" y="255"/>
                    </a:cubicBezTo>
                    <a:cubicBezTo>
                      <a:pt x="1055" y="255"/>
                      <a:pt x="1055" y="255"/>
                      <a:pt x="1055" y="255"/>
                    </a:cubicBezTo>
                    <a:cubicBezTo>
                      <a:pt x="1055" y="256"/>
                      <a:pt x="1055" y="256"/>
                      <a:pt x="1055" y="256"/>
                    </a:cubicBezTo>
                    <a:cubicBezTo>
                      <a:pt x="1055" y="256"/>
                      <a:pt x="1055" y="256"/>
                      <a:pt x="1055" y="257"/>
                    </a:cubicBezTo>
                    <a:cubicBezTo>
                      <a:pt x="1055" y="257"/>
                      <a:pt x="1055" y="257"/>
                      <a:pt x="1055" y="257"/>
                    </a:cubicBezTo>
                    <a:cubicBezTo>
                      <a:pt x="1055" y="258"/>
                      <a:pt x="1055" y="258"/>
                      <a:pt x="1055" y="258"/>
                    </a:cubicBezTo>
                    <a:cubicBezTo>
                      <a:pt x="1055" y="258"/>
                      <a:pt x="1055" y="258"/>
                      <a:pt x="1055" y="258"/>
                    </a:cubicBezTo>
                    <a:cubicBezTo>
                      <a:pt x="1055" y="259"/>
                      <a:pt x="1055" y="259"/>
                      <a:pt x="1055" y="260"/>
                    </a:cubicBezTo>
                    <a:cubicBezTo>
                      <a:pt x="1055" y="260"/>
                      <a:pt x="1055" y="260"/>
                      <a:pt x="1055" y="260"/>
                    </a:cubicBezTo>
                    <a:cubicBezTo>
                      <a:pt x="1055" y="260"/>
                      <a:pt x="1055" y="261"/>
                      <a:pt x="1055" y="261"/>
                    </a:cubicBezTo>
                    <a:cubicBezTo>
                      <a:pt x="1055" y="261"/>
                      <a:pt x="1055" y="261"/>
                      <a:pt x="1055" y="262"/>
                    </a:cubicBezTo>
                    <a:cubicBezTo>
                      <a:pt x="1055" y="262"/>
                      <a:pt x="1055" y="262"/>
                      <a:pt x="1055" y="262"/>
                    </a:cubicBezTo>
                    <a:cubicBezTo>
                      <a:pt x="1055" y="263"/>
                      <a:pt x="1055" y="263"/>
                      <a:pt x="1055" y="263"/>
                    </a:cubicBezTo>
                    <a:cubicBezTo>
                      <a:pt x="1055" y="263"/>
                      <a:pt x="1055" y="263"/>
                      <a:pt x="1055" y="264"/>
                    </a:cubicBezTo>
                    <a:cubicBezTo>
                      <a:pt x="1055" y="264"/>
                      <a:pt x="1055" y="264"/>
                      <a:pt x="1055" y="264"/>
                    </a:cubicBezTo>
                    <a:cubicBezTo>
                      <a:pt x="1055" y="264"/>
                      <a:pt x="1055" y="265"/>
                      <a:pt x="1055" y="265"/>
                    </a:cubicBezTo>
                    <a:cubicBezTo>
                      <a:pt x="1055" y="265"/>
                      <a:pt x="1055" y="265"/>
                      <a:pt x="1055" y="265"/>
                    </a:cubicBezTo>
                    <a:cubicBezTo>
                      <a:pt x="1055" y="266"/>
                      <a:pt x="1055" y="267"/>
                      <a:pt x="1055" y="268"/>
                    </a:cubicBezTo>
                    <a:cubicBezTo>
                      <a:pt x="1055" y="268"/>
                      <a:pt x="1055" y="268"/>
                      <a:pt x="1055" y="269"/>
                    </a:cubicBezTo>
                    <a:cubicBezTo>
                      <a:pt x="1055" y="269"/>
                      <a:pt x="1055" y="269"/>
                      <a:pt x="1055" y="269"/>
                    </a:cubicBezTo>
                    <a:cubicBezTo>
                      <a:pt x="1055" y="270"/>
                      <a:pt x="1055" y="270"/>
                      <a:pt x="1055" y="270"/>
                    </a:cubicBezTo>
                    <a:cubicBezTo>
                      <a:pt x="1055" y="270"/>
                      <a:pt x="1055" y="270"/>
                      <a:pt x="1055" y="271"/>
                    </a:cubicBezTo>
                    <a:cubicBezTo>
                      <a:pt x="1055" y="271"/>
                      <a:pt x="1055" y="271"/>
                      <a:pt x="1055" y="271"/>
                    </a:cubicBezTo>
                    <a:cubicBezTo>
                      <a:pt x="1055" y="271"/>
                      <a:pt x="1055" y="272"/>
                      <a:pt x="1055" y="272"/>
                    </a:cubicBezTo>
                    <a:cubicBezTo>
                      <a:pt x="1055" y="272"/>
                      <a:pt x="1055" y="272"/>
                      <a:pt x="1055" y="272"/>
                    </a:cubicBezTo>
                    <a:cubicBezTo>
                      <a:pt x="1056" y="273"/>
                      <a:pt x="1056" y="274"/>
                      <a:pt x="1056" y="275"/>
                    </a:cubicBezTo>
                    <a:cubicBezTo>
                      <a:pt x="1056" y="276"/>
                      <a:pt x="1056" y="276"/>
                      <a:pt x="1056" y="276"/>
                    </a:cubicBezTo>
                    <a:cubicBezTo>
                      <a:pt x="1056" y="276"/>
                      <a:pt x="1056" y="276"/>
                      <a:pt x="1056" y="277"/>
                    </a:cubicBezTo>
                    <a:cubicBezTo>
                      <a:pt x="1056" y="277"/>
                      <a:pt x="1056" y="277"/>
                      <a:pt x="1056" y="277"/>
                    </a:cubicBezTo>
                    <a:cubicBezTo>
                      <a:pt x="1056" y="277"/>
                      <a:pt x="1056" y="278"/>
                      <a:pt x="1056" y="278"/>
                    </a:cubicBezTo>
                    <a:cubicBezTo>
                      <a:pt x="1056" y="278"/>
                      <a:pt x="1056" y="278"/>
                      <a:pt x="1056" y="278"/>
                    </a:cubicBezTo>
                    <a:cubicBezTo>
                      <a:pt x="1056" y="278"/>
                      <a:pt x="1056" y="279"/>
                      <a:pt x="1056" y="279"/>
                    </a:cubicBezTo>
                    <a:cubicBezTo>
                      <a:pt x="1056" y="279"/>
                      <a:pt x="1056" y="279"/>
                      <a:pt x="1056" y="279"/>
                    </a:cubicBezTo>
                    <a:cubicBezTo>
                      <a:pt x="1056" y="281"/>
                      <a:pt x="1056" y="282"/>
                      <a:pt x="1056" y="284"/>
                    </a:cubicBezTo>
                    <a:cubicBezTo>
                      <a:pt x="1056" y="284"/>
                      <a:pt x="1056" y="285"/>
                      <a:pt x="1056" y="285"/>
                    </a:cubicBezTo>
                    <a:cubicBezTo>
                      <a:pt x="1056" y="285"/>
                      <a:pt x="1056" y="285"/>
                      <a:pt x="1056" y="285"/>
                    </a:cubicBezTo>
                    <a:cubicBezTo>
                      <a:pt x="1056" y="285"/>
                      <a:pt x="1056" y="286"/>
                      <a:pt x="1056" y="286"/>
                    </a:cubicBezTo>
                    <a:cubicBezTo>
                      <a:pt x="1056" y="286"/>
                      <a:pt x="1056" y="286"/>
                      <a:pt x="1056" y="286"/>
                    </a:cubicBezTo>
                    <a:cubicBezTo>
                      <a:pt x="1056" y="288"/>
                      <a:pt x="1056" y="290"/>
                      <a:pt x="1056" y="292"/>
                    </a:cubicBezTo>
                    <a:cubicBezTo>
                      <a:pt x="1056" y="292"/>
                      <a:pt x="1056" y="292"/>
                      <a:pt x="1056" y="292"/>
                    </a:cubicBezTo>
                    <a:cubicBezTo>
                      <a:pt x="1064" y="436"/>
                      <a:pt x="1107" y="570"/>
                      <a:pt x="1176" y="686"/>
                    </a:cubicBezTo>
                    <a:cubicBezTo>
                      <a:pt x="1176" y="2016"/>
                      <a:pt x="1176" y="2016"/>
                      <a:pt x="1176" y="2016"/>
                    </a:cubicBezTo>
                    <a:moveTo>
                      <a:pt x="173" y="2165"/>
                    </a:moveTo>
                    <a:cubicBezTo>
                      <a:pt x="171" y="2165"/>
                      <a:pt x="169" y="2165"/>
                      <a:pt x="168" y="2164"/>
                    </a:cubicBezTo>
                    <a:cubicBezTo>
                      <a:pt x="168" y="2163"/>
                      <a:pt x="168" y="2161"/>
                      <a:pt x="169" y="2159"/>
                    </a:cubicBezTo>
                    <a:cubicBezTo>
                      <a:pt x="170" y="2161"/>
                      <a:pt x="171" y="2163"/>
                      <a:pt x="173" y="2165"/>
                    </a:cubicBezTo>
                    <a:moveTo>
                      <a:pt x="345" y="2286"/>
                    </a:moveTo>
                    <a:cubicBezTo>
                      <a:pt x="341" y="2280"/>
                      <a:pt x="337" y="2274"/>
                      <a:pt x="333" y="2268"/>
                    </a:cubicBezTo>
                    <a:cubicBezTo>
                      <a:pt x="336" y="2269"/>
                      <a:pt x="338" y="2269"/>
                      <a:pt x="340" y="2269"/>
                    </a:cubicBezTo>
                    <a:cubicBezTo>
                      <a:pt x="343" y="2270"/>
                      <a:pt x="345" y="2270"/>
                      <a:pt x="348" y="2270"/>
                    </a:cubicBezTo>
                    <a:cubicBezTo>
                      <a:pt x="347" y="2275"/>
                      <a:pt x="346" y="2280"/>
                      <a:pt x="345" y="2285"/>
                    </a:cubicBezTo>
                    <a:cubicBezTo>
                      <a:pt x="345" y="2286"/>
                      <a:pt x="345" y="2286"/>
                      <a:pt x="345" y="2286"/>
                    </a:cubicBezTo>
                    <a:moveTo>
                      <a:pt x="1176" y="2717"/>
                    </a:moveTo>
                    <a:cubicBezTo>
                      <a:pt x="0" y="2717"/>
                      <a:pt x="0" y="2717"/>
                      <a:pt x="0" y="2717"/>
                    </a:cubicBezTo>
                    <a:cubicBezTo>
                      <a:pt x="0" y="2636"/>
                      <a:pt x="0" y="2636"/>
                      <a:pt x="0" y="2636"/>
                    </a:cubicBezTo>
                    <a:cubicBezTo>
                      <a:pt x="24" y="2650"/>
                      <a:pt x="50" y="2660"/>
                      <a:pt x="78" y="2665"/>
                    </a:cubicBezTo>
                    <a:cubicBezTo>
                      <a:pt x="79" y="2665"/>
                      <a:pt x="80" y="2666"/>
                      <a:pt x="81" y="2666"/>
                    </a:cubicBezTo>
                    <a:cubicBezTo>
                      <a:pt x="81" y="2666"/>
                      <a:pt x="81" y="2666"/>
                      <a:pt x="81" y="2666"/>
                    </a:cubicBezTo>
                    <a:cubicBezTo>
                      <a:pt x="81" y="2666"/>
                      <a:pt x="82" y="2666"/>
                      <a:pt x="82" y="2666"/>
                    </a:cubicBezTo>
                    <a:cubicBezTo>
                      <a:pt x="82" y="2666"/>
                      <a:pt x="82" y="2666"/>
                      <a:pt x="82" y="2666"/>
                    </a:cubicBezTo>
                    <a:cubicBezTo>
                      <a:pt x="82" y="2666"/>
                      <a:pt x="83" y="2666"/>
                      <a:pt x="83" y="2666"/>
                    </a:cubicBezTo>
                    <a:cubicBezTo>
                      <a:pt x="83" y="2666"/>
                      <a:pt x="83" y="2666"/>
                      <a:pt x="83" y="2666"/>
                    </a:cubicBezTo>
                    <a:cubicBezTo>
                      <a:pt x="83" y="2666"/>
                      <a:pt x="83" y="2666"/>
                      <a:pt x="84" y="2666"/>
                    </a:cubicBezTo>
                    <a:cubicBezTo>
                      <a:pt x="84" y="2666"/>
                      <a:pt x="84" y="2666"/>
                      <a:pt x="84" y="2666"/>
                    </a:cubicBezTo>
                    <a:cubicBezTo>
                      <a:pt x="84" y="2666"/>
                      <a:pt x="84" y="2666"/>
                      <a:pt x="85" y="2666"/>
                    </a:cubicBezTo>
                    <a:cubicBezTo>
                      <a:pt x="85" y="2666"/>
                      <a:pt x="85" y="2666"/>
                      <a:pt x="85" y="2666"/>
                    </a:cubicBezTo>
                    <a:cubicBezTo>
                      <a:pt x="85" y="2666"/>
                      <a:pt x="85" y="2667"/>
                      <a:pt x="86" y="2667"/>
                    </a:cubicBezTo>
                    <a:cubicBezTo>
                      <a:pt x="99" y="2669"/>
                      <a:pt x="113" y="2670"/>
                      <a:pt x="126" y="2670"/>
                    </a:cubicBezTo>
                    <a:cubicBezTo>
                      <a:pt x="126" y="2670"/>
                      <a:pt x="126" y="2670"/>
                      <a:pt x="126" y="2670"/>
                    </a:cubicBezTo>
                    <a:cubicBezTo>
                      <a:pt x="126" y="2670"/>
                      <a:pt x="126" y="2670"/>
                      <a:pt x="126" y="2670"/>
                    </a:cubicBezTo>
                    <a:cubicBezTo>
                      <a:pt x="249" y="2670"/>
                      <a:pt x="357" y="2580"/>
                      <a:pt x="377" y="2455"/>
                    </a:cubicBezTo>
                    <a:cubicBezTo>
                      <a:pt x="411" y="2513"/>
                      <a:pt x="468" y="2557"/>
                      <a:pt x="538" y="2574"/>
                    </a:cubicBezTo>
                    <a:cubicBezTo>
                      <a:pt x="538" y="2574"/>
                      <a:pt x="538" y="2574"/>
                      <a:pt x="538" y="2574"/>
                    </a:cubicBezTo>
                    <a:cubicBezTo>
                      <a:pt x="539" y="2574"/>
                      <a:pt x="539" y="2574"/>
                      <a:pt x="539" y="2574"/>
                    </a:cubicBezTo>
                    <a:cubicBezTo>
                      <a:pt x="539" y="2574"/>
                      <a:pt x="539" y="2574"/>
                      <a:pt x="539" y="2574"/>
                    </a:cubicBezTo>
                    <a:cubicBezTo>
                      <a:pt x="541" y="2574"/>
                      <a:pt x="542" y="2575"/>
                      <a:pt x="544" y="2575"/>
                    </a:cubicBezTo>
                    <a:cubicBezTo>
                      <a:pt x="544" y="2575"/>
                      <a:pt x="544" y="2575"/>
                      <a:pt x="544" y="2575"/>
                    </a:cubicBezTo>
                    <a:cubicBezTo>
                      <a:pt x="544" y="2575"/>
                      <a:pt x="544" y="2575"/>
                      <a:pt x="544" y="2575"/>
                    </a:cubicBezTo>
                    <a:cubicBezTo>
                      <a:pt x="544" y="2575"/>
                      <a:pt x="545" y="2575"/>
                      <a:pt x="545" y="2575"/>
                    </a:cubicBezTo>
                    <a:cubicBezTo>
                      <a:pt x="545" y="2575"/>
                      <a:pt x="545" y="2575"/>
                      <a:pt x="545" y="2575"/>
                    </a:cubicBezTo>
                    <a:cubicBezTo>
                      <a:pt x="545" y="2575"/>
                      <a:pt x="545" y="2575"/>
                      <a:pt x="545" y="2575"/>
                    </a:cubicBezTo>
                    <a:cubicBezTo>
                      <a:pt x="546" y="2575"/>
                      <a:pt x="546" y="2575"/>
                      <a:pt x="546" y="2575"/>
                    </a:cubicBezTo>
                    <a:cubicBezTo>
                      <a:pt x="546" y="2575"/>
                      <a:pt x="546" y="2575"/>
                      <a:pt x="546" y="2575"/>
                    </a:cubicBezTo>
                    <a:cubicBezTo>
                      <a:pt x="547" y="2576"/>
                      <a:pt x="547" y="2576"/>
                      <a:pt x="547" y="2576"/>
                    </a:cubicBezTo>
                    <a:cubicBezTo>
                      <a:pt x="547" y="2576"/>
                      <a:pt x="547" y="2576"/>
                      <a:pt x="547" y="2576"/>
                    </a:cubicBezTo>
                    <a:cubicBezTo>
                      <a:pt x="548" y="2576"/>
                      <a:pt x="548" y="2576"/>
                      <a:pt x="548" y="2576"/>
                    </a:cubicBezTo>
                    <a:cubicBezTo>
                      <a:pt x="548" y="2576"/>
                      <a:pt x="548" y="2576"/>
                      <a:pt x="548" y="2576"/>
                    </a:cubicBezTo>
                    <a:cubicBezTo>
                      <a:pt x="549" y="2576"/>
                      <a:pt x="549" y="2576"/>
                      <a:pt x="550" y="2576"/>
                    </a:cubicBezTo>
                    <a:cubicBezTo>
                      <a:pt x="550" y="2576"/>
                      <a:pt x="550" y="2576"/>
                      <a:pt x="550" y="2576"/>
                    </a:cubicBezTo>
                    <a:cubicBezTo>
                      <a:pt x="550" y="2576"/>
                      <a:pt x="550" y="2576"/>
                      <a:pt x="551" y="2576"/>
                    </a:cubicBezTo>
                    <a:cubicBezTo>
                      <a:pt x="551" y="2576"/>
                      <a:pt x="551" y="2576"/>
                      <a:pt x="551" y="2576"/>
                    </a:cubicBezTo>
                    <a:cubicBezTo>
                      <a:pt x="551" y="2576"/>
                      <a:pt x="551" y="2576"/>
                      <a:pt x="552" y="2576"/>
                    </a:cubicBezTo>
                    <a:cubicBezTo>
                      <a:pt x="552" y="2576"/>
                      <a:pt x="552" y="2576"/>
                      <a:pt x="552" y="2576"/>
                    </a:cubicBezTo>
                    <a:cubicBezTo>
                      <a:pt x="552" y="2577"/>
                      <a:pt x="552" y="2577"/>
                      <a:pt x="552" y="2577"/>
                    </a:cubicBezTo>
                    <a:cubicBezTo>
                      <a:pt x="553" y="2577"/>
                      <a:pt x="553" y="2577"/>
                      <a:pt x="553" y="2577"/>
                    </a:cubicBezTo>
                    <a:cubicBezTo>
                      <a:pt x="553" y="2577"/>
                      <a:pt x="553" y="2577"/>
                      <a:pt x="553" y="2577"/>
                    </a:cubicBezTo>
                    <a:cubicBezTo>
                      <a:pt x="553" y="2577"/>
                      <a:pt x="554" y="2577"/>
                      <a:pt x="554" y="2577"/>
                    </a:cubicBezTo>
                    <a:cubicBezTo>
                      <a:pt x="554" y="2577"/>
                      <a:pt x="554" y="2577"/>
                      <a:pt x="554" y="2577"/>
                    </a:cubicBezTo>
                    <a:cubicBezTo>
                      <a:pt x="554" y="2577"/>
                      <a:pt x="554" y="2577"/>
                      <a:pt x="555" y="2577"/>
                    </a:cubicBezTo>
                    <a:cubicBezTo>
                      <a:pt x="555" y="2577"/>
                      <a:pt x="555" y="2577"/>
                      <a:pt x="555" y="2577"/>
                    </a:cubicBezTo>
                    <a:cubicBezTo>
                      <a:pt x="555" y="2577"/>
                      <a:pt x="555" y="2577"/>
                      <a:pt x="555" y="2577"/>
                    </a:cubicBezTo>
                    <a:cubicBezTo>
                      <a:pt x="556" y="2577"/>
                      <a:pt x="556" y="2577"/>
                      <a:pt x="556" y="2577"/>
                    </a:cubicBezTo>
                    <a:cubicBezTo>
                      <a:pt x="557" y="2577"/>
                      <a:pt x="558" y="2578"/>
                      <a:pt x="559" y="2578"/>
                    </a:cubicBezTo>
                    <a:cubicBezTo>
                      <a:pt x="559" y="2578"/>
                      <a:pt x="559" y="2578"/>
                      <a:pt x="559" y="2578"/>
                    </a:cubicBezTo>
                    <a:cubicBezTo>
                      <a:pt x="572" y="2580"/>
                      <a:pt x="584" y="2580"/>
                      <a:pt x="597" y="2580"/>
                    </a:cubicBezTo>
                    <a:cubicBezTo>
                      <a:pt x="710" y="2580"/>
                      <a:pt x="811" y="2504"/>
                      <a:pt x="841" y="2394"/>
                    </a:cubicBezTo>
                    <a:cubicBezTo>
                      <a:pt x="871" y="2415"/>
                      <a:pt x="906" y="2429"/>
                      <a:pt x="944" y="2435"/>
                    </a:cubicBezTo>
                    <a:cubicBezTo>
                      <a:pt x="944" y="2435"/>
                      <a:pt x="944" y="2435"/>
                      <a:pt x="944" y="2435"/>
                    </a:cubicBezTo>
                    <a:cubicBezTo>
                      <a:pt x="945" y="2435"/>
                      <a:pt x="945" y="2436"/>
                      <a:pt x="945" y="2436"/>
                    </a:cubicBezTo>
                    <a:cubicBezTo>
                      <a:pt x="959" y="2438"/>
                      <a:pt x="972" y="2439"/>
                      <a:pt x="985" y="2439"/>
                    </a:cubicBezTo>
                    <a:cubicBezTo>
                      <a:pt x="985" y="2439"/>
                      <a:pt x="985" y="2439"/>
                      <a:pt x="985" y="2439"/>
                    </a:cubicBezTo>
                    <a:cubicBezTo>
                      <a:pt x="986" y="2439"/>
                      <a:pt x="986" y="2439"/>
                      <a:pt x="986" y="2439"/>
                    </a:cubicBezTo>
                    <a:cubicBezTo>
                      <a:pt x="1060" y="2439"/>
                      <a:pt x="1129" y="2406"/>
                      <a:pt x="1176" y="2353"/>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1"/>
              <p:cNvSpPr/>
              <p:nvPr/>
            </p:nvSpPr>
            <p:spPr>
              <a:xfrm>
                <a:off x="5640" y="2111"/>
                <a:ext cx="440" cy="689"/>
              </a:xfrm>
              <a:custGeom>
                <a:avLst/>
                <a:gdLst/>
                <a:ahLst/>
                <a:cxnLst/>
                <a:rect l="l" t="t" r="r" b="b"/>
                <a:pathLst>
                  <a:path w="1176" h="1843" extrusionOk="0">
                    <a:moveTo>
                      <a:pt x="691" y="1150"/>
                    </a:moveTo>
                    <a:cubicBezTo>
                      <a:pt x="630" y="837"/>
                      <a:pt x="624" y="575"/>
                      <a:pt x="902" y="177"/>
                    </a:cubicBezTo>
                    <a:cubicBezTo>
                      <a:pt x="1005" y="135"/>
                      <a:pt x="1097" y="75"/>
                      <a:pt x="1176" y="0"/>
                    </a:cubicBezTo>
                    <a:cubicBezTo>
                      <a:pt x="1176" y="913"/>
                      <a:pt x="1176" y="913"/>
                      <a:pt x="1176" y="913"/>
                    </a:cubicBezTo>
                    <a:cubicBezTo>
                      <a:pt x="1110" y="938"/>
                      <a:pt x="1056" y="990"/>
                      <a:pt x="1029" y="1058"/>
                    </a:cubicBezTo>
                    <a:cubicBezTo>
                      <a:pt x="1005" y="1045"/>
                      <a:pt x="978" y="1036"/>
                      <a:pt x="949" y="1031"/>
                    </a:cubicBezTo>
                    <a:cubicBezTo>
                      <a:pt x="945" y="1031"/>
                      <a:pt x="941" y="1030"/>
                      <a:pt x="938" y="1030"/>
                    </a:cubicBezTo>
                    <a:cubicBezTo>
                      <a:pt x="938" y="1030"/>
                      <a:pt x="938" y="1030"/>
                      <a:pt x="937" y="1030"/>
                    </a:cubicBezTo>
                    <a:cubicBezTo>
                      <a:pt x="937" y="1030"/>
                      <a:pt x="937" y="1030"/>
                      <a:pt x="937" y="1030"/>
                    </a:cubicBezTo>
                    <a:cubicBezTo>
                      <a:pt x="937" y="1030"/>
                      <a:pt x="937" y="1030"/>
                      <a:pt x="937" y="1030"/>
                    </a:cubicBezTo>
                    <a:cubicBezTo>
                      <a:pt x="927" y="1029"/>
                      <a:pt x="918" y="1028"/>
                      <a:pt x="908" y="1028"/>
                    </a:cubicBezTo>
                    <a:cubicBezTo>
                      <a:pt x="818" y="1028"/>
                      <a:pt x="736" y="1076"/>
                      <a:pt x="691" y="1150"/>
                    </a:cubicBezTo>
                    <a:moveTo>
                      <a:pt x="374" y="1843"/>
                    </a:moveTo>
                    <a:cubicBezTo>
                      <a:pt x="0" y="1843"/>
                      <a:pt x="0" y="1843"/>
                      <a:pt x="0" y="1843"/>
                    </a:cubicBezTo>
                    <a:cubicBezTo>
                      <a:pt x="0" y="24"/>
                      <a:pt x="0" y="24"/>
                      <a:pt x="0" y="24"/>
                    </a:cubicBezTo>
                    <a:cubicBezTo>
                      <a:pt x="101" y="113"/>
                      <a:pt x="224" y="179"/>
                      <a:pt x="359" y="214"/>
                    </a:cubicBezTo>
                    <a:cubicBezTo>
                      <a:pt x="539" y="835"/>
                      <a:pt x="239" y="1701"/>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9"/>
                      <a:pt x="229" y="1729"/>
                      <a:pt x="229" y="1729"/>
                    </a:cubicBezTo>
                    <a:cubicBezTo>
                      <a:pt x="229" y="1729"/>
                      <a:pt x="229" y="1729"/>
                      <a:pt x="229" y="1729"/>
                    </a:cubicBezTo>
                    <a:cubicBezTo>
                      <a:pt x="229" y="1729"/>
                      <a:pt x="229" y="1729"/>
                      <a:pt x="229" y="1729"/>
                    </a:cubicBezTo>
                    <a:cubicBezTo>
                      <a:pt x="229" y="1729"/>
                      <a:pt x="229" y="1729"/>
                      <a:pt x="229" y="1729"/>
                    </a:cubicBezTo>
                    <a:cubicBezTo>
                      <a:pt x="230" y="1729"/>
                      <a:pt x="230" y="1730"/>
                      <a:pt x="231" y="1730"/>
                    </a:cubicBezTo>
                    <a:cubicBezTo>
                      <a:pt x="231" y="1731"/>
                      <a:pt x="231" y="1731"/>
                      <a:pt x="231" y="1731"/>
                    </a:cubicBezTo>
                    <a:cubicBezTo>
                      <a:pt x="231" y="1731"/>
                      <a:pt x="232" y="1732"/>
                      <a:pt x="232" y="1733"/>
                    </a:cubicBezTo>
                    <a:cubicBezTo>
                      <a:pt x="278" y="1787"/>
                      <a:pt x="326" y="1822"/>
                      <a:pt x="374" y="1843"/>
                    </a:cubicBezTo>
                    <a:moveTo>
                      <a:pt x="1176" y="1843"/>
                    </a:moveTo>
                    <a:cubicBezTo>
                      <a:pt x="640" y="1843"/>
                      <a:pt x="640" y="1843"/>
                      <a:pt x="640" y="1843"/>
                    </a:cubicBezTo>
                    <a:cubicBezTo>
                      <a:pt x="735" y="1808"/>
                      <a:pt x="802" y="1752"/>
                      <a:pt x="804" y="1750"/>
                    </a:cubicBezTo>
                    <a:cubicBezTo>
                      <a:pt x="804" y="1750"/>
                      <a:pt x="804" y="1750"/>
                      <a:pt x="804" y="1750"/>
                    </a:cubicBezTo>
                    <a:cubicBezTo>
                      <a:pt x="793" y="1657"/>
                      <a:pt x="778" y="1571"/>
                      <a:pt x="763" y="1491"/>
                    </a:cubicBezTo>
                    <a:cubicBezTo>
                      <a:pt x="792" y="1512"/>
                      <a:pt x="827" y="1527"/>
                      <a:pt x="865" y="1533"/>
                    </a:cubicBezTo>
                    <a:cubicBezTo>
                      <a:pt x="865" y="1533"/>
                      <a:pt x="865" y="1533"/>
                      <a:pt x="865" y="1533"/>
                    </a:cubicBezTo>
                    <a:cubicBezTo>
                      <a:pt x="865" y="1533"/>
                      <a:pt x="866" y="1533"/>
                      <a:pt x="866" y="1533"/>
                    </a:cubicBezTo>
                    <a:cubicBezTo>
                      <a:pt x="866" y="1533"/>
                      <a:pt x="866" y="1533"/>
                      <a:pt x="866" y="1533"/>
                    </a:cubicBezTo>
                    <a:cubicBezTo>
                      <a:pt x="866" y="1533"/>
                      <a:pt x="866" y="1533"/>
                      <a:pt x="867" y="1534"/>
                    </a:cubicBezTo>
                    <a:cubicBezTo>
                      <a:pt x="867" y="1534"/>
                      <a:pt x="867" y="1534"/>
                      <a:pt x="867" y="1534"/>
                    </a:cubicBezTo>
                    <a:cubicBezTo>
                      <a:pt x="867" y="1534"/>
                      <a:pt x="867" y="1534"/>
                      <a:pt x="867" y="1534"/>
                    </a:cubicBezTo>
                    <a:cubicBezTo>
                      <a:pt x="867" y="1534"/>
                      <a:pt x="868" y="1534"/>
                      <a:pt x="868" y="1534"/>
                    </a:cubicBezTo>
                    <a:cubicBezTo>
                      <a:pt x="868" y="1534"/>
                      <a:pt x="868" y="1534"/>
                      <a:pt x="869" y="1534"/>
                    </a:cubicBezTo>
                    <a:cubicBezTo>
                      <a:pt x="870" y="1534"/>
                      <a:pt x="871" y="1534"/>
                      <a:pt x="873" y="1534"/>
                    </a:cubicBezTo>
                    <a:cubicBezTo>
                      <a:pt x="872" y="1536"/>
                      <a:pt x="872" y="1537"/>
                      <a:pt x="872" y="1538"/>
                    </a:cubicBezTo>
                    <a:cubicBezTo>
                      <a:pt x="870" y="1552"/>
                      <a:pt x="869" y="1565"/>
                      <a:pt x="869" y="1579"/>
                    </a:cubicBezTo>
                    <a:cubicBezTo>
                      <a:pt x="869" y="1702"/>
                      <a:pt x="958" y="1810"/>
                      <a:pt x="1083" y="1830"/>
                    </a:cubicBezTo>
                    <a:cubicBezTo>
                      <a:pt x="1097" y="1832"/>
                      <a:pt x="1110" y="1833"/>
                      <a:pt x="1124" y="1833"/>
                    </a:cubicBezTo>
                    <a:cubicBezTo>
                      <a:pt x="1129" y="1833"/>
                      <a:pt x="1134" y="1833"/>
                      <a:pt x="1139" y="1832"/>
                    </a:cubicBezTo>
                    <a:cubicBezTo>
                      <a:pt x="1139" y="1832"/>
                      <a:pt x="1139" y="1832"/>
                      <a:pt x="1139" y="1832"/>
                    </a:cubicBezTo>
                    <a:cubicBezTo>
                      <a:pt x="1140" y="1832"/>
                      <a:pt x="1140" y="1832"/>
                      <a:pt x="1140" y="1832"/>
                    </a:cubicBezTo>
                    <a:cubicBezTo>
                      <a:pt x="1140" y="1832"/>
                      <a:pt x="1140" y="1832"/>
                      <a:pt x="1140" y="1832"/>
                    </a:cubicBezTo>
                    <a:cubicBezTo>
                      <a:pt x="1140" y="1832"/>
                      <a:pt x="1141" y="1832"/>
                      <a:pt x="1141" y="1832"/>
                    </a:cubicBezTo>
                    <a:cubicBezTo>
                      <a:pt x="1141" y="1832"/>
                      <a:pt x="1141" y="1832"/>
                      <a:pt x="1141" y="1832"/>
                    </a:cubicBezTo>
                    <a:cubicBezTo>
                      <a:pt x="1141" y="1832"/>
                      <a:pt x="1141" y="1832"/>
                      <a:pt x="1141" y="1832"/>
                    </a:cubicBezTo>
                    <a:cubicBezTo>
                      <a:pt x="1142" y="1832"/>
                      <a:pt x="1142" y="1832"/>
                      <a:pt x="1142" y="1832"/>
                    </a:cubicBezTo>
                    <a:cubicBezTo>
                      <a:pt x="1142" y="1832"/>
                      <a:pt x="1142" y="1832"/>
                      <a:pt x="1142" y="1832"/>
                    </a:cubicBezTo>
                    <a:cubicBezTo>
                      <a:pt x="1143" y="1832"/>
                      <a:pt x="1144" y="1832"/>
                      <a:pt x="1145" y="1832"/>
                    </a:cubicBezTo>
                    <a:cubicBezTo>
                      <a:pt x="1155" y="1831"/>
                      <a:pt x="1166" y="1830"/>
                      <a:pt x="1176" y="1827"/>
                    </a:cubicBezTo>
                    <a:cubicBezTo>
                      <a:pt x="1176" y="1843"/>
                      <a:pt x="1176" y="1843"/>
                      <a:pt x="1176" y="1843"/>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1"/>
              <p:cNvSpPr/>
              <p:nvPr/>
            </p:nvSpPr>
            <p:spPr>
              <a:xfrm>
                <a:off x="6146" y="2245"/>
                <a:ext cx="725" cy="555"/>
              </a:xfrm>
              <a:custGeom>
                <a:avLst/>
                <a:gdLst/>
                <a:ahLst/>
                <a:cxnLst/>
                <a:rect l="l" t="t" r="r" b="b"/>
                <a:pathLst>
                  <a:path w="1939" h="1483" extrusionOk="0">
                    <a:moveTo>
                      <a:pt x="1358" y="806"/>
                    </a:moveTo>
                    <a:cubicBezTo>
                      <a:pt x="1323" y="737"/>
                      <a:pt x="1257" y="686"/>
                      <a:pt x="1175" y="672"/>
                    </a:cubicBezTo>
                    <a:cubicBezTo>
                      <a:pt x="1175" y="672"/>
                      <a:pt x="1175" y="672"/>
                      <a:pt x="1175" y="672"/>
                    </a:cubicBezTo>
                    <a:cubicBezTo>
                      <a:pt x="1174" y="672"/>
                      <a:pt x="1174" y="672"/>
                      <a:pt x="1174" y="672"/>
                    </a:cubicBezTo>
                    <a:cubicBezTo>
                      <a:pt x="1174" y="672"/>
                      <a:pt x="1174" y="672"/>
                      <a:pt x="1174" y="672"/>
                    </a:cubicBezTo>
                    <a:cubicBezTo>
                      <a:pt x="1173" y="671"/>
                      <a:pt x="1173" y="671"/>
                      <a:pt x="1173" y="671"/>
                    </a:cubicBezTo>
                    <a:cubicBezTo>
                      <a:pt x="1173" y="671"/>
                      <a:pt x="1173" y="671"/>
                      <a:pt x="1173" y="671"/>
                    </a:cubicBezTo>
                    <a:cubicBezTo>
                      <a:pt x="1172" y="671"/>
                      <a:pt x="1172" y="671"/>
                      <a:pt x="1172" y="671"/>
                    </a:cubicBezTo>
                    <a:cubicBezTo>
                      <a:pt x="1172" y="671"/>
                      <a:pt x="1171" y="671"/>
                      <a:pt x="1171" y="671"/>
                    </a:cubicBezTo>
                    <a:cubicBezTo>
                      <a:pt x="1171" y="671"/>
                      <a:pt x="1170" y="671"/>
                      <a:pt x="1170" y="671"/>
                    </a:cubicBezTo>
                    <a:cubicBezTo>
                      <a:pt x="1170" y="671"/>
                      <a:pt x="1169" y="671"/>
                      <a:pt x="1169" y="671"/>
                    </a:cubicBezTo>
                    <a:cubicBezTo>
                      <a:pt x="1169" y="671"/>
                      <a:pt x="1169" y="671"/>
                      <a:pt x="1169" y="671"/>
                    </a:cubicBezTo>
                    <a:cubicBezTo>
                      <a:pt x="1157" y="669"/>
                      <a:pt x="1144" y="668"/>
                      <a:pt x="1131" y="668"/>
                    </a:cubicBezTo>
                    <a:cubicBezTo>
                      <a:pt x="1041" y="668"/>
                      <a:pt x="959" y="716"/>
                      <a:pt x="914" y="791"/>
                    </a:cubicBezTo>
                    <a:cubicBezTo>
                      <a:pt x="876" y="744"/>
                      <a:pt x="822" y="710"/>
                      <a:pt x="757" y="699"/>
                    </a:cubicBezTo>
                    <a:cubicBezTo>
                      <a:pt x="757" y="699"/>
                      <a:pt x="757" y="699"/>
                      <a:pt x="757" y="699"/>
                    </a:cubicBezTo>
                    <a:cubicBezTo>
                      <a:pt x="757" y="699"/>
                      <a:pt x="757" y="699"/>
                      <a:pt x="757" y="699"/>
                    </a:cubicBezTo>
                    <a:cubicBezTo>
                      <a:pt x="757" y="699"/>
                      <a:pt x="757" y="699"/>
                      <a:pt x="757" y="699"/>
                    </a:cubicBezTo>
                    <a:cubicBezTo>
                      <a:pt x="756" y="699"/>
                      <a:pt x="756" y="699"/>
                      <a:pt x="756" y="699"/>
                    </a:cubicBezTo>
                    <a:cubicBezTo>
                      <a:pt x="756" y="699"/>
                      <a:pt x="755" y="699"/>
                      <a:pt x="755" y="699"/>
                    </a:cubicBezTo>
                    <a:cubicBezTo>
                      <a:pt x="753" y="699"/>
                      <a:pt x="752" y="698"/>
                      <a:pt x="750" y="698"/>
                    </a:cubicBezTo>
                    <a:cubicBezTo>
                      <a:pt x="738" y="697"/>
                      <a:pt x="726" y="696"/>
                      <a:pt x="715" y="696"/>
                    </a:cubicBezTo>
                    <a:cubicBezTo>
                      <a:pt x="657" y="696"/>
                      <a:pt x="603" y="715"/>
                      <a:pt x="560" y="749"/>
                    </a:cubicBezTo>
                    <a:cubicBezTo>
                      <a:pt x="548" y="663"/>
                      <a:pt x="492" y="588"/>
                      <a:pt x="412" y="552"/>
                    </a:cubicBezTo>
                    <a:cubicBezTo>
                      <a:pt x="412" y="552"/>
                      <a:pt x="412" y="552"/>
                      <a:pt x="412" y="552"/>
                    </a:cubicBezTo>
                    <a:cubicBezTo>
                      <a:pt x="412" y="552"/>
                      <a:pt x="412" y="552"/>
                      <a:pt x="412" y="552"/>
                    </a:cubicBezTo>
                    <a:cubicBezTo>
                      <a:pt x="392" y="543"/>
                      <a:pt x="370" y="536"/>
                      <a:pt x="347" y="533"/>
                    </a:cubicBezTo>
                    <a:cubicBezTo>
                      <a:pt x="334" y="531"/>
                      <a:pt x="321" y="530"/>
                      <a:pt x="307" y="530"/>
                    </a:cubicBezTo>
                    <a:cubicBezTo>
                      <a:pt x="305" y="530"/>
                      <a:pt x="303" y="530"/>
                      <a:pt x="301" y="530"/>
                    </a:cubicBezTo>
                    <a:cubicBezTo>
                      <a:pt x="301" y="530"/>
                      <a:pt x="301" y="530"/>
                      <a:pt x="301" y="530"/>
                    </a:cubicBezTo>
                    <a:cubicBezTo>
                      <a:pt x="301" y="530"/>
                      <a:pt x="301" y="530"/>
                      <a:pt x="301" y="530"/>
                    </a:cubicBezTo>
                    <a:cubicBezTo>
                      <a:pt x="225" y="532"/>
                      <a:pt x="155" y="568"/>
                      <a:pt x="109" y="625"/>
                    </a:cubicBezTo>
                    <a:cubicBezTo>
                      <a:pt x="80" y="592"/>
                      <a:pt x="43" y="566"/>
                      <a:pt x="0" y="551"/>
                    </a:cubicBezTo>
                    <a:cubicBezTo>
                      <a:pt x="0" y="0"/>
                      <a:pt x="0" y="0"/>
                      <a:pt x="0" y="0"/>
                    </a:cubicBezTo>
                    <a:cubicBezTo>
                      <a:pt x="1939" y="0"/>
                      <a:pt x="1939" y="0"/>
                      <a:pt x="1939" y="0"/>
                    </a:cubicBezTo>
                    <a:cubicBezTo>
                      <a:pt x="1939" y="562"/>
                      <a:pt x="1939" y="562"/>
                      <a:pt x="1939" y="562"/>
                    </a:cubicBezTo>
                    <a:cubicBezTo>
                      <a:pt x="1874" y="599"/>
                      <a:pt x="1826" y="663"/>
                      <a:pt x="1813" y="741"/>
                    </a:cubicBezTo>
                    <a:cubicBezTo>
                      <a:pt x="1775" y="686"/>
                      <a:pt x="1717" y="645"/>
                      <a:pt x="1646" y="632"/>
                    </a:cubicBezTo>
                    <a:cubicBezTo>
                      <a:pt x="1646" y="632"/>
                      <a:pt x="1645" y="632"/>
                      <a:pt x="1645" y="632"/>
                    </a:cubicBezTo>
                    <a:cubicBezTo>
                      <a:pt x="1645" y="632"/>
                      <a:pt x="1645" y="632"/>
                      <a:pt x="1645" y="632"/>
                    </a:cubicBezTo>
                    <a:cubicBezTo>
                      <a:pt x="1645" y="632"/>
                      <a:pt x="1645" y="632"/>
                      <a:pt x="1645" y="632"/>
                    </a:cubicBezTo>
                    <a:cubicBezTo>
                      <a:pt x="1644" y="632"/>
                      <a:pt x="1644" y="632"/>
                      <a:pt x="1644" y="632"/>
                    </a:cubicBezTo>
                    <a:cubicBezTo>
                      <a:pt x="1644" y="632"/>
                      <a:pt x="1644" y="632"/>
                      <a:pt x="1644" y="632"/>
                    </a:cubicBezTo>
                    <a:cubicBezTo>
                      <a:pt x="1644" y="632"/>
                      <a:pt x="1643" y="632"/>
                      <a:pt x="1643" y="632"/>
                    </a:cubicBezTo>
                    <a:cubicBezTo>
                      <a:pt x="1643" y="632"/>
                      <a:pt x="1643" y="632"/>
                      <a:pt x="1643" y="632"/>
                    </a:cubicBezTo>
                    <a:cubicBezTo>
                      <a:pt x="1643" y="632"/>
                      <a:pt x="1643" y="632"/>
                      <a:pt x="1643" y="632"/>
                    </a:cubicBezTo>
                    <a:cubicBezTo>
                      <a:pt x="1642" y="632"/>
                      <a:pt x="1642" y="632"/>
                      <a:pt x="1642" y="632"/>
                    </a:cubicBezTo>
                    <a:cubicBezTo>
                      <a:pt x="1642" y="632"/>
                      <a:pt x="1642" y="632"/>
                      <a:pt x="1642" y="632"/>
                    </a:cubicBezTo>
                    <a:cubicBezTo>
                      <a:pt x="1641" y="631"/>
                      <a:pt x="1641" y="631"/>
                      <a:pt x="1641" y="631"/>
                    </a:cubicBezTo>
                    <a:cubicBezTo>
                      <a:pt x="1627" y="629"/>
                      <a:pt x="1614" y="628"/>
                      <a:pt x="1601" y="628"/>
                    </a:cubicBezTo>
                    <a:cubicBezTo>
                      <a:pt x="1490" y="628"/>
                      <a:pt x="1391" y="701"/>
                      <a:pt x="1358" y="806"/>
                    </a:cubicBezTo>
                    <a:moveTo>
                      <a:pt x="1856" y="931"/>
                    </a:moveTo>
                    <a:cubicBezTo>
                      <a:pt x="1854" y="931"/>
                      <a:pt x="1853" y="931"/>
                      <a:pt x="1851" y="930"/>
                    </a:cubicBezTo>
                    <a:cubicBezTo>
                      <a:pt x="1851" y="929"/>
                      <a:pt x="1852" y="927"/>
                      <a:pt x="1852" y="925"/>
                    </a:cubicBezTo>
                    <a:cubicBezTo>
                      <a:pt x="1853" y="927"/>
                      <a:pt x="1854" y="929"/>
                      <a:pt x="1856" y="931"/>
                    </a:cubicBezTo>
                    <a:moveTo>
                      <a:pt x="1939" y="1483"/>
                    </a:moveTo>
                    <a:cubicBezTo>
                      <a:pt x="0" y="1483"/>
                      <a:pt x="0" y="1483"/>
                      <a:pt x="0" y="1483"/>
                    </a:cubicBezTo>
                    <a:cubicBezTo>
                      <a:pt x="0" y="1415"/>
                      <a:pt x="0" y="1415"/>
                      <a:pt x="0" y="1415"/>
                    </a:cubicBezTo>
                    <a:cubicBezTo>
                      <a:pt x="18" y="1423"/>
                      <a:pt x="38" y="1429"/>
                      <a:pt x="59" y="1432"/>
                    </a:cubicBezTo>
                    <a:cubicBezTo>
                      <a:pt x="59" y="1432"/>
                      <a:pt x="59" y="1432"/>
                      <a:pt x="60" y="1432"/>
                    </a:cubicBezTo>
                    <a:cubicBezTo>
                      <a:pt x="60" y="1432"/>
                      <a:pt x="60" y="1432"/>
                      <a:pt x="60" y="1432"/>
                    </a:cubicBezTo>
                    <a:cubicBezTo>
                      <a:pt x="60" y="1432"/>
                      <a:pt x="60" y="1432"/>
                      <a:pt x="61" y="1432"/>
                    </a:cubicBezTo>
                    <a:cubicBezTo>
                      <a:pt x="61" y="1432"/>
                      <a:pt x="61" y="1432"/>
                      <a:pt x="61" y="1432"/>
                    </a:cubicBezTo>
                    <a:cubicBezTo>
                      <a:pt x="61" y="1432"/>
                      <a:pt x="61" y="1433"/>
                      <a:pt x="62" y="1433"/>
                    </a:cubicBezTo>
                    <a:cubicBezTo>
                      <a:pt x="75" y="1435"/>
                      <a:pt x="89" y="1436"/>
                      <a:pt x="102" y="1436"/>
                    </a:cubicBezTo>
                    <a:cubicBezTo>
                      <a:pt x="197" y="1436"/>
                      <a:pt x="284" y="1382"/>
                      <a:pt x="327" y="1299"/>
                    </a:cubicBezTo>
                    <a:cubicBezTo>
                      <a:pt x="361" y="1331"/>
                      <a:pt x="404" y="1354"/>
                      <a:pt x="453" y="1364"/>
                    </a:cubicBezTo>
                    <a:cubicBezTo>
                      <a:pt x="453" y="1364"/>
                      <a:pt x="453" y="1364"/>
                      <a:pt x="453" y="1364"/>
                    </a:cubicBezTo>
                    <a:cubicBezTo>
                      <a:pt x="454" y="1364"/>
                      <a:pt x="454" y="1364"/>
                      <a:pt x="455" y="1364"/>
                    </a:cubicBezTo>
                    <a:cubicBezTo>
                      <a:pt x="455" y="1364"/>
                      <a:pt x="455" y="1364"/>
                      <a:pt x="455" y="1364"/>
                    </a:cubicBezTo>
                    <a:cubicBezTo>
                      <a:pt x="455" y="1364"/>
                      <a:pt x="455" y="1364"/>
                      <a:pt x="456" y="1364"/>
                    </a:cubicBezTo>
                    <a:cubicBezTo>
                      <a:pt x="456" y="1364"/>
                      <a:pt x="456" y="1364"/>
                      <a:pt x="456" y="1364"/>
                    </a:cubicBezTo>
                    <a:cubicBezTo>
                      <a:pt x="456" y="1364"/>
                      <a:pt x="456" y="1364"/>
                      <a:pt x="456" y="1364"/>
                    </a:cubicBezTo>
                    <a:cubicBezTo>
                      <a:pt x="456" y="1364"/>
                      <a:pt x="457" y="1364"/>
                      <a:pt x="457" y="1365"/>
                    </a:cubicBezTo>
                    <a:cubicBezTo>
                      <a:pt x="457" y="1365"/>
                      <a:pt x="457" y="1365"/>
                      <a:pt x="457" y="1365"/>
                    </a:cubicBezTo>
                    <a:cubicBezTo>
                      <a:pt x="457" y="1365"/>
                      <a:pt x="457" y="1365"/>
                      <a:pt x="458" y="1365"/>
                    </a:cubicBezTo>
                    <a:cubicBezTo>
                      <a:pt x="458" y="1365"/>
                      <a:pt x="458" y="1365"/>
                      <a:pt x="458" y="1365"/>
                    </a:cubicBezTo>
                    <a:cubicBezTo>
                      <a:pt x="458" y="1365"/>
                      <a:pt x="458" y="1365"/>
                      <a:pt x="458" y="1365"/>
                    </a:cubicBezTo>
                    <a:cubicBezTo>
                      <a:pt x="458" y="1365"/>
                      <a:pt x="458" y="1365"/>
                      <a:pt x="459" y="1365"/>
                    </a:cubicBezTo>
                    <a:cubicBezTo>
                      <a:pt x="459" y="1365"/>
                      <a:pt x="459" y="1365"/>
                      <a:pt x="459" y="1365"/>
                    </a:cubicBezTo>
                    <a:cubicBezTo>
                      <a:pt x="460" y="1365"/>
                      <a:pt x="460" y="1365"/>
                      <a:pt x="460" y="1365"/>
                    </a:cubicBezTo>
                    <a:cubicBezTo>
                      <a:pt x="460" y="1365"/>
                      <a:pt x="460" y="1365"/>
                      <a:pt x="460" y="1365"/>
                    </a:cubicBezTo>
                    <a:cubicBezTo>
                      <a:pt x="461" y="1365"/>
                      <a:pt x="461" y="1365"/>
                      <a:pt x="461" y="1365"/>
                    </a:cubicBezTo>
                    <a:cubicBezTo>
                      <a:pt x="461" y="1365"/>
                      <a:pt x="461" y="1365"/>
                      <a:pt x="461" y="1365"/>
                    </a:cubicBezTo>
                    <a:cubicBezTo>
                      <a:pt x="461" y="1365"/>
                      <a:pt x="461" y="1365"/>
                      <a:pt x="462" y="1365"/>
                    </a:cubicBezTo>
                    <a:cubicBezTo>
                      <a:pt x="475" y="1367"/>
                      <a:pt x="489" y="1369"/>
                      <a:pt x="502" y="1369"/>
                    </a:cubicBezTo>
                    <a:cubicBezTo>
                      <a:pt x="608" y="1369"/>
                      <a:pt x="703" y="1302"/>
                      <a:pt x="740" y="1204"/>
                    </a:cubicBezTo>
                    <a:cubicBezTo>
                      <a:pt x="820" y="1196"/>
                      <a:pt x="892" y="1150"/>
                      <a:pt x="933" y="1082"/>
                    </a:cubicBezTo>
                    <a:cubicBezTo>
                      <a:pt x="970" y="1128"/>
                      <a:pt x="1023" y="1161"/>
                      <a:pt x="1085" y="1173"/>
                    </a:cubicBezTo>
                    <a:cubicBezTo>
                      <a:pt x="1085" y="1173"/>
                      <a:pt x="1085" y="1173"/>
                      <a:pt x="1086" y="1173"/>
                    </a:cubicBezTo>
                    <a:cubicBezTo>
                      <a:pt x="1086" y="1173"/>
                      <a:pt x="1086" y="1173"/>
                      <a:pt x="1086" y="1173"/>
                    </a:cubicBezTo>
                    <a:cubicBezTo>
                      <a:pt x="1086" y="1173"/>
                      <a:pt x="1086" y="1173"/>
                      <a:pt x="1086" y="1173"/>
                    </a:cubicBezTo>
                    <a:cubicBezTo>
                      <a:pt x="1087" y="1173"/>
                      <a:pt x="1087" y="1173"/>
                      <a:pt x="1087" y="1173"/>
                    </a:cubicBezTo>
                    <a:cubicBezTo>
                      <a:pt x="1087" y="1173"/>
                      <a:pt x="1087" y="1173"/>
                      <a:pt x="1087" y="1173"/>
                    </a:cubicBezTo>
                    <a:cubicBezTo>
                      <a:pt x="1087" y="1173"/>
                      <a:pt x="1087" y="1173"/>
                      <a:pt x="1088" y="1173"/>
                    </a:cubicBezTo>
                    <a:cubicBezTo>
                      <a:pt x="1088" y="1173"/>
                      <a:pt x="1088" y="1173"/>
                      <a:pt x="1088" y="1173"/>
                    </a:cubicBezTo>
                    <a:cubicBezTo>
                      <a:pt x="1088" y="1173"/>
                      <a:pt x="1088" y="1173"/>
                      <a:pt x="1088" y="1173"/>
                    </a:cubicBezTo>
                    <a:cubicBezTo>
                      <a:pt x="1089" y="1173"/>
                      <a:pt x="1089" y="1173"/>
                      <a:pt x="1089" y="1173"/>
                    </a:cubicBezTo>
                    <a:cubicBezTo>
                      <a:pt x="1089" y="1173"/>
                      <a:pt x="1089" y="1173"/>
                      <a:pt x="1089" y="1173"/>
                    </a:cubicBezTo>
                    <a:cubicBezTo>
                      <a:pt x="1089" y="1173"/>
                      <a:pt x="1089" y="1173"/>
                      <a:pt x="1090" y="1173"/>
                    </a:cubicBezTo>
                    <a:cubicBezTo>
                      <a:pt x="1090" y="1174"/>
                      <a:pt x="1090" y="1174"/>
                      <a:pt x="1090" y="1174"/>
                    </a:cubicBezTo>
                    <a:cubicBezTo>
                      <a:pt x="1090" y="1174"/>
                      <a:pt x="1090" y="1174"/>
                      <a:pt x="1090" y="1174"/>
                    </a:cubicBezTo>
                    <a:cubicBezTo>
                      <a:pt x="1090" y="1174"/>
                      <a:pt x="1091" y="1174"/>
                      <a:pt x="1091" y="1174"/>
                    </a:cubicBezTo>
                    <a:cubicBezTo>
                      <a:pt x="1091" y="1174"/>
                      <a:pt x="1092" y="1174"/>
                      <a:pt x="1092" y="1174"/>
                    </a:cubicBezTo>
                    <a:cubicBezTo>
                      <a:pt x="1093" y="1174"/>
                      <a:pt x="1094" y="1174"/>
                      <a:pt x="1096" y="1174"/>
                    </a:cubicBezTo>
                    <a:cubicBezTo>
                      <a:pt x="1096" y="1176"/>
                      <a:pt x="1095" y="1177"/>
                      <a:pt x="1095" y="1178"/>
                    </a:cubicBezTo>
                    <a:cubicBezTo>
                      <a:pt x="1093" y="1192"/>
                      <a:pt x="1092" y="1205"/>
                      <a:pt x="1092" y="1219"/>
                    </a:cubicBezTo>
                    <a:cubicBezTo>
                      <a:pt x="1092" y="1342"/>
                      <a:pt x="1181" y="1450"/>
                      <a:pt x="1306" y="1470"/>
                    </a:cubicBezTo>
                    <a:cubicBezTo>
                      <a:pt x="1320" y="1472"/>
                      <a:pt x="1333" y="1473"/>
                      <a:pt x="1347" y="1473"/>
                    </a:cubicBezTo>
                    <a:cubicBezTo>
                      <a:pt x="1454" y="1473"/>
                      <a:pt x="1550" y="1405"/>
                      <a:pt x="1586" y="1304"/>
                    </a:cubicBezTo>
                    <a:cubicBezTo>
                      <a:pt x="1621" y="1368"/>
                      <a:pt x="1684" y="1416"/>
                      <a:pt x="1761" y="1431"/>
                    </a:cubicBezTo>
                    <a:cubicBezTo>
                      <a:pt x="1761" y="1431"/>
                      <a:pt x="1761" y="1431"/>
                      <a:pt x="1761" y="1431"/>
                    </a:cubicBezTo>
                    <a:cubicBezTo>
                      <a:pt x="1761" y="1431"/>
                      <a:pt x="1761" y="1431"/>
                      <a:pt x="1761" y="1431"/>
                    </a:cubicBezTo>
                    <a:cubicBezTo>
                      <a:pt x="1762" y="1431"/>
                      <a:pt x="1762" y="1431"/>
                      <a:pt x="1762" y="1431"/>
                    </a:cubicBezTo>
                    <a:cubicBezTo>
                      <a:pt x="1763" y="1432"/>
                      <a:pt x="1764" y="1432"/>
                      <a:pt x="1764" y="1432"/>
                    </a:cubicBezTo>
                    <a:cubicBezTo>
                      <a:pt x="1764" y="1432"/>
                      <a:pt x="1764" y="1432"/>
                      <a:pt x="1765" y="1432"/>
                    </a:cubicBezTo>
                    <a:cubicBezTo>
                      <a:pt x="1765" y="1432"/>
                      <a:pt x="1765" y="1432"/>
                      <a:pt x="1765" y="1432"/>
                    </a:cubicBezTo>
                    <a:cubicBezTo>
                      <a:pt x="1765" y="1432"/>
                      <a:pt x="1765" y="1432"/>
                      <a:pt x="1765" y="1432"/>
                    </a:cubicBezTo>
                    <a:cubicBezTo>
                      <a:pt x="1766" y="1432"/>
                      <a:pt x="1766" y="1432"/>
                      <a:pt x="1766" y="1432"/>
                    </a:cubicBezTo>
                    <a:cubicBezTo>
                      <a:pt x="1766" y="1432"/>
                      <a:pt x="1766" y="1432"/>
                      <a:pt x="1766" y="1432"/>
                    </a:cubicBezTo>
                    <a:cubicBezTo>
                      <a:pt x="1767" y="1432"/>
                      <a:pt x="1767" y="1432"/>
                      <a:pt x="1767" y="1432"/>
                    </a:cubicBezTo>
                    <a:cubicBezTo>
                      <a:pt x="1767" y="1432"/>
                      <a:pt x="1767" y="1432"/>
                      <a:pt x="1767" y="1432"/>
                    </a:cubicBezTo>
                    <a:cubicBezTo>
                      <a:pt x="1767" y="1432"/>
                      <a:pt x="1768" y="1432"/>
                      <a:pt x="1768" y="1432"/>
                    </a:cubicBezTo>
                    <a:cubicBezTo>
                      <a:pt x="1768" y="1432"/>
                      <a:pt x="1768" y="1432"/>
                      <a:pt x="1768" y="1432"/>
                    </a:cubicBezTo>
                    <a:cubicBezTo>
                      <a:pt x="1768" y="1432"/>
                      <a:pt x="1769" y="1433"/>
                      <a:pt x="1769" y="1433"/>
                    </a:cubicBezTo>
                    <a:cubicBezTo>
                      <a:pt x="1782" y="1435"/>
                      <a:pt x="1796" y="1436"/>
                      <a:pt x="1809" y="1436"/>
                    </a:cubicBezTo>
                    <a:cubicBezTo>
                      <a:pt x="1809" y="1436"/>
                      <a:pt x="1809" y="1436"/>
                      <a:pt x="1809" y="1436"/>
                    </a:cubicBezTo>
                    <a:cubicBezTo>
                      <a:pt x="1809" y="1436"/>
                      <a:pt x="1809" y="1436"/>
                      <a:pt x="1809" y="1436"/>
                    </a:cubicBezTo>
                    <a:cubicBezTo>
                      <a:pt x="1856" y="1436"/>
                      <a:pt x="1900" y="1423"/>
                      <a:pt x="1939" y="1400"/>
                    </a:cubicBezTo>
                    <a:cubicBezTo>
                      <a:pt x="1939" y="1483"/>
                      <a:pt x="1939" y="1483"/>
                      <a:pt x="1939" y="1483"/>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1"/>
              <p:cNvSpPr/>
              <p:nvPr/>
            </p:nvSpPr>
            <p:spPr>
              <a:xfrm>
                <a:off x="6937" y="1784"/>
                <a:ext cx="440" cy="1016"/>
              </a:xfrm>
              <a:custGeom>
                <a:avLst/>
                <a:gdLst/>
                <a:ahLst/>
                <a:cxnLst/>
                <a:rect l="l" t="t" r="r" b="b"/>
                <a:pathLst>
                  <a:path w="1176" h="2717" extrusionOk="0">
                    <a:moveTo>
                      <a:pt x="1176" y="1861"/>
                    </a:moveTo>
                    <a:cubicBezTo>
                      <a:pt x="1166" y="1774"/>
                      <a:pt x="1164" y="1687"/>
                      <a:pt x="1176" y="1598"/>
                    </a:cubicBezTo>
                    <a:cubicBezTo>
                      <a:pt x="1176" y="1861"/>
                      <a:pt x="1176" y="1861"/>
                      <a:pt x="1176" y="1861"/>
                    </a:cubicBezTo>
                    <a:moveTo>
                      <a:pt x="886" y="2717"/>
                    </a:moveTo>
                    <a:cubicBezTo>
                      <a:pt x="0" y="2717"/>
                      <a:pt x="0" y="2717"/>
                      <a:pt x="0" y="2717"/>
                    </a:cubicBezTo>
                    <a:cubicBezTo>
                      <a:pt x="0" y="2520"/>
                      <a:pt x="0" y="2520"/>
                      <a:pt x="0" y="2520"/>
                    </a:cubicBezTo>
                    <a:cubicBezTo>
                      <a:pt x="28" y="2544"/>
                      <a:pt x="61" y="2562"/>
                      <a:pt x="98" y="2572"/>
                    </a:cubicBezTo>
                    <a:cubicBezTo>
                      <a:pt x="99" y="2572"/>
                      <a:pt x="99" y="2572"/>
                      <a:pt x="99" y="2572"/>
                    </a:cubicBezTo>
                    <a:cubicBezTo>
                      <a:pt x="99" y="2572"/>
                      <a:pt x="99" y="2572"/>
                      <a:pt x="99" y="2572"/>
                    </a:cubicBezTo>
                    <a:cubicBezTo>
                      <a:pt x="100" y="2572"/>
                      <a:pt x="100" y="2572"/>
                      <a:pt x="100" y="2572"/>
                    </a:cubicBezTo>
                    <a:cubicBezTo>
                      <a:pt x="102" y="2573"/>
                      <a:pt x="103" y="2573"/>
                      <a:pt x="105" y="2573"/>
                    </a:cubicBezTo>
                    <a:cubicBezTo>
                      <a:pt x="105" y="2573"/>
                      <a:pt x="105" y="2573"/>
                      <a:pt x="105" y="2573"/>
                    </a:cubicBezTo>
                    <a:cubicBezTo>
                      <a:pt x="105" y="2573"/>
                      <a:pt x="105" y="2573"/>
                      <a:pt x="106" y="2573"/>
                    </a:cubicBezTo>
                    <a:cubicBezTo>
                      <a:pt x="106" y="2574"/>
                      <a:pt x="106" y="2574"/>
                      <a:pt x="106" y="2574"/>
                    </a:cubicBezTo>
                    <a:cubicBezTo>
                      <a:pt x="106" y="2574"/>
                      <a:pt x="106" y="2574"/>
                      <a:pt x="106" y="2574"/>
                    </a:cubicBezTo>
                    <a:cubicBezTo>
                      <a:pt x="106" y="2574"/>
                      <a:pt x="106" y="2574"/>
                      <a:pt x="106" y="2574"/>
                    </a:cubicBezTo>
                    <a:cubicBezTo>
                      <a:pt x="107" y="2574"/>
                      <a:pt x="107" y="2574"/>
                      <a:pt x="107" y="2574"/>
                    </a:cubicBezTo>
                    <a:cubicBezTo>
                      <a:pt x="107" y="2574"/>
                      <a:pt x="107" y="2574"/>
                      <a:pt x="107" y="2574"/>
                    </a:cubicBezTo>
                    <a:cubicBezTo>
                      <a:pt x="108" y="2574"/>
                      <a:pt x="108" y="2574"/>
                      <a:pt x="108" y="2574"/>
                    </a:cubicBezTo>
                    <a:cubicBezTo>
                      <a:pt x="109" y="2574"/>
                      <a:pt x="110" y="2574"/>
                      <a:pt x="111" y="2575"/>
                    </a:cubicBezTo>
                    <a:cubicBezTo>
                      <a:pt x="111" y="2575"/>
                      <a:pt x="111" y="2575"/>
                      <a:pt x="112" y="2575"/>
                    </a:cubicBezTo>
                    <a:cubicBezTo>
                      <a:pt x="112" y="2575"/>
                      <a:pt x="112" y="2575"/>
                      <a:pt x="112" y="2575"/>
                    </a:cubicBezTo>
                    <a:cubicBezTo>
                      <a:pt x="112" y="2575"/>
                      <a:pt x="112" y="2575"/>
                      <a:pt x="113" y="2575"/>
                    </a:cubicBezTo>
                    <a:cubicBezTo>
                      <a:pt x="113" y="2575"/>
                      <a:pt x="113" y="2575"/>
                      <a:pt x="113" y="2575"/>
                    </a:cubicBezTo>
                    <a:cubicBezTo>
                      <a:pt x="113" y="2575"/>
                      <a:pt x="113" y="2575"/>
                      <a:pt x="113" y="2575"/>
                    </a:cubicBezTo>
                    <a:cubicBezTo>
                      <a:pt x="114" y="2575"/>
                      <a:pt x="114" y="2575"/>
                      <a:pt x="114" y="2575"/>
                    </a:cubicBezTo>
                    <a:cubicBezTo>
                      <a:pt x="114" y="2575"/>
                      <a:pt x="114" y="2575"/>
                      <a:pt x="114" y="2575"/>
                    </a:cubicBezTo>
                    <a:cubicBezTo>
                      <a:pt x="114" y="2575"/>
                      <a:pt x="114" y="2575"/>
                      <a:pt x="114" y="2575"/>
                    </a:cubicBezTo>
                    <a:cubicBezTo>
                      <a:pt x="115" y="2576"/>
                      <a:pt x="115" y="2576"/>
                      <a:pt x="115" y="2576"/>
                    </a:cubicBezTo>
                    <a:cubicBezTo>
                      <a:pt x="115" y="2576"/>
                      <a:pt x="115" y="2576"/>
                      <a:pt x="115" y="2576"/>
                    </a:cubicBezTo>
                    <a:cubicBezTo>
                      <a:pt x="116" y="2576"/>
                      <a:pt x="116" y="2576"/>
                      <a:pt x="116" y="2576"/>
                    </a:cubicBezTo>
                    <a:cubicBezTo>
                      <a:pt x="116" y="2576"/>
                      <a:pt x="116" y="2576"/>
                      <a:pt x="116" y="2576"/>
                    </a:cubicBezTo>
                    <a:cubicBezTo>
                      <a:pt x="117" y="2576"/>
                      <a:pt x="117" y="2576"/>
                      <a:pt x="118" y="2576"/>
                    </a:cubicBezTo>
                    <a:cubicBezTo>
                      <a:pt x="118" y="2576"/>
                      <a:pt x="118" y="2576"/>
                      <a:pt x="118" y="2576"/>
                    </a:cubicBezTo>
                    <a:cubicBezTo>
                      <a:pt x="119" y="2576"/>
                      <a:pt x="119" y="2576"/>
                      <a:pt x="119" y="2576"/>
                    </a:cubicBezTo>
                    <a:cubicBezTo>
                      <a:pt x="119" y="2576"/>
                      <a:pt x="119" y="2576"/>
                      <a:pt x="119" y="2576"/>
                    </a:cubicBezTo>
                    <a:cubicBezTo>
                      <a:pt x="119" y="2576"/>
                      <a:pt x="120" y="2576"/>
                      <a:pt x="120" y="2576"/>
                    </a:cubicBezTo>
                    <a:cubicBezTo>
                      <a:pt x="120" y="2576"/>
                      <a:pt x="120" y="2576"/>
                      <a:pt x="120" y="2576"/>
                    </a:cubicBezTo>
                    <a:cubicBezTo>
                      <a:pt x="120" y="2577"/>
                      <a:pt x="121" y="2577"/>
                      <a:pt x="121" y="2577"/>
                    </a:cubicBezTo>
                    <a:cubicBezTo>
                      <a:pt x="121" y="2577"/>
                      <a:pt x="121" y="2577"/>
                      <a:pt x="121" y="2577"/>
                    </a:cubicBezTo>
                    <a:cubicBezTo>
                      <a:pt x="121" y="2577"/>
                      <a:pt x="121" y="2577"/>
                      <a:pt x="121" y="2577"/>
                    </a:cubicBezTo>
                    <a:cubicBezTo>
                      <a:pt x="122" y="2577"/>
                      <a:pt x="122" y="2577"/>
                      <a:pt x="122" y="2577"/>
                    </a:cubicBezTo>
                    <a:cubicBezTo>
                      <a:pt x="122" y="2577"/>
                      <a:pt x="122" y="2577"/>
                      <a:pt x="122" y="2577"/>
                    </a:cubicBezTo>
                    <a:cubicBezTo>
                      <a:pt x="123" y="2577"/>
                      <a:pt x="123" y="2577"/>
                      <a:pt x="123" y="2577"/>
                    </a:cubicBezTo>
                    <a:cubicBezTo>
                      <a:pt x="123" y="2577"/>
                      <a:pt x="123" y="2577"/>
                      <a:pt x="123" y="2577"/>
                    </a:cubicBezTo>
                    <a:cubicBezTo>
                      <a:pt x="123" y="2577"/>
                      <a:pt x="123" y="2577"/>
                      <a:pt x="124" y="2577"/>
                    </a:cubicBezTo>
                    <a:cubicBezTo>
                      <a:pt x="124" y="2577"/>
                      <a:pt x="124" y="2577"/>
                      <a:pt x="124" y="2577"/>
                    </a:cubicBezTo>
                    <a:cubicBezTo>
                      <a:pt x="125" y="2577"/>
                      <a:pt x="126" y="2578"/>
                      <a:pt x="127" y="2578"/>
                    </a:cubicBezTo>
                    <a:cubicBezTo>
                      <a:pt x="127" y="2578"/>
                      <a:pt x="128" y="2578"/>
                      <a:pt x="128" y="2578"/>
                    </a:cubicBezTo>
                    <a:cubicBezTo>
                      <a:pt x="140" y="2580"/>
                      <a:pt x="152" y="2580"/>
                      <a:pt x="165" y="2580"/>
                    </a:cubicBezTo>
                    <a:cubicBezTo>
                      <a:pt x="278" y="2580"/>
                      <a:pt x="379" y="2504"/>
                      <a:pt x="409" y="2394"/>
                    </a:cubicBezTo>
                    <a:cubicBezTo>
                      <a:pt x="439" y="2415"/>
                      <a:pt x="474" y="2429"/>
                      <a:pt x="512" y="2435"/>
                    </a:cubicBezTo>
                    <a:cubicBezTo>
                      <a:pt x="512" y="2435"/>
                      <a:pt x="512" y="2435"/>
                      <a:pt x="512" y="2435"/>
                    </a:cubicBezTo>
                    <a:cubicBezTo>
                      <a:pt x="513" y="2435"/>
                      <a:pt x="513" y="2436"/>
                      <a:pt x="513" y="2436"/>
                    </a:cubicBezTo>
                    <a:cubicBezTo>
                      <a:pt x="527" y="2438"/>
                      <a:pt x="540" y="2439"/>
                      <a:pt x="554" y="2439"/>
                    </a:cubicBezTo>
                    <a:cubicBezTo>
                      <a:pt x="554" y="2439"/>
                      <a:pt x="554" y="2439"/>
                      <a:pt x="554" y="2439"/>
                    </a:cubicBezTo>
                    <a:cubicBezTo>
                      <a:pt x="677" y="2439"/>
                      <a:pt x="785" y="2349"/>
                      <a:pt x="805" y="2224"/>
                    </a:cubicBezTo>
                    <a:cubicBezTo>
                      <a:pt x="807" y="2211"/>
                      <a:pt x="808" y="2197"/>
                      <a:pt x="808" y="2184"/>
                    </a:cubicBezTo>
                    <a:cubicBezTo>
                      <a:pt x="808" y="2061"/>
                      <a:pt x="718" y="1953"/>
                      <a:pt x="593" y="1933"/>
                    </a:cubicBezTo>
                    <a:cubicBezTo>
                      <a:pt x="592" y="1933"/>
                      <a:pt x="590" y="1932"/>
                      <a:pt x="588" y="1932"/>
                    </a:cubicBezTo>
                    <a:cubicBezTo>
                      <a:pt x="588" y="1932"/>
                      <a:pt x="588" y="1932"/>
                      <a:pt x="588" y="1932"/>
                    </a:cubicBezTo>
                    <a:cubicBezTo>
                      <a:pt x="588" y="1932"/>
                      <a:pt x="588" y="1932"/>
                      <a:pt x="588" y="1932"/>
                    </a:cubicBezTo>
                    <a:cubicBezTo>
                      <a:pt x="576" y="1931"/>
                      <a:pt x="564" y="1930"/>
                      <a:pt x="553" y="1930"/>
                    </a:cubicBezTo>
                    <a:cubicBezTo>
                      <a:pt x="511" y="1930"/>
                      <a:pt x="471" y="1940"/>
                      <a:pt x="435" y="1959"/>
                    </a:cubicBezTo>
                    <a:cubicBezTo>
                      <a:pt x="412" y="1892"/>
                      <a:pt x="354" y="1839"/>
                      <a:pt x="279" y="1826"/>
                    </a:cubicBezTo>
                    <a:cubicBezTo>
                      <a:pt x="279" y="1826"/>
                      <a:pt x="279" y="1826"/>
                      <a:pt x="279" y="1826"/>
                    </a:cubicBezTo>
                    <a:cubicBezTo>
                      <a:pt x="279" y="1826"/>
                      <a:pt x="278" y="1826"/>
                      <a:pt x="278" y="1826"/>
                    </a:cubicBezTo>
                    <a:cubicBezTo>
                      <a:pt x="278" y="1826"/>
                      <a:pt x="278" y="1826"/>
                      <a:pt x="278" y="1826"/>
                    </a:cubicBezTo>
                    <a:cubicBezTo>
                      <a:pt x="278" y="1826"/>
                      <a:pt x="277" y="1826"/>
                      <a:pt x="277" y="1826"/>
                    </a:cubicBezTo>
                    <a:cubicBezTo>
                      <a:pt x="266" y="1824"/>
                      <a:pt x="256" y="1824"/>
                      <a:pt x="245" y="1824"/>
                    </a:cubicBezTo>
                    <a:cubicBezTo>
                      <a:pt x="208" y="1824"/>
                      <a:pt x="172" y="1834"/>
                      <a:pt x="142" y="1852"/>
                    </a:cubicBezTo>
                    <a:cubicBezTo>
                      <a:pt x="110" y="1815"/>
                      <a:pt x="68" y="1787"/>
                      <a:pt x="18" y="1773"/>
                    </a:cubicBezTo>
                    <a:cubicBezTo>
                      <a:pt x="12" y="1772"/>
                      <a:pt x="6" y="1770"/>
                      <a:pt x="0" y="1769"/>
                    </a:cubicBezTo>
                    <a:cubicBezTo>
                      <a:pt x="0" y="0"/>
                      <a:pt x="0" y="0"/>
                      <a:pt x="0" y="0"/>
                    </a:cubicBezTo>
                    <a:cubicBezTo>
                      <a:pt x="250" y="0"/>
                      <a:pt x="250" y="0"/>
                      <a:pt x="250" y="0"/>
                    </a:cubicBezTo>
                    <a:cubicBezTo>
                      <a:pt x="227" y="77"/>
                      <a:pt x="215" y="159"/>
                      <a:pt x="215" y="244"/>
                    </a:cubicBezTo>
                    <a:cubicBezTo>
                      <a:pt x="215" y="650"/>
                      <a:pt x="494" y="992"/>
                      <a:pt x="870" y="1088"/>
                    </a:cubicBezTo>
                    <a:cubicBezTo>
                      <a:pt x="1050" y="1709"/>
                      <a:pt x="750" y="2575"/>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0" y="2602"/>
                    </a:cubicBezTo>
                    <a:cubicBezTo>
                      <a:pt x="740" y="2603"/>
                      <a:pt x="740" y="2603"/>
                      <a:pt x="740" y="2603"/>
                    </a:cubicBezTo>
                    <a:cubicBezTo>
                      <a:pt x="740" y="2603"/>
                      <a:pt x="740" y="2603"/>
                      <a:pt x="740" y="2603"/>
                    </a:cubicBezTo>
                    <a:cubicBezTo>
                      <a:pt x="740" y="2603"/>
                      <a:pt x="740" y="2603"/>
                      <a:pt x="740" y="2603"/>
                    </a:cubicBezTo>
                    <a:cubicBezTo>
                      <a:pt x="740" y="2603"/>
                      <a:pt x="740" y="2603"/>
                      <a:pt x="740" y="2603"/>
                    </a:cubicBezTo>
                    <a:cubicBezTo>
                      <a:pt x="787" y="2659"/>
                      <a:pt x="836" y="2695"/>
                      <a:pt x="886" y="2717"/>
                    </a:cubicBezTo>
                    <a:moveTo>
                      <a:pt x="1176" y="2717"/>
                    </a:moveTo>
                    <a:cubicBezTo>
                      <a:pt x="1152" y="2717"/>
                      <a:pt x="1152" y="2717"/>
                      <a:pt x="1152" y="2717"/>
                    </a:cubicBezTo>
                    <a:cubicBezTo>
                      <a:pt x="1160" y="2713"/>
                      <a:pt x="1168" y="2710"/>
                      <a:pt x="1176" y="2707"/>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1"/>
              <p:cNvSpPr/>
              <p:nvPr/>
            </p:nvSpPr>
            <p:spPr>
              <a:xfrm>
                <a:off x="4091" y="1740"/>
                <a:ext cx="441" cy="221"/>
              </a:xfrm>
              <a:custGeom>
                <a:avLst/>
                <a:gdLst/>
                <a:ahLst/>
                <a:cxnLst/>
                <a:rect l="l" t="t" r="r" b="b"/>
                <a:pathLst>
                  <a:path w="1179" h="590" extrusionOk="0">
                    <a:moveTo>
                      <a:pt x="1179" y="590"/>
                    </a:moveTo>
                    <a:cubicBezTo>
                      <a:pt x="1178" y="590"/>
                      <a:pt x="1178" y="590"/>
                      <a:pt x="1178" y="590"/>
                    </a:cubicBezTo>
                    <a:cubicBezTo>
                      <a:pt x="2" y="590"/>
                      <a:pt x="2" y="590"/>
                      <a:pt x="2" y="590"/>
                    </a:cubicBezTo>
                    <a:cubicBezTo>
                      <a:pt x="0" y="590"/>
                      <a:pt x="0" y="590"/>
                      <a:pt x="0" y="590"/>
                    </a:cubicBezTo>
                    <a:cubicBezTo>
                      <a:pt x="0" y="264"/>
                      <a:pt x="264" y="0"/>
                      <a:pt x="590" y="0"/>
                    </a:cubicBezTo>
                    <a:cubicBezTo>
                      <a:pt x="915" y="0"/>
                      <a:pt x="1179" y="264"/>
                      <a:pt x="1179" y="590"/>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1"/>
              <p:cNvSpPr/>
              <p:nvPr/>
            </p:nvSpPr>
            <p:spPr>
              <a:xfrm>
                <a:off x="3071" y="2099"/>
                <a:ext cx="352" cy="115"/>
              </a:xfrm>
              <a:custGeom>
                <a:avLst/>
                <a:gdLst/>
                <a:ahLst/>
                <a:cxnLst/>
                <a:rect l="l" t="t" r="r" b="b"/>
                <a:pathLst>
                  <a:path w="940" h="307" extrusionOk="0">
                    <a:moveTo>
                      <a:pt x="163" y="307"/>
                    </a:moveTo>
                    <a:cubicBezTo>
                      <a:pt x="0" y="307"/>
                      <a:pt x="0" y="307"/>
                      <a:pt x="0" y="307"/>
                    </a:cubicBezTo>
                    <a:cubicBezTo>
                      <a:pt x="128" y="178"/>
                      <a:pt x="128" y="178"/>
                      <a:pt x="128" y="178"/>
                    </a:cubicBezTo>
                    <a:cubicBezTo>
                      <a:pt x="130" y="179"/>
                      <a:pt x="132" y="179"/>
                      <a:pt x="133" y="180"/>
                    </a:cubicBezTo>
                    <a:cubicBezTo>
                      <a:pt x="145" y="221"/>
                      <a:pt x="155" y="264"/>
                      <a:pt x="163" y="307"/>
                    </a:cubicBezTo>
                    <a:moveTo>
                      <a:pt x="940" y="307"/>
                    </a:moveTo>
                    <a:cubicBezTo>
                      <a:pt x="940" y="307"/>
                      <a:pt x="940" y="307"/>
                      <a:pt x="940" y="307"/>
                    </a:cubicBezTo>
                    <a:cubicBezTo>
                      <a:pt x="545" y="307"/>
                      <a:pt x="545" y="307"/>
                      <a:pt x="545" y="307"/>
                    </a:cubicBezTo>
                    <a:cubicBezTo>
                      <a:pt x="560" y="264"/>
                      <a:pt x="576" y="219"/>
                      <a:pt x="595" y="172"/>
                    </a:cubicBezTo>
                    <a:cubicBezTo>
                      <a:pt x="722" y="138"/>
                      <a:pt x="839" y="79"/>
                      <a:pt x="940" y="0"/>
                    </a:cubicBezTo>
                    <a:cubicBezTo>
                      <a:pt x="940" y="307"/>
                      <a:pt x="940" y="307"/>
                      <a:pt x="940" y="307"/>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1"/>
              <p:cNvSpPr/>
              <p:nvPr/>
            </p:nvSpPr>
            <p:spPr>
              <a:xfrm>
                <a:off x="2716" y="2023"/>
                <a:ext cx="352" cy="191"/>
              </a:xfrm>
              <a:custGeom>
                <a:avLst/>
                <a:gdLst/>
                <a:ahLst/>
                <a:cxnLst/>
                <a:rect l="l" t="t" r="r" b="b"/>
                <a:pathLst>
                  <a:path w="940" h="511" extrusionOk="0">
                    <a:moveTo>
                      <a:pt x="940" y="511"/>
                    </a:moveTo>
                    <a:cubicBezTo>
                      <a:pt x="0" y="511"/>
                      <a:pt x="0" y="511"/>
                      <a:pt x="0" y="511"/>
                    </a:cubicBezTo>
                    <a:cubicBezTo>
                      <a:pt x="511" y="0"/>
                      <a:pt x="511" y="0"/>
                      <a:pt x="511" y="0"/>
                    </a:cubicBezTo>
                    <a:cubicBezTo>
                      <a:pt x="617" y="151"/>
                      <a:pt x="766" y="270"/>
                      <a:pt x="940" y="339"/>
                    </a:cubicBezTo>
                    <a:cubicBezTo>
                      <a:pt x="940" y="511"/>
                      <a:pt x="940" y="511"/>
                      <a:pt x="940" y="511"/>
                    </a:cubicBezTo>
                  </a:path>
                </a:pathLst>
              </a:custGeom>
              <a:solidFill>
                <a:srgbClr val="E5EDE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
              <p:cNvSpPr/>
              <p:nvPr/>
            </p:nvSpPr>
            <p:spPr>
              <a:xfrm>
                <a:off x="3327" y="2307"/>
                <a:ext cx="974" cy="106"/>
              </a:xfrm>
              <a:prstGeom prst="rect">
                <a:avLst/>
              </a:pr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
              <p:cNvSpPr/>
              <p:nvPr/>
            </p:nvSpPr>
            <p:spPr>
              <a:xfrm>
                <a:off x="1639" y="1645"/>
                <a:ext cx="277" cy="1215"/>
              </a:xfrm>
              <a:custGeom>
                <a:avLst/>
                <a:gdLst/>
                <a:ahLst/>
                <a:cxnLst/>
                <a:rect l="l" t="t" r="r" b="b"/>
                <a:pathLst>
                  <a:path w="740" h="3247" extrusionOk="0">
                    <a:moveTo>
                      <a:pt x="700" y="200"/>
                    </a:moveTo>
                    <a:cubicBezTo>
                      <a:pt x="412" y="16"/>
                      <a:pt x="412" y="16"/>
                      <a:pt x="412" y="16"/>
                    </a:cubicBezTo>
                    <a:cubicBezTo>
                      <a:pt x="388" y="0"/>
                      <a:pt x="356" y="0"/>
                      <a:pt x="331" y="16"/>
                    </a:cubicBezTo>
                    <a:cubicBezTo>
                      <a:pt x="38" y="203"/>
                      <a:pt x="38" y="203"/>
                      <a:pt x="38" y="203"/>
                    </a:cubicBezTo>
                    <a:cubicBezTo>
                      <a:pt x="14" y="219"/>
                      <a:pt x="0" y="247"/>
                      <a:pt x="4" y="276"/>
                    </a:cubicBezTo>
                    <a:cubicBezTo>
                      <a:pt x="13" y="343"/>
                      <a:pt x="69" y="457"/>
                      <a:pt x="126" y="579"/>
                    </a:cubicBezTo>
                    <a:cubicBezTo>
                      <a:pt x="417" y="1210"/>
                      <a:pt x="87" y="2946"/>
                      <a:pt x="87" y="2946"/>
                    </a:cubicBezTo>
                    <a:cubicBezTo>
                      <a:pt x="335" y="3247"/>
                      <a:pt x="662" y="2967"/>
                      <a:pt x="662" y="2967"/>
                    </a:cubicBezTo>
                    <a:cubicBezTo>
                      <a:pt x="580" y="2292"/>
                      <a:pt x="327" y="1295"/>
                      <a:pt x="635" y="579"/>
                    </a:cubicBezTo>
                    <a:cubicBezTo>
                      <a:pt x="686" y="460"/>
                      <a:pt x="718" y="345"/>
                      <a:pt x="733" y="281"/>
                    </a:cubicBezTo>
                    <a:cubicBezTo>
                      <a:pt x="740" y="250"/>
                      <a:pt x="727" y="217"/>
                      <a:pt x="700" y="200"/>
                    </a:cubicBezTo>
                    <a:moveTo>
                      <a:pt x="318" y="553"/>
                    </a:moveTo>
                    <a:cubicBezTo>
                      <a:pt x="318" y="576"/>
                      <a:pt x="294" y="591"/>
                      <a:pt x="273" y="581"/>
                    </a:cubicBezTo>
                    <a:cubicBezTo>
                      <a:pt x="203" y="548"/>
                      <a:pt x="203" y="548"/>
                      <a:pt x="203" y="548"/>
                    </a:cubicBezTo>
                    <a:cubicBezTo>
                      <a:pt x="196" y="545"/>
                      <a:pt x="190" y="539"/>
                      <a:pt x="187" y="532"/>
                    </a:cubicBezTo>
                    <a:cubicBezTo>
                      <a:pt x="110" y="346"/>
                      <a:pt x="110" y="346"/>
                      <a:pt x="110" y="346"/>
                    </a:cubicBezTo>
                    <a:cubicBezTo>
                      <a:pt x="101" y="323"/>
                      <a:pt x="121" y="298"/>
                      <a:pt x="146" y="303"/>
                    </a:cubicBezTo>
                    <a:cubicBezTo>
                      <a:pt x="293" y="334"/>
                      <a:pt x="293" y="334"/>
                      <a:pt x="293" y="334"/>
                    </a:cubicBezTo>
                    <a:cubicBezTo>
                      <a:pt x="307" y="337"/>
                      <a:pt x="318" y="350"/>
                      <a:pt x="318" y="365"/>
                    </a:cubicBezTo>
                    <a:cubicBezTo>
                      <a:pt x="318" y="553"/>
                      <a:pt x="318" y="553"/>
                      <a:pt x="318" y="553"/>
                    </a:cubicBezTo>
                    <a:moveTo>
                      <a:pt x="651" y="340"/>
                    </a:moveTo>
                    <a:cubicBezTo>
                      <a:pt x="570" y="535"/>
                      <a:pt x="570" y="535"/>
                      <a:pt x="570" y="535"/>
                    </a:cubicBezTo>
                    <a:cubicBezTo>
                      <a:pt x="567" y="542"/>
                      <a:pt x="561" y="548"/>
                      <a:pt x="554" y="551"/>
                    </a:cubicBezTo>
                    <a:cubicBezTo>
                      <a:pt x="480" y="586"/>
                      <a:pt x="480" y="586"/>
                      <a:pt x="480" y="586"/>
                    </a:cubicBezTo>
                    <a:cubicBezTo>
                      <a:pt x="459" y="595"/>
                      <a:pt x="435" y="580"/>
                      <a:pt x="435" y="557"/>
                    </a:cubicBezTo>
                    <a:cubicBezTo>
                      <a:pt x="435" y="360"/>
                      <a:pt x="435" y="360"/>
                      <a:pt x="435" y="360"/>
                    </a:cubicBezTo>
                    <a:cubicBezTo>
                      <a:pt x="435" y="345"/>
                      <a:pt x="446" y="333"/>
                      <a:pt x="460" y="330"/>
                    </a:cubicBezTo>
                    <a:cubicBezTo>
                      <a:pt x="615" y="297"/>
                      <a:pt x="615" y="297"/>
                      <a:pt x="615" y="297"/>
                    </a:cubicBezTo>
                    <a:cubicBezTo>
                      <a:pt x="640" y="292"/>
                      <a:pt x="661" y="316"/>
                      <a:pt x="651" y="340"/>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
              <p:cNvSpPr/>
              <p:nvPr/>
            </p:nvSpPr>
            <p:spPr>
              <a:xfrm>
                <a:off x="2841" y="1455"/>
                <a:ext cx="721" cy="1389"/>
              </a:xfrm>
              <a:custGeom>
                <a:avLst/>
                <a:gdLst/>
                <a:ahLst/>
                <a:cxnLst/>
                <a:rect l="l" t="t" r="r" b="b"/>
                <a:pathLst>
                  <a:path w="1926" h="3715" extrusionOk="0">
                    <a:moveTo>
                      <a:pt x="1210" y="1894"/>
                    </a:moveTo>
                    <a:cubicBezTo>
                      <a:pt x="1622" y="1785"/>
                      <a:pt x="1926" y="1409"/>
                      <a:pt x="1926" y="963"/>
                    </a:cubicBezTo>
                    <a:cubicBezTo>
                      <a:pt x="1926" y="431"/>
                      <a:pt x="1495" y="0"/>
                      <a:pt x="963" y="0"/>
                    </a:cubicBezTo>
                    <a:cubicBezTo>
                      <a:pt x="431" y="0"/>
                      <a:pt x="0" y="431"/>
                      <a:pt x="0" y="963"/>
                    </a:cubicBezTo>
                    <a:cubicBezTo>
                      <a:pt x="0" y="1421"/>
                      <a:pt x="320" y="1803"/>
                      <a:pt x="748" y="1901"/>
                    </a:cubicBezTo>
                    <a:cubicBezTo>
                      <a:pt x="929" y="2532"/>
                      <a:pt x="617" y="3414"/>
                      <a:pt x="617" y="3414"/>
                    </a:cubicBezTo>
                    <a:cubicBezTo>
                      <a:pt x="866" y="3715"/>
                      <a:pt x="1193" y="3435"/>
                      <a:pt x="1193" y="3435"/>
                    </a:cubicBezTo>
                    <a:cubicBezTo>
                      <a:pt x="1113" y="2786"/>
                      <a:pt x="949" y="2547"/>
                      <a:pt x="1210" y="1894"/>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1"/>
              <p:cNvSpPr/>
              <p:nvPr/>
            </p:nvSpPr>
            <p:spPr>
              <a:xfrm>
                <a:off x="3" y="1549"/>
                <a:ext cx="793" cy="1321"/>
              </a:xfrm>
              <a:custGeom>
                <a:avLst/>
                <a:gdLst/>
                <a:ahLst/>
                <a:cxnLst/>
                <a:rect l="l" t="t" r="r" b="b"/>
                <a:pathLst>
                  <a:path w="2121" h="3531" extrusionOk="0">
                    <a:moveTo>
                      <a:pt x="1198" y="1678"/>
                    </a:moveTo>
                    <a:cubicBezTo>
                      <a:pt x="1414" y="1590"/>
                      <a:pt x="1586" y="1419"/>
                      <a:pt x="1675" y="1204"/>
                    </a:cubicBezTo>
                    <a:cubicBezTo>
                      <a:pt x="1922" y="1201"/>
                      <a:pt x="2121" y="999"/>
                      <a:pt x="2121" y="751"/>
                    </a:cubicBezTo>
                    <a:cubicBezTo>
                      <a:pt x="2121" y="501"/>
                      <a:pt x="1918" y="298"/>
                      <a:pt x="1668" y="298"/>
                    </a:cubicBezTo>
                    <a:cubicBezTo>
                      <a:pt x="1622" y="298"/>
                      <a:pt x="1580" y="305"/>
                      <a:pt x="1544" y="318"/>
                    </a:cubicBezTo>
                    <a:cubicBezTo>
                      <a:pt x="1384" y="123"/>
                      <a:pt x="1142" y="0"/>
                      <a:pt x="871" y="0"/>
                    </a:cubicBezTo>
                    <a:cubicBezTo>
                      <a:pt x="390" y="0"/>
                      <a:pt x="0" y="390"/>
                      <a:pt x="0" y="871"/>
                    </a:cubicBezTo>
                    <a:cubicBezTo>
                      <a:pt x="0" y="1277"/>
                      <a:pt x="278" y="1618"/>
                      <a:pt x="655" y="1714"/>
                    </a:cubicBezTo>
                    <a:cubicBezTo>
                      <a:pt x="837" y="2346"/>
                      <a:pt x="525" y="3230"/>
                      <a:pt x="525" y="3230"/>
                    </a:cubicBezTo>
                    <a:cubicBezTo>
                      <a:pt x="773" y="3531"/>
                      <a:pt x="1100" y="3251"/>
                      <a:pt x="1100" y="3251"/>
                    </a:cubicBezTo>
                    <a:cubicBezTo>
                      <a:pt x="1019" y="2584"/>
                      <a:pt x="766" y="2296"/>
                      <a:pt x="1198" y="1678"/>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1"/>
              <p:cNvSpPr/>
              <p:nvPr/>
            </p:nvSpPr>
            <p:spPr>
              <a:xfrm>
                <a:off x="7017" y="1549"/>
                <a:ext cx="652" cy="1321"/>
              </a:xfrm>
              <a:custGeom>
                <a:avLst/>
                <a:gdLst/>
                <a:ahLst/>
                <a:cxnLst/>
                <a:rect l="l" t="t" r="r" b="b"/>
                <a:pathLst>
                  <a:path w="1742" h="3531" extrusionOk="0">
                    <a:moveTo>
                      <a:pt x="1742" y="871"/>
                    </a:moveTo>
                    <a:cubicBezTo>
                      <a:pt x="1742" y="390"/>
                      <a:pt x="1352" y="0"/>
                      <a:pt x="871" y="0"/>
                    </a:cubicBezTo>
                    <a:cubicBezTo>
                      <a:pt x="390" y="0"/>
                      <a:pt x="0" y="390"/>
                      <a:pt x="0" y="871"/>
                    </a:cubicBezTo>
                    <a:cubicBezTo>
                      <a:pt x="0" y="1277"/>
                      <a:pt x="279" y="1618"/>
                      <a:pt x="655" y="1714"/>
                    </a:cubicBezTo>
                    <a:cubicBezTo>
                      <a:pt x="838" y="2346"/>
                      <a:pt x="525" y="3230"/>
                      <a:pt x="525" y="3230"/>
                    </a:cubicBezTo>
                    <a:cubicBezTo>
                      <a:pt x="774" y="3531"/>
                      <a:pt x="1101" y="3251"/>
                      <a:pt x="1101" y="3251"/>
                    </a:cubicBezTo>
                    <a:cubicBezTo>
                      <a:pt x="1019" y="2584"/>
                      <a:pt x="767" y="2296"/>
                      <a:pt x="1199" y="1678"/>
                    </a:cubicBezTo>
                    <a:cubicBezTo>
                      <a:pt x="1517" y="1548"/>
                      <a:pt x="1742" y="1236"/>
                      <a:pt x="1742" y="871"/>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
              <p:cNvSpPr/>
              <p:nvPr/>
            </p:nvSpPr>
            <p:spPr>
              <a:xfrm>
                <a:off x="3327" y="1645"/>
                <a:ext cx="2279" cy="1160"/>
              </a:xfrm>
              <a:custGeom>
                <a:avLst/>
                <a:gdLst/>
                <a:ahLst/>
                <a:cxnLst/>
                <a:rect l="l" t="t" r="r" b="b"/>
                <a:pathLst>
                  <a:path w="6091" h="3100" extrusionOk="0">
                    <a:moveTo>
                      <a:pt x="5858" y="2303"/>
                    </a:moveTo>
                    <a:cubicBezTo>
                      <a:pt x="5802" y="2294"/>
                      <a:pt x="5747" y="2304"/>
                      <a:pt x="5700" y="2329"/>
                    </a:cubicBezTo>
                    <a:cubicBezTo>
                      <a:pt x="5677" y="2261"/>
                      <a:pt x="5618" y="2208"/>
                      <a:pt x="5542" y="2196"/>
                    </a:cubicBezTo>
                    <a:cubicBezTo>
                      <a:pt x="5493" y="2188"/>
                      <a:pt x="5446" y="2199"/>
                      <a:pt x="5406" y="2223"/>
                    </a:cubicBezTo>
                    <a:cubicBezTo>
                      <a:pt x="5368" y="2178"/>
                      <a:pt x="5315" y="2147"/>
                      <a:pt x="5253" y="2137"/>
                    </a:cubicBezTo>
                    <a:cubicBezTo>
                      <a:pt x="5115" y="2115"/>
                      <a:pt x="4986" y="2208"/>
                      <a:pt x="4962" y="2346"/>
                    </a:cubicBezTo>
                    <a:cubicBezTo>
                      <a:pt x="4924" y="2289"/>
                      <a:pt x="4864" y="2247"/>
                      <a:pt x="4791" y="2235"/>
                    </a:cubicBezTo>
                    <a:cubicBezTo>
                      <a:pt x="4722" y="2224"/>
                      <a:pt x="4655" y="2242"/>
                      <a:pt x="4602" y="2280"/>
                    </a:cubicBezTo>
                    <a:cubicBezTo>
                      <a:pt x="4519" y="1713"/>
                      <a:pt x="4462" y="1078"/>
                      <a:pt x="4676" y="579"/>
                    </a:cubicBezTo>
                    <a:cubicBezTo>
                      <a:pt x="4727" y="460"/>
                      <a:pt x="4759" y="345"/>
                      <a:pt x="4774" y="281"/>
                    </a:cubicBezTo>
                    <a:cubicBezTo>
                      <a:pt x="4782" y="250"/>
                      <a:pt x="4769" y="217"/>
                      <a:pt x="4742" y="200"/>
                    </a:cubicBezTo>
                    <a:cubicBezTo>
                      <a:pt x="4454" y="16"/>
                      <a:pt x="4454" y="16"/>
                      <a:pt x="4454" y="16"/>
                    </a:cubicBezTo>
                    <a:cubicBezTo>
                      <a:pt x="4429" y="0"/>
                      <a:pt x="4398" y="0"/>
                      <a:pt x="4373" y="16"/>
                    </a:cubicBezTo>
                    <a:cubicBezTo>
                      <a:pt x="4080" y="203"/>
                      <a:pt x="4080" y="203"/>
                      <a:pt x="4080" y="203"/>
                    </a:cubicBezTo>
                    <a:cubicBezTo>
                      <a:pt x="4055" y="219"/>
                      <a:pt x="4042" y="247"/>
                      <a:pt x="4046" y="276"/>
                    </a:cubicBezTo>
                    <a:cubicBezTo>
                      <a:pt x="4055" y="343"/>
                      <a:pt x="4111" y="457"/>
                      <a:pt x="4167" y="579"/>
                    </a:cubicBezTo>
                    <a:cubicBezTo>
                      <a:pt x="4340" y="954"/>
                      <a:pt x="4294" y="1719"/>
                      <a:pt x="4228" y="2278"/>
                    </a:cubicBezTo>
                    <a:cubicBezTo>
                      <a:pt x="4159" y="2293"/>
                      <a:pt x="4100" y="2336"/>
                      <a:pt x="4064" y="2396"/>
                    </a:cubicBezTo>
                    <a:cubicBezTo>
                      <a:pt x="4025" y="2348"/>
                      <a:pt x="3970" y="2313"/>
                      <a:pt x="3905" y="2303"/>
                    </a:cubicBezTo>
                    <a:cubicBezTo>
                      <a:pt x="3833" y="2291"/>
                      <a:pt x="3763" y="2312"/>
                      <a:pt x="3709" y="2353"/>
                    </a:cubicBezTo>
                    <a:cubicBezTo>
                      <a:pt x="3694" y="2245"/>
                      <a:pt x="3611" y="2155"/>
                      <a:pt x="3497" y="2137"/>
                    </a:cubicBezTo>
                    <a:cubicBezTo>
                      <a:pt x="3404" y="2122"/>
                      <a:pt x="3314" y="2160"/>
                      <a:pt x="3259" y="2229"/>
                    </a:cubicBezTo>
                    <a:cubicBezTo>
                      <a:pt x="3221" y="2185"/>
                      <a:pt x="3167" y="2153"/>
                      <a:pt x="3105" y="2144"/>
                    </a:cubicBezTo>
                    <a:cubicBezTo>
                      <a:pt x="2985" y="2124"/>
                      <a:pt x="2870" y="2193"/>
                      <a:pt x="2828" y="2303"/>
                    </a:cubicBezTo>
                    <a:cubicBezTo>
                      <a:pt x="2804" y="2289"/>
                      <a:pt x="2777" y="2280"/>
                      <a:pt x="2747" y="2275"/>
                    </a:cubicBezTo>
                    <a:cubicBezTo>
                      <a:pt x="2697" y="2267"/>
                      <a:pt x="2647" y="2275"/>
                      <a:pt x="2603" y="2294"/>
                    </a:cubicBezTo>
                    <a:cubicBezTo>
                      <a:pt x="2603" y="2115"/>
                      <a:pt x="2603" y="2115"/>
                      <a:pt x="2603" y="2115"/>
                    </a:cubicBezTo>
                    <a:cubicBezTo>
                      <a:pt x="0" y="2115"/>
                      <a:pt x="0" y="2115"/>
                      <a:pt x="0" y="2115"/>
                    </a:cubicBezTo>
                    <a:cubicBezTo>
                      <a:pt x="0" y="2397"/>
                      <a:pt x="0" y="2397"/>
                      <a:pt x="0" y="2397"/>
                    </a:cubicBezTo>
                    <a:cubicBezTo>
                      <a:pt x="2488" y="2397"/>
                      <a:pt x="2488" y="2397"/>
                      <a:pt x="2488" y="2397"/>
                    </a:cubicBezTo>
                    <a:cubicBezTo>
                      <a:pt x="2473" y="2424"/>
                      <a:pt x="2461" y="2454"/>
                      <a:pt x="2456" y="2487"/>
                    </a:cubicBezTo>
                    <a:cubicBezTo>
                      <a:pt x="2456" y="2487"/>
                      <a:pt x="2456" y="2487"/>
                      <a:pt x="2456" y="2487"/>
                    </a:cubicBezTo>
                    <a:cubicBezTo>
                      <a:pt x="0" y="2487"/>
                      <a:pt x="0" y="2487"/>
                      <a:pt x="0" y="2487"/>
                    </a:cubicBezTo>
                    <a:cubicBezTo>
                      <a:pt x="0" y="2622"/>
                      <a:pt x="0" y="2622"/>
                      <a:pt x="0" y="2622"/>
                    </a:cubicBezTo>
                    <a:cubicBezTo>
                      <a:pt x="0" y="3070"/>
                      <a:pt x="0" y="3070"/>
                      <a:pt x="0" y="3070"/>
                    </a:cubicBezTo>
                    <a:cubicBezTo>
                      <a:pt x="142" y="3070"/>
                      <a:pt x="142" y="3070"/>
                      <a:pt x="142" y="3070"/>
                    </a:cubicBezTo>
                    <a:cubicBezTo>
                      <a:pt x="142" y="2622"/>
                      <a:pt x="142" y="2622"/>
                      <a:pt x="142" y="2622"/>
                    </a:cubicBezTo>
                    <a:cubicBezTo>
                      <a:pt x="2441" y="2622"/>
                      <a:pt x="2441" y="2622"/>
                      <a:pt x="2441" y="2622"/>
                    </a:cubicBezTo>
                    <a:cubicBezTo>
                      <a:pt x="2441" y="3070"/>
                      <a:pt x="2441" y="3070"/>
                      <a:pt x="2441" y="3070"/>
                    </a:cubicBezTo>
                    <a:cubicBezTo>
                      <a:pt x="2584" y="3070"/>
                      <a:pt x="2584" y="3070"/>
                      <a:pt x="2584" y="3070"/>
                    </a:cubicBezTo>
                    <a:cubicBezTo>
                      <a:pt x="2584" y="2749"/>
                      <a:pt x="2584" y="2749"/>
                      <a:pt x="2584" y="2749"/>
                    </a:cubicBezTo>
                    <a:cubicBezTo>
                      <a:pt x="2609" y="2763"/>
                      <a:pt x="2637" y="2773"/>
                      <a:pt x="2668" y="2778"/>
                    </a:cubicBezTo>
                    <a:cubicBezTo>
                      <a:pt x="2672" y="2778"/>
                      <a:pt x="2672" y="2778"/>
                      <a:pt x="2672" y="2778"/>
                    </a:cubicBezTo>
                    <a:cubicBezTo>
                      <a:pt x="2671" y="2782"/>
                      <a:pt x="2671" y="2782"/>
                      <a:pt x="2671" y="2782"/>
                    </a:cubicBezTo>
                    <a:cubicBezTo>
                      <a:pt x="2649" y="2921"/>
                      <a:pt x="2743" y="3052"/>
                      <a:pt x="2882" y="3074"/>
                    </a:cubicBezTo>
                    <a:cubicBezTo>
                      <a:pt x="2969" y="3087"/>
                      <a:pt x="3053" y="3055"/>
                      <a:pt x="3109" y="2996"/>
                    </a:cubicBezTo>
                    <a:cubicBezTo>
                      <a:pt x="3139" y="3016"/>
                      <a:pt x="3173" y="3031"/>
                      <a:pt x="3212" y="3037"/>
                    </a:cubicBezTo>
                    <a:cubicBezTo>
                      <a:pt x="3322" y="3054"/>
                      <a:pt x="3428" y="2997"/>
                      <a:pt x="3477" y="2903"/>
                    </a:cubicBezTo>
                    <a:cubicBezTo>
                      <a:pt x="3513" y="2937"/>
                      <a:pt x="3559" y="2961"/>
                      <a:pt x="3612" y="2969"/>
                    </a:cubicBezTo>
                    <a:cubicBezTo>
                      <a:pt x="3733" y="2989"/>
                      <a:pt x="3848" y="2918"/>
                      <a:pt x="3890" y="2807"/>
                    </a:cubicBezTo>
                    <a:cubicBezTo>
                      <a:pt x="3970" y="2799"/>
                      <a:pt x="4042" y="2754"/>
                      <a:pt x="4083" y="2685"/>
                    </a:cubicBezTo>
                    <a:cubicBezTo>
                      <a:pt x="4104" y="2712"/>
                      <a:pt x="4131" y="2734"/>
                      <a:pt x="4162" y="2751"/>
                    </a:cubicBezTo>
                    <a:cubicBezTo>
                      <a:pt x="4142" y="2873"/>
                      <a:pt x="4128" y="2946"/>
                      <a:pt x="4128" y="2946"/>
                    </a:cubicBezTo>
                    <a:cubicBezTo>
                      <a:pt x="4243" y="3085"/>
                      <a:pt x="4373" y="3100"/>
                      <a:pt x="4481" y="3076"/>
                    </a:cubicBezTo>
                    <a:cubicBezTo>
                      <a:pt x="4595" y="3083"/>
                      <a:pt x="4698" y="3013"/>
                      <a:pt x="4736" y="2908"/>
                    </a:cubicBezTo>
                    <a:cubicBezTo>
                      <a:pt x="4772" y="2974"/>
                      <a:pt x="4838" y="3024"/>
                      <a:pt x="4919" y="3037"/>
                    </a:cubicBezTo>
                    <a:cubicBezTo>
                      <a:pt x="5058" y="3059"/>
                      <a:pt x="5188" y="2964"/>
                      <a:pt x="5210" y="2825"/>
                    </a:cubicBezTo>
                    <a:cubicBezTo>
                      <a:pt x="5210" y="2825"/>
                      <a:pt x="5210" y="2825"/>
                      <a:pt x="5210" y="2825"/>
                    </a:cubicBezTo>
                    <a:cubicBezTo>
                      <a:pt x="5247" y="2888"/>
                      <a:pt x="5311" y="2935"/>
                      <a:pt x="5389" y="2947"/>
                    </a:cubicBezTo>
                    <a:cubicBezTo>
                      <a:pt x="5518" y="2968"/>
                      <a:pt x="5640" y="2887"/>
                      <a:pt x="5674" y="2764"/>
                    </a:cubicBezTo>
                    <a:cubicBezTo>
                      <a:pt x="5705" y="2785"/>
                      <a:pt x="5740" y="2799"/>
                      <a:pt x="5778" y="2806"/>
                    </a:cubicBezTo>
                    <a:cubicBezTo>
                      <a:pt x="5917" y="2828"/>
                      <a:pt x="6047" y="2733"/>
                      <a:pt x="6069" y="2594"/>
                    </a:cubicBezTo>
                    <a:cubicBezTo>
                      <a:pt x="6091" y="2455"/>
                      <a:pt x="5997" y="2325"/>
                      <a:pt x="5858" y="2303"/>
                    </a:cubicBezTo>
                    <a:moveTo>
                      <a:pt x="5181" y="2640"/>
                    </a:moveTo>
                    <a:cubicBezTo>
                      <a:pt x="5180" y="2645"/>
                      <a:pt x="5179" y="2651"/>
                      <a:pt x="5178" y="2656"/>
                    </a:cubicBezTo>
                    <a:cubicBezTo>
                      <a:pt x="5174" y="2650"/>
                      <a:pt x="5170" y="2644"/>
                      <a:pt x="5166" y="2638"/>
                    </a:cubicBezTo>
                    <a:cubicBezTo>
                      <a:pt x="5168" y="2638"/>
                      <a:pt x="5171" y="2639"/>
                      <a:pt x="5173" y="2639"/>
                    </a:cubicBezTo>
                    <a:cubicBezTo>
                      <a:pt x="5176" y="2640"/>
                      <a:pt x="5179" y="2640"/>
                      <a:pt x="5181" y="2640"/>
                    </a:cubicBezTo>
                    <a:moveTo>
                      <a:pt x="5002" y="2529"/>
                    </a:moveTo>
                    <a:cubicBezTo>
                      <a:pt x="5003" y="2531"/>
                      <a:pt x="5004" y="2533"/>
                      <a:pt x="5006" y="2535"/>
                    </a:cubicBezTo>
                    <a:cubicBezTo>
                      <a:pt x="5004" y="2535"/>
                      <a:pt x="5002" y="2535"/>
                      <a:pt x="5000" y="2534"/>
                    </a:cubicBezTo>
                    <a:cubicBezTo>
                      <a:pt x="5001" y="2532"/>
                      <a:pt x="5001" y="2531"/>
                      <a:pt x="5002" y="2529"/>
                    </a:cubicBezTo>
                    <a:moveTo>
                      <a:pt x="4477" y="360"/>
                    </a:moveTo>
                    <a:cubicBezTo>
                      <a:pt x="4477" y="345"/>
                      <a:pt x="4487" y="333"/>
                      <a:pt x="4501" y="330"/>
                    </a:cubicBezTo>
                    <a:cubicBezTo>
                      <a:pt x="4657" y="297"/>
                      <a:pt x="4657" y="297"/>
                      <a:pt x="4657" y="297"/>
                    </a:cubicBezTo>
                    <a:cubicBezTo>
                      <a:pt x="4682" y="292"/>
                      <a:pt x="4702" y="316"/>
                      <a:pt x="4692" y="340"/>
                    </a:cubicBezTo>
                    <a:cubicBezTo>
                      <a:pt x="4611" y="535"/>
                      <a:pt x="4611" y="535"/>
                      <a:pt x="4611" y="535"/>
                    </a:cubicBezTo>
                    <a:cubicBezTo>
                      <a:pt x="4608" y="542"/>
                      <a:pt x="4603" y="548"/>
                      <a:pt x="4596" y="551"/>
                    </a:cubicBezTo>
                    <a:cubicBezTo>
                      <a:pt x="4521" y="586"/>
                      <a:pt x="4521" y="586"/>
                      <a:pt x="4521" y="586"/>
                    </a:cubicBezTo>
                    <a:cubicBezTo>
                      <a:pt x="4500" y="595"/>
                      <a:pt x="4477" y="580"/>
                      <a:pt x="4477" y="557"/>
                    </a:cubicBezTo>
                    <a:cubicBezTo>
                      <a:pt x="4477" y="360"/>
                      <a:pt x="4477" y="360"/>
                      <a:pt x="4477" y="360"/>
                    </a:cubicBezTo>
                    <a:moveTo>
                      <a:pt x="4245" y="548"/>
                    </a:moveTo>
                    <a:cubicBezTo>
                      <a:pt x="4238" y="545"/>
                      <a:pt x="4232" y="539"/>
                      <a:pt x="4229" y="532"/>
                    </a:cubicBezTo>
                    <a:cubicBezTo>
                      <a:pt x="4152" y="346"/>
                      <a:pt x="4152" y="346"/>
                      <a:pt x="4152" y="346"/>
                    </a:cubicBezTo>
                    <a:cubicBezTo>
                      <a:pt x="4142" y="323"/>
                      <a:pt x="4162" y="298"/>
                      <a:pt x="4187" y="303"/>
                    </a:cubicBezTo>
                    <a:cubicBezTo>
                      <a:pt x="4334" y="334"/>
                      <a:pt x="4334" y="334"/>
                      <a:pt x="4334" y="334"/>
                    </a:cubicBezTo>
                    <a:cubicBezTo>
                      <a:pt x="4349" y="337"/>
                      <a:pt x="4359" y="350"/>
                      <a:pt x="4359" y="365"/>
                    </a:cubicBezTo>
                    <a:cubicBezTo>
                      <a:pt x="4359" y="553"/>
                      <a:pt x="4359" y="553"/>
                      <a:pt x="4359" y="553"/>
                    </a:cubicBezTo>
                    <a:cubicBezTo>
                      <a:pt x="4359" y="576"/>
                      <a:pt x="4335" y="591"/>
                      <a:pt x="4315" y="581"/>
                    </a:cubicBezTo>
                    <a:cubicBezTo>
                      <a:pt x="4245" y="548"/>
                      <a:pt x="4245" y="548"/>
                      <a:pt x="4245" y="548"/>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1"/>
              <p:cNvSpPr/>
              <p:nvPr/>
            </p:nvSpPr>
            <p:spPr>
              <a:xfrm>
                <a:off x="5530" y="1549"/>
                <a:ext cx="1716" cy="1321"/>
              </a:xfrm>
              <a:custGeom>
                <a:avLst/>
                <a:gdLst/>
                <a:ahLst/>
                <a:cxnLst/>
                <a:rect l="l" t="t" r="r" b="b"/>
                <a:pathLst>
                  <a:path w="4589" h="3531" extrusionOk="0">
                    <a:moveTo>
                      <a:pt x="4355" y="2560"/>
                    </a:moveTo>
                    <a:cubicBezTo>
                      <a:pt x="4299" y="2551"/>
                      <a:pt x="4244" y="2561"/>
                      <a:pt x="4197" y="2586"/>
                    </a:cubicBezTo>
                    <a:cubicBezTo>
                      <a:pt x="4174" y="2518"/>
                      <a:pt x="4115" y="2465"/>
                      <a:pt x="4039" y="2453"/>
                    </a:cubicBezTo>
                    <a:cubicBezTo>
                      <a:pt x="3990" y="2445"/>
                      <a:pt x="3943" y="2456"/>
                      <a:pt x="3904" y="2480"/>
                    </a:cubicBezTo>
                    <a:cubicBezTo>
                      <a:pt x="3866" y="2435"/>
                      <a:pt x="3812" y="2404"/>
                      <a:pt x="3750" y="2394"/>
                    </a:cubicBezTo>
                    <a:cubicBezTo>
                      <a:pt x="3612" y="2372"/>
                      <a:pt x="3483" y="2465"/>
                      <a:pt x="3460" y="2603"/>
                    </a:cubicBezTo>
                    <a:cubicBezTo>
                      <a:pt x="3422" y="2546"/>
                      <a:pt x="3361" y="2504"/>
                      <a:pt x="3288" y="2492"/>
                    </a:cubicBezTo>
                    <a:cubicBezTo>
                      <a:pt x="3161" y="2472"/>
                      <a:pt x="3042" y="2549"/>
                      <a:pt x="3005" y="2668"/>
                    </a:cubicBezTo>
                    <a:cubicBezTo>
                      <a:pt x="2970" y="2598"/>
                      <a:pt x="2902" y="2545"/>
                      <a:pt x="2819" y="2532"/>
                    </a:cubicBezTo>
                    <a:cubicBezTo>
                      <a:pt x="2713" y="2515"/>
                      <a:pt x="2613" y="2566"/>
                      <a:pt x="2561" y="2653"/>
                    </a:cubicBezTo>
                    <a:cubicBezTo>
                      <a:pt x="2523" y="2605"/>
                      <a:pt x="2467" y="2570"/>
                      <a:pt x="2402" y="2560"/>
                    </a:cubicBezTo>
                    <a:cubicBezTo>
                      <a:pt x="2330" y="2548"/>
                      <a:pt x="2260" y="2569"/>
                      <a:pt x="2207" y="2610"/>
                    </a:cubicBezTo>
                    <a:cubicBezTo>
                      <a:pt x="2192" y="2502"/>
                      <a:pt x="2108" y="2412"/>
                      <a:pt x="1994" y="2394"/>
                    </a:cubicBezTo>
                    <a:cubicBezTo>
                      <a:pt x="1901" y="2379"/>
                      <a:pt x="1811" y="2417"/>
                      <a:pt x="1756" y="2486"/>
                    </a:cubicBezTo>
                    <a:cubicBezTo>
                      <a:pt x="1718" y="2442"/>
                      <a:pt x="1665" y="2410"/>
                      <a:pt x="1602" y="2401"/>
                    </a:cubicBezTo>
                    <a:cubicBezTo>
                      <a:pt x="1482" y="2381"/>
                      <a:pt x="1368" y="2450"/>
                      <a:pt x="1325" y="2560"/>
                    </a:cubicBezTo>
                    <a:cubicBezTo>
                      <a:pt x="1301" y="2546"/>
                      <a:pt x="1274" y="2537"/>
                      <a:pt x="1245" y="2532"/>
                    </a:cubicBezTo>
                    <a:cubicBezTo>
                      <a:pt x="1139" y="2516"/>
                      <a:pt x="1039" y="2566"/>
                      <a:pt x="987" y="2652"/>
                    </a:cubicBezTo>
                    <a:cubicBezTo>
                      <a:pt x="926" y="2338"/>
                      <a:pt x="920" y="2076"/>
                      <a:pt x="1198" y="1678"/>
                    </a:cubicBezTo>
                    <a:cubicBezTo>
                      <a:pt x="1414" y="1590"/>
                      <a:pt x="1586" y="1419"/>
                      <a:pt x="1675" y="1205"/>
                    </a:cubicBezTo>
                    <a:cubicBezTo>
                      <a:pt x="1922" y="1201"/>
                      <a:pt x="2121" y="999"/>
                      <a:pt x="2121" y="751"/>
                    </a:cubicBezTo>
                    <a:cubicBezTo>
                      <a:pt x="2121" y="501"/>
                      <a:pt x="1918" y="298"/>
                      <a:pt x="1668" y="298"/>
                    </a:cubicBezTo>
                    <a:cubicBezTo>
                      <a:pt x="1622" y="298"/>
                      <a:pt x="1581" y="305"/>
                      <a:pt x="1544" y="318"/>
                    </a:cubicBezTo>
                    <a:cubicBezTo>
                      <a:pt x="1384" y="123"/>
                      <a:pt x="1142" y="0"/>
                      <a:pt x="871" y="0"/>
                    </a:cubicBezTo>
                    <a:cubicBezTo>
                      <a:pt x="390" y="0"/>
                      <a:pt x="0" y="390"/>
                      <a:pt x="0" y="871"/>
                    </a:cubicBezTo>
                    <a:cubicBezTo>
                      <a:pt x="0" y="1277"/>
                      <a:pt x="279" y="1618"/>
                      <a:pt x="655" y="1714"/>
                    </a:cubicBezTo>
                    <a:cubicBezTo>
                      <a:pt x="837" y="2346"/>
                      <a:pt x="525" y="3230"/>
                      <a:pt x="525" y="3230"/>
                    </a:cubicBezTo>
                    <a:cubicBezTo>
                      <a:pt x="773" y="3531"/>
                      <a:pt x="1100" y="3251"/>
                      <a:pt x="1100" y="3251"/>
                    </a:cubicBezTo>
                    <a:cubicBezTo>
                      <a:pt x="1089" y="3158"/>
                      <a:pt x="1074" y="3072"/>
                      <a:pt x="1059" y="2992"/>
                    </a:cubicBezTo>
                    <a:cubicBezTo>
                      <a:pt x="1089" y="3013"/>
                      <a:pt x="1125" y="3029"/>
                      <a:pt x="1165" y="3035"/>
                    </a:cubicBezTo>
                    <a:cubicBezTo>
                      <a:pt x="1169" y="3035"/>
                      <a:pt x="1169" y="3035"/>
                      <a:pt x="1169" y="3035"/>
                    </a:cubicBezTo>
                    <a:cubicBezTo>
                      <a:pt x="1168" y="3039"/>
                      <a:pt x="1168" y="3039"/>
                      <a:pt x="1168" y="3039"/>
                    </a:cubicBezTo>
                    <a:cubicBezTo>
                      <a:pt x="1146" y="3178"/>
                      <a:pt x="1241" y="3309"/>
                      <a:pt x="1379" y="3331"/>
                    </a:cubicBezTo>
                    <a:cubicBezTo>
                      <a:pt x="1466" y="3344"/>
                      <a:pt x="1550" y="3312"/>
                      <a:pt x="1606" y="3253"/>
                    </a:cubicBezTo>
                    <a:cubicBezTo>
                      <a:pt x="1636" y="3273"/>
                      <a:pt x="1670" y="3288"/>
                      <a:pt x="1709" y="3294"/>
                    </a:cubicBezTo>
                    <a:cubicBezTo>
                      <a:pt x="1819" y="3311"/>
                      <a:pt x="1925" y="3254"/>
                      <a:pt x="1974" y="3160"/>
                    </a:cubicBezTo>
                    <a:cubicBezTo>
                      <a:pt x="2010" y="3194"/>
                      <a:pt x="2056" y="3218"/>
                      <a:pt x="2109" y="3226"/>
                    </a:cubicBezTo>
                    <a:cubicBezTo>
                      <a:pt x="2230" y="3246"/>
                      <a:pt x="2346" y="3175"/>
                      <a:pt x="2387" y="3064"/>
                    </a:cubicBezTo>
                    <a:cubicBezTo>
                      <a:pt x="2467" y="3056"/>
                      <a:pt x="2539" y="3011"/>
                      <a:pt x="2580" y="2942"/>
                    </a:cubicBezTo>
                    <a:cubicBezTo>
                      <a:pt x="2618" y="2990"/>
                      <a:pt x="2674" y="3024"/>
                      <a:pt x="2739" y="3035"/>
                    </a:cubicBezTo>
                    <a:cubicBezTo>
                      <a:pt x="2743" y="3035"/>
                      <a:pt x="2743" y="3035"/>
                      <a:pt x="2743" y="3035"/>
                    </a:cubicBezTo>
                    <a:cubicBezTo>
                      <a:pt x="2742" y="3039"/>
                      <a:pt x="2742" y="3039"/>
                      <a:pt x="2742" y="3039"/>
                    </a:cubicBezTo>
                    <a:cubicBezTo>
                      <a:pt x="2720" y="3178"/>
                      <a:pt x="2815" y="3309"/>
                      <a:pt x="2953" y="3331"/>
                    </a:cubicBezTo>
                    <a:cubicBezTo>
                      <a:pt x="3077" y="3350"/>
                      <a:pt x="3193" y="3278"/>
                      <a:pt x="3233" y="3165"/>
                    </a:cubicBezTo>
                    <a:cubicBezTo>
                      <a:pt x="3270" y="3231"/>
                      <a:pt x="3335" y="3281"/>
                      <a:pt x="3416" y="3294"/>
                    </a:cubicBezTo>
                    <a:cubicBezTo>
                      <a:pt x="3555" y="3316"/>
                      <a:pt x="3685" y="3221"/>
                      <a:pt x="3707" y="3082"/>
                    </a:cubicBezTo>
                    <a:cubicBezTo>
                      <a:pt x="3707" y="3082"/>
                      <a:pt x="3707" y="3082"/>
                      <a:pt x="3707" y="3082"/>
                    </a:cubicBezTo>
                    <a:cubicBezTo>
                      <a:pt x="3744" y="3145"/>
                      <a:pt x="3809" y="3192"/>
                      <a:pt x="3886" y="3204"/>
                    </a:cubicBezTo>
                    <a:cubicBezTo>
                      <a:pt x="4016" y="3225"/>
                      <a:pt x="4137" y="3144"/>
                      <a:pt x="4171" y="3021"/>
                    </a:cubicBezTo>
                    <a:cubicBezTo>
                      <a:pt x="4202" y="3042"/>
                      <a:pt x="4237" y="3056"/>
                      <a:pt x="4275" y="3063"/>
                    </a:cubicBezTo>
                    <a:cubicBezTo>
                      <a:pt x="4414" y="3085"/>
                      <a:pt x="4545" y="2990"/>
                      <a:pt x="4567" y="2851"/>
                    </a:cubicBezTo>
                    <a:cubicBezTo>
                      <a:pt x="4589" y="2712"/>
                      <a:pt x="4494" y="2582"/>
                      <a:pt x="4355" y="2560"/>
                    </a:cubicBezTo>
                    <a:moveTo>
                      <a:pt x="3678" y="2897"/>
                    </a:moveTo>
                    <a:cubicBezTo>
                      <a:pt x="3677" y="2902"/>
                      <a:pt x="3676" y="2908"/>
                      <a:pt x="3675" y="2913"/>
                    </a:cubicBezTo>
                    <a:cubicBezTo>
                      <a:pt x="3675" y="2913"/>
                      <a:pt x="3675" y="2913"/>
                      <a:pt x="3675" y="2913"/>
                    </a:cubicBezTo>
                    <a:cubicBezTo>
                      <a:pt x="3671" y="2907"/>
                      <a:pt x="3667" y="2901"/>
                      <a:pt x="3663" y="2895"/>
                    </a:cubicBezTo>
                    <a:cubicBezTo>
                      <a:pt x="3666" y="2895"/>
                      <a:pt x="3668" y="2896"/>
                      <a:pt x="3670" y="2896"/>
                    </a:cubicBezTo>
                    <a:cubicBezTo>
                      <a:pt x="3673" y="2897"/>
                      <a:pt x="3676" y="2897"/>
                      <a:pt x="3678" y="2897"/>
                    </a:cubicBezTo>
                    <a:moveTo>
                      <a:pt x="3499" y="2786"/>
                    </a:moveTo>
                    <a:cubicBezTo>
                      <a:pt x="3500" y="2788"/>
                      <a:pt x="3502" y="2790"/>
                      <a:pt x="3503" y="2792"/>
                    </a:cubicBezTo>
                    <a:cubicBezTo>
                      <a:pt x="3501" y="2792"/>
                      <a:pt x="3500" y="2792"/>
                      <a:pt x="3498" y="2791"/>
                    </a:cubicBezTo>
                    <a:cubicBezTo>
                      <a:pt x="3498" y="2789"/>
                      <a:pt x="3498" y="2788"/>
                      <a:pt x="3499" y="2786"/>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
              <p:cNvSpPr/>
              <p:nvPr/>
            </p:nvSpPr>
            <p:spPr>
              <a:xfrm>
                <a:off x="1977" y="2439"/>
                <a:ext cx="1135" cy="361"/>
              </a:xfrm>
              <a:custGeom>
                <a:avLst/>
                <a:gdLst/>
                <a:ahLst/>
                <a:cxnLst/>
                <a:rect l="l" t="t" r="r" b="b"/>
                <a:pathLst>
                  <a:path w="3036" h="965" extrusionOk="0">
                    <a:moveTo>
                      <a:pt x="3014" y="365"/>
                    </a:moveTo>
                    <a:cubicBezTo>
                      <a:pt x="2992" y="226"/>
                      <a:pt x="2861" y="131"/>
                      <a:pt x="2723" y="153"/>
                    </a:cubicBezTo>
                    <a:cubicBezTo>
                      <a:pt x="2693" y="158"/>
                      <a:pt x="2666" y="167"/>
                      <a:pt x="2642" y="181"/>
                    </a:cubicBezTo>
                    <a:cubicBezTo>
                      <a:pt x="2599" y="71"/>
                      <a:pt x="2485" y="2"/>
                      <a:pt x="2365" y="22"/>
                    </a:cubicBezTo>
                    <a:cubicBezTo>
                      <a:pt x="2303" y="31"/>
                      <a:pt x="2249" y="63"/>
                      <a:pt x="2211" y="107"/>
                    </a:cubicBezTo>
                    <a:cubicBezTo>
                      <a:pt x="2156" y="38"/>
                      <a:pt x="2066" y="0"/>
                      <a:pt x="1973" y="15"/>
                    </a:cubicBezTo>
                    <a:cubicBezTo>
                      <a:pt x="1859" y="33"/>
                      <a:pt x="1775" y="123"/>
                      <a:pt x="1761" y="231"/>
                    </a:cubicBezTo>
                    <a:cubicBezTo>
                      <a:pt x="1707" y="190"/>
                      <a:pt x="1637" y="169"/>
                      <a:pt x="1565" y="181"/>
                    </a:cubicBezTo>
                    <a:cubicBezTo>
                      <a:pt x="1549" y="184"/>
                      <a:pt x="1533" y="188"/>
                      <a:pt x="1518" y="193"/>
                    </a:cubicBezTo>
                    <a:cubicBezTo>
                      <a:pt x="1503" y="188"/>
                      <a:pt x="1487" y="184"/>
                      <a:pt x="1470" y="181"/>
                    </a:cubicBezTo>
                    <a:cubicBezTo>
                      <a:pt x="1398" y="169"/>
                      <a:pt x="1328" y="190"/>
                      <a:pt x="1275" y="231"/>
                    </a:cubicBezTo>
                    <a:cubicBezTo>
                      <a:pt x="1260" y="123"/>
                      <a:pt x="1176" y="33"/>
                      <a:pt x="1063" y="15"/>
                    </a:cubicBezTo>
                    <a:cubicBezTo>
                      <a:pt x="969" y="0"/>
                      <a:pt x="879" y="38"/>
                      <a:pt x="824" y="107"/>
                    </a:cubicBezTo>
                    <a:cubicBezTo>
                      <a:pt x="786" y="63"/>
                      <a:pt x="733" y="31"/>
                      <a:pt x="671" y="22"/>
                    </a:cubicBezTo>
                    <a:cubicBezTo>
                      <a:pt x="550" y="2"/>
                      <a:pt x="436" y="71"/>
                      <a:pt x="394" y="181"/>
                    </a:cubicBezTo>
                    <a:cubicBezTo>
                      <a:pt x="369" y="167"/>
                      <a:pt x="342" y="158"/>
                      <a:pt x="313" y="153"/>
                    </a:cubicBezTo>
                    <a:cubicBezTo>
                      <a:pt x="174" y="131"/>
                      <a:pt x="44" y="226"/>
                      <a:pt x="22" y="365"/>
                    </a:cubicBezTo>
                    <a:cubicBezTo>
                      <a:pt x="0" y="503"/>
                      <a:pt x="94" y="634"/>
                      <a:pt x="233" y="656"/>
                    </a:cubicBezTo>
                    <a:cubicBezTo>
                      <a:pt x="237" y="656"/>
                      <a:pt x="237" y="656"/>
                      <a:pt x="237" y="656"/>
                    </a:cubicBezTo>
                    <a:cubicBezTo>
                      <a:pt x="236" y="660"/>
                      <a:pt x="236" y="660"/>
                      <a:pt x="236" y="660"/>
                    </a:cubicBezTo>
                    <a:cubicBezTo>
                      <a:pt x="214" y="799"/>
                      <a:pt x="309" y="930"/>
                      <a:pt x="448" y="952"/>
                    </a:cubicBezTo>
                    <a:cubicBezTo>
                      <a:pt x="535" y="965"/>
                      <a:pt x="618" y="933"/>
                      <a:pt x="674" y="874"/>
                    </a:cubicBezTo>
                    <a:cubicBezTo>
                      <a:pt x="704" y="894"/>
                      <a:pt x="739" y="909"/>
                      <a:pt x="777" y="915"/>
                    </a:cubicBezTo>
                    <a:cubicBezTo>
                      <a:pt x="888" y="932"/>
                      <a:pt x="993" y="875"/>
                      <a:pt x="1042" y="781"/>
                    </a:cubicBezTo>
                    <a:cubicBezTo>
                      <a:pt x="1078" y="815"/>
                      <a:pt x="1124" y="839"/>
                      <a:pt x="1177" y="847"/>
                    </a:cubicBezTo>
                    <a:cubicBezTo>
                      <a:pt x="1299" y="867"/>
                      <a:pt x="1414" y="796"/>
                      <a:pt x="1455" y="685"/>
                    </a:cubicBezTo>
                    <a:cubicBezTo>
                      <a:pt x="1477" y="683"/>
                      <a:pt x="1498" y="679"/>
                      <a:pt x="1518" y="671"/>
                    </a:cubicBezTo>
                    <a:cubicBezTo>
                      <a:pt x="1538" y="679"/>
                      <a:pt x="1559" y="683"/>
                      <a:pt x="1580" y="685"/>
                    </a:cubicBezTo>
                    <a:cubicBezTo>
                      <a:pt x="1622" y="796"/>
                      <a:pt x="1737" y="867"/>
                      <a:pt x="1858" y="847"/>
                    </a:cubicBezTo>
                    <a:cubicBezTo>
                      <a:pt x="1911" y="839"/>
                      <a:pt x="1957" y="815"/>
                      <a:pt x="1993" y="781"/>
                    </a:cubicBezTo>
                    <a:cubicBezTo>
                      <a:pt x="2042" y="875"/>
                      <a:pt x="2148" y="932"/>
                      <a:pt x="2258" y="915"/>
                    </a:cubicBezTo>
                    <a:cubicBezTo>
                      <a:pt x="2297" y="909"/>
                      <a:pt x="2331" y="894"/>
                      <a:pt x="2361" y="874"/>
                    </a:cubicBezTo>
                    <a:cubicBezTo>
                      <a:pt x="2417" y="933"/>
                      <a:pt x="2501" y="965"/>
                      <a:pt x="2588" y="952"/>
                    </a:cubicBezTo>
                    <a:cubicBezTo>
                      <a:pt x="2727" y="930"/>
                      <a:pt x="2821" y="799"/>
                      <a:pt x="2799" y="660"/>
                    </a:cubicBezTo>
                    <a:cubicBezTo>
                      <a:pt x="2798" y="656"/>
                      <a:pt x="2798" y="656"/>
                      <a:pt x="2798" y="656"/>
                    </a:cubicBezTo>
                    <a:cubicBezTo>
                      <a:pt x="2802" y="656"/>
                      <a:pt x="2802" y="656"/>
                      <a:pt x="2802" y="656"/>
                    </a:cubicBezTo>
                    <a:cubicBezTo>
                      <a:pt x="2941" y="634"/>
                      <a:pt x="3036" y="503"/>
                      <a:pt x="3014" y="365"/>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1"/>
              <p:cNvSpPr/>
              <p:nvPr/>
            </p:nvSpPr>
            <p:spPr>
              <a:xfrm>
                <a:off x="460" y="2439"/>
                <a:ext cx="1136" cy="361"/>
              </a:xfrm>
              <a:custGeom>
                <a:avLst/>
                <a:gdLst/>
                <a:ahLst/>
                <a:cxnLst/>
                <a:rect l="l" t="t" r="r" b="b"/>
                <a:pathLst>
                  <a:path w="3037" h="965" extrusionOk="0">
                    <a:moveTo>
                      <a:pt x="2723" y="153"/>
                    </a:moveTo>
                    <a:cubicBezTo>
                      <a:pt x="2694" y="158"/>
                      <a:pt x="2667" y="167"/>
                      <a:pt x="2643" y="181"/>
                    </a:cubicBezTo>
                    <a:cubicBezTo>
                      <a:pt x="2600" y="71"/>
                      <a:pt x="2486" y="2"/>
                      <a:pt x="2365" y="21"/>
                    </a:cubicBezTo>
                    <a:cubicBezTo>
                      <a:pt x="2303" y="31"/>
                      <a:pt x="2250" y="63"/>
                      <a:pt x="2212" y="108"/>
                    </a:cubicBezTo>
                    <a:cubicBezTo>
                      <a:pt x="2157" y="38"/>
                      <a:pt x="2067" y="0"/>
                      <a:pt x="1973" y="15"/>
                    </a:cubicBezTo>
                    <a:cubicBezTo>
                      <a:pt x="1860" y="33"/>
                      <a:pt x="1776" y="123"/>
                      <a:pt x="1761" y="231"/>
                    </a:cubicBezTo>
                    <a:cubicBezTo>
                      <a:pt x="1708" y="190"/>
                      <a:pt x="1638" y="169"/>
                      <a:pt x="1566" y="181"/>
                    </a:cubicBezTo>
                    <a:cubicBezTo>
                      <a:pt x="1549" y="184"/>
                      <a:pt x="1533" y="188"/>
                      <a:pt x="1518" y="193"/>
                    </a:cubicBezTo>
                    <a:cubicBezTo>
                      <a:pt x="1503" y="188"/>
                      <a:pt x="1487" y="184"/>
                      <a:pt x="1471" y="181"/>
                    </a:cubicBezTo>
                    <a:cubicBezTo>
                      <a:pt x="1399" y="169"/>
                      <a:pt x="1329" y="190"/>
                      <a:pt x="1276" y="231"/>
                    </a:cubicBezTo>
                    <a:cubicBezTo>
                      <a:pt x="1261" y="123"/>
                      <a:pt x="1177" y="33"/>
                      <a:pt x="1063" y="15"/>
                    </a:cubicBezTo>
                    <a:cubicBezTo>
                      <a:pt x="970" y="0"/>
                      <a:pt x="880" y="38"/>
                      <a:pt x="825" y="108"/>
                    </a:cubicBezTo>
                    <a:cubicBezTo>
                      <a:pt x="787" y="63"/>
                      <a:pt x="734" y="31"/>
                      <a:pt x="671" y="21"/>
                    </a:cubicBezTo>
                    <a:cubicBezTo>
                      <a:pt x="551" y="2"/>
                      <a:pt x="437" y="71"/>
                      <a:pt x="394" y="181"/>
                    </a:cubicBezTo>
                    <a:cubicBezTo>
                      <a:pt x="370" y="167"/>
                      <a:pt x="343" y="158"/>
                      <a:pt x="314" y="153"/>
                    </a:cubicBezTo>
                    <a:cubicBezTo>
                      <a:pt x="175" y="131"/>
                      <a:pt x="44" y="226"/>
                      <a:pt x="22" y="365"/>
                    </a:cubicBezTo>
                    <a:cubicBezTo>
                      <a:pt x="0" y="503"/>
                      <a:pt x="95" y="634"/>
                      <a:pt x="234" y="656"/>
                    </a:cubicBezTo>
                    <a:cubicBezTo>
                      <a:pt x="238" y="656"/>
                      <a:pt x="238" y="656"/>
                      <a:pt x="238" y="656"/>
                    </a:cubicBezTo>
                    <a:cubicBezTo>
                      <a:pt x="237" y="660"/>
                      <a:pt x="237" y="660"/>
                      <a:pt x="237" y="660"/>
                    </a:cubicBezTo>
                    <a:cubicBezTo>
                      <a:pt x="215" y="799"/>
                      <a:pt x="310" y="930"/>
                      <a:pt x="448" y="952"/>
                    </a:cubicBezTo>
                    <a:cubicBezTo>
                      <a:pt x="535" y="965"/>
                      <a:pt x="619" y="933"/>
                      <a:pt x="675" y="874"/>
                    </a:cubicBezTo>
                    <a:cubicBezTo>
                      <a:pt x="705" y="894"/>
                      <a:pt x="739" y="909"/>
                      <a:pt x="778" y="915"/>
                    </a:cubicBezTo>
                    <a:cubicBezTo>
                      <a:pt x="888" y="932"/>
                      <a:pt x="994" y="875"/>
                      <a:pt x="1043" y="781"/>
                    </a:cubicBezTo>
                    <a:cubicBezTo>
                      <a:pt x="1079" y="815"/>
                      <a:pt x="1125" y="839"/>
                      <a:pt x="1178" y="847"/>
                    </a:cubicBezTo>
                    <a:cubicBezTo>
                      <a:pt x="1299" y="867"/>
                      <a:pt x="1415" y="796"/>
                      <a:pt x="1456" y="685"/>
                    </a:cubicBezTo>
                    <a:cubicBezTo>
                      <a:pt x="1478" y="683"/>
                      <a:pt x="1498" y="679"/>
                      <a:pt x="1518" y="671"/>
                    </a:cubicBezTo>
                    <a:cubicBezTo>
                      <a:pt x="1538" y="679"/>
                      <a:pt x="1559" y="683"/>
                      <a:pt x="1581" y="685"/>
                    </a:cubicBezTo>
                    <a:cubicBezTo>
                      <a:pt x="1622" y="796"/>
                      <a:pt x="1737" y="867"/>
                      <a:pt x="1859" y="847"/>
                    </a:cubicBezTo>
                    <a:cubicBezTo>
                      <a:pt x="1912" y="839"/>
                      <a:pt x="1958" y="815"/>
                      <a:pt x="1994" y="781"/>
                    </a:cubicBezTo>
                    <a:cubicBezTo>
                      <a:pt x="2043" y="875"/>
                      <a:pt x="2148" y="932"/>
                      <a:pt x="2259" y="915"/>
                    </a:cubicBezTo>
                    <a:cubicBezTo>
                      <a:pt x="2297" y="909"/>
                      <a:pt x="2332" y="894"/>
                      <a:pt x="2362" y="874"/>
                    </a:cubicBezTo>
                    <a:cubicBezTo>
                      <a:pt x="2418" y="933"/>
                      <a:pt x="2502" y="965"/>
                      <a:pt x="2588" y="952"/>
                    </a:cubicBezTo>
                    <a:cubicBezTo>
                      <a:pt x="2727" y="930"/>
                      <a:pt x="2822" y="799"/>
                      <a:pt x="2800" y="660"/>
                    </a:cubicBezTo>
                    <a:cubicBezTo>
                      <a:pt x="2799" y="656"/>
                      <a:pt x="2799" y="656"/>
                      <a:pt x="2799" y="656"/>
                    </a:cubicBezTo>
                    <a:cubicBezTo>
                      <a:pt x="2803" y="656"/>
                      <a:pt x="2803" y="656"/>
                      <a:pt x="2803" y="656"/>
                    </a:cubicBezTo>
                    <a:cubicBezTo>
                      <a:pt x="2942" y="634"/>
                      <a:pt x="3037" y="503"/>
                      <a:pt x="3014" y="365"/>
                    </a:cubicBezTo>
                    <a:cubicBezTo>
                      <a:pt x="2992" y="226"/>
                      <a:pt x="2862" y="131"/>
                      <a:pt x="2723" y="153"/>
                    </a:cubicBezTo>
                  </a:path>
                </a:pathLst>
              </a:custGeom>
              <a:solidFill>
                <a:srgbClr val="FFFFF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
              <p:cNvSpPr/>
              <p:nvPr/>
            </p:nvSpPr>
            <p:spPr>
              <a:xfrm>
                <a:off x="3327" y="2626"/>
                <a:ext cx="53" cy="168"/>
              </a:xfrm>
              <a:custGeom>
                <a:avLst/>
                <a:gdLst/>
                <a:ahLst/>
                <a:cxnLst/>
                <a:rect l="l" t="t" r="r" b="b"/>
                <a:pathLst>
                  <a:path w="53" h="168" extrusionOk="0">
                    <a:moveTo>
                      <a:pt x="53" y="168"/>
                    </a:moveTo>
                    <a:lnTo>
                      <a:pt x="0" y="168"/>
                    </a:lnTo>
                    <a:lnTo>
                      <a:pt x="0" y="168"/>
                    </a:lnTo>
                    <a:lnTo>
                      <a:pt x="53" y="168"/>
                    </a:lnTo>
                    <a:lnTo>
                      <a:pt x="53" y="0"/>
                    </a:lnTo>
                    <a:lnTo>
                      <a:pt x="53" y="168"/>
                    </a:lnTo>
                    <a:close/>
                  </a:path>
                </a:pathLst>
              </a:custGeom>
              <a:solidFill>
                <a:srgbClr val="46474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
              <p:cNvSpPr/>
              <p:nvPr/>
            </p:nvSpPr>
            <p:spPr>
              <a:xfrm>
                <a:off x="3327" y="2626"/>
                <a:ext cx="53" cy="168"/>
              </a:xfrm>
              <a:prstGeom prst="rect">
                <a:avLst/>
              </a:prstGeom>
              <a:solidFill>
                <a:srgbClr val="4E4D4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1"/>
              <p:cNvSpPr/>
              <p:nvPr/>
            </p:nvSpPr>
            <p:spPr>
              <a:xfrm>
                <a:off x="4240" y="2674"/>
                <a:ext cx="53" cy="120"/>
              </a:xfrm>
              <a:custGeom>
                <a:avLst/>
                <a:gdLst/>
                <a:ahLst/>
                <a:cxnLst/>
                <a:rect l="l" t="t" r="r" b="b"/>
                <a:pathLst>
                  <a:path w="53" h="120" extrusionOk="0">
                    <a:moveTo>
                      <a:pt x="53" y="120"/>
                    </a:moveTo>
                    <a:lnTo>
                      <a:pt x="0" y="120"/>
                    </a:lnTo>
                    <a:lnTo>
                      <a:pt x="0" y="120"/>
                    </a:lnTo>
                    <a:lnTo>
                      <a:pt x="53" y="120"/>
                    </a:lnTo>
                    <a:lnTo>
                      <a:pt x="53" y="0"/>
                    </a:lnTo>
                    <a:lnTo>
                      <a:pt x="53" y="120"/>
                    </a:lnTo>
                    <a:close/>
                  </a:path>
                </a:pathLst>
              </a:custGeom>
              <a:solidFill>
                <a:srgbClr val="46474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
              <p:cNvSpPr/>
              <p:nvPr/>
            </p:nvSpPr>
            <p:spPr>
              <a:xfrm>
                <a:off x="4240" y="2626"/>
                <a:ext cx="53" cy="168"/>
              </a:xfrm>
              <a:custGeom>
                <a:avLst/>
                <a:gdLst/>
                <a:ahLst/>
                <a:cxnLst/>
                <a:rect l="l" t="t" r="r" b="b"/>
                <a:pathLst>
                  <a:path w="143" h="448" extrusionOk="0">
                    <a:moveTo>
                      <a:pt x="143" y="448"/>
                    </a:moveTo>
                    <a:cubicBezTo>
                      <a:pt x="0" y="448"/>
                      <a:pt x="0" y="448"/>
                      <a:pt x="0" y="448"/>
                    </a:cubicBezTo>
                    <a:cubicBezTo>
                      <a:pt x="0" y="0"/>
                      <a:pt x="0" y="0"/>
                      <a:pt x="0" y="0"/>
                    </a:cubicBezTo>
                    <a:cubicBezTo>
                      <a:pt x="30" y="0"/>
                      <a:pt x="30" y="0"/>
                      <a:pt x="30" y="0"/>
                    </a:cubicBezTo>
                    <a:cubicBezTo>
                      <a:pt x="52" y="53"/>
                      <a:pt x="92" y="98"/>
                      <a:pt x="143" y="127"/>
                    </a:cubicBezTo>
                    <a:cubicBezTo>
                      <a:pt x="143" y="448"/>
                      <a:pt x="143" y="448"/>
                      <a:pt x="143" y="448"/>
                    </a:cubicBezTo>
                  </a:path>
                </a:pathLst>
              </a:custGeom>
              <a:solidFill>
                <a:srgbClr val="4E4D4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
              <p:cNvSpPr/>
              <p:nvPr/>
            </p:nvSpPr>
            <p:spPr>
              <a:xfrm>
                <a:off x="3327" y="2576"/>
                <a:ext cx="924" cy="50"/>
              </a:xfrm>
              <a:custGeom>
                <a:avLst/>
                <a:gdLst/>
                <a:ahLst/>
                <a:cxnLst/>
                <a:rect l="l" t="t" r="r" b="b"/>
                <a:pathLst>
                  <a:path w="2471" h="135" extrusionOk="0">
                    <a:moveTo>
                      <a:pt x="2471" y="135"/>
                    </a:moveTo>
                    <a:cubicBezTo>
                      <a:pt x="2441" y="135"/>
                      <a:pt x="2441" y="135"/>
                      <a:pt x="2441" y="135"/>
                    </a:cubicBezTo>
                    <a:cubicBezTo>
                      <a:pt x="257" y="135"/>
                      <a:pt x="257" y="135"/>
                      <a:pt x="257" y="135"/>
                    </a:cubicBezTo>
                    <a:cubicBezTo>
                      <a:pt x="142" y="135"/>
                      <a:pt x="142" y="135"/>
                      <a:pt x="142" y="135"/>
                    </a:cubicBezTo>
                    <a:cubicBezTo>
                      <a:pt x="0" y="135"/>
                      <a:pt x="0" y="135"/>
                      <a:pt x="0" y="135"/>
                    </a:cubicBezTo>
                    <a:cubicBezTo>
                      <a:pt x="0" y="0"/>
                      <a:pt x="0" y="0"/>
                      <a:pt x="0" y="0"/>
                    </a:cubicBezTo>
                    <a:cubicBezTo>
                      <a:pt x="2456" y="0"/>
                      <a:pt x="2456" y="0"/>
                      <a:pt x="2456" y="0"/>
                    </a:cubicBezTo>
                    <a:cubicBezTo>
                      <a:pt x="2449" y="47"/>
                      <a:pt x="2455" y="93"/>
                      <a:pt x="2471" y="135"/>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
              <p:cNvSpPr/>
              <p:nvPr/>
            </p:nvSpPr>
            <p:spPr>
              <a:xfrm>
                <a:off x="3327" y="2436"/>
                <a:ext cx="974" cy="106"/>
              </a:xfrm>
              <a:custGeom>
                <a:avLst/>
                <a:gdLst/>
                <a:ahLst/>
                <a:cxnLst/>
                <a:rect l="l" t="t" r="r" b="b"/>
                <a:pathLst>
                  <a:path w="2603" h="282" extrusionOk="0">
                    <a:moveTo>
                      <a:pt x="2488" y="282"/>
                    </a:moveTo>
                    <a:cubicBezTo>
                      <a:pt x="257" y="282"/>
                      <a:pt x="257" y="282"/>
                      <a:pt x="257" y="282"/>
                    </a:cubicBezTo>
                    <a:cubicBezTo>
                      <a:pt x="0" y="282"/>
                      <a:pt x="0" y="282"/>
                      <a:pt x="0" y="282"/>
                    </a:cubicBezTo>
                    <a:cubicBezTo>
                      <a:pt x="0" y="0"/>
                      <a:pt x="0" y="0"/>
                      <a:pt x="0" y="0"/>
                    </a:cubicBezTo>
                    <a:cubicBezTo>
                      <a:pt x="2603" y="0"/>
                      <a:pt x="2603" y="0"/>
                      <a:pt x="2603" y="0"/>
                    </a:cubicBezTo>
                    <a:cubicBezTo>
                      <a:pt x="2603" y="179"/>
                      <a:pt x="2603" y="179"/>
                      <a:pt x="2603" y="179"/>
                    </a:cubicBezTo>
                    <a:cubicBezTo>
                      <a:pt x="2556" y="201"/>
                      <a:pt x="2515" y="237"/>
                      <a:pt x="2488" y="282"/>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
              <p:cNvSpPr/>
              <p:nvPr/>
            </p:nvSpPr>
            <p:spPr>
              <a:xfrm>
                <a:off x="3327" y="2307"/>
                <a:ext cx="974" cy="106"/>
              </a:xfrm>
              <a:custGeom>
                <a:avLst/>
                <a:gdLst/>
                <a:ahLst/>
                <a:cxnLst/>
                <a:rect l="l" t="t" r="r" b="b"/>
                <a:pathLst>
                  <a:path w="974" h="106" extrusionOk="0">
                    <a:moveTo>
                      <a:pt x="974" y="106"/>
                    </a:moveTo>
                    <a:lnTo>
                      <a:pt x="96" y="106"/>
                    </a:lnTo>
                    <a:lnTo>
                      <a:pt x="0" y="106"/>
                    </a:lnTo>
                    <a:lnTo>
                      <a:pt x="0" y="0"/>
                    </a:lnTo>
                    <a:lnTo>
                      <a:pt x="974" y="0"/>
                    </a:lnTo>
                    <a:lnTo>
                      <a:pt x="974" y="106"/>
                    </a:lnTo>
                    <a:close/>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1"/>
              <p:cNvSpPr/>
              <p:nvPr/>
            </p:nvSpPr>
            <p:spPr>
              <a:xfrm>
                <a:off x="1641" y="1647"/>
                <a:ext cx="273" cy="1153"/>
              </a:xfrm>
              <a:custGeom>
                <a:avLst/>
                <a:gdLst/>
                <a:ahLst/>
                <a:cxnLst/>
                <a:rect l="l" t="t" r="r" b="b"/>
                <a:pathLst>
                  <a:path w="731" h="3082" extrusionOk="0">
                    <a:moveTo>
                      <a:pt x="104" y="330"/>
                    </a:moveTo>
                    <a:cubicBezTo>
                      <a:pt x="104" y="334"/>
                      <a:pt x="105" y="338"/>
                      <a:pt x="106" y="342"/>
                    </a:cubicBezTo>
                    <a:cubicBezTo>
                      <a:pt x="183" y="528"/>
                      <a:pt x="183" y="528"/>
                      <a:pt x="183" y="528"/>
                    </a:cubicBezTo>
                    <a:cubicBezTo>
                      <a:pt x="186" y="535"/>
                      <a:pt x="192" y="541"/>
                      <a:pt x="199" y="544"/>
                    </a:cubicBezTo>
                    <a:cubicBezTo>
                      <a:pt x="269" y="577"/>
                      <a:pt x="269" y="577"/>
                      <a:pt x="269" y="577"/>
                    </a:cubicBezTo>
                    <a:cubicBezTo>
                      <a:pt x="274" y="579"/>
                      <a:pt x="278" y="580"/>
                      <a:pt x="282" y="580"/>
                    </a:cubicBezTo>
                    <a:cubicBezTo>
                      <a:pt x="299" y="580"/>
                      <a:pt x="314" y="567"/>
                      <a:pt x="314" y="549"/>
                    </a:cubicBezTo>
                    <a:cubicBezTo>
                      <a:pt x="314" y="361"/>
                      <a:pt x="314" y="361"/>
                      <a:pt x="314" y="361"/>
                    </a:cubicBezTo>
                    <a:cubicBezTo>
                      <a:pt x="314" y="346"/>
                      <a:pt x="303" y="333"/>
                      <a:pt x="289" y="330"/>
                    </a:cubicBezTo>
                    <a:cubicBezTo>
                      <a:pt x="142" y="299"/>
                      <a:pt x="142" y="299"/>
                      <a:pt x="142" y="299"/>
                    </a:cubicBezTo>
                    <a:cubicBezTo>
                      <a:pt x="139" y="299"/>
                      <a:pt x="137" y="299"/>
                      <a:pt x="135" y="299"/>
                    </a:cubicBezTo>
                    <a:cubicBezTo>
                      <a:pt x="118" y="299"/>
                      <a:pt x="104" y="313"/>
                      <a:pt x="104" y="330"/>
                    </a:cubicBezTo>
                    <a:moveTo>
                      <a:pt x="431" y="553"/>
                    </a:moveTo>
                    <a:cubicBezTo>
                      <a:pt x="431" y="553"/>
                      <a:pt x="431" y="553"/>
                      <a:pt x="431" y="553"/>
                    </a:cubicBezTo>
                    <a:cubicBezTo>
                      <a:pt x="431" y="571"/>
                      <a:pt x="446" y="585"/>
                      <a:pt x="462" y="585"/>
                    </a:cubicBezTo>
                    <a:cubicBezTo>
                      <a:pt x="467" y="585"/>
                      <a:pt x="471" y="584"/>
                      <a:pt x="476" y="582"/>
                    </a:cubicBezTo>
                    <a:cubicBezTo>
                      <a:pt x="550" y="547"/>
                      <a:pt x="550" y="547"/>
                      <a:pt x="550" y="547"/>
                    </a:cubicBezTo>
                    <a:cubicBezTo>
                      <a:pt x="557" y="544"/>
                      <a:pt x="563" y="538"/>
                      <a:pt x="566" y="531"/>
                    </a:cubicBezTo>
                    <a:cubicBezTo>
                      <a:pt x="647" y="336"/>
                      <a:pt x="647" y="336"/>
                      <a:pt x="647" y="336"/>
                    </a:cubicBezTo>
                    <a:cubicBezTo>
                      <a:pt x="649" y="332"/>
                      <a:pt x="649" y="328"/>
                      <a:pt x="649" y="324"/>
                    </a:cubicBezTo>
                    <a:cubicBezTo>
                      <a:pt x="649" y="307"/>
                      <a:pt x="635" y="292"/>
                      <a:pt x="618" y="292"/>
                    </a:cubicBezTo>
                    <a:cubicBezTo>
                      <a:pt x="616" y="292"/>
                      <a:pt x="614" y="293"/>
                      <a:pt x="611" y="293"/>
                    </a:cubicBezTo>
                    <a:cubicBezTo>
                      <a:pt x="456" y="326"/>
                      <a:pt x="456" y="326"/>
                      <a:pt x="456" y="326"/>
                    </a:cubicBezTo>
                    <a:cubicBezTo>
                      <a:pt x="442" y="329"/>
                      <a:pt x="431" y="341"/>
                      <a:pt x="431" y="356"/>
                    </a:cubicBezTo>
                    <a:cubicBezTo>
                      <a:pt x="431" y="553"/>
                      <a:pt x="431" y="553"/>
                      <a:pt x="431" y="553"/>
                    </a:cubicBezTo>
                    <a:moveTo>
                      <a:pt x="355" y="3082"/>
                    </a:moveTo>
                    <a:cubicBezTo>
                      <a:pt x="266" y="3082"/>
                      <a:pt x="170" y="3047"/>
                      <a:pt x="83" y="2942"/>
                    </a:cubicBezTo>
                    <a:cubicBezTo>
                      <a:pt x="83" y="2942"/>
                      <a:pt x="242" y="2106"/>
                      <a:pt x="242" y="1384"/>
                    </a:cubicBezTo>
                    <a:cubicBezTo>
                      <a:pt x="242" y="1065"/>
                      <a:pt x="211" y="768"/>
                      <a:pt x="122" y="575"/>
                    </a:cubicBezTo>
                    <a:cubicBezTo>
                      <a:pt x="65" y="453"/>
                      <a:pt x="9" y="339"/>
                      <a:pt x="0" y="272"/>
                    </a:cubicBezTo>
                    <a:cubicBezTo>
                      <a:pt x="0" y="269"/>
                      <a:pt x="0" y="266"/>
                      <a:pt x="0" y="262"/>
                    </a:cubicBezTo>
                    <a:cubicBezTo>
                      <a:pt x="0" y="237"/>
                      <a:pt x="13" y="213"/>
                      <a:pt x="34" y="199"/>
                    </a:cubicBezTo>
                    <a:cubicBezTo>
                      <a:pt x="327" y="12"/>
                      <a:pt x="327" y="12"/>
                      <a:pt x="327" y="12"/>
                    </a:cubicBezTo>
                    <a:cubicBezTo>
                      <a:pt x="340" y="4"/>
                      <a:pt x="354" y="0"/>
                      <a:pt x="368" y="0"/>
                    </a:cubicBezTo>
                    <a:cubicBezTo>
                      <a:pt x="382" y="0"/>
                      <a:pt x="396" y="4"/>
                      <a:pt x="408" y="12"/>
                    </a:cubicBezTo>
                    <a:cubicBezTo>
                      <a:pt x="696" y="196"/>
                      <a:pt x="696" y="196"/>
                      <a:pt x="696" y="196"/>
                    </a:cubicBezTo>
                    <a:cubicBezTo>
                      <a:pt x="718" y="210"/>
                      <a:pt x="731" y="234"/>
                      <a:pt x="731" y="259"/>
                    </a:cubicBezTo>
                    <a:cubicBezTo>
                      <a:pt x="731" y="265"/>
                      <a:pt x="730" y="271"/>
                      <a:pt x="729" y="277"/>
                    </a:cubicBezTo>
                    <a:cubicBezTo>
                      <a:pt x="714" y="341"/>
                      <a:pt x="682" y="456"/>
                      <a:pt x="631" y="575"/>
                    </a:cubicBezTo>
                    <a:cubicBezTo>
                      <a:pt x="521" y="832"/>
                      <a:pt x="482" y="1124"/>
                      <a:pt x="482" y="1425"/>
                    </a:cubicBezTo>
                    <a:cubicBezTo>
                      <a:pt x="482" y="1964"/>
                      <a:pt x="605" y="2530"/>
                      <a:pt x="658" y="2963"/>
                    </a:cubicBezTo>
                    <a:cubicBezTo>
                      <a:pt x="658" y="2963"/>
                      <a:pt x="520" y="3082"/>
                      <a:pt x="355" y="3082"/>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1"/>
              <p:cNvSpPr/>
              <p:nvPr/>
            </p:nvSpPr>
            <p:spPr>
              <a:xfrm>
                <a:off x="4871" y="2708"/>
                <a:ext cx="133" cy="92"/>
              </a:xfrm>
              <a:custGeom>
                <a:avLst/>
                <a:gdLst/>
                <a:ahLst/>
                <a:cxnLst/>
                <a:rect l="l" t="t" r="r" b="b"/>
                <a:pathLst>
                  <a:path w="354" h="245" extrusionOk="0">
                    <a:moveTo>
                      <a:pt x="0" y="104"/>
                    </a:moveTo>
                    <a:cubicBezTo>
                      <a:pt x="1" y="99"/>
                      <a:pt x="8" y="61"/>
                      <a:pt x="19" y="0"/>
                    </a:cubicBezTo>
                    <a:cubicBezTo>
                      <a:pt x="8" y="61"/>
                      <a:pt x="1" y="99"/>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moveTo>
                      <a:pt x="0" y="105"/>
                    </a:moveTo>
                    <a:cubicBezTo>
                      <a:pt x="0" y="105"/>
                      <a:pt x="0" y="105"/>
                      <a:pt x="0" y="105"/>
                    </a:cubicBezTo>
                    <a:moveTo>
                      <a:pt x="0" y="105"/>
                    </a:moveTo>
                    <a:cubicBezTo>
                      <a:pt x="0" y="105"/>
                      <a:pt x="0" y="105"/>
                      <a:pt x="0" y="105"/>
                    </a:cubicBezTo>
                    <a:moveTo>
                      <a:pt x="272" y="245"/>
                    </a:moveTo>
                    <a:cubicBezTo>
                      <a:pt x="184" y="245"/>
                      <a:pt x="87" y="210"/>
                      <a:pt x="0" y="105"/>
                    </a:cubicBezTo>
                    <a:cubicBezTo>
                      <a:pt x="87" y="210"/>
                      <a:pt x="183" y="244"/>
                      <a:pt x="272" y="244"/>
                    </a:cubicBezTo>
                    <a:cubicBezTo>
                      <a:pt x="300" y="244"/>
                      <a:pt x="327" y="241"/>
                      <a:pt x="353" y="235"/>
                    </a:cubicBezTo>
                    <a:cubicBezTo>
                      <a:pt x="353" y="235"/>
                      <a:pt x="354" y="235"/>
                      <a:pt x="354" y="235"/>
                    </a:cubicBezTo>
                    <a:cubicBezTo>
                      <a:pt x="328" y="241"/>
                      <a:pt x="300" y="245"/>
                      <a:pt x="272" y="245"/>
                    </a:cubicBezTo>
                  </a:path>
                </a:pathLst>
              </a:custGeom>
              <a:solidFill>
                <a:srgbClr val="7287B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
              <p:cNvSpPr/>
              <p:nvPr/>
            </p:nvSpPr>
            <p:spPr>
              <a:xfrm>
                <a:off x="4871" y="2674"/>
                <a:ext cx="132" cy="125"/>
              </a:xfrm>
              <a:custGeom>
                <a:avLst/>
                <a:gdLst/>
                <a:ahLst/>
                <a:cxnLst/>
                <a:rect l="l" t="t" r="r" b="b"/>
                <a:pathLst>
                  <a:path w="353" h="334" extrusionOk="0">
                    <a:moveTo>
                      <a:pt x="272" y="334"/>
                    </a:moveTo>
                    <a:cubicBezTo>
                      <a:pt x="183" y="334"/>
                      <a:pt x="87" y="300"/>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1" y="189"/>
                      <a:pt x="8" y="151"/>
                      <a:pt x="19" y="90"/>
                    </a:cubicBezTo>
                    <a:cubicBezTo>
                      <a:pt x="23" y="64"/>
                      <a:pt x="28" y="34"/>
                      <a:pt x="34" y="0"/>
                    </a:cubicBezTo>
                    <a:cubicBezTo>
                      <a:pt x="58" y="13"/>
                      <a:pt x="85" y="22"/>
                      <a:pt x="114" y="27"/>
                    </a:cubicBezTo>
                    <a:cubicBezTo>
                      <a:pt x="115" y="27"/>
                      <a:pt x="116" y="27"/>
                      <a:pt x="118" y="27"/>
                    </a:cubicBezTo>
                    <a:cubicBezTo>
                      <a:pt x="117" y="29"/>
                      <a:pt x="117" y="30"/>
                      <a:pt x="117" y="31"/>
                    </a:cubicBezTo>
                    <a:cubicBezTo>
                      <a:pt x="95" y="170"/>
                      <a:pt x="190" y="301"/>
                      <a:pt x="328" y="323"/>
                    </a:cubicBezTo>
                    <a:cubicBezTo>
                      <a:pt x="337" y="324"/>
                      <a:pt x="345" y="325"/>
                      <a:pt x="353" y="325"/>
                    </a:cubicBezTo>
                    <a:cubicBezTo>
                      <a:pt x="327" y="331"/>
                      <a:pt x="300" y="334"/>
                      <a:pt x="272" y="334"/>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1"/>
              <p:cNvSpPr/>
              <p:nvPr/>
            </p:nvSpPr>
            <p:spPr>
              <a:xfrm>
                <a:off x="4925" y="1744"/>
                <a:ext cx="189" cy="581"/>
              </a:xfrm>
              <a:custGeom>
                <a:avLst/>
                <a:gdLst/>
                <a:ahLst/>
                <a:cxnLst/>
                <a:rect l="l" t="t" r="r" b="b"/>
                <a:pathLst>
                  <a:path w="506" h="1555" extrusionOk="0">
                    <a:moveTo>
                      <a:pt x="405" y="318"/>
                    </a:moveTo>
                    <a:cubicBezTo>
                      <a:pt x="405" y="318"/>
                      <a:pt x="405" y="317"/>
                      <a:pt x="405" y="316"/>
                    </a:cubicBezTo>
                    <a:cubicBezTo>
                      <a:pt x="456" y="197"/>
                      <a:pt x="488" y="82"/>
                      <a:pt x="503" y="18"/>
                    </a:cubicBezTo>
                    <a:cubicBezTo>
                      <a:pt x="505" y="12"/>
                      <a:pt x="506" y="6"/>
                      <a:pt x="506" y="0"/>
                    </a:cubicBezTo>
                    <a:cubicBezTo>
                      <a:pt x="506" y="6"/>
                      <a:pt x="505" y="12"/>
                      <a:pt x="503" y="18"/>
                    </a:cubicBezTo>
                    <a:cubicBezTo>
                      <a:pt x="488" y="82"/>
                      <a:pt x="456" y="197"/>
                      <a:pt x="405" y="316"/>
                    </a:cubicBezTo>
                    <a:cubicBezTo>
                      <a:pt x="405" y="317"/>
                      <a:pt x="405" y="318"/>
                      <a:pt x="405" y="318"/>
                    </a:cubicBezTo>
                    <a:moveTo>
                      <a:pt x="404" y="320"/>
                    </a:moveTo>
                    <a:cubicBezTo>
                      <a:pt x="404" y="320"/>
                      <a:pt x="404" y="319"/>
                      <a:pt x="404" y="319"/>
                    </a:cubicBezTo>
                    <a:cubicBezTo>
                      <a:pt x="404" y="319"/>
                      <a:pt x="404" y="320"/>
                      <a:pt x="404" y="320"/>
                    </a:cubicBezTo>
                    <a:moveTo>
                      <a:pt x="403" y="322"/>
                    </a:moveTo>
                    <a:cubicBezTo>
                      <a:pt x="403" y="322"/>
                      <a:pt x="403" y="321"/>
                      <a:pt x="403" y="321"/>
                    </a:cubicBezTo>
                    <a:cubicBezTo>
                      <a:pt x="403" y="321"/>
                      <a:pt x="403" y="322"/>
                      <a:pt x="403" y="322"/>
                    </a:cubicBezTo>
                    <a:moveTo>
                      <a:pt x="402" y="324"/>
                    </a:moveTo>
                    <a:cubicBezTo>
                      <a:pt x="402" y="324"/>
                      <a:pt x="402" y="324"/>
                      <a:pt x="402" y="323"/>
                    </a:cubicBezTo>
                    <a:cubicBezTo>
                      <a:pt x="402" y="324"/>
                      <a:pt x="402" y="324"/>
                      <a:pt x="402" y="324"/>
                    </a:cubicBezTo>
                    <a:moveTo>
                      <a:pt x="401" y="327"/>
                    </a:moveTo>
                    <a:cubicBezTo>
                      <a:pt x="401" y="326"/>
                      <a:pt x="401" y="326"/>
                      <a:pt x="402" y="325"/>
                    </a:cubicBezTo>
                    <a:cubicBezTo>
                      <a:pt x="401" y="326"/>
                      <a:pt x="401" y="326"/>
                      <a:pt x="401" y="327"/>
                    </a:cubicBezTo>
                    <a:moveTo>
                      <a:pt x="400" y="329"/>
                    </a:moveTo>
                    <a:cubicBezTo>
                      <a:pt x="400" y="328"/>
                      <a:pt x="400" y="328"/>
                      <a:pt x="401" y="327"/>
                    </a:cubicBezTo>
                    <a:cubicBezTo>
                      <a:pt x="400" y="328"/>
                      <a:pt x="400" y="328"/>
                      <a:pt x="400" y="329"/>
                    </a:cubicBezTo>
                    <a:moveTo>
                      <a:pt x="399" y="331"/>
                    </a:moveTo>
                    <a:cubicBezTo>
                      <a:pt x="399" y="330"/>
                      <a:pt x="400" y="330"/>
                      <a:pt x="400" y="329"/>
                    </a:cubicBezTo>
                    <a:cubicBezTo>
                      <a:pt x="400" y="330"/>
                      <a:pt x="399" y="330"/>
                      <a:pt x="399" y="331"/>
                    </a:cubicBezTo>
                    <a:moveTo>
                      <a:pt x="398" y="333"/>
                    </a:moveTo>
                    <a:cubicBezTo>
                      <a:pt x="399" y="332"/>
                      <a:pt x="399" y="332"/>
                      <a:pt x="399" y="332"/>
                    </a:cubicBezTo>
                    <a:cubicBezTo>
                      <a:pt x="399" y="332"/>
                      <a:pt x="399" y="332"/>
                      <a:pt x="398" y="333"/>
                    </a:cubicBezTo>
                    <a:moveTo>
                      <a:pt x="398" y="335"/>
                    </a:moveTo>
                    <a:cubicBezTo>
                      <a:pt x="398" y="334"/>
                      <a:pt x="398" y="334"/>
                      <a:pt x="398" y="334"/>
                    </a:cubicBezTo>
                    <a:cubicBezTo>
                      <a:pt x="398" y="334"/>
                      <a:pt x="398" y="334"/>
                      <a:pt x="398" y="335"/>
                    </a:cubicBezTo>
                    <a:moveTo>
                      <a:pt x="397" y="337"/>
                    </a:moveTo>
                    <a:cubicBezTo>
                      <a:pt x="397" y="337"/>
                      <a:pt x="397" y="336"/>
                      <a:pt x="397" y="336"/>
                    </a:cubicBezTo>
                    <a:cubicBezTo>
                      <a:pt x="397" y="336"/>
                      <a:pt x="397" y="337"/>
                      <a:pt x="397" y="337"/>
                    </a:cubicBezTo>
                    <a:moveTo>
                      <a:pt x="396" y="339"/>
                    </a:moveTo>
                    <a:cubicBezTo>
                      <a:pt x="396" y="339"/>
                      <a:pt x="396" y="338"/>
                      <a:pt x="396" y="338"/>
                    </a:cubicBezTo>
                    <a:cubicBezTo>
                      <a:pt x="396" y="338"/>
                      <a:pt x="396" y="339"/>
                      <a:pt x="396" y="339"/>
                    </a:cubicBezTo>
                    <a:moveTo>
                      <a:pt x="395" y="341"/>
                    </a:moveTo>
                    <a:cubicBezTo>
                      <a:pt x="395" y="341"/>
                      <a:pt x="395" y="340"/>
                      <a:pt x="395" y="340"/>
                    </a:cubicBezTo>
                    <a:cubicBezTo>
                      <a:pt x="395" y="340"/>
                      <a:pt x="395" y="341"/>
                      <a:pt x="395" y="341"/>
                    </a:cubicBezTo>
                    <a:moveTo>
                      <a:pt x="394" y="343"/>
                    </a:moveTo>
                    <a:cubicBezTo>
                      <a:pt x="394" y="343"/>
                      <a:pt x="394" y="343"/>
                      <a:pt x="394" y="342"/>
                    </a:cubicBezTo>
                    <a:cubicBezTo>
                      <a:pt x="394" y="343"/>
                      <a:pt x="394" y="343"/>
                      <a:pt x="394" y="343"/>
                    </a:cubicBezTo>
                    <a:moveTo>
                      <a:pt x="393" y="345"/>
                    </a:moveTo>
                    <a:cubicBezTo>
                      <a:pt x="394" y="345"/>
                      <a:pt x="394" y="344"/>
                      <a:pt x="394" y="344"/>
                    </a:cubicBezTo>
                    <a:cubicBezTo>
                      <a:pt x="394" y="344"/>
                      <a:pt x="393" y="345"/>
                      <a:pt x="393" y="345"/>
                    </a:cubicBezTo>
                    <a:moveTo>
                      <a:pt x="392" y="347"/>
                    </a:moveTo>
                    <a:cubicBezTo>
                      <a:pt x="392" y="347"/>
                      <a:pt x="393" y="347"/>
                      <a:pt x="393" y="347"/>
                    </a:cubicBezTo>
                    <a:cubicBezTo>
                      <a:pt x="393" y="347"/>
                      <a:pt x="392" y="347"/>
                      <a:pt x="392" y="347"/>
                    </a:cubicBezTo>
                    <a:moveTo>
                      <a:pt x="392" y="349"/>
                    </a:moveTo>
                    <a:cubicBezTo>
                      <a:pt x="392" y="349"/>
                      <a:pt x="392" y="349"/>
                      <a:pt x="392" y="349"/>
                    </a:cubicBezTo>
                    <a:cubicBezTo>
                      <a:pt x="392" y="349"/>
                      <a:pt x="392" y="349"/>
                      <a:pt x="392" y="349"/>
                    </a:cubicBezTo>
                    <a:moveTo>
                      <a:pt x="391" y="352"/>
                    </a:moveTo>
                    <a:cubicBezTo>
                      <a:pt x="391" y="352"/>
                      <a:pt x="391" y="352"/>
                      <a:pt x="391" y="351"/>
                    </a:cubicBezTo>
                    <a:cubicBezTo>
                      <a:pt x="391" y="352"/>
                      <a:pt x="391" y="352"/>
                      <a:pt x="391" y="352"/>
                    </a:cubicBezTo>
                    <a:moveTo>
                      <a:pt x="390" y="353"/>
                    </a:moveTo>
                    <a:cubicBezTo>
                      <a:pt x="390" y="353"/>
                      <a:pt x="390" y="353"/>
                      <a:pt x="390" y="353"/>
                    </a:cubicBezTo>
                    <a:cubicBezTo>
                      <a:pt x="390" y="353"/>
                      <a:pt x="390" y="353"/>
                      <a:pt x="390" y="353"/>
                    </a:cubicBezTo>
                    <a:moveTo>
                      <a:pt x="388" y="358"/>
                    </a:moveTo>
                    <a:cubicBezTo>
                      <a:pt x="388" y="358"/>
                      <a:pt x="388" y="358"/>
                      <a:pt x="388" y="357"/>
                    </a:cubicBezTo>
                    <a:cubicBezTo>
                      <a:pt x="388" y="358"/>
                      <a:pt x="388" y="358"/>
                      <a:pt x="388" y="358"/>
                    </a:cubicBezTo>
                    <a:moveTo>
                      <a:pt x="387" y="362"/>
                    </a:moveTo>
                    <a:cubicBezTo>
                      <a:pt x="387" y="362"/>
                      <a:pt x="387" y="362"/>
                      <a:pt x="387" y="362"/>
                    </a:cubicBezTo>
                    <a:cubicBezTo>
                      <a:pt x="387" y="362"/>
                      <a:pt x="387" y="362"/>
                      <a:pt x="387" y="362"/>
                    </a:cubicBezTo>
                    <a:moveTo>
                      <a:pt x="16" y="1202"/>
                    </a:moveTo>
                    <a:cubicBezTo>
                      <a:pt x="16" y="1202"/>
                      <a:pt x="16" y="1202"/>
                      <a:pt x="16" y="1202"/>
                    </a:cubicBezTo>
                    <a:cubicBezTo>
                      <a:pt x="16" y="1202"/>
                      <a:pt x="16" y="1202"/>
                      <a:pt x="16" y="1202"/>
                    </a:cubicBezTo>
                    <a:moveTo>
                      <a:pt x="16" y="1204"/>
                    </a:moveTo>
                    <a:cubicBezTo>
                      <a:pt x="16" y="1204"/>
                      <a:pt x="16" y="1204"/>
                      <a:pt x="16" y="1203"/>
                    </a:cubicBezTo>
                    <a:cubicBezTo>
                      <a:pt x="16" y="1204"/>
                      <a:pt x="16" y="1204"/>
                      <a:pt x="16" y="1204"/>
                    </a:cubicBezTo>
                    <a:moveTo>
                      <a:pt x="16" y="1206"/>
                    </a:moveTo>
                    <a:cubicBezTo>
                      <a:pt x="16" y="1205"/>
                      <a:pt x="16" y="1205"/>
                      <a:pt x="16" y="1205"/>
                    </a:cubicBezTo>
                    <a:cubicBezTo>
                      <a:pt x="16" y="1206"/>
                      <a:pt x="16" y="1206"/>
                      <a:pt x="16" y="1206"/>
                    </a:cubicBezTo>
                    <a:moveTo>
                      <a:pt x="16" y="1210"/>
                    </a:moveTo>
                    <a:cubicBezTo>
                      <a:pt x="16" y="1210"/>
                      <a:pt x="16" y="1209"/>
                      <a:pt x="16" y="1209"/>
                    </a:cubicBezTo>
                    <a:cubicBezTo>
                      <a:pt x="16" y="1209"/>
                      <a:pt x="16" y="1210"/>
                      <a:pt x="16" y="1210"/>
                    </a:cubicBezTo>
                    <a:moveTo>
                      <a:pt x="16" y="1212"/>
                    </a:moveTo>
                    <a:cubicBezTo>
                      <a:pt x="16" y="1211"/>
                      <a:pt x="16" y="1211"/>
                      <a:pt x="16" y="1211"/>
                    </a:cubicBezTo>
                    <a:cubicBezTo>
                      <a:pt x="16" y="1211"/>
                      <a:pt x="16" y="1211"/>
                      <a:pt x="16" y="1212"/>
                    </a:cubicBezTo>
                    <a:moveTo>
                      <a:pt x="15" y="1221"/>
                    </a:moveTo>
                    <a:cubicBezTo>
                      <a:pt x="16" y="1218"/>
                      <a:pt x="16" y="1215"/>
                      <a:pt x="16" y="1212"/>
                    </a:cubicBezTo>
                    <a:cubicBezTo>
                      <a:pt x="16" y="1215"/>
                      <a:pt x="16" y="1218"/>
                      <a:pt x="15" y="1221"/>
                    </a:cubicBezTo>
                    <a:moveTo>
                      <a:pt x="15" y="1223"/>
                    </a:moveTo>
                    <a:cubicBezTo>
                      <a:pt x="15" y="1222"/>
                      <a:pt x="15" y="1222"/>
                      <a:pt x="15" y="1221"/>
                    </a:cubicBezTo>
                    <a:cubicBezTo>
                      <a:pt x="15" y="1222"/>
                      <a:pt x="15" y="1222"/>
                      <a:pt x="15" y="1223"/>
                    </a:cubicBezTo>
                    <a:moveTo>
                      <a:pt x="0" y="1555"/>
                    </a:moveTo>
                    <a:cubicBezTo>
                      <a:pt x="0" y="1555"/>
                      <a:pt x="0" y="1555"/>
                      <a:pt x="0" y="1555"/>
                    </a:cubicBezTo>
                    <a:cubicBezTo>
                      <a:pt x="8" y="1445"/>
                      <a:pt x="13" y="1333"/>
                      <a:pt x="15" y="1223"/>
                    </a:cubicBezTo>
                    <a:cubicBezTo>
                      <a:pt x="13" y="1333"/>
                      <a:pt x="8" y="1445"/>
                      <a:pt x="0" y="1555"/>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1"/>
              <p:cNvSpPr/>
              <p:nvPr/>
            </p:nvSpPr>
            <p:spPr>
              <a:xfrm>
                <a:off x="4909" y="2325"/>
                <a:ext cx="16" cy="172"/>
              </a:xfrm>
              <a:custGeom>
                <a:avLst/>
                <a:gdLst/>
                <a:ahLst/>
                <a:cxnLst/>
                <a:rect l="l" t="t" r="r" b="b"/>
                <a:pathLst>
                  <a:path w="43" h="460" extrusionOk="0">
                    <a:moveTo>
                      <a:pt x="0" y="460"/>
                    </a:moveTo>
                    <a:cubicBezTo>
                      <a:pt x="17" y="317"/>
                      <a:pt x="32" y="160"/>
                      <a:pt x="43" y="0"/>
                    </a:cubicBezTo>
                    <a:cubicBezTo>
                      <a:pt x="32" y="160"/>
                      <a:pt x="17" y="317"/>
                      <a:pt x="0" y="460"/>
                    </a:cubicBezTo>
                  </a:path>
                </a:pathLst>
              </a:custGeom>
              <a:solidFill>
                <a:srgbClr val="7287B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1"/>
              <p:cNvSpPr/>
              <p:nvPr/>
            </p:nvSpPr>
            <p:spPr>
              <a:xfrm>
                <a:off x="4840" y="1647"/>
                <a:ext cx="274" cy="900"/>
              </a:xfrm>
              <a:custGeom>
                <a:avLst/>
                <a:gdLst/>
                <a:ahLst/>
                <a:cxnLst/>
                <a:rect l="l" t="t" r="r" b="b"/>
                <a:pathLst>
                  <a:path w="732" h="2406" extrusionOk="0">
                    <a:moveTo>
                      <a:pt x="104" y="330"/>
                    </a:moveTo>
                    <a:cubicBezTo>
                      <a:pt x="104" y="334"/>
                      <a:pt x="105" y="338"/>
                      <a:pt x="107" y="342"/>
                    </a:cubicBezTo>
                    <a:cubicBezTo>
                      <a:pt x="184" y="528"/>
                      <a:pt x="184" y="528"/>
                      <a:pt x="184" y="528"/>
                    </a:cubicBezTo>
                    <a:cubicBezTo>
                      <a:pt x="187" y="535"/>
                      <a:pt x="193" y="541"/>
                      <a:pt x="200" y="544"/>
                    </a:cubicBezTo>
                    <a:cubicBezTo>
                      <a:pt x="270" y="577"/>
                      <a:pt x="270" y="577"/>
                      <a:pt x="270" y="577"/>
                    </a:cubicBezTo>
                    <a:cubicBezTo>
                      <a:pt x="274" y="579"/>
                      <a:pt x="278" y="580"/>
                      <a:pt x="283" y="580"/>
                    </a:cubicBezTo>
                    <a:cubicBezTo>
                      <a:pt x="299" y="580"/>
                      <a:pt x="314" y="567"/>
                      <a:pt x="314" y="549"/>
                    </a:cubicBezTo>
                    <a:cubicBezTo>
                      <a:pt x="314" y="361"/>
                      <a:pt x="314" y="361"/>
                      <a:pt x="314" y="361"/>
                    </a:cubicBezTo>
                    <a:cubicBezTo>
                      <a:pt x="314" y="361"/>
                      <a:pt x="314" y="360"/>
                      <a:pt x="314" y="360"/>
                    </a:cubicBezTo>
                    <a:cubicBezTo>
                      <a:pt x="314" y="346"/>
                      <a:pt x="303" y="333"/>
                      <a:pt x="289" y="330"/>
                    </a:cubicBezTo>
                    <a:cubicBezTo>
                      <a:pt x="142" y="299"/>
                      <a:pt x="142" y="299"/>
                      <a:pt x="142" y="299"/>
                    </a:cubicBezTo>
                    <a:cubicBezTo>
                      <a:pt x="140" y="299"/>
                      <a:pt x="138" y="299"/>
                      <a:pt x="135" y="299"/>
                    </a:cubicBezTo>
                    <a:cubicBezTo>
                      <a:pt x="118" y="299"/>
                      <a:pt x="104" y="313"/>
                      <a:pt x="104" y="330"/>
                    </a:cubicBezTo>
                    <a:moveTo>
                      <a:pt x="432" y="553"/>
                    </a:moveTo>
                    <a:cubicBezTo>
                      <a:pt x="432" y="553"/>
                      <a:pt x="432" y="553"/>
                      <a:pt x="432" y="553"/>
                    </a:cubicBezTo>
                    <a:cubicBezTo>
                      <a:pt x="432" y="571"/>
                      <a:pt x="446" y="585"/>
                      <a:pt x="463" y="585"/>
                    </a:cubicBezTo>
                    <a:cubicBezTo>
                      <a:pt x="467" y="585"/>
                      <a:pt x="472" y="584"/>
                      <a:pt x="476" y="582"/>
                    </a:cubicBezTo>
                    <a:cubicBezTo>
                      <a:pt x="551" y="547"/>
                      <a:pt x="551" y="547"/>
                      <a:pt x="551" y="547"/>
                    </a:cubicBezTo>
                    <a:cubicBezTo>
                      <a:pt x="558" y="544"/>
                      <a:pt x="563" y="538"/>
                      <a:pt x="566" y="531"/>
                    </a:cubicBezTo>
                    <a:cubicBezTo>
                      <a:pt x="647" y="336"/>
                      <a:pt x="647" y="336"/>
                      <a:pt x="647" y="336"/>
                    </a:cubicBezTo>
                    <a:cubicBezTo>
                      <a:pt x="649" y="332"/>
                      <a:pt x="650" y="327"/>
                      <a:pt x="650" y="324"/>
                    </a:cubicBezTo>
                    <a:cubicBezTo>
                      <a:pt x="650" y="307"/>
                      <a:pt x="636" y="292"/>
                      <a:pt x="619" y="292"/>
                    </a:cubicBezTo>
                    <a:cubicBezTo>
                      <a:pt x="616" y="292"/>
                      <a:pt x="614" y="293"/>
                      <a:pt x="612" y="293"/>
                    </a:cubicBezTo>
                    <a:cubicBezTo>
                      <a:pt x="456" y="326"/>
                      <a:pt x="456" y="326"/>
                      <a:pt x="456" y="326"/>
                    </a:cubicBezTo>
                    <a:cubicBezTo>
                      <a:pt x="442" y="329"/>
                      <a:pt x="432" y="341"/>
                      <a:pt x="432" y="356"/>
                    </a:cubicBezTo>
                    <a:cubicBezTo>
                      <a:pt x="432" y="553"/>
                      <a:pt x="432" y="553"/>
                      <a:pt x="432" y="553"/>
                    </a:cubicBezTo>
                    <a:moveTo>
                      <a:pt x="463" y="2406"/>
                    </a:moveTo>
                    <a:cubicBezTo>
                      <a:pt x="427" y="2337"/>
                      <a:pt x="360" y="2284"/>
                      <a:pt x="277" y="2271"/>
                    </a:cubicBezTo>
                    <a:cubicBezTo>
                      <a:pt x="263" y="2269"/>
                      <a:pt x="250" y="2268"/>
                      <a:pt x="236" y="2268"/>
                    </a:cubicBezTo>
                    <a:cubicBezTo>
                      <a:pt x="218" y="2268"/>
                      <a:pt x="200" y="2270"/>
                      <a:pt x="183" y="2274"/>
                    </a:cubicBezTo>
                    <a:cubicBezTo>
                      <a:pt x="200" y="2131"/>
                      <a:pt x="215" y="1974"/>
                      <a:pt x="226" y="1814"/>
                    </a:cubicBezTo>
                    <a:cubicBezTo>
                      <a:pt x="234" y="1704"/>
                      <a:pt x="239" y="1592"/>
                      <a:pt x="241" y="1482"/>
                    </a:cubicBezTo>
                    <a:cubicBezTo>
                      <a:pt x="241" y="1482"/>
                      <a:pt x="241" y="1482"/>
                      <a:pt x="241" y="1482"/>
                    </a:cubicBezTo>
                    <a:cubicBezTo>
                      <a:pt x="241" y="1481"/>
                      <a:pt x="241" y="1481"/>
                      <a:pt x="241" y="1480"/>
                    </a:cubicBezTo>
                    <a:cubicBezTo>
                      <a:pt x="241" y="1480"/>
                      <a:pt x="241" y="1480"/>
                      <a:pt x="241" y="1480"/>
                    </a:cubicBezTo>
                    <a:cubicBezTo>
                      <a:pt x="242" y="1477"/>
                      <a:pt x="242" y="1474"/>
                      <a:pt x="242" y="1471"/>
                    </a:cubicBezTo>
                    <a:cubicBezTo>
                      <a:pt x="242" y="1471"/>
                      <a:pt x="242" y="1471"/>
                      <a:pt x="242" y="1471"/>
                    </a:cubicBezTo>
                    <a:cubicBezTo>
                      <a:pt x="242" y="1470"/>
                      <a:pt x="242" y="1470"/>
                      <a:pt x="242" y="1470"/>
                    </a:cubicBezTo>
                    <a:cubicBezTo>
                      <a:pt x="242" y="1469"/>
                      <a:pt x="242" y="1469"/>
                      <a:pt x="242" y="1469"/>
                    </a:cubicBezTo>
                    <a:cubicBezTo>
                      <a:pt x="242" y="1469"/>
                      <a:pt x="242" y="1468"/>
                      <a:pt x="242" y="1468"/>
                    </a:cubicBezTo>
                    <a:cubicBezTo>
                      <a:pt x="242" y="1467"/>
                      <a:pt x="242" y="1466"/>
                      <a:pt x="242" y="1465"/>
                    </a:cubicBezTo>
                    <a:cubicBezTo>
                      <a:pt x="242" y="1464"/>
                      <a:pt x="242" y="1464"/>
                      <a:pt x="242" y="1464"/>
                    </a:cubicBezTo>
                    <a:cubicBezTo>
                      <a:pt x="242" y="1464"/>
                      <a:pt x="242" y="1463"/>
                      <a:pt x="242" y="1463"/>
                    </a:cubicBezTo>
                    <a:cubicBezTo>
                      <a:pt x="242" y="1463"/>
                      <a:pt x="242" y="1463"/>
                      <a:pt x="242" y="1462"/>
                    </a:cubicBezTo>
                    <a:cubicBezTo>
                      <a:pt x="242" y="1462"/>
                      <a:pt x="242" y="1462"/>
                      <a:pt x="242" y="1461"/>
                    </a:cubicBezTo>
                    <a:cubicBezTo>
                      <a:pt x="242" y="1461"/>
                      <a:pt x="242" y="1461"/>
                      <a:pt x="242" y="1461"/>
                    </a:cubicBezTo>
                    <a:cubicBezTo>
                      <a:pt x="247" y="1113"/>
                      <a:pt x="219" y="784"/>
                      <a:pt x="122" y="575"/>
                    </a:cubicBezTo>
                    <a:cubicBezTo>
                      <a:pt x="70" y="463"/>
                      <a:pt x="19" y="358"/>
                      <a:pt x="4" y="290"/>
                    </a:cubicBezTo>
                    <a:cubicBezTo>
                      <a:pt x="3" y="284"/>
                      <a:pt x="1" y="278"/>
                      <a:pt x="1" y="272"/>
                    </a:cubicBezTo>
                    <a:cubicBezTo>
                      <a:pt x="0" y="269"/>
                      <a:pt x="0" y="266"/>
                      <a:pt x="0" y="262"/>
                    </a:cubicBezTo>
                    <a:cubicBezTo>
                      <a:pt x="0" y="237"/>
                      <a:pt x="13" y="213"/>
                      <a:pt x="35" y="199"/>
                    </a:cubicBezTo>
                    <a:cubicBezTo>
                      <a:pt x="328" y="12"/>
                      <a:pt x="328" y="12"/>
                      <a:pt x="328" y="12"/>
                    </a:cubicBezTo>
                    <a:cubicBezTo>
                      <a:pt x="340" y="4"/>
                      <a:pt x="354" y="0"/>
                      <a:pt x="368" y="0"/>
                    </a:cubicBezTo>
                    <a:cubicBezTo>
                      <a:pt x="382" y="0"/>
                      <a:pt x="397" y="4"/>
                      <a:pt x="409" y="12"/>
                    </a:cubicBezTo>
                    <a:cubicBezTo>
                      <a:pt x="697" y="196"/>
                      <a:pt x="697" y="196"/>
                      <a:pt x="697" y="196"/>
                    </a:cubicBezTo>
                    <a:cubicBezTo>
                      <a:pt x="719" y="210"/>
                      <a:pt x="732" y="234"/>
                      <a:pt x="732" y="259"/>
                    </a:cubicBezTo>
                    <a:cubicBezTo>
                      <a:pt x="732" y="265"/>
                      <a:pt x="731" y="271"/>
                      <a:pt x="729" y="277"/>
                    </a:cubicBezTo>
                    <a:cubicBezTo>
                      <a:pt x="714" y="341"/>
                      <a:pt x="682" y="456"/>
                      <a:pt x="631" y="575"/>
                    </a:cubicBezTo>
                    <a:cubicBezTo>
                      <a:pt x="631" y="576"/>
                      <a:pt x="631" y="577"/>
                      <a:pt x="631" y="577"/>
                    </a:cubicBezTo>
                    <a:cubicBezTo>
                      <a:pt x="630" y="577"/>
                      <a:pt x="630" y="578"/>
                      <a:pt x="630" y="578"/>
                    </a:cubicBezTo>
                    <a:cubicBezTo>
                      <a:pt x="630" y="578"/>
                      <a:pt x="630" y="579"/>
                      <a:pt x="630" y="579"/>
                    </a:cubicBezTo>
                    <a:cubicBezTo>
                      <a:pt x="630" y="579"/>
                      <a:pt x="630" y="580"/>
                      <a:pt x="629" y="580"/>
                    </a:cubicBezTo>
                    <a:cubicBezTo>
                      <a:pt x="629" y="580"/>
                      <a:pt x="629" y="581"/>
                      <a:pt x="629" y="581"/>
                    </a:cubicBezTo>
                    <a:cubicBezTo>
                      <a:pt x="629" y="582"/>
                      <a:pt x="629" y="582"/>
                      <a:pt x="628" y="582"/>
                    </a:cubicBezTo>
                    <a:cubicBezTo>
                      <a:pt x="628" y="583"/>
                      <a:pt x="628" y="583"/>
                      <a:pt x="628" y="583"/>
                    </a:cubicBezTo>
                    <a:cubicBezTo>
                      <a:pt x="628" y="584"/>
                      <a:pt x="628" y="584"/>
                      <a:pt x="628" y="584"/>
                    </a:cubicBezTo>
                    <a:cubicBezTo>
                      <a:pt x="627" y="585"/>
                      <a:pt x="627" y="585"/>
                      <a:pt x="627" y="586"/>
                    </a:cubicBezTo>
                    <a:cubicBezTo>
                      <a:pt x="627" y="586"/>
                      <a:pt x="627" y="586"/>
                      <a:pt x="627" y="586"/>
                    </a:cubicBezTo>
                    <a:cubicBezTo>
                      <a:pt x="626" y="587"/>
                      <a:pt x="626" y="587"/>
                      <a:pt x="626" y="588"/>
                    </a:cubicBezTo>
                    <a:cubicBezTo>
                      <a:pt x="626" y="588"/>
                      <a:pt x="626" y="588"/>
                      <a:pt x="626" y="588"/>
                    </a:cubicBezTo>
                    <a:cubicBezTo>
                      <a:pt x="626" y="589"/>
                      <a:pt x="625" y="589"/>
                      <a:pt x="625" y="590"/>
                    </a:cubicBezTo>
                    <a:cubicBezTo>
                      <a:pt x="625" y="590"/>
                      <a:pt x="625" y="590"/>
                      <a:pt x="625" y="591"/>
                    </a:cubicBezTo>
                    <a:cubicBezTo>
                      <a:pt x="625" y="591"/>
                      <a:pt x="625" y="591"/>
                      <a:pt x="624" y="592"/>
                    </a:cubicBezTo>
                    <a:cubicBezTo>
                      <a:pt x="624" y="592"/>
                      <a:pt x="624" y="592"/>
                      <a:pt x="624" y="593"/>
                    </a:cubicBezTo>
                    <a:cubicBezTo>
                      <a:pt x="624" y="593"/>
                      <a:pt x="624" y="593"/>
                      <a:pt x="624" y="594"/>
                    </a:cubicBezTo>
                    <a:cubicBezTo>
                      <a:pt x="623" y="594"/>
                      <a:pt x="623" y="594"/>
                      <a:pt x="623" y="595"/>
                    </a:cubicBezTo>
                    <a:cubicBezTo>
                      <a:pt x="623" y="595"/>
                      <a:pt x="623" y="596"/>
                      <a:pt x="623" y="596"/>
                    </a:cubicBezTo>
                    <a:cubicBezTo>
                      <a:pt x="622" y="596"/>
                      <a:pt x="622" y="597"/>
                      <a:pt x="622" y="597"/>
                    </a:cubicBezTo>
                    <a:cubicBezTo>
                      <a:pt x="622" y="597"/>
                      <a:pt x="622" y="598"/>
                      <a:pt x="622" y="598"/>
                    </a:cubicBezTo>
                    <a:cubicBezTo>
                      <a:pt x="622" y="598"/>
                      <a:pt x="622" y="599"/>
                      <a:pt x="621" y="599"/>
                    </a:cubicBezTo>
                    <a:cubicBezTo>
                      <a:pt x="621" y="599"/>
                      <a:pt x="621" y="600"/>
                      <a:pt x="621" y="600"/>
                    </a:cubicBezTo>
                    <a:cubicBezTo>
                      <a:pt x="621" y="601"/>
                      <a:pt x="621" y="601"/>
                      <a:pt x="620" y="601"/>
                    </a:cubicBezTo>
                    <a:cubicBezTo>
                      <a:pt x="620" y="602"/>
                      <a:pt x="620" y="602"/>
                      <a:pt x="620" y="602"/>
                    </a:cubicBezTo>
                    <a:cubicBezTo>
                      <a:pt x="620" y="603"/>
                      <a:pt x="620" y="603"/>
                      <a:pt x="620" y="603"/>
                    </a:cubicBezTo>
                    <a:cubicBezTo>
                      <a:pt x="620" y="603"/>
                      <a:pt x="620" y="604"/>
                      <a:pt x="619" y="604"/>
                    </a:cubicBezTo>
                    <a:cubicBezTo>
                      <a:pt x="619" y="605"/>
                      <a:pt x="619" y="605"/>
                      <a:pt x="619" y="606"/>
                    </a:cubicBezTo>
                    <a:cubicBezTo>
                      <a:pt x="619" y="606"/>
                      <a:pt x="618" y="606"/>
                      <a:pt x="618" y="606"/>
                    </a:cubicBezTo>
                    <a:cubicBezTo>
                      <a:pt x="618" y="607"/>
                      <a:pt x="618" y="607"/>
                      <a:pt x="618" y="608"/>
                    </a:cubicBezTo>
                    <a:cubicBezTo>
                      <a:pt x="618" y="608"/>
                      <a:pt x="618" y="608"/>
                      <a:pt x="618" y="608"/>
                    </a:cubicBezTo>
                    <a:cubicBezTo>
                      <a:pt x="617" y="609"/>
                      <a:pt x="617" y="610"/>
                      <a:pt x="617" y="610"/>
                    </a:cubicBezTo>
                    <a:cubicBezTo>
                      <a:pt x="617" y="611"/>
                      <a:pt x="617" y="611"/>
                      <a:pt x="617" y="611"/>
                    </a:cubicBezTo>
                    <a:cubicBezTo>
                      <a:pt x="617" y="611"/>
                      <a:pt x="616" y="612"/>
                      <a:pt x="616" y="612"/>
                    </a:cubicBezTo>
                    <a:cubicBezTo>
                      <a:pt x="616" y="612"/>
                      <a:pt x="616" y="612"/>
                      <a:pt x="616" y="612"/>
                    </a:cubicBezTo>
                    <a:cubicBezTo>
                      <a:pt x="615" y="614"/>
                      <a:pt x="615" y="615"/>
                      <a:pt x="614" y="616"/>
                    </a:cubicBezTo>
                    <a:cubicBezTo>
                      <a:pt x="614" y="617"/>
                      <a:pt x="614" y="617"/>
                      <a:pt x="614" y="617"/>
                    </a:cubicBezTo>
                    <a:cubicBezTo>
                      <a:pt x="614" y="618"/>
                      <a:pt x="613" y="620"/>
                      <a:pt x="613" y="621"/>
                    </a:cubicBezTo>
                    <a:cubicBezTo>
                      <a:pt x="613" y="621"/>
                      <a:pt x="613" y="621"/>
                      <a:pt x="613" y="621"/>
                    </a:cubicBezTo>
                    <a:cubicBezTo>
                      <a:pt x="421" y="1112"/>
                      <a:pt x="477" y="1726"/>
                      <a:pt x="557" y="2276"/>
                    </a:cubicBezTo>
                    <a:cubicBezTo>
                      <a:pt x="513" y="2308"/>
                      <a:pt x="480" y="2353"/>
                      <a:pt x="463" y="2406"/>
                    </a:cubicBezTo>
                  </a:path>
                </a:pathLst>
              </a:custGeom>
              <a:solidFill>
                <a:srgbClr val="7A8DBD"/>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1"/>
              <p:cNvSpPr/>
              <p:nvPr/>
            </p:nvSpPr>
            <p:spPr>
              <a:xfrm>
                <a:off x="2841" y="1816"/>
                <a:ext cx="721" cy="350"/>
              </a:xfrm>
              <a:custGeom>
                <a:avLst/>
                <a:gdLst/>
                <a:ahLst/>
                <a:cxnLst/>
                <a:rect l="l" t="t" r="r" b="b"/>
                <a:pathLst>
                  <a:path w="1926" h="936" extrusionOk="0">
                    <a:moveTo>
                      <a:pt x="1926" y="1"/>
                    </a:moveTo>
                    <a:cubicBezTo>
                      <a:pt x="1926" y="0"/>
                      <a:pt x="1926" y="0"/>
                      <a:pt x="1926" y="0"/>
                    </a:cubicBezTo>
                    <a:cubicBezTo>
                      <a:pt x="1926" y="1"/>
                      <a:pt x="1926" y="1"/>
                      <a:pt x="1926" y="1"/>
                    </a:cubicBezTo>
                    <a:moveTo>
                      <a:pt x="0" y="1"/>
                    </a:moveTo>
                    <a:cubicBezTo>
                      <a:pt x="0" y="0"/>
                      <a:pt x="0" y="0"/>
                      <a:pt x="0" y="0"/>
                    </a:cubicBezTo>
                    <a:cubicBezTo>
                      <a:pt x="0" y="1"/>
                      <a:pt x="0" y="1"/>
                      <a:pt x="0" y="1"/>
                    </a:cubicBezTo>
                    <a:moveTo>
                      <a:pt x="1926" y="2"/>
                    </a:moveTo>
                    <a:cubicBezTo>
                      <a:pt x="1926" y="2"/>
                      <a:pt x="1926" y="2"/>
                      <a:pt x="1926" y="2"/>
                    </a:cubicBezTo>
                    <a:cubicBezTo>
                      <a:pt x="1926" y="2"/>
                      <a:pt x="1926" y="2"/>
                      <a:pt x="1926" y="2"/>
                    </a:cubicBezTo>
                    <a:moveTo>
                      <a:pt x="0" y="2"/>
                    </a:moveTo>
                    <a:cubicBezTo>
                      <a:pt x="0" y="2"/>
                      <a:pt x="0" y="2"/>
                      <a:pt x="0" y="2"/>
                    </a:cubicBezTo>
                    <a:cubicBezTo>
                      <a:pt x="0" y="2"/>
                      <a:pt x="0" y="2"/>
                      <a:pt x="0" y="2"/>
                    </a:cubicBezTo>
                    <a:moveTo>
                      <a:pt x="1926" y="4"/>
                    </a:moveTo>
                    <a:cubicBezTo>
                      <a:pt x="1926" y="3"/>
                      <a:pt x="1926" y="3"/>
                      <a:pt x="1926" y="3"/>
                    </a:cubicBezTo>
                    <a:cubicBezTo>
                      <a:pt x="1926" y="4"/>
                      <a:pt x="1926" y="4"/>
                      <a:pt x="1926" y="4"/>
                    </a:cubicBezTo>
                    <a:moveTo>
                      <a:pt x="0" y="4"/>
                    </a:moveTo>
                    <a:cubicBezTo>
                      <a:pt x="0" y="3"/>
                      <a:pt x="0" y="3"/>
                      <a:pt x="0" y="3"/>
                    </a:cubicBezTo>
                    <a:cubicBezTo>
                      <a:pt x="0" y="4"/>
                      <a:pt x="0" y="4"/>
                      <a:pt x="0" y="4"/>
                    </a:cubicBezTo>
                    <a:moveTo>
                      <a:pt x="1926" y="5"/>
                    </a:moveTo>
                    <a:cubicBezTo>
                      <a:pt x="1926" y="5"/>
                      <a:pt x="1926" y="5"/>
                      <a:pt x="1926" y="5"/>
                    </a:cubicBezTo>
                    <a:cubicBezTo>
                      <a:pt x="1926" y="5"/>
                      <a:pt x="1926" y="5"/>
                      <a:pt x="1926" y="5"/>
                    </a:cubicBezTo>
                    <a:moveTo>
                      <a:pt x="0" y="5"/>
                    </a:moveTo>
                    <a:cubicBezTo>
                      <a:pt x="0" y="5"/>
                      <a:pt x="0" y="5"/>
                      <a:pt x="0" y="5"/>
                    </a:cubicBezTo>
                    <a:cubicBezTo>
                      <a:pt x="0" y="5"/>
                      <a:pt x="0" y="5"/>
                      <a:pt x="0" y="5"/>
                    </a:cubicBezTo>
                    <a:moveTo>
                      <a:pt x="1926" y="7"/>
                    </a:moveTo>
                    <a:cubicBezTo>
                      <a:pt x="1926" y="6"/>
                      <a:pt x="1926" y="6"/>
                      <a:pt x="1926" y="6"/>
                    </a:cubicBezTo>
                    <a:cubicBezTo>
                      <a:pt x="1926" y="7"/>
                      <a:pt x="1926" y="7"/>
                      <a:pt x="1926" y="7"/>
                    </a:cubicBezTo>
                    <a:moveTo>
                      <a:pt x="0" y="7"/>
                    </a:moveTo>
                    <a:cubicBezTo>
                      <a:pt x="0" y="6"/>
                      <a:pt x="0" y="6"/>
                      <a:pt x="0" y="6"/>
                    </a:cubicBezTo>
                    <a:cubicBezTo>
                      <a:pt x="0" y="7"/>
                      <a:pt x="0" y="7"/>
                      <a:pt x="0" y="7"/>
                    </a:cubicBezTo>
                    <a:moveTo>
                      <a:pt x="1" y="8"/>
                    </a:moveTo>
                    <a:cubicBezTo>
                      <a:pt x="1" y="8"/>
                      <a:pt x="1" y="8"/>
                      <a:pt x="1" y="8"/>
                    </a:cubicBezTo>
                    <a:cubicBezTo>
                      <a:pt x="1" y="8"/>
                      <a:pt x="1" y="8"/>
                      <a:pt x="1" y="8"/>
                    </a:cubicBezTo>
                    <a:moveTo>
                      <a:pt x="1926" y="9"/>
                    </a:moveTo>
                    <a:cubicBezTo>
                      <a:pt x="1926" y="8"/>
                      <a:pt x="1926" y="8"/>
                      <a:pt x="1926" y="8"/>
                    </a:cubicBezTo>
                    <a:cubicBezTo>
                      <a:pt x="1926" y="9"/>
                      <a:pt x="1926" y="9"/>
                      <a:pt x="1926" y="9"/>
                    </a:cubicBezTo>
                    <a:moveTo>
                      <a:pt x="1926" y="10"/>
                    </a:moveTo>
                    <a:cubicBezTo>
                      <a:pt x="1926" y="10"/>
                      <a:pt x="1926" y="10"/>
                      <a:pt x="1926" y="10"/>
                    </a:cubicBezTo>
                    <a:cubicBezTo>
                      <a:pt x="1926" y="10"/>
                      <a:pt x="1926" y="10"/>
                      <a:pt x="1926" y="10"/>
                    </a:cubicBezTo>
                    <a:moveTo>
                      <a:pt x="1" y="10"/>
                    </a:moveTo>
                    <a:cubicBezTo>
                      <a:pt x="1" y="10"/>
                      <a:pt x="1" y="10"/>
                      <a:pt x="1" y="10"/>
                    </a:cubicBezTo>
                    <a:cubicBezTo>
                      <a:pt x="1" y="10"/>
                      <a:pt x="1" y="10"/>
                      <a:pt x="1" y="10"/>
                    </a:cubicBezTo>
                    <a:moveTo>
                      <a:pt x="1926" y="12"/>
                    </a:moveTo>
                    <a:cubicBezTo>
                      <a:pt x="1926" y="11"/>
                      <a:pt x="1926" y="11"/>
                      <a:pt x="1926" y="11"/>
                    </a:cubicBezTo>
                    <a:cubicBezTo>
                      <a:pt x="1926" y="11"/>
                      <a:pt x="1926" y="11"/>
                      <a:pt x="1926" y="12"/>
                    </a:cubicBezTo>
                    <a:moveTo>
                      <a:pt x="1" y="12"/>
                    </a:moveTo>
                    <a:cubicBezTo>
                      <a:pt x="1" y="11"/>
                      <a:pt x="1" y="11"/>
                      <a:pt x="1" y="11"/>
                    </a:cubicBezTo>
                    <a:cubicBezTo>
                      <a:pt x="1" y="11"/>
                      <a:pt x="1" y="11"/>
                      <a:pt x="1" y="12"/>
                    </a:cubicBezTo>
                    <a:moveTo>
                      <a:pt x="1926" y="13"/>
                    </a:moveTo>
                    <a:cubicBezTo>
                      <a:pt x="1926" y="13"/>
                      <a:pt x="1926" y="13"/>
                      <a:pt x="1926" y="12"/>
                    </a:cubicBezTo>
                    <a:cubicBezTo>
                      <a:pt x="1926" y="13"/>
                      <a:pt x="1926" y="13"/>
                      <a:pt x="1926" y="13"/>
                    </a:cubicBezTo>
                    <a:moveTo>
                      <a:pt x="1" y="13"/>
                    </a:moveTo>
                    <a:cubicBezTo>
                      <a:pt x="1" y="12"/>
                      <a:pt x="1" y="12"/>
                      <a:pt x="1" y="12"/>
                    </a:cubicBezTo>
                    <a:cubicBezTo>
                      <a:pt x="1" y="13"/>
                      <a:pt x="1" y="13"/>
                      <a:pt x="1" y="13"/>
                    </a:cubicBezTo>
                    <a:moveTo>
                      <a:pt x="1926" y="14"/>
                    </a:moveTo>
                    <a:cubicBezTo>
                      <a:pt x="1926" y="14"/>
                      <a:pt x="1926" y="14"/>
                      <a:pt x="1926" y="14"/>
                    </a:cubicBezTo>
                    <a:cubicBezTo>
                      <a:pt x="1926" y="14"/>
                      <a:pt x="1926" y="14"/>
                      <a:pt x="1926" y="14"/>
                    </a:cubicBezTo>
                    <a:moveTo>
                      <a:pt x="1" y="15"/>
                    </a:moveTo>
                    <a:cubicBezTo>
                      <a:pt x="1" y="14"/>
                      <a:pt x="1" y="14"/>
                      <a:pt x="1" y="14"/>
                    </a:cubicBezTo>
                    <a:cubicBezTo>
                      <a:pt x="1" y="14"/>
                      <a:pt x="1" y="14"/>
                      <a:pt x="1" y="15"/>
                    </a:cubicBezTo>
                    <a:moveTo>
                      <a:pt x="1" y="16"/>
                    </a:moveTo>
                    <a:cubicBezTo>
                      <a:pt x="1" y="16"/>
                      <a:pt x="1" y="16"/>
                      <a:pt x="1" y="15"/>
                    </a:cubicBezTo>
                    <a:cubicBezTo>
                      <a:pt x="1" y="16"/>
                      <a:pt x="1" y="16"/>
                      <a:pt x="1" y="16"/>
                    </a:cubicBezTo>
                    <a:moveTo>
                      <a:pt x="1926" y="16"/>
                    </a:moveTo>
                    <a:cubicBezTo>
                      <a:pt x="1926" y="16"/>
                      <a:pt x="1926" y="16"/>
                      <a:pt x="1926" y="16"/>
                    </a:cubicBezTo>
                    <a:cubicBezTo>
                      <a:pt x="1926" y="16"/>
                      <a:pt x="1926" y="16"/>
                      <a:pt x="1926" y="16"/>
                    </a:cubicBezTo>
                    <a:moveTo>
                      <a:pt x="1" y="18"/>
                    </a:moveTo>
                    <a:cubicBezTo>
                      <a:pt x="1" y="17"/>
                      <a:pt x="1" y="17"/>
                      <a:pt x="1" y="17"/>
                    </a:cubicBezTo>
                    <a:cubicBezTo>
                      <a:pt x="1" y="17"/>
                      <a:pt x="1" y="17"/>
                      <a:pt x="1" y="18"/>
                    </a:cubicBezTo>
                    <a:moveTo>
                      <a:pt x="1926" y="18"/>
                    </a:moveTo>
                    <a:cubicBezTo>
                      <a:pt x="1926" y="18"/>
                      <a:pt x="1926" y="17"/>
                      <a:pt x="1926" y="17"/>
                    </a:cubicBezTo>
                    <a:cubicBezTo>
                      <a:pt x="1926" y="17"/>
                      <a:pt x="1926" y="18"/>
                      <a:pt x="1926" y="18"/>
                    </a:cubicBezTo>
                    <a:moveTo>
                      <a:pt x="1926" y="19"/>
                    </a:moveTo>
                    <a:cubicBezTo>
                      <a:pt x="1926" y="19"/>
                      <a:pt x="1926" y="19"/>
                      <a:pt x="1926" y="19"/>
                    </a:cubicBezTo>
                    <a:cubicBezTo>
                      <a:pt x="1926" y="19"/>
                      <a:pt x="1926" y="19"/>
                      <a:pt x="1926" y="19"/>
                    </a:cubicBezTo>
                    <a:moveTo>
                      <a:pt x="1" y="20"/>
                    </a:moveTo>
                    <a:cubicBezTo>
                      <a:pt x="1" y="19"/>
                      <a:pt x="1" y="19"/>
                      <a:pt x="1" y="19"/>
                    </a:cubicBezTo>
                    <a:cubicBezTo>
                      <a:pt x="1" y="19"/>
                      <a:pt x="1" y="19"/>
                      <a:pt x="1" y="20"/>
                    </a:cubicBezTo>
                    <a:moveTo>
                      <a:pt x="1926" y="21"/>
                    </a:moveTo>
                    <a:cubicBezTo>
                      <a:pt x="1926" y="21"/>
                      <a:pt x="1926" y="20"/>
                      <a:pt x="1926" y="20"/>
                    </a:cubicBezTo>
                    <a:cubicBezTo>
                      <a:pt x="1926" y="20"/>
                      <a:pt x="1926" y="21"/>
                      <a:pt x="1926" y="21"/>
                    </a:cubicBezTo>
                    <a:moveTo>
                      <a:pt x="1" y="21"/>
                    </a:moveTo>
                    <a:cubicBezTo>
                      <a:pt x="1" y="21"/>
                      <a:pt x="1" y="21"/>
                      <a:pt x="1" y="20"/>
                    </a:cubicBezTo>
                    <a:cubicBezTo>
                      <a:pt x="1" y="21"/>
                      <a:pt x="1" y="21"/>
                      <a:pt x="1" y="21"/>
                    </a:cubicBezTo>
                    <a:moveTo>
                      <a:pt x="1926" y="22"/>
                    </a:moveTo>
                    <a:cubicBezTo>
                      <a:pt x="1926" y="22"/>
                      <a:pt x="1926" y="22"/>
                      <a:pt x="1926" y="22"/>
                    </a:cubicBezTo>
                    <a:cubicBezTo>
                      <a:pt x="1926" y="22"/>
                      <a:pt x="1926" y="22"/>
                      <a:pt x="1926" y="22"/>
                    </a:cubicBezTo>
                    <a:moveTo>
                      <a:pt x="1" y="23"/>
                    </a:moveTo>
                    <a:cubicBezTo>
                      <a:pt x="1" y="22"/>
                      <a:pt x="1" y="22"/>
                      <a:pt x="1" y="22"/>
                    </a:cubicBezTo>
                    <a:cubicBezTo>
                      <a:pt x="1" y="22"/>
                      <a:pt x="1" y="22"/>
                      <a:pt x="1" y="23"/>
                    </a:cubicBezTo>
                    <a:moveTo>
                      <a:pt x="1" y="24"/>
                    </a:moveTo>
                    <a:cubicBezTo>
                      <a:pt x="1" y="24"/>
                      <a:pt x="1" y="23"/>
                      <a:pt x="1" y="23"/>
                    </a:cubicBezTo>
                    <a:cubicBezTo>
                      <a:pt x="1" y="23"/>
                      <a:pt x="1" y="24"/>
                      <a:pt x="1" y="24"/>
                    </a:cubicBezTo>
                    <a:moveTo>
                      <a:pt x="1926" y="24"/>
                    </a:moveTo>
                    <a:cubicBezTo>
                      <a:pt x="1926" y="24"/>
                      <a:pt x="1926" y="24"/>
                      <a:pt x="1926" y="23"/>
                    </a:cubicBezTo>
                    <a:cubicBezTo>
                      <a:pt x="1926" y="24"/>
                      <a:pt x="1926" y="24"/>
                      <a:pt x="1926" y="24"/>
                    </a:cubicBezTo>
                    <a:moveTo>
                      <a:pt x="1" y="25"/>
                    </a:moveTo>
                    <a:cubicBezTo>
                      <a:pt x="1" y="25"/>
                      <a:pt x="1" y="25"/>
                      <a:pt x="1" y="25"/>
                    </a:cubicBezTo>
                    <a:cubicBezTo>
                      <a:pt x="1" y="25"/>
                      <a:pt x="1" y="25"/>
                      <a:pt x="1" y="25"/>
                    </a:cubicBezTo>
                    <a:moveTo>
                      <a:pt x="1926" y="26"/>
                    </a:moveTo>
                    <a:cubicBezTo>
                      <a:pt x="1926" y="25"/>
                      <a:pt x="1926" y="25"/>
                      <a:pt x="1926" y="25"/>
                    </a:cubicBezTo>
                    <a:cubicBezTo>
                      <a:pt x="1926" y="25"/>
                      <a:pt x="1926" y="25"/>
                      <a:pt x="1926" y="26"/>
                    </a:cubicBezTo>
                    <a:moveTo>
                      <a:pt x="1" y="27"/>
                    </a:moveTo>
                    <a:cubicBezTo>
                      <a:pt x="1" y="27"/>
                      <a:pt x="1" y="26"/>
                      <a:pt x="1" y="26"/>
                    </a:cubicBezTo>
                    <a:cubicBezTo>
                      <a:pt x="1" y="26"/>
                      <a:pt x="1" y="27"/>
                      <a:pt x="1" y="27"/>
                    </a:cubicBezTo>
                    <a:moveTo>
                      <a:pt x="1926" y="27"/>
                    </a:moveTo>
                    <a:cubicBezTo>
                      <a:pt x="1926" y="27"/>
                      <a:pt x="1926" y="27"/>
                      <a:pt x="1926" y="26"/>
                    </a:cubicBezTo>
                    <a:cubicBezTo>
                      <a:pt x="1926" y="27"/>
                      <a:pt x="1926" y="27"/>
                      <a:pt x="1926" y="27"/>
                    </a:cubicBezTo>
                    <a:moveTo>
                      <a:pt x="1926" y="29"/>
                    </a:moveTo>
                    <a:cubicBezTo>
                      <a:pt x="1926" y="28"/>
                      <a:pt x="1926" y="28"/>
                      <a:pt x="1926" y="28"/>
                    </a:cubicBezTo>
                    <a:cubicBezTo>
                      <a:pt x="1926" y="28"/>
                      <a:pt x="1926" y="28"/>
                      <a:pt x="1926" y="29"/>
                    </a:cubicBezTo>
                    <a:moveTo>
                      <a:pt x="1" y="29"/>
                    </a:moveTo>
                    <a:cubicBezTo>
                      <a:pt x="1" y="28"/>
                      <a:pt x="1" y="28"/>
                      <a:pt x="1" y="27"/>
                    </a:cubicBezTo>
                    <a:cubicBezTo>
                      <a:pt x="1" y="28"/>
                      <a:pt x="1" y="28"/>
                      <a:pt x="1" y="29"/>
                    </a:cubicBezTo>
                    <a:moveTo>
                      <a:pt x="1926" y="30"/>
                    </a:moveTo>
                    <a:cubicBezTo>
                      <a:pt x="1926" y="30"/>
                      <a:pt x="1926" y="29"/>
                      <a:pt x="1926" y="29"/>
                    </a:cubicBezTo>
                    <a:cubicBezTo>
                      <a:pt x="1926" y="29"/>
                      <a:pt x="1926" y="30"/>
                      <a:pt x="1926" y="30"/>
                    </a:cubicBezTo>
                    <a:moveTo>
                      <a:pt x="1" y="31"/>
                    </a:moveTo>
                    <a:cubicBezTo>
                      <a:pt x="1" y="30"/>
                      <a:pt x="1" y="30"/>
                      <a:pt x="1" y="30"/>
                    </a:cubicBezTo>
                    <a:cubicBezTo>
                      <a:pt x="1" y="30"/>
                      <a:pt x="1" y="30"/>
                      <a:pt x="1" y="31"/>
                    </a:cubicBezTo>
                    <a:moveTo>
                      <a:pt x="1925" y="32"/>
                    </a:moveTo>
                    <a:cubicBezTo>
                      <a:pt x="1925" y="32"/>
                      <a:pt x="1925" y="31"/>
                      <a:pt x="1925" y="31"/>
                    </a:cubicBezTo>
                    <a:cubicBezTo>
                      <a:pt x="1925" y="31"/>
                      <a:pt x="1925" y="32"/>
                      <a:pt x="1925" y="32"/>
                    </a:cubicBezTo>
                    <a:moveTo>
                      <a:pt x="1" y="32"/>
                    </a:moveTo>
                    <a:cubicBezTo>
                      <a:pt x="1" y="32"/>
                      <a:pt x="1" y="31"/>
                      <a:pt x="1" y="31"/>
                    </a:cubicBezTo>
                    <a:cubicBezTo>
                      <a:pt x="1" y="31"/>
                      <a:pt x="1" y="32"/>
                      <a:pt x="1" y="32"/>
                    </a:cubicBezTo>
                    <a:moveTo>
                      <a:pt x="1" y="33"/>
                    </a:moveTo>
                    <a:cubicBezTo>
                      <a:pt x="1" y="33"/>
                      <a:pt x="1" y="33"/>
                      <a:pt x="1" y="32"/>
                    </a:cubicBezTo>
                    <a:cubicBezTo>
                      <a:pt x="1" y="33"/>
                      <a:pt x="1" y="33"/>
                      <a:pt x="1" y="33"/>
                    </a:cubicBezTo>
                    <a:moveTo>
                      <a:pt x="1925" y="34"/>
                    </a:moveTo>
                    <a:cubicBezTo>
                      <a:pt x="1925" y="33"/>
                      <a:pt x="1925" y="33"/>
                      <a:pt x="1925" y="33"/>
                    </a:cubicBezTo>
                    <a:cubicBezTo>
                      <a:pt x="1925" y="33"/>
                      <a:pt x="1925" y="33"/>
                      <a:pt x="1925" y="34"/>
                    </a:cubicBezTo>
                    <a:moveTo>
                      <a:pt x="1925" y="35"/>
                    </a:moveTo>
                    <a:cubicBezTo>
                      <a:pt x="1925" y="35"/>
                      <a:pt x="1925" y="34"/>
                      <a:pt x="1925" y="34"/>
                    </a:cubicBezTo>
                    <a:cubicBezTo>
                      <a:pt x="1925" y="34"/>
                      <a:pt x="1925" y="35"/>
                      <a:pt x="1925" y="35"/>
                    </a:cubicBezTo>
                    <a:moveTo>
                      <a:pt x="1925" y="36"/>
                    </a:moveTo>
                    <a:cubicBezTo>
                      <a:pt x="1925" y="36"/>
                      <a:pt x="1925" y="36"/>
                      <a:pt x="1925" y="36"/>
                    </a:cubicBezTo>
                    <a:cubicBezTo>
                      <a:pt x="1925" y="36"/>
                      <a:pt x="1925" y="36"/>
                      <a:pt x="1925" y="36"/>
                    </a:cubicBezTo>
                    <a:moveTo>
                      <a:pt x="1925" y="38"/>
                    </a:moveTo>
                    <a:cubicBezTo>
                      <a:pt x="1925" y="38"/>
                      <a:pt x="1925" y="37"/>
                      <a:pt x="1925" y="37"/>
                    </a:cubicBezTo>
                    <a:cubicBezTo>
                      <a:pt x="1925" y="37"/>
                      <a:pt x="1925" y="38"/>
                      <a:pt x="1925" y="38"/>
                    </a:cubicBezTo>
                    <a:moveTo>
                      <a:pt x="1925" y="40"/>
                    </a:moveTo>
                    <a:cubicBezTo>
                      <a:pt x="1925" y="39"/>
                      <a:pt x="1925" y="39"/>
                      <a:pt x="1925" y="38"/>
                    </a:cubicBezTo>
                    <a:cubicBezTo>
                      <a:pt x="1925" y="39"/>
                      <a:pt x="1925" y="39"/>
                      <a:pt x="1925" y="40"/>
                    </a:cubicBezTo>
                    <a:moveTo>
                      <a:pt x="1925" y="41"/>
                    </a:moveTo>
                    <a:cubicBezTo>
                      <a:pt x="1925" y="41"/>
                      <a:pt x="1925" y="41"/>
                      <a:pt x="1925" y="40"/>
                    </a:cubicBezTo>
                    <a:cubicBezTo>
                      <a:pt x="1925" y="41"/>
                      <a:pt x="1925" y="41"/>
                      <a:pt x="1925" y="41"/>
                    </a:cubicBezTo>
                    <a:moveTo>
                      <a:pt x="1925" y="43"/>
                    </a:moveTo>
                    <a:cubicBezTo>
                      <a:pt x="1925" y="42"/>
                      <a:pt x="1925" y="42"/>
                      <a:pt x="1925" y="42"/>
                    </a:cubicBezTo>
                    <a:cubicBezTo>
                      <a:pt x="1925" y="42"/>
                      <a:pt x="1925" y="42"/>
                      <a:pt x="1925" y="43"/>
                    </a:cubicBezTo>
                    <a:moveTo>
                      <a:pt x="1925" y="44"/>
                    </a:moveTo>
                    <a:cubicBezTo>
                      <a:pt x="1925" y="44"/>
                      <a:pt x="1925" y="44"/>
                      <a:pt x="1925" y="43"/>
                    </a:cubicBezTo>
                    <a:cubicBezTo>
                      <a:pt x="1925" y="44"/>
                      <a:pt x="1925" y="44"/>
                      <a:pt x="1925" y="44"/>
                    </a:cubicBezTo>
                    <a:moveTo>
                      <a:pt x="1925" y="46"/>
                    </a:moveTo>
                    <a:cubicBezTo>
                      <a:pt x="1925" y="45"/>
                      <a:pt x="1925" y="45"/>
                      <a:pt x="1925" y="45"/>
                    </a:cubicBezTo>
                    <a:cubicBezTo>
                      <a:pt x="1925" y="45"/>
                      <a:pt x="1925" y="45"/>
                      <a:pt x="1925" y="46"/>
                    </a:cubicBezTo>
                    <a:moveTo>
                      <a:pt x="1925" y="51"/>
                    </a:moveTo>
                    <a:cubicBezTo>
                      <a:pt x="1925" y="49"/>
                      <a:pt x="1925" y="47"/>
                      <a:pt x="1925" y="46"/>
                    </a:cubicBezTo>
                    <a:cubicBezTo>
                      <a:pt x="1925" y="47"/>
                      <a:pt x="1925" y="49"/>
                      <a:pt x="1925" y="51"/>
                    </a:cubicBezTo>
                    <a:moveTo>
                      <a:pt x="1925" y="52"/>
                    </a:moveTo>
                    <a:cubicBezTo>
                      <a:pt x="1925" y="52"/>
                      <a:pt x="1925" y="51"/>
                      <a:pt x="1925" y="51"/>
                    </a:cubicBezTo>
                    <a:cubicBezTo>
                      <a:pt x="1925" y="51"/>
                      <a:pt x="1925" y="52"/>
                      <a:pt x="1925" y="52"/>
                    </a:cubicBezTo>
                    <a:moveTo>
                      <a:pt x="177" y="554"/>
                    </a:moveTo>
                    <a:cubicBezTo>
                      <a:pt x="72" y="406"/>
                      <a:pt x="8" y="227"/>
                      <a:pt x="1" y="34"/>
                    </a:cubicBezTo>
                    <a:cubicBezTo>
                      <a:pt x="8" y="227"/>
                      <a:pt x="72" y="406"/>
                      <a:pt x="177" y="554"/>
                    </a:cubicBezTo>
                    <a:cubicBezTo>
                      <a:pt x="177" y="554"/>
                      <a:pt x="177" y="554"/>
                      <a:pt x="177" y="554"/>
                    </a:cubicBezTo>
                    <a:moveTo>
                      <a:pt x="1555" y="758"/>
                    </a:moveTo>
                    <a:cubicBezTo>
                      <a:pt x="1555" y="758"/>
                      <a:pt x="1555" y="758"/>
                      <a:pt x="1555" y="758"/>
                    </a:cubicBezTo>
                    <a:cubicBezTo>
                      <a:pt x="1768" y="592"/>
                      <a:pt x="1909" y="339"/>
                      <a:pt x="1925" y="52"/>
                    </a:cubicBezTo>
                    <a:cubicBezTo>
                      <a:pt x="1909" y="339"/>
                      <a:pt x="1768" y="592"/>
                      <a:pt x="1555" y="758"/>
                    </a:cubicBezTo>
                    <a:moveTo>
                      <a:pt x="743" y="936"/>
                    </a:moveTo>
                    <a:cubicBezTo>
                      <a:pt x="696" y="925"/>
                      <a:pt x="650" y="911"/>
                      <a:pt x="606" y="893"/>
                    </a:cubicBezTo>
                    <a:cubicBezTo>
                      <a:pt x="606" y="893"/>
                      <a:pt x="606" y="893"/>
                      <a:pt x="606" y="893"/>
                    </a:cubicBezTo>
                    <a:cubicBezTo>
                      <a:pt x="651" y="911"/>
                      <a:pt x="696" y="925"/>
                      <a:pt x="743" y="936"/>
                    </a:cubicBezTo>
                    <a:cubicBezTo>
                      <a:pt x="743" y="936"/>
                      <a:pt x="743" y="936"/>
                      <a:pt x="743" y="936"/>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
              <p:cNvSpPr/>
              <p:nvPr/>
            </p:nvSpPr>
            <p:spPr>
              <a:xfrm>
                <a:off x="3119" y="2099"/>
                <a:ext cx="304" cy="67"/>
              </a:xfrm>
              <a:custGeom>
                <a:avLst/>
                <a:gdLst/>
                <a:ahLst/>
                <a:cxnLst/>
                <a:rect l="l" t="t" r="r" b="b"/>
                <a:pathLst>
                  <a:path w="812" h="180" extrusionOk="0">
                    <a:moveTo>
                      <a:pt x="467" y="172"/>
                    </a:moveTo>
                    <a:cubicBezTo>
                      <a:pt x="467" y="172"/>
                      <a:pt x="467" y="172"/>
                      <a:pt x="467" y="172"/>
                    </a:cubicBezTo>
                    <a:cubicBezTo>
                      <a:pt x="594" y="138"/>
                      <a:pt x="711" y="79"/>
                      <a:pt x="812" y="0"/>
                    </a:cubicBezTo>
                    <a:cubicBezTo>
                      <a:pt x="812" y="0"/>
                      <a:pt x="812" y="0"/>
                      <a:pt x="812" y="0"/>
                    </a:cubicBezTo>
                    <a:cubicBezTo>
                      <a:pt x="711" y="79"/>
                      <a:pt x="594" y="138"/>
                      <a:pt x="467" y="172"/>
                    </a:cubicBezTo>
                    <a:moveTo>
                      <a:pt x="5" y="180"/>
                    </a:moveTo>
                    <a:cubicBezTo>
                      <a:pt x="4" y="179"/>
                      <a:pt x="2" y="179"/>
                      <a:pt x="0" y="178"/>
                    </a:cubicBezTo>
                    <a:cubicBezTo>
                      <a:pt x="0" y="178"/>
                      <a:pt x="0" y="178"/>
                      <a:pt x="0" y="178"/>
                    </a:cubicBezTo>
                    <a:cubicBezTo>
                      <a:pt x="2" y="178"/>
                      <a:pt x="4" y="179"/>
                      <a:pt x="5" y="179"/>
                    </a:cubicBezTo>
                    <a:cubicBezTo>
                      <a:pt x="5" y="179"/>
                      <a:pt x="5" y="179"/>
                      <a:pt x="5" y="180"/>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1"/>
              <p:cNvSpPr/>
              <p:nvPr/>
            </p:nvSpPr>
            <p:spPr>
              <a:xfrm>
                <a:off x="2907" y="2023"/>
                <a:ext cx="161" cy="127"/>
              </a:xfrm>
              <a:custGeom>
                <a:avLst/>
                <a:gdLst/>
                <a:ahLst/>
                <a:cxnLst/>
                <a:rect l="l" t="t" r="r" b="b"/>
                <a:pathLst>
                  <a:path w="429" h="339" extrusionOk="0">
                    <a:moveTo>
                      <a:pt x="429" y="339"/>
                    </a:moveTo>
                    <a:cubicBezTo>
                      <a:pt x="255" y="270"/>
                      <a:pt x="106" y="151"/>
                      <a:pt x="0" y="0"/>
                    </a:cubicBezTo>
                    <a:cubicBezTo>
                      <a:pt x="0" y="0"/>
                      <a:pt x="0" y="0"/>
                      <a:pt x="0" y="0"/>
                    </a:cubicBezTo>
                    <a:cubicBezTo>
                      <a:pt x="106" y="151"/>
                      <a:pt x="255" y="269"/>
                      <a:pt x="429" y="339"/>
                    </a:cubicBezTo>
                    <a:cubicBezTo>
                      <a:pt x="429" y="339"/>
                      <a:pt x="429" y="339"/>
                      <a:pt x="429" y="339"/>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
              <p:cNvSpPr/>
              <p:nvPr/>
            </p:nvSpPr>
            <p:spPr>
              <a:xfrm>
                <a:off x="2841" y="1455"/>
                <a:ext cx="721" cy="711"/>
              </a:xfrm>
              <a:custGeom>
                <a:avLst/>
                <a:gdLst/>
                <a:ahLst/>
                <a:cxnLst/>
                <a:rect l="l" t="t" r="r" b="b"/>
                <a:pathLst>
                  <a:path w="1926" h="1902" extrusionOk="0">
                    <a:moveTo>
                      <a:pt x="748" y="1902"/>
                    </a:moveTo>
                    <a:cubicBezTo>
                      <a:pt x="748" y="1902"/>
                      <a:pt x="748" y="1902"/>
                      <a:pt x="748" y="1902"/>
                    </a:cubicBezTo>
                    <a:cubicBezTo>
                      <a:pt x="748" y="1901"/>
                      <a:pt x="748" y="1901"/>
                      <a:pt x="748" y="1901"/>
                    </a:cubicBezTo>
                    <a:cubicBezTo>
                      <a:pt x="747" y="1901"/>
                      <a:pt x="745" y="1900"/>
                      <a:pt x="743" y="1900"/>
                    </a:cubicBezTo>
                    <a:cubicBezTo>
                      <a:pt x="696" y="1889"/>
                      <a:pt x="651" y="1875"/>
                      <a:pt x="606" y="1857"/>
                    </a:cubicBezTo>
                    <a:cubicBezTo>
                      <a:pt x="432" y="1787"/>
                      <a:pt x="283" y="1669"/>
                      <a:pt x="177" y="1518"/>
                    </a:cubicBezTo>
                    <a:cubicBezTo>
                      <a:pt x="72" y="1370"/>
                      <a:pt x="8" y="1191"/>
                      <a:pt x="1" y="998"/>
                    </a:cubicBezTo>
                    <a:cubicBezTo>
                      <a:pt x="1" y="997"/>
                      <a:pt x="1" y="997"/>
                      <a:pt x="1" y="997"/>
                    </a:cubicBezTo>
                    <a:cubicBezTo>
                      <a:pt x="1" y="997"/>
                      <a:pt x="1" y="997"/>
                      <a:pt x="1" y="996"/>
                    </a:cubicBezTo>
                    <a:cubicBezTo>
                      <a:pt x="1" y="996"/>
                      <a:pt x="1" y="996"/>
                      <a:pt x="1" y="996"/>
                    </a:cubicBezTo>
                    <a:cubicBezTo>
                      <a:pt x="1" y="996"/>
                      <a:pt x="1" y="995"/>
                      <a:pt x="1" y="995"/>
                    </a:cubicBezTo>
                    <a:cubicBezTo>
                      <a:pt x="1" y="995"/>
                      <a:pt x="1" y="995"/>
                      <a:pt x="1" y="995"/>
                    </a:cubicBezTo>
                    <a:cubicBezTo>
                      <a:pt x="1" y="994"/>
                      <a:pt x="1" y="994"/>
                      <a:pt x="1" y="994"/>
                    </a:cubicBezTo>
                    <a:cubicBezTo>
                      <a:pt x="1" y="993"/>
                      <a:pt x="1" y="993"/>
                      <a:pt x="1" y="993"/>
                    </a:cubicBezTo>
                    <a:cubicBezTo>
                      <a:pt x="1" y="992"/>
                      <a:pt x="1" y="992"/>
                      <a:pt x="1" y="991"/>
                    </a:cubicBezTo>
                    <a:cubicBezTo>
                      <a:pt x="1" y="991"/>
                      <a:pt x="1" y="991"/>
                      <a:pt x="1" y="991"/>
                    </a:cubicBezTo>
                    <a:cubicBezTo>
                      <a:pt x="1" y="991"/>
                      <a:pt x="1" y="990"/>
                      <a:pt x="1" y="990"/>
                    </a:cubicBezTo>
                    <a:cubicBezTo>
                      <a:pt x="1" y="990"/>
                      <a:pt x="1" y="990"/>
                      <a:pt x="1" y="989"/>
                    </a:cubicBezTo>
                    <a:cubicBezTo>
                      <a:pt x="1" y="989"/>
                      <a:pt x="1" y="989"/>
                      <a:pt x="1" y="989"/>
                    </a:cubicBezTo>
                    <a:cubicBezTo>
                      <a:pt x="1" y="988"/>
                      <a:pt x="1" y="988"/>
                      <a:pt x="1" y="988"/>
                    </a:cubicBezTo>
                    <a:cubicBezTo>
                      <a:pt x="1" y="988"/>
                      <a:pt x="1" y="987"/>
                      <a:pt x="1" y="987"/>
                    </a:cubicBezTo>
                    <a:cubicBezTo>
                      <a:pt x="1" y="987"/>
                      <a:pt x="1" y="987"/>
                      <a:pt x="1" y="987"/>
                    </a:cubicBezTo>
                    <a:cubicBezTo>
                      <a:pt x="1" y="986"/>
                      <a:pt x="1" y="986"/>
                      <a:pt x="1" y="986"/>
                    </a:cubicBezTo>
                    <a:cubicBezTo>
                      <a:pt x="1" y="986"/>
                      <a:pt x="1" y="985"/>
                      <a:pt x="1" y="985"/>
                    </a:cubicBezTo>
                    <a:cubicBezTo>
                      <a:pt x="1" y="985"/>
                      <a:pt x="1" y="985"/>
                      <a:pt x="1" y="984"/>
                    </a:cubicBezTo>
                    <a:cubicBezTo>
                      <a:pt x="1" y="984"/>
                      <a:pt x="1" y="984"/>
                      <a:pt x="1" y="984"/>
                    </a:cubicBezTo>
                    <a:cubicBezTo>
                      <a:pt x="1" y="983"/>
                      <a:pt x="1" y="983"/>
                      <a:pt x="1" y="983"/>
                    </a:cubicBezTo>
                    <a:cubicBezTo>
                      <a:pt x="1" y="982"/>
                      <a:pt x="1" y="982"/>
                      <a:pt x="1" y="982"/>
                    </a:cubicBezTo>
                    <a:cubicBezTo>
                      <a:pt x="1" y="981"/>
                      <a:pt x="1" y="981"/>
                      <a:pt x="1" y="981"/>
                    </a:cubicBezTo>
                    <a:cubicBezTo>
                      <a:pt x="1" y="981"/>
                      <a:pt x="1" y="980"/>
                      <a:pt x="1" y="980"/>
                    </a:cubicBezTo>
                    <a:cubicBezTo>
                      <a:pt x="1" y="980"/>
                      <a:pt x="1" y="980"/>
                      <a:pt x="1" y="979"/>
                    </a:cubicBezTo>
                    <a:cubicBezTo>
                      <a:pt x="1" y="979"/>
                      <a:pt x="1" y="979"/>
                      <a:pt x="1" y="979"/>
                    </a:cubicBezTo>
                    <a:cubicBezTo>
                      <a:pt x="1" y="978"/>
                      <a:pt x="1" y="978"/>
                      <a:pt x="1" y="978"/>
                    </a:cubicBezTo>
                    <a:cubicBezTo>
                      <a:pt x="1" y="978"/>
                      <a:pt x="1" y="977"/>
                      <a:pt x="1" y="977"/>
                    </a:cubicBezTo>
                    <a:cubicBezTo>
                      <a:pt x="1" y="976"/>
                      <a:pt x="1" y="976"/>
                      <a:pt x="1" y="976"/>
                    </a:cubicBezTo>
                    <a:cubicBezTo>
                      <a:pt x="1" y="976"/>
                      <a:pt x="1" y="976"/>
                      <a:pt x="1" y="976"/>
                    </a:cubicBezTo>
                    <a:cubicBezTo>
                      <a:pt x="1" y="975"/>
                      <a:pt x="1" y="975"/>
                      <a:pt x="1" y="975"/>
                    </a:cubicBezTo>
                    <a:cubicBezTo>
                      <a:pt x="1" y="974"/>
                      <a:pt x="1" y="974"/>
                      <a:pt x="1" y="974"/>
                    </a:cubicBezTo>
                    <a:cubicBezTo>
                      <a:pt x="1" y="974"/>
                      <a:pt x="1" y="974"/>
                      <a:pt x="1" y="974"/>
                    </a:cubicBezTo>
                    <a:cubicBezTo>
                      <a:pt x="1" y="973"/>
                      <a:pt x="1" y="973"/>
                      <a:pt x="1" y="972"/>
                    </a:cubicBezTo>
                    <a:cubicBezTo>
                      <a:pt x="1" y="972"/>
                      <a:pt x="1" y="972"/>
                      <a:pt x="1" y="972"/>
                    </a:cubicBezTo>
                    <a:cubicBezTo>
                      <a:pt x="1" y="972"/>
                      <a:pt x="1" y="971"/>
                      <a:pt x="0" y="971"/>
                    </a:cubicBezTo>
                    <a:cubicBezTo>
                      <a:pt x="0" y="970"/>
                      <a:pt x="0" y="970"/>
                      <a:pt x="0" y="970"/>
                    </a:cubicBezTo>
                    <a:cubicBezTo>
                      <a:pt x="0" y="969"/>
                      <a:pt x="0" y="969"/>
                      <a:pt x="0" y="969"/>
                    </a:cubicBezTo>
                    <a:cubicBezTo>
                      <a:pt x="0" y="969"/>
                      <a:pt x="0" y="969"/>
                      <a:pt x="0" y="969"/>
                    </a:cubicBezTo>
                    <a:cubicBezTo>
                      <a:pt x="0" y="968"/>
                      <a:pt x="0" y="968"/>
                      <a:pt x="0" y="968"/>
                    </a:cubicBezTo>
                    <a:cubicBezTo>
                      <a:pt x="0" y="967"/>
                      <a:pt x="0" y="967"/>
                      <a:pt x="0" y="967"/>
                    </a:cubicBezTo>
                    <a:cubicBezTo>
                      <a:pt x="0" y="966"/>
                      <a:pt x="0" y="966"/>
                      <a:pt x="0" y="966"/>
                    </a:cubicBezTo>
                    <a:cubicBezTo>
                      <a:pt x="0" y="966"/>
                      <a:pt x="0" y="966"/>
                      <a:pt x="0" y="966"/>
                    </a:cubicBezTo>
                    <a:cubicBezTo>
                      <a:pt x="0" y="965"/>
                      <a:pt x="0" y="965"/>
                      <a:pt x="0" y="965"/>
                    </a:cubicBezTo>
                    <a:cubicBezTo>
                      <a:pt x="0" y="964"/>
                      <a:pt x="0" y="964"/>
                      <a:pt x="0" y="964"/>
                    </a:cubicBezTo>
                    <a:cubicBezTo>
                      <a:pt x="0" y="963"/>
                      <a:pt x="0" y="963"/>
                      <a:pt x="0" y="963"/>
                    </a:cubicBezTo>
                    <a:cubicBezTo>
                      <a:pt x="0" y="431"/>
                      <a:pt x="431" y="0"/>
                      <a:pt x="963" y="0"/>
                    </a:cubicBezTo>
                    <a:cubicBezTo>
                      <a:pt x="1495" y="0"/>
                      <a:pt x="1926" y="431"/>
                      <a:pt x="1926" y="963"/>
                    </a:cubicBezTo>
                    <a:cubicBezTo>
                      <a:pt x="1926" y="964"/>
                      <a:pt x="1926" y="964"/>
                      <a:pt x="1926" y="964"/>
                    </a:cubicBezTo>
                    <a:cubicBezTo>
                      <a:pt x="1926" y="965"/>
                      <a:pt x="1926" y="965"/>
                      <a:pt x="1926" y="965"/>
                    </a:cubicBezTo>
                    <a:cubicBezTo>
                      <a:pt x="1926" y="966"/>
                      <a:pt x="1926" y="966"/>
                      <a:pt x="1926" y="966"/>
                    </a:cubicBezTo>
                    <a:cubicBezTo>
                      <a:pt x="1926" y="966"/>
                      <a:pt x="1926" y="966"/>
                      <a:pt x="1926" y="966"/>
                    </a:cubicBezTo>
                    <a:cubicBezTo>
                      <a:pt x="1926" y="967"/>
                      <a:pt x="1926" y="967"/>
                      <a:pt x="1926" y="967"/>
                    </a:cubicBezTo>
                    <a:cubicBezTo>
                      <a:pt x="1926" y="968"/>
                      <a:pt x="1926" y="968"/>
                      <a:pt x="1926" y="968"/>
                    </a:cubicBezTo>
                    <a:cubicBezTo>
                      <a:pt x="1926" y="969"/>
                      <a:pt x="1926" y="969"/>
                      <a:pt x="1926" y="969"/>
                    </a:cubicBezTo>
                    <a:cubicBezTo>
                      <a:pt x="1926" y="969"/>
                      <a:pt x="1926" y="969"/>
                      <a:pt x="1926" y="969"/>
                    </a:cubicBezTo>
                    <a:cubicBezTo>
                      <a:pt x="1926" y="970"/>
                      <a:pt x="1926" y="970"/>
                      <a:pt x="1926" y="970"/>
                    </a:cubicBezTo>
                    <a:cubicBezTo>
                      <a:pt x="1926" y="971"/>
                      <a:pt x="1926" y="971"/>
                      <a:pt x="1926" y="971"/>
                    </a:cubicBezTo>
                    <a:cubicBezTo>
                      <a:pt x="1926" y="971"/>
                      <a:pt x="1926" y="972"/>
                      <a:pt x="1926" y="972"/>
                    </a:cubicBezTo>
                    <a:cubicBezTo>
                      <a:pt x="1926" y="973"/>
                      <a:pt x="1926" y="973"/>
                      <a:pt x="1926" y="973"/>
                    </a:cubicBezTo>
                    <a:cubicBezTo>
                      <a:pt x="1926" y="973"/>
                      <a:pt x="1926" y="973"/>
                      <a:pt x="1926" y="974"/>
                    </a:cubicBezTo>
                    <a:cubicBezTo>
                      <a:pt x="1926" y="974"/>
                      <a:pt x="1926" y="974"/>
                      <a:pt x="1926" y="974"/>
                    </a:cubicBezTo>
                    <a:cubicBezTo>
                      <a:pt x="1926" y="974"/>
                      <a:pt x="1926" y="975"/>
                      <a:pt x="1926" y="975"/>
                    </a:cubicBezTo>
                    <a:cubicBezTo>
                      <a:pt x="1926" y="975"/>
                      <a:pt x="1926" y="975"/>
                      <a:pt x="1926" y="976"/>
                    </a:cubicBezTo>
                    <a:cubicBezTo>
                      <a:pt x="1926" y="976"/>
                      <a:pt x="1926" y="976"/>
                      <a:pt x="1926" y="976"/>
                    </a:cubicBezTo>
                    <a:cubicBezTo>
                      <a:pt x="1926" y="977"/>
                      <a:pt x="1926" y="977"/>
                      <a:pt x="1926" y="977"/>
                    </a:cubicBezTo>
                    <a:cubicBezTo>
                      <a:pt x="1926" y="977"/>
                      <a:pt x="1926" y="978"/>
                      <a:pt x="1926" y="978"/>
                    </a:cubicBezTo>
                    <a:cubicBezTo>
                      <a:pt x="1926" y="978"/>
                      <a:pt x="1926" y="978"/>
                      <a:pt x="1926" y="978"/>
                    </a:cubicBezTo>
                    <a:cubicBezTo>
                      <a:pt x="1926" y="979"/>
                      <a:pt x="1926" y="979"/>
                      <a:pt x="1926" y="980"/>
                    </a:cubicBezTo>
                    <a:cubicBezTo>
                      <a:pt x="1926" y="980"/>
                      <a:pt x="1926" y="980"/>
                      <a:pt x="1926" y="980"/>
                    </a:cubicBezTo>
                    <a:cubicBezTo>
                      <a:pt x="1926" y="981"/>
                      <a:pt x="1926" y="981"/>
                      <a:pt x="1926" y="981"/>
                    </a:cubicBezTo>
                    <a:cubicBezTo>
                      <a:pt x="1926" y="981"/>
                      <a:pt x="1926" y="982"/>
                      <a:pt x="1926" y="982"/>
                    </a:cubicBezTo>
                    <a:cubicBezTo>
                      <a:pt x="1926" y="982"/>
                      <a:pt x="1926" y="982"/>
                      <a:pt x="1926" y="983"/>
                    </a:cubicBezTo>
                    <a:cubicBezTo>
                      <a:pt x="1926" y="983"/>
                      <a:pt x="1926" y="983"/>
                      <a:pt x="1926" y="983"/>
                    </a:cubicBezTo>
                    <a:cubicBezTo>
                      <a:pt x="1926" y="984"/>
                      <a:pt x="1926" y="984"/>
                      <a:pt x="1926" y="984"/>
                    </a:cubicBezTo>
                    <a:cubicBezTo>
                      <a:pt x="1926" y="984"/>
                      <a:pt x="1926" y="985"/>
                      <a:pt x="1926" y="985"/>
                    </a:cubicBezTo>
                    <a:cubicBezTo>
                      <a:pt x="1926" y="985"/>
                      <a:pt x="1926" y="985"/>
                      <a:pt x="1926" y="986"/>
                    </a:cubicBezTo>
                    <a:cubicBezTo>
                      <a:pt x="1926" y="986"/>
                      <a:pt x="1926" y="986"/>
                      <a:pt x="1926" y="986"/>
                    </a:cubicBezTo>
                    <a:cubicBezTo>
                      <a:pt x="1926" y="987"/>
                      <a:pt x="1926" y="987"/>
                      <a:pt x="1926" y="987"/>
                    </a:cubicBezTo>
                    <a:cubicBezTo>
                      <a:pt x="1926" y="988"/>
                      <a:pt x="1926" y="988"/>
                      <a:pt x="1926" y="988"/>
                    </a:cubicBezTo>
                    <a:cubicBezTo>
                      <a:pt x="1926" y="988"/>
                      <a:pt x="1926" y="989"/>
                      <a:pt x="1926" y="989"/>
                    </a:cubicBezTo>
                    <a:cubicBezTo>
                      <a:pt x="1926" y="989"/>
                      <a:pt x="1926" y="989"/>
                      <a:pt x="1926" y="990"/>
                    </a:cubicBezTo>
                    <a:cubicBezTo>
                      <a:pt x="1926" y="990"/>
                      <a:pt x="1926" y="990"/>
                      <a:pt x="1926" y="990"/>
                    </a:cubicBezTo>
                    <a:cubicBezTo>
                      <a:pt x="1926" y="991"/>
                      <a:pt x="1926" y="991"/>
                      <a:pt x="1926" y="991"/>
                    </a:cubicBezTo>
                    <a:cubicBezTo>
                      <a:pt x="1926" y="991"/>
                      <a:pt x="1926" y="992"/>
                      <a:pt x="1926" y="992"/>
                    </a:cubicBezTo>
                    <a:cubicBezTo>
                      <a:pt x="1926" y="992"/>
                      <a:pt x="1926" y="992"/>
                      <a:pt x="1926" y="993"/>
                    </a:cubicBezTo>
                    <a:cubicBezTo>
                      <a:pt x="1926" y="993"/>
                      <a:pt x="1926" y="993"/>
                      <a:pt x="1926" y="993"/>
                    </a:cubicBezTo>
                    <a:cubicBezTo>
                      <a:pt x="1926" y="993"/>
                      <a:pt x="1926" y="994"/>
                      <a:pt x="1926" y="994"/>
                    </a:cubicBezTo>
                    <a:cubicBezTo>
                      <a:pt x="1926" y="994"/>
                      <a:pt x="1925" y="995"/>
                      <a:pt x="1925" y="995"/>
                    </a:cubicBezTo>
                    <a:cubicBezTo>
                      <a:pt x="1925" y="995"/>
                      <a:pt x="1925" y="996"/>
                      <a:pt x="1925" y="996"/>
                    </a:cubicBezTo>
                    <a:cubicBezTo>
                      <a:pt x="1925" y="996"/>
                      <a:pt x="1925" y="996"/>
                      <a:pt x="1925" y="997"/>
                    </a:cubicBezTo>
                    <a:cubicBezTo>
                      <a:pt x="1925" y="997"/>
                      <a:pt x="1925" y="997"/>
                      <a:pt x="1925" y="998"/>
                    </a:cubicBezTo>
                    <a:cubicBezTo>
                      <a:pt x="1925" y="998"/>
                      <a:pt x="1925" y="998"/>
                      <a:pt x="1925" y="998"/>
                    </a:cubicBezTo>
                    <a:cubicBezTo>
                      <a:pt x="1925" y="998"/>
                      <a:pt x="1925" y="999"/>
                      <a:pt x="1925" y="999"/>
                    </a:cubicBezTo>
                    <a:cubicBezTo>
                      <a:pt x="1925" y="999"/>
                      <a:pt x="1925" y="999"/>
                      <a:pt x="1925" y="1000"/>
                    </a:cubicBezTo>
                    <a:cubicBezTo>
                      <a:pt x="1925" y="1000"/>
                      <a:pt x="1925" y="1000"/>
                      <a:pt x="1925" y="1000"/>
                    </a:cubicBezTo>
                    <a:cubicBezTo>
                      <a:pt x="1925" y="1001"/>
                      <a:pt x="1925" y="1001"/>
                      <a:pt x="1925" y="1001"/>
                    </a:cubicBezTo>
                    <a:cubicBezTo>
                      <a:pt x="1925" y="1001"/>
                      <a:pt x="1925" y="1002"/>
                      <a:pt x="1925" y="1002"/>
                    </a:cubicBezTo>
                    <a:cubicBezTo>
                      <a:pt x="1925" y="1002"/>
                      <a:pt x="1925" y="1002"/>
                      <a:pt x="1925" y="1002"/>
                    </a:cubicBezTo>
                    <a:cubicBezTo>
                      <a:pt x="1925" y="1003"/>
                      <a:pt x="1925" y="1003"/>
                      <a:pt x="1925" y="1004"/>
                    </a:cubicBezTo>
                    <a:cubicBezTo>
                      <a:pt x="1925" y="1004"/>
                      <a:pt x="1925" y="1004"/>
                      <a:pt x="1925" y="1004"/>
                    </a:cubicBezTo>
                    <a:cubicBezTo>
                      <a:pt x="1925" y="1005"/>
                      <a:pt x="1925" y="1005"/>
                      <a:pt x="1925" y="1005"/>
                    </a:cubicBezTo>
                    <a:cubicBezTo>
                      <a:pt x="1925" y="1006"/>
                      <a:pt x="1925" y="1006"/>
                      <a:pt x="1925" y="1006"/>
                    </a:cubicBezTo>
                    <a:cubicBezTo>
                      <a:pt x="1925" y="1006"/>
                      <a:pt x="1925" y="1006"/>
                      <a:pt x="1925" y="1007"/>
                    </a:cubicBezTo>
                    <a:cubicBezTo>
                      <a:pt x="1925" y="1007"/>
                      <a:pt x="1925" y="1007"/>
                      <a:pt x="1925" y="1007"/>
                    </a:cubicBezTo>
                    <a:cubicBezTo>
                      <a:pt x="1925" y="1008"/>
                      <a:pt x="1925" y="1008"/>
                      <a:pt x="1925" y="1008"/>
                    </a:cubicBezTo>
                    <a:cubicBezTo>
                      <a:pt x="1925" y="1008"/>
                      <a:pt x="1925" y="1008"/>
                      <a:pt x="1925" y="1009"/>
                    </a:cubicBezTo>
                    <a:cubicBezTo>
                      <a:pt x="1925" y="1009"/>
                      <a:pt x="1925" y="1009"/>
                      <a:pt x="1925" y="1010"/>
                    </a:cubicBezTo>
                    <a:cubicBezTo>
                      <a:pt x="1925" y="1010"/>
                      <a:pt x="1925" y="1010"/>
                      <a:pt x="1925" y="1010"/>
                    </a:cubicBezTo>
                    <a:cubicBezTo>
                      <a:pt x="1925" y="1011"/>
                      <a:pt x="1925" y="1013"/>
                      <a:pt x="1925" y="1015"/>
                    </a:cubicBezTo>
                    <a:cubicBezTo>
                      <a:pt x="1925" y="1015"/>
                      <a:pt x="1925" y="1015"/>
                      <a:pt x="1925" y="1015"/>
                    </a:cubicBezTo>
                    <a:cubicBezTo>
                      <a:pt x="1925" y="1015"/>
                      <a:pt x="1925" y="1016"/>
                      <a:pt x="1925" y="1016"/>
                    </a:cubicBezTo>
                    <a:cubicBezTo>
                      <a:pt x="1925" y="1016"/>
                      <a:pt x="1925" y="1016"/>
                      <a:pt x="1925" y="1016"/>
                    </a:cubicBezTo>
                    <a:cubicBezTo>
                      <a:pt x="1909" y="1303"/>
                      <a:pt x="1768" y="1556"/>
                      <a:pt x="1555" y="1722"/>
                    </a:cubicBezTo>
                    <a:cubicBezTo>
                      <a:pt x="1454" y="1801"/>
                      <a:pt x="1337" y="1860"/>
                      <a:pt x="1210" y="1894"/>
                    </a:cubicBezTo>
                    <a:cubicBezTo>
                      <a:pt x="1210" y="1894"/>
                      <a:pt x="1210" y="1894"/>
                      <a:pt x="1210" y="1894"/>
                    </a:cubicBezTo>
                    <a:cubicBezTo>
                      <a:pt x="1210" y="1894"/>
                      <a:pt x="1210" y="1894"/>
                      <a:pt x="1210" y="1894"/>
                    </a:cubicBezTo>
                    <a:cubicBezTo>
                      <a:pt x="1220" y="1867"/>
                      <a:pt x="1231" y="1841"/>
                      <a:pt x="1243" y="1813"/>
                    </a:cubicBezTo>
                    <a:cubicBezTo>
                      <a:pt x="1352" y="1559"/>
                      <a:pt x="1369" y="1477"/>
                      <a:pt x="1346" y="1477"/>
                    </a:cubicBezTo>
                    <a:cubicBezTo>
                      <a:pt x="1303" y="1477"/>
                      <a:pt x="1126" y="1748"/>
                      <a:pt x="1126" y="1748"/>
                    </a:cubicBezTo>
                    <a:cubicBezTo>
                      <a:pt x="1076" y="1460"/>
                      <a:pt x="1035" y="1364"/>
                      <a:pt x="1001" y="1364"/>
                    </a:cubicBezTo>
                    <a:cubicBezTo>
                      <a:pt x="933" y="1364"/>
                      <a:pt x="898" y="1762"/>
                      <a:pt x="898" y="1762"/>
                    </a:cubicBezTo>
                    <a:cubicBezTo>
                      <a:pt x="787" y="1569"/>
                      <a:pt x="638" y="1384"/>
                      <a:pt x="588" y="1384"/>
                    </a:cubicBezTo>
                    <a:cubicBezTo>
                      <a:pt x="552" y="1384"/>
                      <a:pt x="569" y="1482"/>
                      <a:pt x="692" y="1748"/>
                    </a:cubicBezTo>
                    <a:cubicBezTo>
                      <a:pt x="714" y="1797"/>
                      <a:pt x="733" y="1848"/>
                      <a:pt x="748" y="1902"/>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1"/>
              <p:cNvSpPr/>
              <p:nvPr/>
            </p:nvSpPr>
            <p:spPr>
              <a:xfrm>
                <a:off x="3072" y="2731"/>
                <a:ext cx="216" cy="53"/>
              </a:xfrm>
              <a:custGeom>
                <a:avLst/>
                <a:gdLst/>
                <a:ahLst/>
                <a:cxnLst/>
                <a:rect l="l" t="t" r="r" b="b"/>
                <a:pathLst>
                  <a:path w="576" h="143"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3"/>
                    </a:moveTo>
                    <a:cubicBezTo>
                      <a:pt x="0" y="3"/>
                      <a:pt x="0" y="3"/>
                      <a:pt x="0" y="2"/>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moveTo>
                      <a:pt x="0" y="3"/>
                    </a:moveTo>
                    <a:cubicBezTo>
                      <a:pt x="0" y="3"/>
                      <a:pt x="0" y="3"/>
                      <a:pt x="0" y="3"/>
                    </a:cubicBezTo>
                    <a:moveTo>
                      <a:pt x="1" y="4"/>
                    </a:moveTo>
                    <a:cubicBezTo>
                      <a:pt x="1" y="3"/>
                      <a:pt x="1" y="3"/>
                      <a:pt x="0" y="3"/>
                    </a:cubicBezTo>
                    <a:cubicBezTo>
                      <a:pt x="1" y="3"/>
                      <a:pt x="1" y="3"/>
                      <a:pt x="1" y="4"/>
                    </a:cubicBezTo>
                    <a:moveTo>
                      <a:pt x="576" y="22"/>
                    </a:moveTo>
                    <a:cubicBezTo>
                      <a:pt x="576" y="22"/>
                      <a:pt x="576" y="22"/>
                      <a:pt x="575" y="22"/>
                    </a:cubicBezTo>
                    <a:cubicBezTo>
                      <a:pt x="576" y="22"/>
                      <a:pt x="576" y="22"/>
                      <a:pt x="576" y="22"/>
                    </a:cubicBezTo>
                    <a:moveTo>
                      <a:pt x="272" y="143"/>
                    </a:moveTo>
                    <a:cubicBezTo>
                      <a:pt x="184" y="142"/>
                      <a:pt x="89" y="109"/>
                      <a:pt x="3" y="6"/>
                    </a:cubicBezTo>
                    <a:cubicBezTo>
                      <a:pt x="89" y="109"/>
                      <a:pt x="184" y="142"/>
                      <a:pt x="272" y="143"/>
                    </a:cubicBezTo>
                    <a:moveTo>
                      <a:pt x="272" y="143"/>
                    </a:moveTo>
                    <a:cubicBezTo>
                      <a:pt x="272" y="143"/>
                      <a:pt x="272" y="143"/>
                      <a:pt x="272" y="143"/>
                    </a:cubicBezTo>
                    <a:cubicBezTo>
                      <a:pt x="273" y="143"/>
                      <a:pt x="273" y="143"/>
                      <a:pt x="273" y="143"/>
                    </a:cubicBezTo>
                    <a:cubicBezTo>
                      <a:pt x="272" y="143"/>
                      <a:pt x="272" y="143"/>
                      <a:pt x="272" y="143"/>
                    </a:cubicBezTo>
                  </a:path>
                </a:pathLst>
              </a:custGeom>
              <a:solidFill>
                <a:srgbClr val="B0998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
              <p:cNvSpPr/>
              <p:nvPr/>
            </p:nvSpPr>
            <p:spPr>
              <a:xfrm>
                <a:off x="3048" y="1965"/>
                <a:ext cx="305" cy="819"/>
              </a:xfrm>
              <a:custGeom>
                <a:avLst/>
                <a:gdLst/>
                <a:ahLst/>
                <a:cxnLst/>
                <a:rect l="l" t="t" r="r" b="b"/>
                <a:pathLst>
                  <a:path w="817" h="2190" extrusionOk="0">
                    <a:moveTo>
                      <a:pt x="337" y="2190"/>
                    </a:moveTo>
                    <a:cubicBezTo>
                      <a:pt x="337" y="2190"/>
                      <a:pt x="337" y="2190"/>
                      <a:pt x="337" y="2190"/>
                    </a:cubicBezTo>
                    <a:cubicBezTo>
                      <a:pt x="249" y="2189"/>
                      <a:pt x="154" y="2156"/>
                      <a:pt x="68" y="2053"/>
                    </a:cubicBezTo>
                    <a:cubicBezTo>
                      <a:pt x="67" y="2052"/>
                      <a:pt x="67" y="2051"/>
                      <a:pt x="66" y="2051"/>
                    </a:cubicBezTo>
                    <a:cubicBezTo>
                      <a:pt x="66" y="2050"/>
                      <a:pt x="66"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49"/>
                    </a:cubicBezTo>
                    <a:cubicBezTo>
                      <a:pt x="65" y="2049"/>
                      <a:pt x="65"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8"/>
                    </a:cubicBezTo>
                    <a:cubicBezTo>
                      <a:pt x="66" y="2048"/>
                      <a:pt x="66" y="2048"/>
                      <a:pt x="66" y="2048"/>
                    </a:cubicBezTo>
                    <a:cubicBezTo>
                      <a:pt x="66" y="2048"/>
                      <a:pt x="66" y="2048"/>
                      <a:pt x="66" y="2048"/>
                    </a:cubicBezTo>
                    <a:cubicBezTo>
                      <a:pt x="66" y="2048"/>
                      <a:pt x="66" y="2048"/>
                      <a:pt x="66" y="2048"/>
                    </a:cubicBezTo>
                    <a:cubicBezTo>
                      <a:pt x="66" y="2048"/>
                      <a:pt x="66" y="2048"/>
                      <a:pt x="66" y="2047"/>
                    </a:cubicBezTo>
                    <a:cubicBezTo>
                      <a:pt x="66" y="2047"/>
                      <a:pt x="66" y="2047"/>
                      <a:pt x="66" y="2047"/>
                    </a:cubicBezTo>
                    <a:cubicBezTo>
                      <a:pt x="66" y="2047"/>
                      <a:pt x="66" y="2047"/>
                      <a:pt x="66" y="2047"/>
                    </a:cubicBezTo>
                    <a:cubicBezTo>
                      <a:pt x="66" y="2047"/>
                      <a:pt x="66" y="2047"/>
                      <a:pt x="66" y="2047"/>
                    </a:cubicBezTo>
                    <a:cubicBezTo>
                      <a:pt x="85" y="1993"/>
                      <a:pt x="371" y="1148"/>
                      <a:pt x="196" y="538"/>
                    </a:cubicBezTo>
                    <a:cubicBezTo>
                      <a:pt x="181" y="484"/>
                      <a:pt x="162" y="433"/>
                      <a:pt x="140" y="384"/>
                    </a:cubicBezTo>
                    <a:cubicBezTo>
                      <a:pt x="17" y="118"/>
                      <a:pt x="0" y="20"/>
                      <a:pt x="36" y="20"/>
                    </a:cubicBezTo>
                    <a:cubicBezTo>
                      <a:pt x="86" y="20"/>
                      <a:pt x="235" y="205"/>
                      <a:pt x="346" y="398"/>
                    </a:cubicBezTo>
                    <a:cubicBezTo>
                      <a:pt x="346" y="398"/>
                      <a:pt x="381" y="0"/>
                      <a:pt x="449" y="0"/>
                    </a:cubicBezTo>
                    <a:cubicBezTo>
                      <a:pt x="483" y="0"/>
                      <a:pt x="524" y="96"/>
                      <a:pt x="574" y="384"/>
                    </a:cubicBezTo>
                    <a:cubicBezTo>
                      <a:pt x="574" y="384"/>
                      <a:pt x="751" y="113"/>
                      <a:pt x="794" y="113"/>
                    </a:cubicBezTo>
                    <a:cubicBezTo>
                      <a:pt x="817" y="113"/>
                      <a:pt x="800" y="195"/>
                      <a:pt x="691" y="449"/>
                    </a:cubicBezTo>
                    <a:cubicBezTo>
                      <a:pt x="679" y="477"/>
                      <a:pt x="668" y="503"/>
                      <a:pt x="658" y="530"/>
                    </a:cubicBezTo>
                    <a:cubicBezTo>
                      <a:pt x="397" y="1182"/>
                      <a:pt x="561" y="1422"/>
                      <a:pt x="640" y="2069"/>
                    </a:cubicBezTo>
                    <a:cubicBezTo>
                      <a:pt x="641" y="2069"/>
                      <a:pt x="641" y="2069"/>
                      <a:pt x="641" y="2069"/>
                    </a:cubicBezTo>
                    <a:cubicBezTo>
                      <a:pt x="641" y="2070"/>
                      <a:pt x="641" y="2070"/>
                      <a:pt x="641" y="2071"/>
                    </a:cubicBezTo>
                    <a:cubicBezTo>
                      <a:pt x="641" y="2071"/>
                      <a:pt x="641" y="2071"/>
                      <a:pt x="641" y="2071"/>
                    </a:cubicBezTo>
                    <a:cubicBezTo>
                      <a:pt x="638" y="2074"/>
                      <a:pt x="501" y="2189"/>
                      <a:pt x="338" y="2190"/>
                    </a:cubicBezTo>
                    <a:cubicBezTo>
                      <a:pt x="337" y="2190"/>
                      <a:pt x="337" y="2190"/>
                      <a:pt x="337" y="2190"/>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1"/>
              <p:cNvSpPr/>
              <p:nvPr/>
            </p:nvSpPr>
            <p:spPr>
              <a:xfrm>
                <a:off x="5575" y="2040"/>
                <a:ext cx="65" cy="80"/>
              </a:xfrm>
              <a:custGeom>
                <a:avLst/>
                <a:gdLst/>
                <a:ahLst/>
                <a:cxnLst/>
                <a:rect l="l" t="t" r="r" b="b"/>
                <a:pathLst>
                  <a:path w="175" h="212" extrusionOk="0">
                    <a:moveTo>
                      <a:pt x="175" y="212"/>
                    </a:moveTo>
                    <a:cubicBezTo>
                      <a:pt x="106" y="151"/>
                      <a:pt x="47" y="80"/>
                      <a:pt x="0" y="0"/>
                    </a:cubicBezTo>
                    <a:cubicBezTo>
                      <a:pt x="47" y="80"/>
                      <a:pt x="106" y="151"/>
                      <a:pt x="175" y="212"/>
                    </a:cubicBezTo>
                    <a:cubicBezTo>
                      <a:pt x="175" y="212"/>
                      <a:pt x="175" y="212"/>
                      <a:pt x="175" y="212"/>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
              <p:cNvSpPr/>
              <p:nvPr/>
            </p:nvSpPr>
            <p:spPr>
              <a:xfrm>
                <a:off x="5530" y="1893"/>
                <a:ext cx="45" cy="147"/>
              </a:xfrm>
              <a:custGeom>
                <a:avLst/>
                <a:gdLst/>
                <a:ahLst/>
                <a:cxnLst/>
                <a:rect l="l" t="t" r="r" b="b"/>
                <a:pathLst>
                  <a:path w="120" h="394" extrusionOk="0">
                    <a:moveTo>
                      <a:pt x="120" y="394"/>
                    </a:moveTo>
                    <a:cubicBezTo>
                      <a:pt x="51" y="278"/>
                      <a:pt x="8" y="144"/>
                      <a:pt x="0" y="0"/>
                    </a:cubicBezTo>
                    <a:cubicBezTo>
                      <a:pt x="8" y="144"/>
                      <a:pt x="51" y="278"/>
                      <a:pt x="120" y="394"/>
                    </a:cubicBezTo>
                    <a:cubicBezTo>
                      <a:pt x="120" y="394"/>
                      <a:pt x="120" y="394"/>
                      <a:pt x="120" y="394"/>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1"/>
              <p:cNvSpPr/>
              <p:nvPr/>
            </p:nvSpPr>
            <p:spPr>
              <a:xfrm>
                <a:off x="5640" y="2120"/>
                <a:ext cx="135" cy="71"/>
              </a:xfrm>
              <a:custGeom>
                <a:avLst/>
                <a:gdLst/>
                <a:ahLst/>
                <a:cxnLst/>
                <a:rect l="l" t="t" r="r" b="b"/>
                <a:pathLst>
                  <a:path w="359" h="190" extrusionOk="0">
                    <a:moveTo>
                      <a:pt x="359" y="190"/>
                    </a:moveTo>
                    <a:cubicBezTo>
                      <a:pt x="224" y="155"/>
                      <a:pt x="101" y="89"/>
                      <a:pt x="0" y="0"/>
                    </a:cubicBezTo>
                    <a:cubicBezTo>
                      <a:pt x="0" y="0"/>
                      <a:pt x="0" y="0"/>
                      <a:pt x="0" y="0"/>
                    </a:cubicBezTo>
                    <a:cubicBezTo>
                      <a:pt x="101" y="89"/>
                      <a:pt x="224" y="155"/>
                      <a:pt x="359" y="189"/>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1"/>
              <p:cNvSpPr/>
              <p:nvPr/>
            </p:nvSpPr>
            <p:spPr>
              <a:xfrm>
                <a:off x="6080" y="2000"/>
                <a:ext cx="76" cy="111"/>
              </a:xfrm>
              <a:custGeom>
                <a:avLst/>
                <a:gdLst/>
                <a:ahLst/>
                <a:cxnLst/>
                <a:rect l="l" t="t" r="r" b="b"/>
                <a:pathLst>
                  <a:path w="203" h="296" extrusionOk="0">
                    <a:moveTo>
                      <a:pt x="0" y="296"/>
                    </a:moveTo>
                    <a:cubicBezTo>
                      <a:pt x="0" y="296"/>
                      <a:pt x="0" y="296"/>
                      <a:pt x="0" y="296"/>
                    </a:cubicBezTo>
                    <a:cubicBezTo>
                      <a:pt x="87" y="213"/>
                      <a:pt x="156" y="112"/>
                      <a:pt x="203" y="0"/>
                    </a:cubicBezTo>
                    <a:cubicBezTo>
                      <a:pt x="157" y="112"/>
                      <a:pt x="87" y="213"/>
                      <a:pt x="0" y="296"/>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
              <p:cNvSpPr/>
              <p:nvPr/>
            </p:nvSpPr>
            <p:spPr>
              <a:xfrm>
                <a:off x="5978" y="2111"/>
                <a:ext cx="102" cy="66"/>
              </a:xfrm>
              <a:custGeom>
                <a:avLst/>
                <a:gdLst/>
                <a:ahLst/>
                <a:cxnLst/>
                <a:rect l="l" t="t" r="r" b="b"/>
                <a:pathLst>
                  <a:path w="274" h="177" extrusionOk="0">
                    <a:moveTo>
                      <a:pt x="0" y="177"/>
                    </a:moveTo>
                    <a:cubicBezTo>
                      <a:pt x="0" y="177"/>
                      <a:pt x="0" y="177"/>
                      <a:pt x="0" y="177"/>
                    </a:cubicBezTo>
                    <a:cubicBezTo>
                      <a:pt x="103" y="135"/>
                      <a:pt x="195" y="75"/>
                      <a:pt x="274" y="0"/>
                    </a:cubicBezTo>
                    <a:cubicBezTo>
                      <a:pt x="274" y="0"/>
                      <a:pt x="274" y="0"/>
                      <a:pt x="274" y="0"/>
                    </a:cubicBezTo>
                    <a:cubicBezTo>
                      <a:pt x="195" y="75"/>
                      <a:pt x="103" y="135"/>
                      <a:pt x="0" y="177"/>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
              <p:cNvSpPr/>
              <p:nvPr/>
            </p:nvSpPr>
            <p:spPr>
              <a:xfrm>
                <a:off x="5530" y="1875"/>
                <a:ext cx="0" cy="18"/>
              </a:xfrm>
              <a:custGeom>
                <a:avLst/>
                <a:gdLst/>
                <a:ahLst/>
                <a:cxnLst/>
                <a:rect l="l" t="t" r="r" b="b"/>
                <a:pathLst>
                  <a:path w="1" h="48" extrusionOk="0">
                    <a:moveTo>
                      <a:pt x="0" y="0"/>
                    </a:moveTo>
                    <a:cubicBezTo>
                      <a:pt x="0" y="0"/>
                      <a:pt x="0" y="0"/>
                      <a:pt x="0" y="0"/>
                    </a:cubicBezTo>
                    <a:moveTo>
                      <a:pt x="0" y="1"/>
                    </a:moveTo>
                    <a:cubicBezTo>
                      <a:pt x="0" y="1"/>
                      <a:pt x="0" y="1"/>
                      <a:pt x="0" y="1"/>
                    </a:cubicBezTo>
                    <a:cubicBezTo>
                      <a:pt x="0" y="1"/>
                      <a:pt x="0" y="1"/>
                      <a:pt x="0" y="1"/>
                    </a:cubicBezTo>
                    <a:moveTo>
                      <a:pt x="0" y="3"/>
                    </a:moveTo>
                    <a:cubicBezTo>
                      <a:pt x="0" y="2"/>
                      <a:pt x="0" y="2"/>
                      <a:pt x="0" y="2"/>
                    </a:cubicBezTo>
                    <a:cubicBezTo>
                      <a:pt x="0" y="3"/>
                      <a:pt x="0" y="3"/>
                      <a:pt x="0" y="3"/>
                    </a:cubicBezTo>
                    <a:moveTo>
                      <a:pt x="0" y="4"/>
                    </a:moveTo>
                    <a:cubicBezTo>
                      <a:pt x="0" y="4"/>
                      <a:pt x="0" y="4"/>
                      <a:pt x="0" y="4"/>
                    </a:cubicBezTo>
                    <a:cubicBezTo>
                      <a:pt x="0" y="4"/>
                      <a:pt x="0" y="4"/>
                      <a:pt x="0" y="4"/>
                    </a:cubicBezTo>
                    <a:moveTo>
                      <a:pt x="0" y="5"/>
                    </a:moveTo>
                    <a:cubicBezTo>
                      <a:pt x="0" y="5"/>
                      <a:pt x="0" y="5"/>
                      <a:pt x="0" y="5"/>
                    </a:cubicBezTo>
                    <a:cubicBezTo>
                      <a:pt x="0" y="5"/>
                      <a:pt x="0" y="5"/>
                      <a:pt x="0" y="5"/>
                    </a:cubicBezTo>
                    <a:moveTo>
                      <a:pt x="0" y="7"/>
                    </a:moveTo>
                    <a:cubicBezTo>
                      <a:pt x="0" y="6"/>
                      <a:pt x="0" y="6"/>
                      <a:pt x="0" y="6"/>
                    </a:cubicBezTo>
                    <a:cubicBezTo>
                      <a:pt x="0" y="7"/>
                      <a:pt x="0" y="7"/>
                      <a:pt x="0" y="7"/>
                    </a:cubicBezTo>
                    <a:moveTo>
                      <a:pt x="0" y="8"/>
                    </a:moveTo>
                    <a:cubicBezTo>
                      <a:pt x="0" y="8"/>
                      <a:pt x="0" y="8"/>
                      <a:pt x="0" y="8"/>
                    </a:cubicBezTo>
                    <a:cubicBezTo>
                      <a:pt x="0" y="8"/>
                      <a:pt x="0" y="8"/>
                      <a:pt x="0" y="8"/>
                    </a:cubicBezTo>
                    <a:moveTo>
                      <a:pt x="0" y="10"/>
                    </a:moveTo>
                    <a:cubicBezTo>
                      <a:pt x="0" y="10"/>
                      <a:pt x="0" y="9"/>
                      <a:pt x="0" y="9"/>
                    </a:cubicBezTo>
                    <a:cubicBezTo>
                      <a:pt x="0" y="9"/>
                      <a:pt x="0" y="10"/>
                      <a:pt x="0" y="10"/>
                    </a:cubicBezTo>
                    <a:moveTo>
                      <a:pt x="0" y="11"/>
                    </a:moveTo>
                    <a:cubicBezTo>
                      <a:pt x="0" y="11"/>
                      <a:pt x="0" y="11"/>
                      <a:pt x="0" y="11"/>
                    </a:cubicBezTo>
                    <a:cubicBezTo>
                      <a:pt x="0" y="11"/>
                      <a:pt x="0" y="11"/>
                      <a:pt x="0" y="11"/>
                    </a:cubicBezTo>
                    <a:moveTo>
                      <a:pt x="0" y="13"/>
                    </a:moveTo>
                    <a:cubicBezTo>
                      <a:pt x="0" y="12"/>
                      <a:pt x="0" y="12"/>
                      <a:pt x="0" y="12"/>
                    </a:cubicBezTo>
                    <a:cubicBezTo>
                      <a:pt x="0" y="12"/>
                      <a:pt x="0" y="12"/>
                      <a:pt x="0" y="13"/>
                    </a:cubicBezTo>
                    <a:moveTo>
                      <a:pt x="0" y="14"/>
                    </a:moveTo>
                    <a:cubicBezTo>
                      <a:pt x="0" y="13"/>
                      <a:pt x="0" y="13"/>
                      <a:pt x="0" y="13"/>
                    </a:cubicBezTo>
                    <a:cubicBezTo>
                      <a:pt x="0" y="14"/>
                      <a:pt x="0" y="14"/>
                      <a:pt x="0" y="14"/>
                    </a:cubicBezTo>
                    <a:moveTo>
                      <a:pt x="0" y="16"/>
                    </a:moveTo>
                    <a:cubicBezTo>
                      <a:pt x="0" y="15"/>
                      <a:pt x="0" y="15"/>
                      <a:pt x="0" y="14"/>
                    </a:cubicBezTo>
                    <a:cubicBezTo>
                      <a:pt x="0" y="15"/>
                      <a:pt x="0" y="15"/>
                      <a:pt x="0" y="16"/>
                    </a:cubicBezTo>
                    <a:moveTo>
                      <a:pt x="0" y="17"/>
                    </a:moveTo>
                    <a:cubicBezTo>
                      <a:pt x="0" y="17"/>
                      <a:pt x="0" y="17"/>
                      <a:pt x="0" y="16"/>
                    </a:cubicBezTo>
                    <a:cubicBezTo>
                      <a:pt x="0" y="17"/>
                      <a:pt x="0" y="17"/>
                      <a:pt x="0" y="17"/>
                    </a:cubicBezTo>
                    <a:moveTo>
                      <a:pt x="0" y="18"/>
                    </a:moveTo>
                    <a:cubicBezTo>
                      <a:pt x="0" y="18"/>
                      <a:pt x="0" y="18"/>
                      <a:pt x="0" y="18"/>
                    </a:cubicBezTo>
                    <a:cubicBezTo>
                      <a:pt x="0" y="18"/>
                      <a:pt x="0" y="18"/>
                      <a:pt x="0" y="18"/>
                    </a:cubicBezTo>
                    <a:moveTo>
                      <a:pt x="0" y="20"/>
                    </a:moveTo>
                    <a:cubicBezTo>
                      <a:pt x="0" y="19"/>
                      <a:pt x="0" y="19"/>
                      <a:pt x="0" y="19"/>
                    </a:cubicBezTo>
                    <a:cubicBezTo>
                      <a:pt x="0" y="19"/>
                      <a:pt x="0" y="19"/>
                      <a:pt x="0" y="20"/>
                    </a:cubicBezTo>
                    <a:moveTo>
                      <a:pt x="0" y="21"/>
                    </a:moveTo>
                    <a:cubicBezTo>
                      <a:pt x="0" y="21"/>
                      <a:pt x="0" y="20"/>
                      <a:pt x="0" y="20"/>
                    </a:cubicBezTo>
                    <a:cubicBezTo>
                      <a:pt x="0" y="20"/>
                      <a:pt x="0" y="21"/>
                      <a:pt x="0" y="21"/>
                    </a:cubicBezTo>
                    <a:moveTo>
                      <a:pt x="0" y="24"/>
                    </a:moveTo>
                    <a:cubicBezTo>
                      <a:pt x="0" y="23"/>
                      <a:pt x="0" y="22"/>
                      <a:pt x="0" y="21"/>
                    </a:cubicBezTo>
                    <a:cubicBezTo>
                      <a:pt x="0" y="22"/>
                      <a:pt x="0" y="23"/>
                      <a:pt x="0" y="24"/>
                    </a:cubicBezTo>
                    <a:moveTo>
                      <a:pt x="0" y="25"/>
                    </a:moveTo>
                    <a:cubicBezTo>
                      <a:pt x="0" y="25"/>
                      <a:pt x="0" y="25"/>
                      <a:pt x="0" y="25"/>
                    </a:cubicBezTo>
                    <a:cubicBezTo>
                      <a:pt x="0" y="25"/>
                      <a:pt x="0" y="25"/>
                      <a:pt x="0" y="25"/>
                    </a:cubicBezTo>
                    <a:moveTo>
                      <a:pt x="0" y="27"/>
                    </a:moveTo>
                    <a:cubicBezTo>
                      <a:pt x="0" y="26"/>
                      <a:pt x="0" y="26"/>
                      <a:pt x="0" y="26"/>
                    </a:cubicBezTo>
                    <a:cubicBezTo>
                      <a:pt x="0" y="26"/>
                      <a:pt x="0" y="26"/>
                      <a:pt x="0" y="27"/>
                    </a:cubicBezTo>
                    <a:moveTo>
                      <a:pt x="0" y="28"/>
                    </a:moveTo>
                    <a:cubicBezTo>
                      <a:pt x="0" y="28"/>
                      <a:pt x="0" y="27"/>
                      <a:pt x="0" y="27"/>
                    </a:cubicBezTo>
                    <a:cubicBezTo>
                      <a:pt x="0" y="27"/>
                      <a:pt x="0" y="28"/>
                      <a:pt x="0" y="28"/>
                    </a:cubicBezTo>
                    <a:moveTo>
                      <a:pt x="0" y="31"/>
                    </a:moveTo>
                    <a:cubicBezTo>
                      <a:pt x="0" y="30"/>
                      <a:pt x="0" y="29"/>
                      <a:pt x="0" y="28"/>
                    </a:cubicBezTo>
                    <a:cubicBezTo>
                      <a:pt x="0" y="29"/>
                      <a:pt x="0" y="30"/>
                      <a:pt x="0" y="31"/>
                    </a:cubicBezTo>
                    <a:moveTo>
                      <a:pt x="0" y="33"/>
                    </a:moveTo>
                    <a:cubicBezTo>
                      <a:pt x="0" y="32"/>
                      <a:pt x="0" y="32"/>
                      <a:pt x="0" y="32"/>
                    </a:cubicBezTo>
                    <a:cubicBezTo>
                      <a:pt x="0" y="32"/>
                      <a:pt x="0" y="32"/>
                      <a:pt x="0" y="33"/>
                    </a:cubicBezTo>
                    <a:moveTo>
                      <a:pt x="0" y="34"/>
                    </a:moveTo>
                    <a:cubicBezTo>
                      <a:pt x="0" y="33"/>
                      <a:pt x="0" y="33"/>
                      <a:pt x="0" y="33"/>
                    </a:cubicBezTo>
                    <a:cubicBezTo>
                      <a:pt x="0" y="33"/>
                      <a:pt x="0" y="33"/>
                      <a:pt x="0" y="34"/>
                    </a:cubicBezTo>
                    <a:moveTo>
                      <a:pt x="0" y="35"/>
                    </a:moveTo>
                    <a:cubicBezTo>
                      <a:pt x="0" y="35"/>
                      <a:pt x="0" y="34"/>
                      <a:pt x="0" y="34"/>
                    </a:cubicBezTo>
                    <a:cubicBezTo>
                      <a:pt x="0" y="34"/>
                      <a:pt x="0" y="35"/>
                      <a:pt x="0" y="35"/>
                    </a:cubicBezTo>
                    <a:moveTo>
                      <a:pt x="0" y="40"/>
                    </a:moveTo>
                    <a:cubicBezTo>
                      <a:pt x="0" y="38"/>
                      <a:pt x="0" y="37"/>
                      <a:pt x="0" y="35"/>
                    </a:cubicBezTo>
                    <a:cubicBezTo>
                      <a:pt x="0" y="37"/>
                      <a:pt x="0" y="38"/>
                      <a:pt x="0" y="40"/>
                    </a:cubicBezTo>
                    <a:moveTo>
                      <a:pt x="0" y="41"/>
                    </a:moveTo>
                    <a:cubicBezTo>
                      <a:pt x="0" y="41"/>
                      <a:pt x="0" y="40"/>
                      <a:pt x="0" y="40"/>
                    </a:cubicBezTo>
                    <a:cubicBezTo>
                      <a:pt x="0" y="40"/>
                      <a:pt x="0" y="41"/>
                      <a:pt x="0" y="41"/>
                    </a:cubicBezTo>
                    <a:moveTo>
                      <a:pt x="0" y="42"/>
                    </a:moveTo>
                    <a:cubicBezTo>
                      <a:pt x="0" y="42"/>
                      <a:pt x="0" y="41"/>
                      <a:pt x="0" y="41"/>
                    </a:cubicBezTo>
                    <a:cubicBezTo>
                      <a:pt x="0" y="41"/>
                      <a:pt x="0" y="42"/>
                      <a:pt x="0" y="42"/>
                    </a:cubicBezTo>
                    <a:moveTo>
                      <a:pt x="0" y="48"/>
                    </a:moveTo>
                    <a:cubicBezTo>
                      <a:pt x="0" y="46"/>
                      <a:pt x="0" y="44"/>
                      <a:pt x="0" y="42"/>
                    </a:cubicBezTo>
                    <a:cubicBezTo>
                      <a:pt x="0" y="44"/>
                      <a:pt x="0" y="46"/>
                      <a:pt x="0" y="48"/>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
              <p:cNvSpPr/>
              <p:nvPr/>
            </p:nvSpPr>
            <p:spPr>
              <a:xfrm>
                <a:off x="5855" y="1549"/>
                <a:ext cx="252" cy="119"/>
              </a:xfrm>
              <a:custGeom>
                <a:avLst/>
                <a:gdLst/>
                <a:ahLst/>
                <a:cxnLst/>
                <a:rect l="l" t="t" r="r" b="b"/>
                <a:pathLst>
                  <a:path w="673" h="318" extrusionOk="0">
                    <a:moveTo>
                      <a:pt x="1" y="0"/>
                    </a:moveTo>
                    <a:cubicBezTo>
                      <a:pt x="1" y="0"/>
                      <a:pt x="0" y="0"/>
                      <a:pt x="0" y="0"/>
                    </a:cubicBezTo>
                    <a:cubicBezTo>
                      <a:pt x="0" y="0"/>
                      <a:pt x="1" y="0"/>
                      <a:pt x="1" y="0"/>
                    </a:cubicBezTo>
                    <a:moveTo>
                      <a:pt x="3" y="0"/>
                    </a:moveTo>
                    <a:cubicBezTo>
                      <a:pt x="3" y="0"/>
                      <a:pt x="2" y="0"/>
                      <a:pt x="2" y="0"/>
                    </a:cubicBezTo>
                    <a:cubicBezTo>
                      <a:pt x="2" y="0"/>
                      <a:pt x="3" y="0"/>
                      <a:pt x="3" y="0"/>
                    </a:cubicBezTo>
                    <a:moveTo>
                      <a:pt x="4" y="0"/>
                    </a:moveTo>
                    <a:cubicBezTo>
                      <a:pt x="4" y="0"/>
                      <a:pt x="4" y="0"/>
                      <a:pt x="4" y="0"/>
                    </a:cubicBezTo>
                    <a:cubicBezTo>
                      <a:pt x="4" y="0"/>
                      <a:pt x="4" y="0"/>
                      <a:pt x="4" y="0"/>
                    </a:cubicBezTo>
                    <a:moveTo>
                      <a:pt x="6" y="0"/>
                    </a:moveTo>
                    <a:cubicBezTo>
                      <a:pt x="6" y="0"/>
                      <a:pt x="5" y="0"/>
                      <a:pt x="5" y="0"/>
                    </a:cubicBezTo>
                    <a:cubicBezTo>
                      <a:pt x="5" y="0"/>
                      <a:pt x="6" y="0"/>
                      <a:pt x="6" y="0"/>
                    </a:cubicBezTo>
                    <a:moveTo>
                      <a:pt x="8" y="0"/>
                    </a:moveTo>
                    <a:cubicBezTo>
                      <a:pt x="7" y="0"/>
                      <a:pt x="7" y="0"/>
                      <a:pt x="7" y="0"/>
                    </a:cubicBezTo>
                    <a:cubicBezTo>
                      <a:pt x="7" y="0"/>
                      <a:pt x="7" y="0"/>
                      <a:pt x="8" y="0"/>
                    </a:cubicBezTo>
                    <a:moveTo>
                      <a:pt x="9" y="0"/>
                    </a:moveTo>
                    <a:cubicBezTo>
                      <a:pt x="9" y="0"/>
                      <a:pt x="8" y="0"/>
                      <a:pt x="8" y="0"/>
                    </a:cubicBezTo>
                    <a:cubicBezTo>
                      <a:pt x="8" y="0"/>
                      <a:pt x="9" y="0"/>
                      <a:pt x="9" y="0"/>
                    </a:cubicBezTo>
                    <a:moveTo>
                      <a:pt x="11" y="0"/>
                    </a:moveTo>
                    <a:cubicBezTo>
                      <a:pt x="10" y="0"/>
                      <a:pt x="10" y="0"/>
                      <a:pt x="10" y="0"/>
                    </a:cubicBezTo>
                    <a:cubicBezTo>
                      <a:pt x="10" y="0"/>
                      <a:pt x="10" y="0"/>
                      <a:pt x="11" y="0"/>
                    </a:cubicBezTo>
                    <a:moveTo>
                      <a:pt x="14" y="0"/>
                    </a:moveTo>
                    <a:cubicBezTo>
                      <a:pt x="13" y="0"/>
                      <a:pt x="12" y="0"/>
                      <a:pt x="11" y="0"/>
                    </a:cubicBezTo>
                    <a:cubicBezTo>
                      <a:pt x="12" y="0"/>
                      <a:pt x="13" y="0"/>
                      <a:pt x="14" y="0"/>
                    </a:cubicBezTo>
                    <a:moveTo>
                      <a:pt x="16" y="0"/>
                    </a:moveTo>
                    <a:cubicBezTo>
                      <a:pt x="15" y="0"/>
                      <a:pt x="15" y="0"/>
                      <a:pt x="14" y="0"/>
                    </a:cubicBezTo>
                    <a:cubicBezTo>
                      <a:pt x="15" y="0"/>
                      <a:pt x="15" y="0"/>
                      <a:pt x="16" y="0"/>
                    </a:cubicBezTo>
                    <a:moveTo>
                      <a:pt x="17" y="0"/>
                    </a:moveTo>
                    <a:cubicBezTo>
                      <a:pt x="17" y="0"/>
                      <a:pt x="17" y="0"/>
                      <a:pt x="16" y="0"/>
                    </a:cubicBezTo>
                    <a:cubicBezTo>
                      <a:pt x="17" y="0"/>
                      <a:pt x="17" y="0"/>
                      <a:pt x="17" y="0"/>
                    </a:cubicBezTo>
                    <a:moveTo>
                      <a:pt x="19" y="0"/>
                    </a:moveTo>
                    <a:cubicBezTo>
                      <a:pt x="18" y="0"/>
                      <a:pt x="18" y="0"/>
                      <a:pt x="18" y="0"/>
                    </a:cubicBezTo>
                    <a:cubicBezTo>
                      <a:pt x="18" y="0"/>
                      <a:pt x="18" y="0"/>
                      <a:pt x="19" y="0"/>
                    </a:cubicBezTo>
                    <a:moveTo>
                      <a:pt x="20" y="0"/>
                    </a:moveTo>
                    <a:cubicBezTo>
                      <a:pt x="20" y="0"/>
                      <a:pt x="20" y="0"/>
                      <a:pt x="19" y="0"/>
                    </a:cubicBezTo>
                    <a:cubicBezTo>
                      <a:pt x="20" y="0"/>
                      <a:pt x="20" y="0"/>
                      <a:pt x="20" y="0"/>
                    </a:cubicBezTo>
                    <a:moveTo>
                      <a:pt x="22" y="0"/>
                    </a:moveTo>
                    <a:cubicBezTo>
                      <a:pt x="21" y="0"/>
                      <a:pt x="21" y="0"/>
                      <a:pt x="21" y="0"/>
                    </a:cubicBezTo>
                    <a:cubicBezTo>
                      <a:pt x="21" y="0"/>
                      <a:pt x="21" y="0"/>
                      <a:pt x="22" y="0"/>
                    </a:cubicBezTo>
                    <a:moveTo>
                      <a:pt x="23" y="0"/>
                    </a:moveTo>
                    <a:cubicBezTo>
                      <a:pt x="23" y="0"/>
                      <a:pt x="23" y="0"/>
                      <a:pt x="22" y="0"/>
                    </a:cubicBezTo>
                    <a:cubicBezTo>
                      <a:pt x="23" y="0"/>
                      <a:pt x="23" y="0"/>
                      <a:pt x="23" y="0"/>
                    </a:cubicBezTo>
                    <a:moveTo>
                      <a:pt x="27" y="0"/>
                    </a:moveTo>
                    <a:cubicBezTo>
                      <a:pt x="26" y="0"/>
                      <a:pt x="25" y="0"/>
                      <a:pt x="24" y="0"/>
                    </a:cubicBezTo>
                    <a:cubicBezTo>
                      <a:pt x="25" y="0"/>
                      <a:pt x="26" y="0"/>
                      <a:pt x="27" y="0"/>
                    </a:cubicBezTo>
                    <a:moveTo>
                      <a:pt x="28" y="0"/>
                    </a:moveTo>
                    <a:cubicBezTo>
                      <a:pt x="28" y="0"/>
                      <a:pt x="27" y="0"/>
                      <a:pt x="27" y="0"/>
                    </a:cubicBezTo>
                    <a:cubicBezTo>
                      <a:pt x="27" y="0"/>
                      <a:pt x="28" y="0"/>
                      <a:pt x="28" y="0"/>
                    </a:cubicBezTo>
                    <a:moveTo>
                      <a:pt x="30" y="0"/>
                    </a:moveTo>
                    <a:cubicBezTo>
                      <a:pt x="29" y="0"/>
                      <a:pt x="29" y="0"/>
                      <a:pt x="29" y="0"/>
                    </a:cubicBezTo>
                    <a:cubicBezTo>
                      <a:pt x="29" y="0"/>
                      <a:pt x="29" y="0"/>
                      <a:pt x="30" y="0"/>
                    </a:cubicBezTo>
                    <a:moveTo>
                      <a:pt x="31" y="0"/>
                    </a:moveTo>
                    <a:cubicBezTo>
                      <a:pt x="31" y="0"/>
                      <a:pt x="31" y="0"/>
                      <a:pt x="30" y="0"/>
                    </a:cubicBezTo>
                    <a:cubicBezTo>
                      <a:pt x="31" y="0"/>
                      <a:pt x="31" y="0"/>
                      <a:pt x="31" y="0"/>
                    </a:cubicBezTo>
                    <a:moveTo>
                      <a:pt x="33" y="0"/>
                    </a:moveTo>
                    <a:cubicBezTo>
                      <a:pt x="32" y="0"/>
                      <a:pt x="32" y="0"/>
                      <a:pt x="32" y="0"/>
                    </a:cubicBezTo>
                    <a:cubicBezTo>
                      <a:pt x="32" y="0"/>
                      <a:pt x="32" y="0"/>
                      <a:pt x="33" y="0"/>
                    </a:cubicBezTo>
                    <a:moveTo>
                      <a:pt x="34" y="0"/>
                    </a:moveTo>
                    <a:cubicBezTo>
                      <a:pt x="34" y="0"/>
                      <a:pt x="34" y="0"/>
                      <a:pt x="33" y="0"/>
                    </a:cubicBezTo>
                    <a:cubicBezTo>
                      <a:pt x="34" y="0"/>
                      <a:pt x="34" y="0"/>
                      <a:pt x="34" y="0"/>
                    </a:cubicBezTo>
                    <a:moveTo>
                      <a:pt x="36" y="0"/>
                    </a:moveTo>
                    <a:cubicBezTo>
                      <a:pt x="36" y="0"/>
                      <a:pt x="35" y="0"/>
                      <a:pt x="35" y="0"/>
                    </a:cubicBezTo>
                    <a:cubicBezTo>
                      <a:pt x="35" y="0"/>
                      <a:pt x="36" y="0"/>
                      <a:pt x="36" y="0"/>
                    </a:cubicBezTo>
                    <a:moveTo>
                      <a:pt x="39" y="1"/>
                    </a:moveTo>
                    <a:cubicBezTo>
                      <a:pt x="38" y="1"/>
                      <a:pt x="37" y="0"/>
                      <a:pt x="36" y="0"/>
                    </a:cubicBezTo>
                    <a:cubicBezTo>
                      <a:pt x="37" y="0"/>
                      <a:pt x="38" y="1"/>
                      <a:pt x="39" y="1"/>
                    </a:cubicBezTo>
                    <a:moveTo>
                      <a:pt x="41" y="1"/>
                    </a:moveTo>
                    <a:cubicBezTo>
                      <a:pt x="40" y="1"/>
                      <a:pt x="40" y="1"/>
                      <a:pt x="40" y="1"/>
                    </a:cubicBezTo>
                    <a:cubicBezTo>
                      <a:pt x="40" y="1"/>
                      <a:pt x="40" y="1"/>
                      <a:pt x="41" y="1"/>
                    </a:cubicBezTo>
                    <a:moveTo>
                      <a:pt x="42" y="1"/>
                    </a:moveTo>
                    <a:cubicBezTo>
                      <a:pt x="42" y="1"/>
                      <a:pt x="42" y="1"/>
                      <a:pt x="41" y="1"/>
                    </a:cubicBezTo>
                    <a:cubicBezTo>
                      <a:pt x="42" y="1"/>
                      <a:pt x="42" y="1"/>
                      <a:pt x="42" y="1"/>
                    </a:cubicBezTo>
                    <a:moveTo>
                      <a:pt x="44" y="1"/>
                    </a:moveTo>
                    <a:cubicBezTo>
                      <a:pt x="44" y="1"/>
                      <a:pt x="43" y="1"/>
                      <a:pt x="43" y="1"/>
                    </a:cubicBezTo>
                    <a:cubicBezTo>
                      <a:pt x="43" y="1"/>
                      <a:pt x="44" y="1"/>
                      <a:pt x="44" y="1"/>
                    </a:cubicBezTo>
                    <a:moveTo>
                      <a:pt x="46" y="1"/>
                    </a:moveTo>
                    <a:cubicBezTo>
                      <a:pt x="45" y="1"/>
                      <a:pt x="45" y="1"/>
                      <a:pt x="44" y="1"/>
                    </a:cubicBezTo>
                    <a:cubicBezTo>
                      <a:pt x="45" y="1"/>
                      <a:pt x="45" y="1"/>
                      <a:pt x="46" y="1"/>
                    </a:cubicBezTo>
                    <a:moveTo>
                      <a:pt x="47" y="1"/>
                    </a:moveTo>
                    <a:cubicBezTo>
                      <a:pt x="47" y="1"/>
                      <a:pt x="46" y="1"/>
                      <a:pt x="46" y="1"/>
                    </a:cubicBezTo>
                    <a:cubicBezTo>
                      <a:pt x="46" y="1"/>
                      <a:pt x="47" y="1"/>
                      <a:pt x="47" y="1"/>
                    </a:cubicBezTo>
                    <a:moveTo>
                      <a:pt x="54" y="1"/>
                    </a:moveTo>
                    <a:cubicBezTo>
                      <a:pt x="51" y="1"/>
                      <a:pt x="49" y="1"/>
                      <a:pt x="47" y="1"/>
                    </a:cubicBezTo>
                    <a:cubicBezTo>
                      <a:pt x="49" y="1"/>
                      <a:pt x="51" y="1"/>
                      <a:pt x="54" y="1"/>
                    </a:cubicBezTo>
                    <a:moveTo>
                      <a:pt x="55" y="1"/>
                    </a:moveTo>
                    <a:cubicBezTo>
                      <a:pt x="55" y="1"/>
                      <a:pt x="54" y="1"/>
                      <a:pt x="54" y="1"/>
                    </a:cubicBezTo>
                    <a:cubicBezTo>
                      <a:pt x="54" y="1"/>
                      <a:pt x="55" y="1"/>
                      <a:pt x="55" y="1"/>
                    </a:cubicBezTo>
                    <a:moveTo>
                      <a:pt x="57" y="1"/>
                    </a:moveTo>
                    <a:cubicBezTo>
                      <a:pt x="56" y="1"/>
                      <a:pt x="56" y="1"/>
                      <a:pt x="55" y="1"/>
                    </a:cubicBezTo>
                    <a:cubicBezTo>
                      <a:pt x="56" y="1"/>
                      <a:pt x="56" y="1"/>
                      <a:pt x="57" y="1"/>
                    </a:cubicBezTo>
                    <a:moveTo>
                      <a:pt x="673" y="318"/>
                    </a:moveTo>
                    <a:cubicBezTo>
                      <a:pt x="524" y="137"/>
                      <a:pt x="305" y="17"/>
                      <a:pt x="57" y="1"/>
                    </a:cubicBezTo>
                    <a:cubicBezTo>
                      <a:pt x="305" y="17"/>
                      <a:pt x="524" y="137"/>
                      <a:pt x="673" y="318"/>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1"/>
              <p:cNvSpPr/>
              <p:nvPr/>
            </p:nvSpPr>
            <p:spPr>
              <a:xfrm>
                <a:off x="5530"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520" y="1680"/>
                      <a:pt x="397" y="1614"/>
                      <a:pt x="296" y="1524"/>
                    </a:cubicBezTo>
                    <a:cubicBezTo>
                      <a:pt x="227" y="1464"/>
                      <a:pt x="168" y="1393"/>
                      <a:pt x="121" y="1313"/>
                    </a:cubicBezTo>
                    <a:cubicBezTo>
                      <a:pt x="52" y="1197"/>
                      <a:pt x="9" y="1063"/>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2"/>
                      <a:pt x="1" y="902"/>
                      <a:pt x="1" y="902"/>
                    </a:cubicBezTo>
                    <a:cubicBezTo>
                      <a:pt x="1" y="901"/>
                      <a:pt x="1"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89"/>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4"/>
                      <a:pt x="0" y="884"/>
                      <a:pt x="0" y="884"/>
                    </a:cubicBezTo>
                    <a:cubicBezTo>
                      <a:pt x="0" y="884"/>
                      <a:pt x="0" y="884"/>
                      <a:pt x="0" y="884"/>
                    </a:cubicBezTo>
                    <a:cubicBezTo>
                      <a:pt x="0" y="883"/>
                      <a:pt x="0" y="883"/>
                      <a:pt x="0" y="883"/>
                    </a:cubicBezTo>
                    <a:cubicBezTo>
                      <a:pt x="0" y="882"/>
                      <a:pt x="0" y="882"/>
                      <a:pt x="0" y="882"/>
                    </a:cubicBezTo>
                    <a:cubicBezTo>
                      <a:pt x="0" y="882"/>
                      <a:pt x="0" y="882"/>
                      <a:pt x="0" y="882"/>
                    </a:cubicBezTo>
                    <a:cubicBezTo>
                      <a:pt x="0" y="881"/>
                      <a:pt x="0" y="881"/>
                      <a:pt x="0" y="881"/>
                    </a:cubicBezTo>
                    <a:cubicBezTo>
                      <a:pt x="0" y="881"/>
                      <a:pt x="0" y="880"/>
                      <a:pt x="0" y="880"/>
                    </a:cubicBezTo>
                    <a:cubicBezTo>
                      <a:pt x="0" y="879"/>
                      <a:pt x="0" y="879"/>
                      <a:pt x="0" y="879"/>
                    </a:cubicBezTo>
                    <a:cubicBezTo>
                      <a:pt x="0" y="879"/>
                      <a:pt x="0" y="879"/>
                      <a:pt x="0" y="879"/>
                    </a:cubicBezTo>
                    <a:cubicBezTo>
                      <a:pt x="0" y="879"/>
                      <a:pt x="0" y="878"/>
                      <a:pt x="0" y="878"/>
                    </a:cubicBezTo>
                    <a:cubicBezTo>
                      <a:pt x="0" y="877"/>
                      <a:pt x="0" y="877"/>
                      <a:pt x="0" y="877"/>
                    </a:cubicBezTo>
                    <a:cubicBezTo>
                      <a:pt x="0" y="877"/>
                      <a:pt x="0" y="877"/>
                      <a:pt x="0" y="876"/>
                    </a:cubicBezTo>
                    <a:cubicBezTo>
                      <a:pt x="0" y="876"/>
                      <a:pt x="0" y="876"/>
                      <a:pt x="0" y="876"/>
                    </a:cubicBezTo>
                    <a:cubicBezTo>
                      <a:pt x="0" y="875"/>
                      <a:pt x="0" y="875"/>
                      <a:pt x="0" y="875"/>
                    </a:cubicBezTo>
                    <a:cubicBezTo>
                      <a:pt x="0" y="875"/>
                      <a:pt x="0" y="875"/>
                      <a:pt x="0" y="875"/>
                    </a:cubicBezTo>
                    <a:cubicBezTo>
                      <a:pt x="0" y="874"/>
                      <a:pt x="0" y="874"/>
                      <a:pt x="0" y="874"/>
                    </a:cubicBezTo>
                    <a:cubicBezTo>
                      <a:pt x="0" y="873"/>
                      <a:pt x="0" y="873"/>
                      <a:pt x="0" y="873"/>
                    </a:cubicBezTo>
                    <a:cubicBezTo>
                      <a:pt x="0" y="872"/>
                      <a:pt x="0" y="872"/>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5" y="0"/>
                    </a:cubicBezTo>
                    <a:cubicBezTo>
                      <a:pt x="875" y="0"/>
                      <a:pt x="875" y="0"/>
                      <a:pt x="875" y="0"/>
                    </a:cubicBezTo>
                    <a:cubicBezTo>
                      <a:pt x="876" y="0"/>
                      <a:pt x="876" y="0"/>
                      <a:pt x="876" y="0"/>
                    </a:cubicBezTo>
                    <a:cubicBezTo>
                      <a:pt x="876" y="0"/>
                      <a:pt x="877" y="0"/>
                      <a:pt x="877" y="0"/>
                    </a:cubicBezTo>
                    <a:cubicBezTo>
                      <a:pt x="877" y="0"/>
                      <a:pt x="877" y="0"/>
                      <a:pt x="878" y="0"/>
                    </a:cubicBezTo>
                    <a:cubicBezTo>
                      <a:pt x="878" y="0"/>
                      <a:pt x="878" y="0"/>
                      <a:pt x="879" y="0"/>
                    </a:cubicBezTo>
                    <a:cubicBezTo>
                      <a:pt x="879" y="0"/>
                      <a:pt x="879" y="0"/>
                      <a:pt x="879" y="0"/>
                    </a:cubicBezTo>
                    <a:cubicBezTo>
                      <a:pt x="879" y="0"/>
                      <a:pt x="880" y="0"/>
                      <a:pt x="880" y="0"/>
                    </a:cubicBezTo>
                    <a:cubicBezTo>
                      <a:pt x="880" y="0"/>
                      <a:pt x="880" y="0"/>
                      <a:pt x="881" y="0"/>
                    </a:cubicBezTo>
                    <a:cubicBezTo>
                      <a:pt x="881" y="0"/>
                      <a:pt x="881" y="0"/>
                      <a:pt x="882" y="0"/>
                    </a:cubicBezTo>
                    <a:cubicBezTo>
                      <a:pt x="882" y="0"/>
                      <a:pt x="882" y="0"/>
                      <a:pt x="882" y="0"/>
                    </a:cubicBezTo>
                    <a:cubicBezTo>
                      <a:pt x="883" y="0"/>
                      <a:pt x="884" y="0"/>
                      <a:pt x="885" y="0"/>
                    </a:cubicBezTo>
                    <a:cubicBezTo>
                      <a:pt x="885" y="0"/>
                      <a:pt x="885" y="0"/>
                      <a:pt x="885" y="0"/>
                    </a:cubicBezTo>
                    <a:cubicBezTo>
                      <a:pt x="886" y="0"/>
                      <a:pt x="886" y="0"/>
                      <a:pt x="887" y="0"/>
                    </a:cubicBezTo>
                    <a:cubicBezTo>
                      <a:pt x="887" y="0"/>
                      <a:pt x="887" y="0"/>
                      <a:pt x="887" y="0"/>
                    </a:cubicBezTo>
                    <a:cubicBezTo>
                      <a:pt x="888" y="0"/>
                      <a:pt x="888" y="0"/>
                      <a:pt x="888" y="0"/>
                    </a:cubicBezTo>
                    <a:cubicBezTo>
                      <a:pt x="888" y="0"/>
                      <a:pt x="888" y="0"/>
                      <a:pt x="889" y="0"/>
                    </a:cubicBezTo>
                    <a:cubicBezTo>
                      <a:pt x="889" y="0"/>
                      <a:pt x="889" y="0"/>
                      <a:pt x="890" y="0"/>
                    </a:cubicBezTo>
                    <a:cubicBezTo>
                      <a:pt x="890" y="0"/>
                      <a:pt x="890" y="0"/>
                      <a:pt x="890" y="0"/>
                    </a:cubicBezTo>
                    <a:cubicBezTo>
                      <a:pt x="891" y="0"/>
                      <a:pt x="891" y="0"/>
                      <a:pt x="891" y="0"/>
                    </a:cubicBezTo>
                    <a:cubicBezTo>
                      <a:pt x="891" y="0"/>
                      <a:pt x="892" y="0"/>
                      <a:pt x="892" y="0"/>
                    </a:cubicBezTo>
                    <a:cubicBezTo>
                      <a:pt x="892" y="0"/>
                      <a:pt x="892" y="0"/>
                      <a:pt x="893" y="0"/>
                    </a:cubicBezTo>
                    <a:cubicBezTo>
                      <a:pt x="893" y="0"/>
                      <a:pt x="893" y="0"/>
                      <a:pt x="893" y="0"/>
                    </a:cubicBezTo>
                    <a:cubicBezTo>
                      <a:pt x="894" y="0"/>
                      <a:pt x="894" y="0"/>
                      <a:pt x="894" y="0"/>
                    </a:cubicBezTo>
                    <a:cubicBezTo>
                      <a:pt x="894" y="0"/>
                      <a:pt x="895" y="0"/>
                      <a:pt x="895" y="0"/>
                    </a:cubicBezTo>
                    <a:cubicBezTo>
                      <a:pt x="896" y="0"/>
                      <a:pt x="897" y="0"/>
                      <a:pt x="898" y="0"/>
                    </a:cubicBezTo>
                    <a:cubicBezTo>
                      <a:pt x="898" y="0"/>
                      <a:pt x="898" y="0"/>
                      <a:pt x="898" y="0"/>
                    </a:cubicBezTo>
                    <a:cubicBezTo>
                      <a:pt x="898" y="0"/>
                      <a:pt x="899" y="0"/>
                      <a:pt x="899" y="0"/>
                    </a:cubicBezTo>
                    <a:cubicBezTo>
                      <a:pt x="899" y="0"/>
                      <a:pt x="900" y="0"/>
                      <a:pt x="900" y="0"/>
                    </a:cubicBezTo>
                    <a:cubicBezTo>
                      <a:pt x="900" y="0"/>
                      <a:pt x="900" y="0"/>
                      <a:pt x="901" y="0"/>
                    </a:cubicBezTo>
                    <a:cubicBezTo>
                      <a:pt x="901" y="0"/>
                      <a:pt x="901" y="0"/>
                      <a:pt x="901" y="0"/>
                    </a:cubicBezTo>
                    <a:cubicBezTo>
                      <a:pt x="902" y="0"/>
                      <a:pt x="902" y="0"/>
                      <a:pt x="902" y="0"/>
                    </a:cubicBezTo>
                    <a:cubicBezTo>
                      <a:pt x="903" y="0"/>
                      <a:pt x="903" y="0"/>
                      <a:pt x="903" y="0"/>
                    </a:cubicBezTo>
                    <a:cubicBezTo>
                      <a:pt x="903" y="0"/>
                      <a:pt x="903" y="0"/>
                      <a:pt x="904" y="0"/>
                    </a:cubicBezTo>
                    <a:cubicBezTo>
                      <a:pt x="904" y="0"/>
                      <a:pt x="904" y="0"/>
                      <a:pt x="904" y="0"/>
                    </a:cubicBezTo>
                    <a:cubicBezTo>
                      <a:pt x="905" y="0"/>
                      <a:pt x="905" y="0"/>
                      <a:pt x="905" y="0"/>
                    </a:cubicBezTo>
                    <a:cubicBezTo>
                      <a:pt x="906" y="0"/>
                      <a:pt x="906" y="0"/>
                      <a:pt x="906" y="0"/>
                    </a:cubicBezTo>
                    <a:cubicBezTo>
                      <a:pt x="906" y="0"/>
                      <a:pt x="907" y="0"/>
                      <a:pt x="907" y="0"/>
                    </a:cubicBezTo>
                    <a:cubicBezTo>
                      <a:pt x="908" y="0"/>
                      <a:pt x="909" y="1"/>
                      <a:pt x="910" y="1"/>
                    </a:cubicBezTo>
                    <a:cubicBezTo>
                      <a:pt x="911" y="1"/>
                      <a:pt x="911" y="1"/>
                      <a:pt x="911" y="1"/>
                    </a:cubicBezTo>
                    <a:cubicBezTo>
                      <a:pt x="911" y="1"/>
                      <a:pt x="911" y="1"/>
                      <a:pt x="912" y="1"/>
                    </a:cubicBezTo>
                    <a:cubicBezTo>
                      <a:pt x="912" y="1"/>
                      <a:pt x="912" y="1"/>
                      <a:pt x="912" y="1"/>
                    </a:cubicBezTo>
                    <a:cubicBezTo>
                      <a:pt x="913" y="1"/>
                      <a:pt x="913" y="1"/>
                      <a:pt x="913" y="1"/>
                    </a:cubicBezTo>
                    <a:cubicBezTo>
                      <a:pt x="914" y="1"/>
                      <a:pt x="914" y="1"/>
                      <a:pt x="914" y="1"/>
                    </a:cubicBezTo>
                    <a:cubicBezTo>
                      <a:pt x="914" y="1"/>
                      <a:pt x="915" y="1"/>
                      <a:pt x="915" y="1"/>
                    </a:cubicBezTo>
                    <a:cubicBezTo>
                      <a:pt x="915" y="1"/>
                      <a:pt x="915" y="1"/>
                      <a:pt x="915" y="1"/>
                    </a:cubicBezTo>
                    <a:cubicBezTo>
                      <a:pt x="916" y="1"/>
                      <a:pt x="916" y="1"/>
                      <a:pt x="917" y="1"/>
                    </a:cubicBezTo>
                    <a:cubicBezTo>
                      <a:pt x="917" y="1"/>
                      <a:pt x="917" y="1"/>
                      <a:pt x="917" y="1"/>
                    </a:cubicBezTo>
                    <a:cubicBezTo>
                      <a:pt x="917" y="1"/>
                      <a:pt x="918" y="1"/>
                      <a:pt x="918" y="1"/>
                    </a:cubicBezTo>
                    <a:cubicBezTo>
                      <a:pt x="920" y="1"/>
                      <a:pt x="922" y="1"/>
                      <a:pt x="925" y="1"/>
                    </a:cubicBezTo>
                    <a:cubicBezTo>
                      <a:pt x="925" y="1"/>
                      <a:pt x="926" y="1"/>
                      <a:pt x="926" y="1"/>
                    </a:cubicBezTo>
                    <a:cubicBezTo>
                      <a:pt x="927" y="1"/>
                      <a:pt x="927" y="1"/>
                      <a:pt x="928" y="2"/>
                    </a:cubicBezTo>
                    <a:cubicBezTo>
                      <a:pt x="1176" y="17"/>
                      <a:pt x="1395" y="137"/>
                      <a:pt x="1544" y="317"/>
                    </a:cubicBezTo>
                    <a:cubicBezTo>
                      <a:pt x="1380" y="374"/>
                      <a:pt x="1306" y="547"/>
                      <a:pt x="1306" y="751"/>
                    </a:cubicBezTo>
                    <a:cubicBezTo>
                      <a:pt x="1306" y="1002"/>
                      <a:pt x="1418" y="1205"/>
                      <a:pt x="1668" y="1205"/>
                    </a:cubicBezTo>
                    <a:cubicBezTo>
                      <a:pt x="1670" y="1205"/>
                      <a:pt x="1673" y="1205"/>
                      <a:pt x="1675" y="1205"/>
                    </a:cubicBezTo>
                    <a:cubicBezTo>
                      <a:pt x="1628" y="1317"/>
                      <a:pt x="1559" y="1418"/>
                      <a:pt x="1472" y="1501"/>
                    </a:cubicBezTo>
                    <a:cubicBezTo>
                      <a:pt x="1393" y="1576"/>
                      <a:pt x="1301" y="1636"/>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6" y="1578"/>
                      <a:pt x="806" y="1578"/>
                    </a:cubicBezTo>
                    <a:cubicBezTo>
                      <a:pt x="694" y="1385"/>
                      <a:pt x="545"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
              <p:cNvSpPr/>
              <p:nvPr/>
            </p:nvSpPr>
            <p:spPr>
              <a:xfrm>
                <a:off x="6107"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20" y="0"/>
                      <a:pt x="120" y="0"/>
                    </a:cubicBezTo>
                    <a:cubicBezTo>
                      <a:pt x="120"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59"/>
                      <a:pt x="577" y="459"/>
                      <a:pt x="577" y="459"/>
                    </a:cubicBezTo>
                    <a:cubicBezTo>
                      <a:pt x="577" y="460"/>
                      <a:pt x="577" y="460"/>
                      <a:pt x="577" y="460"/>
                    </a:cubicBezTo>
                    <a:moveTo>
                      <a:pt x="577" y="461"/>
                    </a:moveTo>
                    <a:cubicBezTo>
                      <a:pt x="577" y="461"/>
                      <a:pt x="577" y="461"/>
                      <a:pt x="577" y="461"/>
                    </a:cubicBezTo>
                    <a:cubicBezTo>
                      <a:pt x="577" y="461"/>
                      <a:pt x="577" y="461"/>
                      <a:pt x="577" y="461"/>
                    </a:cubicBezTo>
                    <a:moveTo>
                      <a:pt x="577" y="463"/>
                    </a:moveTo>
                    <a:cubicBezTo>
                      <a:pt x="577" y="462"/>
                      <a:pt x="577" y="462"/>
                      <a:pt x="577" y="462"/>
                    </a:cubicBezTo>
                    <a:cubicBezTo>
                      <a:pt x="577" y="463"/>
                      <a:pt x="577" y="463"/>
                      <a:pt x="577" y="463"/>
                    </a:cubicBezTo>
                    <a:moveTo>
                      <a:pt x="577" y="464"/>
                    </a:moveTo>
                    <a:cubicBezTo>
                      <a:pt x="577" y="463"/>
                      <a:pt x="577" y="463"/>
                      <a:pt x="577" y="463"/>
                    </a:cubicBezTo>
                    <a:cubicBezTo>
                      <a:pt x="577" y="464"/>
                      <a:pt x="577" y="464"/>
                      <a:pt x="577" y="464"/>
                    </a:cubicBezTo>
                    <a:moveTo>
                      <a:pt x="577" y="466"/>
                    </a:moveTo>
                    <a:cubicBezTo>
                      <a:pt x="577" y="465"/>
                      <a:pt x="577" y="465"/>
                      <a:pt x="577" y="465"/>
                    </a:cubicBezTo>
                    <a:cubicBezTo>
                      <a:pt x="577" y="466"/>
                      <a:pt x="577" y="466"/>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9"/>
                      <a:pt x="577" y="469"/>
                      <a:pt x="577" y="469"/>
                    </a:cubicBezTo>
                    <a:moveTo>
                      <a:pt x="577" y="470"/>
                    </a:moveTo>
                    <a:cubicBezTo>
                      <a:pt x="577" y="469"/>
                      <a:pt x="577" y="469"/>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2"/>
                      <a:pt x="577" y="472"/>
                      <a:pt x="577" y="472"/>
                    </a:cubicBezTo>
                    <a:cubicBezTo>
                      <a:pt x="577" y="473"/>
                      <a:pt x="577" y="473"/>
                      <a:pt x="577" y="473"/>
                    </a:cubicBezTo>
                    <a:moveTo>
                      <a:pt x="577" y="474"/>
                    </a:moveTo>
                    <a:cubicBezTo>
                      <a:pt x="577" y="474"/>
                      <a:pt x="577" y="474"/>
                      <a:pt x="577" y="474"/>
                    </a:cubicBezTo>
                    <a:cubicBezTo>
                      <a:pt x="577" y="474"/>
                      <a:pt x="577" y="474"/>
                      <a:pt x="577" y="474"/>
                    </a:cubicBezTo>
                    <a:moveTo>
                      <a:pt x="577" y="476"/>
                    </a:moveTo>
                    <a:cubicBezTo>
                      <a:pt x="577" y="475"/>
                      <a:pt x="577" y="475"/>
                      <a:pt x="577" y="475"/>
                    </a:cubicBezTo>
                    <a:cubicBezTo>
                      <a:pt x="577" y="476"/>
                      <a:pt x="577" y="476"/>
                      <a:pt x="577" y="476"/>
                    </a:cubicBezTo>
                    <a:moveTo>
                      <a:pt x="577" y="477"/>
                    </a:moveTo>
                    <a:cubicBezTo>
                      <a:pt x="577" y="476"/>
                      <a:pt x="577" y="476"/>
                      <a:pt x="577" y="476"/>
                    </a:cubicBezTo>
                    <a:cubicBezTo>
                      <a:pt x="577" y="477"/>
                      <a:pt x="577" y="477"/>
                      <a:pt x="577" y="477"/>
                    </a:cubicBezTo>
                    <a:moveTo>
                      <a:pt x="577" y="479"/>
                    </a:moveTo>
                    <a:cubicBezTo>
                      <a:pt x="577" y="478"/>
                      <a:pt x="577" y="478"/>
                      <a:pt x="577" y="478"/>
                    </a:cubicBezTo>
                    <a:cubicBezTo>
                      <a:pt x="577" y="479"/>
                      <a:pt x="577" y="479"/>
                      <a:pt x="577" y="479"/>
                    </a:cubicBezTo>
                    <a:moveTo>
                      <a:pt x="577" y="480"/>
                    </a:moveTo>
                    <a:cubicBezTo>
                      <a:pt x="577" y="479"/>
                      <a:pt x="577" y="479"/>
                      <a:pt x="577" y="479"/>
                    </a:cubicBezTo>
                    <a:cubicBezTo>
                      <a:pt x="577" y="480"/>
                      <a:pt x="577" y="480"/>
                      <a:pt x="577" y="480"/>
                    </a:cubicBezTo>
                    <a:moveTo>
                      <a:pt x="576" y="482"/>
                    </a:moveTo>
                    <a:cubicBezTo>
                      <a:pt x="576" y="481"/>
                      <a:pt x="576" y="481"/>
                      <a:pt x="576" y="481"/>
                    </a:cubicBezTo>
                    <a:cubicBezTo>
                      <a:pt x="576" y="482"/>
                      <a:pt x="576" y="482"/>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5"/>
                      <a:pt x="576" y="485"/>
                      <a:pt x="576" y="485"/>
                    </a:cubicBezTo>
                    <a:moveTo>
                      <a:pt x="576" y="486"/>
                    </a:moveTo>
                    <a:cubicBezTo>
                      <a:pt x="576" y="486"/>
                      <a:pt x="576" y="485"/>
                      <a:pt x="576" y="485"/>
                    </a:cubicBezTo>
                    <a:cubicBezTo>
                      <a:pt x="576" y="485"/>
                      <a:pt x="576" y="486"/>
                      <a:pt x="576" y="486"/>
                    </a:cubicBezTo>
                    <a:moveTo>
                      <a:pt x="576" y="487"/>
                    </a:moveTo>
                    <a:cubicBezTo>
                      <a:pt x="576" y="487"/>
                      <a:pt x="576" y="487"/>
                      <a:pt x="576" y="486"/>
                    </a:cubicBezTo>
                    <a:cubicBezTo>
                      <a:pt x="576" y="487"/>
                      <a:pt x="576" y="487"/>
                      <a:pt x="576" y="487"/>
                    </a:cubicBezTo>
                    <a:moveTo>
                      <a:pt x="576" y="489"/>
                    </a:moveTo>
                    <a:cubicBezTo>
                      <a:pt x="576" y="488"/>
                      <a:pt x="576" y="488"/>
                      <a:pt x="576" y="488"/>
                    </a:cubicBezTo>
                    <a:cubicBezTo>
                      <a:pt x="576" y="489"/>
                      <a:pt x="576" y="489"/>
                      <a:pt x="576" y="489"/>
                    </a:cubicBezTo>
                    <a:moveTo>
                      <a:pt x="576" y="490"/>
                    </a:moveTo>
                    <a:cubicBezTo>
                      <a:pt x="576" y="490"/>
                      <a:pt x="576" y="490"/>
                      <a:pt x="576" y="489"/>
                    </a:cubicBezTo>
                    <a:cubicBezTo>
                      <a:pt x="576" y="490"/>
                      <a:pt x="576" y="490"/>
                      <a:pt x="576" y="490"/>
                    </a:cubicBezTo>
                    <a:moveTo>
                      <a:pt x="576" y="492"/>
                    </a:moveTo>
                    <a:cubicBezTo>
                      <a:pt x="576" y="491"/>
                      <a:pt x="576" y="491"/>
                      <a:pt x="576" y="491"/>
                    </a:cubicBezTo>
                    <a:cubicBezTo>
                      <a:pt x="576" y="491"/>
                      <a:pt x="576" y="491"/>
                      <a:pt x="576" y="492"/>
                    </a:cubicBezTo>
                    <a:moveTo>
                      <a:pt x="576" y="493"/>
                    </a:moveTo>
                    <a:cubicBezTo>
                      <a:pt x="576" y="493"/>
                      <a:pt x="576" y="493"/>
                      <a:pt x="576" y="492"/>
                    </a:cubicBezTo>
                    <a:cubicBezTo>
                      <a:pt x="576" y="493"/>
                      <a:pt x="576" y="493"/>
                      <a:pt x="576" y="493"/>
                    </a:cubicBezTo>
                    <a:moveTo>
                      <a:pt x="576" y="495"/>
                    </a:moveTo>
                    <a:cubicBezTo>
                      <a:pt x="576" y="494"/>
                      <a:pt x="576" y="494"/>
                      <a:pt x="576" y="494"/>
                    </a:cubicBezTo>
                    <a:cubicBezTo>
                      <a:pt x="576" y="495"/>
                      <a:pt x="576" y="495"/>
                      <a:pt x="576" y="495"/>
                    </a:cubicBezTo>
                    <a:moveTo>
                      <a:pt x="575" y="496"/>
                    </a:moveTo>
                    <a:cubicBezTo>
                      <a:pt x="575" y="495"/>
                      <a:pt x="575" y="495"/>
                      <a:pt x="575" y="495"/>
                    </a:cubicBezTo>
                    <a:cubicBezTo>
                      <a:pt x="575" y="496"/>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575" y="503"/>
                    </a:moveTo>
                    <a:cubicBezTo>
                      <a:pt x="575" y="503"/>
                      <a:pt x="575" y="502"/>
                      <a:pt x="575" y="502"/>
                    </a:cubicBezTo>
                    <a:cubicBezTo>
                      <a:pt x="575" y="502"/>
                      <a:pt x="575" y="503"/>
                      <a:pt x="575" y="503"/>
                    </a:cubicBezTo>
                    <a:moveTo>
                      <a:pt x="574" y="505"/>
                    </a:moveTo>
                    <a:cubicBezTo>
                      <a:pt x="574" y="504"/>
                      <a:pt x="575" y="504"/>
                      <a:pt x="575" y="503"/>
                    </a:cubicBezTo>
                    <a:cubicBezTo>
                      <a:pt x="575" y="504"/>
                      <a:pt x="574" y="504"/>
                      <a:pt x="574" y="505"/>
                    </a:cubicBezTo>
                    <a:moveTo>
                      <a:pt x="131" y="907"/>
                    </a:moveTo>
                    <a:cubicBezTo>
                      <a:pt x="131" y="907"/>
                      <a:pt x="131" y="907"/>
                      <a:pt x="131" y="907"/>
                    </a:cubicBezTo>
                    <a:cubicBezTo>
                      <a:pt x="361" y="903"/>
                      <a:pt x="549" y="729"/>
                      <a:pt x="574" y="505"/>
                    </a:cubicBezTo>
                    <a:cubicBezTo>
                      <a:pt x="549" y="729"/>
                      <a:pt x="361" y="903"/>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
              <p:cNvSpPr/>
              <p:nvPr/>
            </p:nvSpPr>
            <p:spPr>
              <a:xfrm>
                <a:off x="6018" y="1661"/>
                <a:ext cx="305" cy="339"/>
              </a:xfrm>
              <a:custGeom>
                <a:avLst/>
                <a:gdLst/>
                <a:ahLst/>
                <a:cxnLst/>
                <a:rect l="l" t="t" r="r" b="b"/>
                <a:pathLst>
                  <a:path w="815" h="907" extrusionOk="0">
                    <a:moveTo>
                      <a:pt x="362" y="907"/>
                    </a:moveTo>
                    <a:cubicBezTo>
                      <a:pt x="112" y="907"/>
                      <a:pt x="0" y="704"/>
                      <a:pt x="0" y="453"/>
                    </a:cubicBezTo>
                    <a:cubicBezTo>
                      <a:pt x="0" y="249"/>
                      <a:pt x="74" y="76"/>
                      <a:pt x="238" y="20"/>
                    </a:cubicBezTo>
                    <a:cubicBezTo>
                      <a:pt x="238" y="20"/>
                      <a:pt x="238" y="20"/>
                      <a:pt x="238" y="20"/>
                    </a:cubicBezTo>
                    <a:cubicBezTo>
                      <a:pt x="273" y="7"/>
                      <a:pt x="312" y="1"/>
                      <a:pt x="355" y="0"/>
                    </a:cubicBezTo>
                    <a:cubicBezTo>
                      <a:pt x="355" y="0"/>
                      <a:pt x="356" y="0"/>
                      <a:pt x="356" y="0"/>
                    </a:cubicBezTo>
                    <a:cubicBezTo>
                      <a:pt x="356" y="0"/>
                      <a:pt x="356" y="0"/>
                      <a:pt x="356" y="0"/>
                    </a:cubicBezTo>
                    <a:cubicBezTo>
                      <a:pt x="357" y="0"/>
                      <a:pt x="357" y="0"/>
                      <a:pt x="357" y="0"/>
                    </a:cubicBezTo>
                    <a:cubicBezTo>
                      <a:pt x="357" y="0"/>
                      <a:pt x="358"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2" y="0"/>
                      <a:pt x="362" y="0"/>
                    </a:cubicBezTo>
                    <a:cubicBezTo>
                      <a:pt x="612" y="0"/>
                      <a:pt x="815" y="203"/>
                      <a:pt x="815" y="453"/>
                    </a:cubicBezTo>
                    <a:cubicBezTo>
                      <a:pt x="815" y="455"/>
                      <a:pt x="815" y="455"/>
                      <a:pt x="815" y="455"/>
                    </a:cubicBezTo>
                    <a:cubicBezTo>
                      <a:pt x="815" y="455"/>
                      <a:pt x="815" y="455"/>
                      <a:pt x="815" y="455"/>
                    </a:cubicBezTo>
                    <a:cubicBezTo>
                      <a:pt x="815" y="456"/>
                      <a:pt x="815" y="456"/>
                      <a:pt x="815" y="456"/>
                    </a:cubicBezTo>
                    <a:cubicBezTo>
                      <a:pt x="815" y="457"/>
                      <a:pt x="815" y="457"/>
                      <a:pt x="815" y="457"/>
                    </a:cubicBezTo>
                    <a:cubicBezTo>
                      <a:pt x="815" y="458"/>
                      <a:pt x="815" y="458"/>
                      <a:pt x="815" y="458"/>
                    </a:cubicBezTo>
                    <a:cubicBezTo>
                      <a:pt x="815" y="458"/>
                      <a:pt x="815" y="458"/>
                      <a:pt x="815" y="458"/>
                    </a:cubicBezTo>
                    <a:cubicBezTo>
                      <a:pt x="815" y="459"/>
                      <a:pt x="815" y="459"/>
                      <a:pt x="815" y="459"/>
                    </a:cubicBezTo>
                    <a:cubicBezTo>
                      <a:pt x="815" y="460"/>
                      <a:pt x="815" y="460"/>
                      <a:pt x="815" y="460"/>
                    </a:cubicBezTo>
                    <a:cubicBezTo>
                      <a:pt x="815" y="461"/>
                      <a:pt x="815" y="461"/>
                      <a:pt x="815" y="461"/>
                    </a:cubicBezTo>
                    <a:cubicBezTo>
                      <a:pt x="815" y="461"/>
                      <a:pt x="815" y="461"/>
                      <a:pt x="815" y="461"/>
                    </a:cubicBezTo>
                    <a:cubicBezTo>
                      <a:pt x="815" y="462"/>
                      <a:pt x="815" y="462"/>
                      <a:pt x="815" y="462"/>
                    </a:cubicBezTo>
                    <a:cubicBezTo>
                      <a:pt x="815" y="463"/>
                      <a:pt x="815" y="463"/>
                      <a:pt x="815" y="463"/>
                    </a:cubicBezTo>
                    <a:cubicBezTo>
                      <a:pt x="815" y="463"/>
                      <a:pt x="815" y="463"/>
                      <a:pt x="815" y="463"/>
                    </a:cubicBezTo>
                    <a:cubicBezTo>
                      <a:pt x="815" y="464"/>
                      <a:pt x="815" y="464"/>
                      <a:pt x="815" y="464"/>
                    </a:cubicBezTo>
                    <a:cubicBezTo>
                      <a:pt x="815" y="465"/>
                      <a:pt x="815" y="465"/>
                      <a:pt x="815" y="465"/>
                    </a:cubicBezTo>
                    <a:cubicBezTo>
                      <a:pt x="815" y="466"/>
                      <a:pt x="815" y="466"/>
                      <a:pt x="815" y="466"/>
                    </a:cubicBezTo>
                    <a:cubicBezTo>
                      <a:pt x="815" y="466"/>
                      <a:pt x="815" y="466"/>
                      <a:pt x="815" y="466"/>
                    </a:cubicBezTo>
                    <a:cubicBezTo>
                      <a:pt x="815" y="467"/>
                      <a:pt x="815" y="467"/>
                      <a:pt x="815" y="467"/>
                    </a:cubicBezTo>
                    <a:cubicBezTo>
                      <a:pt x="815" y="468"/>
                      <a:pt x="815" y="468"/>
                      <a:pt x="815" y="468"/>
                    </a:cubicBezTo>
                    <a:cubicBezTo>
                      <a:pt x="815" y="469"/>
                      <a:pt x="815" y="469"/>
                      <a:pt x="815" y="469"/>
                    </a:cubicBezTo>
                    <a:cubicBezTo>
                      <a:pt x="815" y="469"/>
                      <a:pt x="815" y="469"/>
                      <a:pt x="815" y="469"/>
                    </a:cubicBezTo>
                    <a:cubicBezTo>
                      <a:pt x="815" y="470"/>
                      <a:pt x="815" y="470"/>
                      <a:pt x="815" y="470"/>
                    </a:cubicBezTo>
                    <a:cubicBezTo>
                      <a:pt x="815" y="471"/>
                      <a:pt x="815" y="471"/>
                      <a:pt x="815" y="471"/>
                    </a:cubicBezTo>
                    <a:cubicBezTo>
                      <a:pt x="815" y="471"/>
                      <a:pt x="815" y="471"/>
                      <a:pt x="815" y="472"/>
                    </a:cubicBezTo>
                    <a:cubicBezTo>
                      <a:pt x="815" y="472"/>
                      <a:pt x="815" y="472"/>
                      <a:pt x="815" y="472"/>
                    </a:cubicBezTo>
                    <a:cubicBezTo>
                      <a:pt x="815" y="473"/>
                      <a:pt x="815" y="473"/>
                      <a:pt x="815" y="473"/>
                    </a:cubicBezTo>
                    <a:cubicBezTo>
                      <a:pt x="815" y="474"/>
                      <a:pt x="815" y="474"/>
                      <a:pt x="815" y="474"/>
                    </a:cubicBezTo>
                    <a:cubicBezTo>
                      <a:pt x="815" y="474"/>
                      <a:pt x="815" y="474"/>
                      <a:pt x="815" y="474"/>
                    </a:cubicBezTo>
                    <a:cubicBezTo>
                      <a:pt x="815" y="475"/>
                      <a:pt x="815" y="475"/>
                      <a:pt x="815" y="475"/>
                    </a:cubicBezTo>
                    <a:cubicBezTo>
                      <a:pt x="815" y="476"/>
                      <a:pt x="815" y="476"/>
                      <a:pt x="815" y="476"/>
                    </a:cubicBezTo>
                    <a:cubicBezTo>
                      <a:pt x="815" y="476"/>
                      <a:pt x="815" y="476"/>
                      <a:pt x="815" y="476"/>
                    </a:cubicBezTo>
                    <a:cubicBezTo>
                      <a:pt x="815" y="477"/>
                      <a:pt x="815" y="477"/>
                      <a:pt x="815" y="477"/>
                    </a:cubicBezTo>
                    <a:cubicBezTo>
                      <a:pt x="815" y="478"/>
                      <a:pt x="815" y="478"/>
                      <a:pt x="815" y="478"/>
                    </a:cubicBezTo>
                    <a:cubicBezTo>
                      <a:pt x="815" y="479"/>
                      <a:pt x="815" y="479"/>
                      <a:pt x="815" y="479"/>
                    </a:cubicBezTo>
                    <a:cubicBezTo>
                      <a:pt x="815" y="479"/>
                      <a:pt x="815" y="479"/>
                      <a:pt x="815" y="479"/>
                    </a:cubicBezTo>
                    <a:cubicBezTo>
                      <a:pt x="815" y="480"/>
                      <a:pt x="815" y="480"/>
                      <a:pt x="815" y="480"/>
                    </a:cubicBezTo>
                    <a:cubicBezTo>
                      <a:pt x="815" y="480"/>
                      <a:pt x="814" y="481"/>
                      <a:pt x="814" y="481"/>
                    </a:cubicBezTo>
                    <a:cubicBezTo>
                      <a:pt x="814" y="482"/>
                      <a:pt x="814" y="482"/>
                      <a:pt x="814" y="482"/>
                    </a:cubicBezTo>
                    <a:cubicBezTo>
                      <a:pt x="814" y="482"/>
                      <a:pt x="814" y="482"/>
                      <a:pt x="814" y="482"/>
                    </a:cubicBezTo>
                    <a:cubicBezTo>
                      <a:pt x="814" y="483"/>
                      <a:pt x="814" y="483"/>
                      <a:pt x="814" y="483"/>
                    </a:cubicBezTo>
                    <a:cubicBezTo>
                      <a:pt x="814" y="484"/>
                      <a:pt x="814" y="484"/>
                      <a:pt x="814" y="484"/>
                    </a:cubicBezTo>
                    <a:cubicBezTo>
                      <a:pt x="814" y="485"/>
                      <a:pt x="814" y="485"/>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9"/>
                      <a:pt x="814" y="489"/>
                      <a:pt x="814" y="489"/>
                    </a:cubicBezTo>
                    <a:cubicBezTo>
                      <a:pt x="814" y="489"/>
                      <a:pt x="814" y="489"/>
                      <a:pt x="814" y="489"/>
                    </a:cubicBezTo>
                    <a:cubicBezTo>
                      <a:pt x="814" y="490"/>
                      <a:pt x="814" y="490"/>
                      <a:pt x="814" y="490"/>
                    </a:cubicBezTo>
                    <a:cubicBezTo>
                      <a:pt x="814" y="491"/>
                      <a:pt x="814" y="491"/>
                      <a:pt x="814" y="491"/>
                    </a:cubicBezTo>
                    <a:cubicBezTo>
                      <a:pt x="814" y="491"/>
                      <a:pt x="814" y="491"/>
                      <a:pt x="814" y="492"/>
                    </a:cubicBezTo>
                    <a:cubicBezTo>
                      <a:pt x="814" y="492"/>
                      <a:pt x="814" y="492"/>
                      <a:pt x="814" y="492"/>
                    </a:cubicBezTo>
                    <a:cubicBezTo>
                      <a:pt x="814" y="493"/>
                      <a:pt x="814" y="493"/>
                      <a:pt x="814" y="493"/>
                    </a:cubicBezTo>
                    <a:cubicBezTo>
                      <a:pt x="814" y="494"/>
                      <a:pt x="814" y="494"/>
                      <a:pt x="814" y="494"/>
                    </a:cubicBezTo>
                    <a:cubicBezTo>
                      <a:pt x="814" y="495"/>
                      <a:pt x="814" y="495"/>
                      <a:pt x="814" y="495"/>
                    </a:cubicBezTo>
                    <a:cubicBezTo>
                      <a:pt x="814" y="495"/>
                      <a:pt x="813" y="495"/>
                      <a:pt x="813" y="495"/>
                    </a:cubicBezTo>
                    <a:cubicBezTo>
                      <a:pt x="813" y="496"/>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1"/>
                      <a:pt x="813" y="502"/>
                    </a:cubicBezTo>
                    <a:cubicBezTo>
                      <a:pt x="813" y="502"/>
                      <a:pt x="813" y="502"/>
                      <a:pt x="813" y="502"/>
                    </a:cubicBezTo>
                    <a:cubicBezTo>
                      <a:pt x="813" y="502"/>
                      <a:pt x="813" y="503"/>
                      <a:pt x="813" y="503"/>
                    </a:cubicBezTo>
                    <a:cubicBezTo>
                      <a:pt x="813" y="503"/>
                      <a:pt x="813" y="503"/>
                      <a:pt x="813" y="503"/>
                    </a:cubicBezTo>
                    <a:cubicBezTo>
                      <a:pt x="813" y="504"/>
                      <a:pt x="812" y="504"/>
                      <a:pt x="812" y="505"/>
                    </a:cubicBezTo>
                    <a:cubicBezTo>
                      <a:pt x="812" y="505"/>
                      <a:pt x="812" y="505"/>
                      <a:pt x="812" y="505"/>
                    </a:cubicBezTo>
                    <a:cubicBezTo>
                      <a:pt x="787" y="729"/>
                      <a:pt x="599"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
              <p:cNvSpPr/>
              <p:nvPr/>
            </p:nvSpPr>
            <p:spPr>
              <a:xfrm>
                <a:off x="5780" y="2800"/>
                <a:ext cx="48" cy="9"/>
              </a:xfrm>
              <a:custGeom>
                <a:avLst/>
                <a:gdLst/>
                <a:ahLst/>
                <a:cxnLst/>
                <a:rect l="l" t="t" r="r" b="b"/>
                <a:pathLst>
                  <a:path w="127" h="25" extrusionOk="0">
                    <a:moveTo>
                      <a:pt x="127" y="25"/>
                    </a:moveTo>
                    <a:cubicBezTo>
                      <a:pt x="86" y="25"/>
                      <a:pt x="43" y="18"/>
                      <a:pt x="0" y="0"/>
                    </a:cubicBezTo>
                    <a:cubicBezTo>
                      <a:pt x="43" y="18"/>
                      <a:pt x="86" y="25"/>
                      <a:pt x="127" y="25"/>
                    </a:cubicBezTo>
                    <a:moveTo>
                      <a:pt x="127" y="25"/>
                    </a:moveTo>
                    <a:cubicBezTo>
                      <a:pt x="127" y="25"/>
                      <a:pt x="127" y="25"/>
                      <a:pt x="127" y="25"/>
                    </a:cubicBezTo>
                    <a:cubicBezTo>
                      <a:pt x="127" y="25"/>
                      <a:pt x="127" y="25"/>
                      <a:pt x="127" y="25"/>
                    </a:cubicBezTo>
                    <a:cubicBezTo>
                      <a:pt x="127" y="25"/>
                      <a:pt x="127" y="25"/>
                      <a:pt x="127" y="25"/>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1"/>
              <p:cNvSpPr/>
              <p:nvPr/>
            </p:nvSpPr>
            <p:spPr>
              <a:xfrm>
                <a:off x="5726" y="2668"/>
                <a:ext cx="215" cy="132"/>
              </a:xfrm>
              <a:custGeom>
                <a:avLst/>
                <a:gdLst/>
                <a:ahLst/>
                <a:cxnLst/>
                <a:rect l="l" t="t" r="r" b="b"/>
                <a:pathLst>
                  <a:path w="575" h="352" extrusionOk="0">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8"/>
                    </a:moveTo>
                    <a:cubicBezTo>
                      <a:pt x="0" y="238"/>
                      <a:pt x="0" y="238"/>
                      <a:pt x="0" y="237"/>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moveTo>
                      <a:pt x="0" y="238"/>
                    </a:moveTo>
                    <a:cubicBezTo>
                      <a:pt x="0" y="238"/>
                      <a:pt x="0" y="238"/>
                      <a:pt x="0" y="238"/>
                    </a:cubicBezTo>
                    <a:moveTo>
                      <a:pt x="2" y="240"/>
                    </a:moveTo>
                    <a:cubicBezTo>
                      <a:pt x="2" y="240"/>
                      <a:pt x="2" y="240"/>
                      <a:pt x="2" y="239"/>
                    </a:cubicBezTo>
                    <a:cubicBezTo>
                      <a:pt x="2" y="240"/>
                      <a:pt x="2" y="240"/>
                      <a:pt x="2" y="240"/>
                    </a:cubicBezTo>
                    <a:moveTo>
                      <a:pt x="575" y="259"/>
                    </a:moveTo>
                    <a:cubicBezTo>
                      <a:pt x="564" y="166"/>
                      <a:pt x="549" y="80"/>
                      <a:pt x="534" y="0"/>
                    </a:cubicBezTo>
                    <a:cubicBezTo>
                      <a:pt x="534" y="0"/>
                      <a:pt x="534" y="0"/>
                      <a:pt x="534" y="0"/>
                    </a:cubicBezTo>
                    <a:cubicBezTo>
                      <a:pt x="549" y="80"/>
                      <a:pt x="564" y="166"/>
                      <a:pt x="575" y="259"/>
                    </a:cubicBezTo>
                    <a:moveTo>
                      <a:pt x="145" y="352"/>
                    </a:moveTo>
                    <a:cubicBezTo>
                      <a:pt x="145" y="352"/>
                      <a:pt x="145" y="352"/>
                      <a:pt x="145" y="352"/>
                    </a:cubicBezTo>
                    <a:cubicBezTo>
                      <a:pt x="97" y="331"/>
                      <a:pt x="49" y="296"/>
                      <a:pt x="3" y="242"/>
                    </a:cubicBezTo>
                    <a:cubicBezTo>
                      <a:pt x="49" y="296"/>
                      <a:pt x="97" y="331"/>
                      <a:pt x="145" y="352"/>
                    </a:cubicBezTo>
                  </a:path>
                </a:pathLst>
              </a:custGeom>
              <a:solidFill>
                <a:srgbClr val="B0998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1"/>
              <p:cNvSpPr/>
              <p:nvPr/>
            </p:nvSpPr>
            <p:spPr>
              <a:xfrm>
                <a:off x="5702" y="1959"/>
                <a:ext cx="397" cy="850"/>
              </a:xfrm>
              <a:custGeom>
                <a:avLst/>
                <a:gdLst/>
                <a:ahLst/>
                <a:cxnLst/>
                <a:rect l="l" t="t" r="r" b="b"/>
                <a:pathLst>
                  <a:path w="1062" h="2274" extrusionOk="0">
                    <a:moveTo>
                      <a:pt x="337" y="2274"/>
                    </a:moveTo>
                    <a:cubicBezTo>
                      <a:pt x="337" y="2274"/>
                      <a:pt x="337" y="2274"/>
                      <a:pt x="337" y="2274"/>
                    </a:cubicBezTo>
                    <a:cubicBezTo>
                      <a:pt x="296" y="2274"/>
                      <a:pt x="253" y="2267"/>
                      <a:pt x="210" y="2249"/>
                    </a:cubicBezTo>
                    <a:cubicBezTo>
                      <a:pt x="162" y="2228"/>
                      <a:pt x="114" y="2193"/>
                      <a:pt x="68" y="2139"/>
                    </a:cubicBezTo>
                    <a:cubicBezTo>
                      <a:pt x="68" y="2138"/>
                      <a:pt x="67" y="2137"/>
                      <a:pt x="67" y="2137"/>
                    </a:cubicBezTo>
                    <a:cubicBezTo>
                      <a:pt x="67" y="2137"/>
                      <a:pt x="67" y="2136"/>
                      <a:pt x="66" y="2136"/>
                    </a:cubicBezTo>
                    <a:cubicBezTo>
                      <a:pt x="66" y="2136"/>
                      <a:pt x="66" y="213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7"/>
                      <a:pt x="375" y="1241"/>
                      <a:pt x="195" y="620"/>
                    </a:cubicBezTo>
                    <a:cubicBezTo>
                      <a:pt x="180" y="567"/>
                      <a:pt x="162" y="517"/>
                      <a:pt x="140" y="469"/>
                    </a:cubicBezTo>
                    <a:cubicBezTo>
                      <a:pt x="17" y="203"/>
                      <a:pt x="0" y="105"/>
                      <a:pt x="36" y="105"/>
                    </a:cubicBezTo>
                    <a:cubicBezTo>
                      <a:pt x="85" y="105"/>
                      <a:pt x="234" y="290"/>
                      <a:pt x="346" y="483"/>
                    </a:cubicBezTo>
                    <a:cubicBezTo>
                      <a:pt x="346"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460" y="981"/>
                      <a:pt x="466" y="1243"/>
                      <a:pt x="527" y="1557"/>
                    </a:cubicBezTo>
                    <a:cubicBezTo>
                      <a:pt x="510" y="1584"/>
                      <a:pt x="499" y="1615"/>
                      <a:pt x="493" y="1649"/>
                    </a:cubicBezTo>
                    <a:cubicBezTo>
                      <a:pt x="478" y="1748"/>
                      <a:pt x="522" y="1843"/>
                      <a:pt x="599" y="1897"/>
                    </a:cubicBezTo>
                    <a:cubicBezTo>
                      <a:pt x="614" y="1977"/>
                      <a:pt x="629" y="2063"/>
                      <a:pt x="640" y="2156"/>
                    </a:cubicBezTo>
                    <a:cubicBezTo>
                      <a:pt x="640" y="2156"/>
                      <a:pt x="640" y="2156"/>
                      <a:pt x="640" y="2156"/>
                    </a:cubicBezTo>
                    <a:cubicBezTo>
                      <a:pt x="636" y="2159"/>
                      <a:pt x="500" y="2274"/>
                      <a:pt x="337"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1"/>
              <p:cNvSpPr/>
              <p:nvPr/>
            </p:nvSpPr>
            <p:spPr>
              <a:xfrm>
                <a:off x="3" y="1549"/>
                <a:ext cx="626" cy="642"/>
              </a:xfrm>
              <a:custGeom>
                <a:avLst/>
                <a:gdLst/>
                <a:ahLst/>
                <a:cxnLst/>
                <a:rect l="l" t="t" r="r" b="b"/>
                <a:pathLst>
                  <a:path w="1675" h="1715" extrusionOk="0">
                    <a:moveTo>
                      <a:pt x="872" y="0"/>
                    </a:moveTo>
                    <a:cubicBezTo>
                      <a:pt x="872" y="0"/>
                      <a:pt x="871" y="0"/>
                      <a:pt x="871" y="0"/>
                    </a:cubicBezTo>
                    <a:cubicBezTo>
                      <a:pt x="871" y="0"/>
                      <a:pt x="872" y="0"/>
                      <a:pt x="872" y="0"/>
                    </a:cubicBezTo>
                    <a:moveTo>
                      <a:pt x="874" y="0"/>
                    </a:moveTo>
                    <a:cubicBezTo>
                      <a:pt x="873" y="0"/>
                      <a:pt x="873" y="0"/>
                      <a:pt x="873" y="0"/>
                    </a:cubicBezTo>
                    <a:cubicBezTo>
                      <a:pt x="873" y="0"/>
                      <a:pt x="874" y="0"/>
                      <a:pt x="874" y="0"/>
                    </a:cubicBezTo>
                    <a:moveTo>
                      <a:pt x="875" y="0"/>
                    </a:moveTo>
                    <a:cubicBezTo>
                      <a:pt x="875" y="0"/>
                      <a:pt x="875" y="0"/>
                      <a:pt x="874" y="0"/>
                    </a:cubicBezTo>
                    <a:cubicBezTo>
                      <a:pt x="875" y="0"/>
                      <a:pt x="875" y="0"/>
                      <a:pt x="875" y="0"/>
                    </a:cubicBezTo>
                    <a:moveTo>
                      <a:pt x="877" y="0"/>
                    </a:moveTo>
                    <a:cubicBezTo>
                      <a:pt x="877" y="0"/>
                      <a:pt x="876" y="0"/>
                      <a:pt x="876" y="0"/>
                    </a:cubicBezTo>
                    <a:cubicBezTo>
                      <a:pt x="876" y="0"/>
                      <a:pt x="877" y="0"/>
                      <a:pt x="877" y="0"/>
                    </a:cubicBezTo>
                    <a:moveTo>
                      <a:pt x="878" y="0"/>
                    </a:moveTo>
                    <a:cubicBezTo>
                      <a:pt x="878" y="0"/>
                      <a:pt x="878" y="0"/>
                      <a:pt x="877" y="0"/>
                    </a:cubicBezTo>
                    <a:cubicBezTo>
                      <a:pt x="878" y="0"/>
                      <a:pt x="878" y="0"/>
                      <a:pt x="878" y="0"/>
                    </a:cubicBezTo>
                    <a:moveTo>
                      <a:pt x="880" y="0"/>
                    </a:moveTo>
                    <a:cubicBezTo>
                      <a:pt x="880" y="0"/>
                      <a:pt x="879" y="0"/>
                      <a:pt x="879" y="0"/>
                    </a:cubicBezTo>
                    <a:cubicBezTo>
                      <a:pt x="879" y="0"/>
                      <a:pt x="880" y="0"/>
                      <a:pt x="880" y="0"/>
                    </a:cubicBezTo>
                    <a:moveTo>
                      <a:pt x="882" y="0"/>
                    </a:moveTo>
                    <a:cubicBezTo>
                      <a:pt x="881" y="0"/>
                      <a:pt x="881" y="0"/>
                      <a:pt x="881" y="0"/>
                    </a:cubicBezTo>
                    <a:cubicBezTo>
                      <a:pt x="881" y="0"/>
                      <a:pt x="881" y="0"/>
                      <a:pt x="882" y="0"/>
                    </a:cubicBezTo>
                    <a:moveTo>
                      <a:pt x="884" y="0"/>
                    </a:moveTo>
                    <a:cubicBezTo>
                      <a:pt x="883" y="0"/>
                      <a:pt x="883" y="0"/>
                      <a:pt x="882" y="0"/>
                    </a:cubicBezTo>
                    <a:cubicBezTo>
                      <a:pt x="883" y="0"/>
                      <a:pt x="883" y="0"/>
                      <a:pt x="884" y="0"/>
                    </a:cubicBezTo>
                    <a:moveTo>
                      <a:pt x="885" y="0"/>
                    </a:moveTo>
                    <a:cubicBezTo>
                      <a:pt x="885" y="0"/>
                      <a:pt x="884" y="0"/>
                      <a:pt x="884" y="0"/>
                    </a:cubicBezTo>
                    <a:cubicBezTo>
                      <a:pt x="884" y="0"/>
                      <a:pt x="885" y="0"/>
                      <a:pt x="885" y="0"/>
                    </a:cubicBezTo>
                    <a:moveTo>
                      <a:pt x="887" y="0"/>
                    </a:moveTo>
                    <a:cubicBezTo>
                      <a:pt x="886" y="0"/>
                      <a:pt x="886" y="0"/>
                      <a:pt x="885" y="0"/>
                    </a:cubicBezTo>
                    <a:cubicBezTo>
                      <a:pt x="886" y="0"/>
                      <a:pt x="886" y="0"/>
                      <a:pt x="887" y="0"/>
                    </a:cubicBezTo>
                    <a:moveTo>
                      <a:pt x="888" y="0"/>
                    </a:moveTo>
                    <a:cubicBezTo>
                      <a:pt x="888" y="0"/>
                      <a:pt x="887" y="0"/>
                      <a:pt x="887" y="0"/>
                    </a:cubicBezTo>
                    <a:cubicBezTo>
                      <a:pt x="887" y="0"/>
                      <a:pt x="888" y="0"/>
                      <a:pt x="888" y="0"/>
                    </a:cubicBezTo>
                    <a:moveTo>
                      <a:pt x="890" y="0"/>
                    </a:moveTo>
                    <a:cubicBezTo>
                      <a:pt x="889" y="0"/>
                      <a:pt x="889" y="0"/>
                      <a:pt x="889" y="0"/>
                    </a:cubicBezTo>
                    <a:cubicBezTo>
                      <a:pt x="889" y="0"/>
                      <a:pt x="889" y="0"/>
                      <a:pt x="890" y="0"/>
                    </a:cubicBezTo>
                    <a:moveTo>
                      <a:pt x="891" y="0"/>
                    </a:moveTo>
                    <a:cubicBezTo>
                      <a:pt x="891" y="0"/>
                      <a:pt x="890" y="0"/>
                      <a:pt x="890" y="0"/>
                    </a:cubicBezTo>
                    <a:cubicBezTo>
                      <a:pt x="890" y="0"/>
                      <a:pt x="891" y="0"/>
                      <a:pt x="891" y="0"/>
                    </a:cubicBezTo>
                    <a:moveTo>
                      <a:pt x="893" y="0"/>
                    </a:moveTo>
                    <a:cubicBezTo>
                      <a:pt x="892" y="0"/>
                      <a:pt x="892" y="0"/>
                      <a:pt x="892" y="0"/>
                    </a:cubicBezTo>
                    <a:cubicBezTo>
                      <a:pt x="892" y="0"/>
                      <a:pt x="892" y="0"/>
                      <a:pt x="893" y="0"/>
                    </a:cubicBezTo>
                    <a:moveTo>
                      <a:pt x="894" y="0"/>
                    </a:moveTo>
                    <a:cubicBezTo>
                      <a:pt x="894" y="0"/>
                      <a:pt x="893" y="0"/>
                      <a:pt x="893" y="0"/>
                    </a:cubicBezTo>
                    <a:cubicBezTo>
                      <a:pt x="893" y="0"/>
                      <a:pt x="894" y="0"/>
                      <a:pt x="894" y="0"/>
                    </a:cubicBezTo>
                    <a:moveTo>
                      <a:pt x="898" y="0"/>
                    </a:moveTo>
                    <a:cubicBezTo>
                      <a:pt x="897" y="0"/>
                      <a:pt x="896" y="0"/>
                      <a:pt x="895" y="0"/>
                    </a:cubicBezTo>
                    <a:cubicBezTo>
                      <a:pt x="896" y="0"/>
                      <a:pt x="897" y="0"/>
                      <a:pt x="898" y="0"/>
                    </a:cubicBezTo>
                    <a:moveTo>
                      <a:pt x="899" y="0"/>
                    </a:moveTo>
                    <a:cubicBezTo>
                      <a:pt x="899" y="0"/>
                      <a:pt x="898" y="0"/>
                      <a:pt x="898" y="0"/>
                    </a:cubicBezTo>
                    <a:cubicBezTo>
                      <a:pt x="898" y="0"/>
                      <a:pt x="899" y="0"/>
                      <a:pt x="899" y="0"/>
                    </a:cubicBezTo>
                    <a:moveTo>
                      <a:pt x="901" y="0"/>
                    </a:moveTo>
                    <a:cubicBezTo>
                      <a:pt x="900" y="0"/>
                      <a:pt x="900" y="0"/>
                      <a:pt x="900" y="0"/>
                    </a:cubicBezTo>
                    <a:cubicBezTo>
                      <a:pt x="900" y="0"/>
                      <a:pt x="900" y="0"/>
                      <a:pt x="901" y="0"/>
                    </a:cubicBezTo>
                    <a:moveTo>
                      <a:pt x="902" y="0"/>
                    </a:moveTo>
                    <a:cubicBezTo>
                      <a:pt x="902" y="0"/>
                      <a:pt x="902" y="0"/>
                      <a:pt x="901" y="0"/>
                    </a:cubicBezTo>
                    <a:cubicBezTo>
                      <a:pt x="902" y="0"/>
                      <a:pt x="902" y="0"/>
                      <a:pt x="902" y="0"/>
                    </a:cubicBezTo>
                    <a:moveTo>
                      <a:pt x="904" y="0"/>
                    </a:moveTo>
                    <a:cubicBezTo>
                      <a:pt x="903" y="0"/>
                      <a:pt x="903" y="0"/>
                      <a:pt x="903" y="0"/>
                    </a:cubicBezTo>
                    <a:cubicBezTo>
                      <a:pt x="903" y="0"/>
                      <a:pt x="903" y="0"/>
                      <a:pt x="904" y="0"/>
                    </a:cubicBezTo>
                    <a:moveTo>
                      <a:pt x="905" y="0"/>
                    </a:moveTo>
                    <a:cubicBezTo>
                      <a:pt x="905" y="0"/>
                      <a:pt x="905" y="0"/>
                      <a:pt x="904" y="0"/>
                    </a:cubicBezTo>
                    <a:cubicBezTo>
                      <a:pt x="905" y="0"/>
                      <a:pt x="905" y="0"/>
                      <a:pt x="905" y="0"/>
                    </a:cubicBezTo>
                    <a:moveTo>
                      <a:pt x="907" y="0"/>
                    </a:moveTo>
                    <a:cubicBezTo>
                      <a:pt x="907" y="0"/>
                      <a:pt x="906" y="0"/>
                      <a:pt x="906" y="0"/>
                    </a:cubicBezTo>
                    <a:cubicBezTo>
                      <a:pt x="906" y="0"/>
                      <a:pt x="907" y="0"/>
                      <a:pt x="907" y="0"/>
                    </a:cubicBezTo>
                    <a:moveTo>
                      <a:pt x="910" y="1"/>
                    </a:moveTo>
                    <a:cubicBezTo>
                      <a:pt x="909" y="1"/>
                      <a:pt x="908" y="0"/>
                      <a:pt x="907" y="0"/>
                    </a:cubicBezTo>
                    <a:cubicBezTo>
                      <a:pt x="908" y="0"/>
                      <a:pt x="909" y="1"/>
                      <a:pt x="910" y="1"/>
                    </a:cubicBezTo>
                    <a:moveTo>
                      <a:pt x="912" y="1"/>
                    </a:moveTo>
                    <a:cubicBezTo>
                      <a:pt x="911" y="1"/>
                      <a:pt x="911" y="1"/>
                      <a:pt x="911" y="1"/>
                    </a:cubicBezTo>
                    <a:cubicBezTo>
                      <a:pt x="911" y="1"/>
                      <a:pt x="911" y="1"/>
                      <a:pt x="912" y="1"/>
                    </a:cubicBezTo>
                    <a:moveTo>
                      <a:pt x="913" y="1"/>
                    </a:moveTo>
                    <a:cubicBezTo>
                      <a:pt x="913" y="1"/>
                      <a:pt x="913" y="1"/>
                      <a:pt x="912" y="1"/>
                    </a:cubicBezTo>
                    <a:cubicBezTo>
                      <a:pt x="913" y="1"/>
                      <a:pt x="913" y="1"/>
                      <a:pt x="913" y="1"/>
                    </a:cubicBezTo>
                    <a:moveTo>
                      <a:pt x="915" y="1"/>
                    </a:moveTo>
                    <a:cubicBezTo>
                      <a:pt x="914" y="1"/>
                      <a:pt x="914" y="1"/>
                      <a:pt x="914" y="1"/>
                    </a:cubicBezTo>
                    <a:cubicBezTo>
                      <a:pt x="914" y="1"/>
                      <a:pt x="914" y="1"/>
                      <a:pt x="915" y="1"/>
                    </a:cubicBezTo>
                    <a:moveTo>
                      <a:pt x="916" y="1"/>
                    </a:moveTo>
                    <a:cubicBezTo>
                      <a:pt x="916" y="1"/>
                      <a:pt x="916" y="1"/>
                      <a:pt x="915" y="1"/>
                    </a:cubicBezTo>
                    <a:cubicBezTo>
                      <a:pt x="916" y="1"/>
                      <a:pt x="916" y="1"/>
                      <a:pt x="916" y="1"/>
                    </a:cubicBezTo>
                    <a:moveTo>
                      <a:pt x="918" y="1"/>
                    </a:moveTo>
                    <a:cubicBezTo>
                      <a:pt x="918" y="1"/>
                      <a:pt x="917" y="1"/>
                      <a:pt x="917" y="1"/>
                    </a:cubicBezTo>
                    <a:cubicBezTo>
                      <a:pt x="917" y="1"/>
                      <a:pt x="918" y="1"/>
                      <a:pt x="918" y="1"/>
                    </a:cubicBezTo>
                    <a:moveTo>
                      <a:pt x="923" y="1"/>
                    </a:moveTo>
                    <a:cubicBezTo>
                      <a:pt x="921" y="1"/>
                      <a:pt x="920" y="1"/>
                      <a:pt x="918" y="1"/>
                    </a:cubicBezTo>
                    <a:cubicBezTo>
                      <a:pt x="920" y="1"/>
                      <a:pt x="921" y="1"/>
                      <a:pt x="923" y="1"/>
                    </a:cubicBezTo>
                    <a:moveTo>
                      <a:pt x="924" y="1"/>
                    </a:moveTo>
                    <a:cubicBezTo>
                      <a:pt x="924" y="1"/>
                      <a:pt x="923" y="1"/>
                      <a:pt x="923" y="1"/>
                    </a:cubicBezTo>
                    <a:cubicBezTo>
                      <a:pt x="923" y="1"/>
                      <a:pt x="924" y="1"/>
                      <a:pt x="924" y="1"/>
                    </a:cubicBezTo>
                    <a:moveTo>
                      <a:pt x="926" y="1"/>
                    </a:moveTo>
                    <a:cubicBezTo>
                      <a:pt x="925" y="1"/>
                      <a:pt x="925" y="1"/>
                      <a:pt x="925" y="1"/>
                    </a:cubicBezTo>
                    <a:cubicBezTo>
                      <a:pt x="925" y="1"/>
                      <a:pt x="925" y="1"/>
                      <a:pt x="926" y="1"/>
                    </a:cubicBezTo>
                    <a:moveTo>
                      <a:pt x="927" y="1"/>
                    </a:moveTo>
                    <a:cubicBezTo>
                      <a:pt x="927" y="1"/>
                      <a:pt x="927" y="1"/>
                      <a:pt x="926" y="1"/>
                    </a:cubicBezTo>
                    <a:cubicBezTo>
                      <a:pt x="927" y="1"/>
                      <a:pt x="927" y="1"/>
                      <a:pt x="927" y="1"/>
                    </a:cubicBezTo>
                    <a:moveTo>
                      <a:pt x="929" y="2"/>
                    </a:moveTo>
                    <a:cubicBezTo>
                      <a:pt x="929" y="2"/>
                      <a:pt x="928" y="2"/>
                      <a:pt x="928" y="2"/>
                    </a:cubicBezTo>
                    <a:cubicBezTo>
                      <a:pt x="928" y="2"/>
                      <a:pt x="929" y="2"/>
                      <a:pt x="929" y="2"/>
                    </a:cubicBezTo>
                    <a:moveTo>
                      <a:pt x="937" y="2"/>
                    </a:moveTo>
                    <a:cubicBezTo>
                      <a:pt x="934" y="2"/>
                      <a:pt x="932" y="2"/>
                      <a:pt x="929" y="2"/>
                    </a:cubicBezTo>
                    <a:cubicBezTo>
                      <a:pt x="932" y="2"/>
                      <a:pt x="934" y="2"/>
                      <a:pt x="937" y="2"/>
                    </a:cubicBezTo>
                    <a:moveTo>
                      <a:pt x="938" y="2"/>
                    </a:moveTo>
                    <a:cubicBezTo>
                      <a:pt x="938" y="2"/>
                      <a:pt x="937" y="2"/>
                      <a:pt x="937" y="2"/>
                    </a:cubicBezTo>
                    <a:cubicBezTo>
                      <a:pt x="937" y="2"/>
                      <a:pt x="938" y="2"/>
                      <a:pt x="938" y="2"/>
                    </a:cubicBezTo>
                    <a:moveTo>
                      <a:pt x="940" y="2"/>
                    </a:moveTo>
                    <a:cubicBezTo>
                      <a:pt x="940" y="2"/>
                      <a:pt x="939" y="2"/>
                      <a:pt x="939" y="2"/>
                    </a:cubicBezTo>
                    <a:cubicBezTo>
                      <a:pt x="939" y="2"/>
                      <a:pt x="940" y="2"/>
                      <a:pt x="940" y="2"/>
                    </a:cubicBezTo>
                    <a:moveTo>
                      <a:pt x="1544" y="318"/>
                    </a:moveTo>
                    <a:cubicBezTo>
                      <a:pt x="1398" y="140"/>
                      <a:pt x="1183" y="21"/>
                      <a:pt x="940" y="2"/>
                    </a:cubicBezTo>
                    <a:cubicBezTo>
                      <a:pt x="1183" y="21"/>
                      <a:pt x="1398" y="140"/>
                      <a:pt x="1544" y="318"/>
                    </a:cubicBezTo>
                    <a:cubicBezTo>
                      <a:pt x="1544" y="318"/>
                      <a:pt x="1544" y="318"/>
                      <a:pt x="1544" y="318"/>
                    </a:cubicBezTo>
                    <a:moveTo>
                      <a:pt x="0" y="871"/>
                    </a:moveTo>
                    <a:cubicBezTo>
                      <a:pt x="0" y="871"/>
                      <a:pt x="0" y="871"/>
                      <a:pt x="0" y="871"/>
                    </a:cubicBezTo>
                    <a:cubicBezTo>
                      <a:pt x="0" y="871"/>
                      <a:pt x="0" y="871"/>
                      <a:pt x="0" y="871"/>
                    </a:cubicBezTo>
                    <a:moveTo>
                      <a:pt x="0" y="872"/>
                    </a:moveTo>
                    <a:cubicBezTo>
                      <a:pt x="0" y="872"/>
                      <a:pt x="0" y="872"/>
                      <a:pt x="0" y="872"/>
                    </a:cubicBezTo>
                    <a:cubicBezTo>
                      <a:pt x="0" y="872"/>
                      <a:pt x="0" y="872"/>
                      <a:pt x="0" y="872"/>
                    </a:cubicBezTo>
                    <a:moveTo>
                      <a:pt x="0" y="874"/>
                    </a:moveTo>
                    <a:cubicBezTo>
                      <a:pt x="0" y="874"/>
                      <a:pt x="0" y="873"/>
                      <a:pt x="0" y="873"/>
                    </a:cubicBezTo>
                    <a:cubicBezTo>
                      <a:pt x="0" y="873"/>
                      <a:pt x="0" y="874"/>
                      <a:pt x="0" y="874"/>
                    </a:cubicBezTo>
                    <a:moveTo>
                      <a:pt x="0" y="875"/>
                    </a:moveTo>
                    <a:cubicBezTo>
                      <a:pt x="0" y="875"/>
                      <a:pt x="0" y="875"/>
                      <a:pt x="0" y="875"/>
                    </a:cubicBezTo>
                    <a:cubicBezTo>
                      <a:pt x="0" y="875"/>
                      <a:pt x="0" y="875"/>
                      <a:pt x="0" y="875"/>
                    </a:cubicBezTo>
                    <a:moveTo>
                      <a:pt x="0" y="876"/>
                    </a:moveTo>
                    <a:cubicBezTo>
                      <a:pt x="0" y="876"/>
                      <a:pt x="0" y="876"/>
                      <a:pt x="0" y="876"/>
                    </a:cubicBezTo>
                    <a:cubicBezTo>
                      <a:pt x="0" y="876"/>
                      <a:pt x="0" y="876"/>
                      <a:pt x="0" y="876"/>
                    </a:cubicBezTo>
                    <a:moveTo>
                      <a:pt x="0" y="878"/>
                    </a:moveTo>
                    <a:cubicBezTo>
                      <a:pt x="0" y="878"/>
                      <a:pt x="0" y="877"/>
                      <a:pt x="0" y="877"/>
                    </a:cubicBezTo>
                    <a:cubicBezTo>
                      <a:pt x="0" y="877"/>
                      <a:pt x="0" y="878"/>
                      <a:pt x="0" y="878"/>
                    </a:cubicBezTo>
                    <a:moveTo>
                      <a:pt x="0" y="879"/>
                    </a:moveTo>
                    <a:cubicBezTo>
                      <a:pt x="0" y="879"/>
                      <a:pt x="0" y="879"/>
                      <a:pt x="0" y="879"/>
                    </a:cubicBezTo>
                    <a:cubicBezTo>
                      <a:pt x="0" y="879"/>
                      <a:pt x="0" y="879"/>
                      <a:pt x="0" y="879"/>
                    </a:cubicBezTo>
                    <a:moveTo>
                      <a:pt x="0" y="881"/>
                    </a:moveTo>
                    <a:cubicBezTo>
                      <a:pt x="0" y="881"/>
                      <a:pt x="0" y="880"/>
                      <a:pt x="0" y="880"/>
                    </a:cubicBezTo>
                    <a:cubicBezTo>
                      <a:pt x="0" y="880"/>
                      <a:pt x="0" y="881"/>
                      <a:pt x="0" y="881"/>
                    </a:cubicBezTo>
                    <a:moveTo>
                      <a:pt x="0" y="882"/>
                    </a:moveTo>
                    <a:cubicBezTo>
                      <a:pt x="0" y="882"/>
                      <a:pt x="0" y="882"/>
                      <a:pt x="0" y="882"/>
                    </a:cubicBezTo>
                    <a:cubicBezTo>
                      <a:pt x="0" y="882"/>
                      <a:pt x="0" y="882"/>
                      <a:pt x="0" y="882"/>
                    </a:cubicBezTo>
                    <a:moveTo>
                      <a:pt x="0" y="884"/>
                    </a:moveTo>
                    <a:cubicBezTo>
                      <a:pt x="0" y="883"/>
                      <a:pt x="0" y="883"/>
                      <a:pt x="0" y="883"/>
                    </a:cubicBezTo>
                    <a:cubicBezTo>
                      <a:pt x="0" y="883"/>
                      <a:pt x="0" y="883"/>
                      <a:pt x="0" y="884"/>
                    </a:cubicBezTo>
                    <a:moveTo>
                      <a:pt x="0" y="885"/>
                    </a:moveTo>
                    <a:cubicBezTo>
                      <a:pt x="0" y="885"/>
                      <a:pt x="0" y="884"/>
                      <a:pt x="0" y="884"/>
                    </a:cubicBezTo>
                    <a:cubicBezTo>
                      <a:pt x="0" y="884"/>
                      <a:pt x="0" y="885"/>
                      <a:pt x="0" y="885"/>
                    </a:cubicBezTo>
                    <a:moveTo>
                      <a:pt x="0" y="887"/>
                    </a:moveTo>
                    <a:cubicBezTo>
                      <a:pt x="0" y="886"/>
                      <a:pt x="0" y="886"/>
                      <a:pt x="0" y="885"/>
                    </a:cubicBezTo>
                    <a:cubicBezTo>
                      <a:pt x="0" y="886"/>
                      <a:pt x="0" y="886"/>
                      <a:pt x="0" y="887"/>
                    </a:cubicBezTo>
                    <a:moveTo>
                      <a:pt x="0" y="888"/>
                    </a:moveTo>
                    <a:cubicBezTo>
                      <a:pt x="0" y="888"/>
                      <a:pt x="0" y="888"/>
                      <a:pt x="0" y="887"/>
                    </a:cubicBezTo>
                    <a:cubicBezTo>
                      <a:pt x="0" y="888"/>
                      <a:pt x="0" y="888"/>
                      <a:pt x="0" y="888"/>
                    </a:cubicBezTo>
                    <a:moveTo>
                      <a:pt x="0" y="889"/>
                    </a:moveTo>
                    <a:cubicBezTo>
                      <a:pt x="0" y="889"/>
                      <a:pt x="0" y="889"/>
                      <a:pt x="0" y="889"/>
                    </a:cubicBezTo>
                    <a:cubicBezTo>
                      <a:pt x="0" y="889"/>
                      <a:pt x="0" y="889"/>
                      <a:pt x="0" y="889"/>
                    </a:cubicBezTo>
                    <a:moveTo>
                      <a:pt x="0" y="891"/>
                    </a:moveTo>
                    <a:cubicBezTo>
                      <a:pt x="0" y="890"/>
                      <a:pt x="0" y="890"/>
                      <a:pt x="0" y="890"/>
                    </a:cubicBezTo>
                    <a:cubicBezTo>
                      <a:pt x="0" y="890"/>
                      <a:pt x="0" y="890"/>
                      <a:pt x="0" y="891"/>
                    </a:cubicBezTo>
                    <a:moveTo>
                      <a:pt x="0" y="892"/>
                    </a:moveTo>
                    <a:cubicBezTo>
                      <a:pt x="0" y="892"/>
                      <a:pt x="0" y="891"/>
                      <a:pt x="0" y="891"/>
                    </a:cubicBezTo>
                    <a:cubicBezTo>
                      <a:pt x="0" y="891"/>
                      <a:pt x="0" y="892"/>
                      <a:pt x="0" y="892"/>
                    </a:cubicBezTo>
                    <a:moveTo>
                      <a:pt x="0" y="895"/>
                    </a:moveTo>
                    <a:cubicBezTo>
                      <a:pt x="0" y="894"/>
                      <a:pt x="0" y="893"/>
                      <a:pt x="0" y="892"/>
                    </a:cubicBezTo>
                    <a:cubicBezTo>
                      <a:pt x="0" y="893"/>
                      <a:pt x="0" y="894"/>
                      <a:pt x="0" y="895"/>
                    </a:cubicBezTo>
                    <a:moveTo>
                      <a:pt x="0" y="896"/>
                    </a:moveTo>
                    <a:cubicBezTo>
                      <a:pt x="0" y="896"/>
                      <a:pt x="0" y="896"/>
                      <a:pt x="0" y="896"/>
                    </a:cubicBezTo>
                    <a:cubicBezTo>
                      <a:pt x="0" y="896"/>
                      <a:pt x="0" y="896"/>
                      <a:pt x="0" y="896"/>
                    </a:cubicBezTo>
                    <a:moveTo>
                      <a:pt x="0" y="898"/>
                    </a:moveTo>
                    <a:cubicBezTo>
                      <a:pt x="0" y="897"/>
                      <a:pt x="0" y="897"/>
                      <a:pt x="0" y="897"/>
                    </a:cubicBezTo>
                    <a:cubicBezTo>
                      <a:pt x="0" y="897"/>
                      <a:pt x="0" y="897"/>
                      <a:pt x="0" y="898"/>
                    </a:cubicBezTo>
                    <a:moveTo>
                      <a:pt x="0" y="899"/>
                    </a:moveTo>
                    <a:cubicBezTo>
                      <a:pt x="0" y="899"/>
                      <a:pt x="0" y="898"/>
                      <a:pt x="0" y="898"/>
                    </a:cubicBezTo>
                    <a:cubicBezTo>
                      <a:pt x="0" y="898"/>
                      <a:pt x="0" y="899"/>
                      <a:pt x="0" y="899"/>
                    </a:cubicBezTo>
                    <a:moveTo>
                      <a:pt x="0" y="902"/>
                    </a:moveTo>
                    <a:cubicBezTo>
                      <a:pt x="0" y="901"/>
                      <a:pt x="0" y="900"/>
                      <a:pt x="0" y="899"/>
                    </a:cubicBezTo>
                    <a:cubicBezTo>
                      <a:pt x="0" y="900"/>
                      <a:pt x="0" y="901"/>
                      <a:pt x="0" y="902"/>
                    </a:cubicBezTo>
                    <a:moveTo>
                      <a:pt x="1" y="904"/>
                    </a:moveTo>
                    <a:cubicBezTo>
                      <a:pt x="1" y="903"/>
                      <a:pt x="1" y="903"/>
                      <a:pt x="1" y="903"/>
                    </a:cubicBezTo>
                    <a:cubicBezTo>
                      <a:pt x="1" y="903"/>
                      <a:pt x="1" y="903"/>
                      <a:pt x="1" y="904"/>
                    </a:cubicBezTo>
                    <a:moveTo>
                      <a:pt x="1" y="905"/>
                    </a:moveTo>
                    <a:cubicBezTo>
                      <a:pt x="1" y="904"/>
                      <a:pt x="1" y="904"/>
                      <a:pt x="1" y="904"/>
                    </a:cubicBezTo>
                    <a:cubicBezTo>
                      <a:pt x="1" y="904"/>
                      <a:pt x="1" y="904"/>
                      <a:pt x="1" y="905"/>
                    </a:cubicBezTo>
                    <a:moveTo>
                      <a:pt x="1" y="906"/>
                    </a:moveTo>
                    <a:cubicBezTo>
                      <a:pt x="1" y="906"/>
                      <a:pt x="1" y="905"/>
                      <a:pt x="1" y="905"/>
                    </a:cubicBezTo>
                    <a:cubicBezTo>
                      <a:pt x="1" y="905"/>
                      <a:pt x="1" y="906"/>
                      <a:pt x="1" y="906"/>
                    </a:cubicBezTo>
                    <a:moveTo>
                      <a:pt x="1" y="911"/>
                    </a:moveTo>
                    <a:cubicBezTo>
                      <a:pt x="1" y="909"/>
                      <a:pt x="1" y="908"/>
                      <a:pt x="1" y="906"/>
                    </a:cubicBezTo>
                    <a:cubicBezTo>
                      <a:pt x="1" y="908"/>
                      <a:pt x="1" y="909"/>
                      <a:pt x="1" y="911"/>
                    </a:cubicBezTo>
                    <a:moveTo>
                      <a:pt x="1" y="912"/>
                    </a:moveTo>
                    <a:cubicBezTo>
                      <a:pt x="1" y="912"/>
                      <a:pt x="1" y="911"/>
                      <a:pt x="1" y="911"/>
                    </a:cubicBezTo>
                    <a:cubicBezTo>
                      <a:pt x="1" y="911"/>
                      <a:pt x="1" y="912"/>
                      <a:pt x="1" y="912"/>
                    </a:cubicBezTo>
                    <a:moveTo>
                      <a:pt x="1" y="913"/>
                    </a:moveTo>
                    <a:cubicBezTo>
                      <a:pt x="1" y="913"/>
                      <a:pt x="1" y="912"/>
                      <a:pt x="1" y="912"/>
                    </a:cubicBezTo>
                    <a:cubicBezTo>
                      <a:pt x="1" y="912"/>
                      <a:pt x="1" y="913"/>
                      <a:pt x="1" y="913"/>
                    </a:cubicBezTo>
                    <a:moveTo>
                      <a:pt x="1" y="919"/>
                    </a:moveTo>
                    <a:cubicBezTo>
                      <a:pt x="1" y="917"/>
                      <a:pt x="1" y="915"/>
                      <a:pt x="1" y="913"/>
                    </a:cubicBezTo>
                    <a:cubicBezTo>
                      <a:pt x="1" y="915"/>
                      <a:pt x="1" y="917"/>
                      <a:pt x="1" y="919"/>
                    </a:cubicBezTo>
                    <a:moveTo>
                      <a:pt x="1" y="920"/>
                    </a:moveTo>
                    <a:cubicBezTo>
                      <a:pt x="1" y="920"/>
                      <a:pt x="1" y="919"/>
                      <a:pt x="1" y="919"/>
                    </a:cubicBezTo>
                    <a:cubicBezTo>
                      <a:pt x="1" y="919"/>
                      <a:pt x="1" y="920"/>
                      <a:pt x="1" y="920"/>
                    </a:cubicBezTo>
                    <a:moveTo>
                      <a:pt x="1" y="921"/>
                    </a:moveTo>
                    <a:cubicBezTo>
                      <a:pt x="1" y="921"/>
                      <a:pt x="1" y="921"/>
                      <a:pt x="1" y="920"/>
                    </a:cubicBezTo>
                    <a:cubicBezTo>
                      <a:pt x="1" y="921"/>
                      <a:pt x="1" y="921"/>
                      <a:pt x="1" y="921"/>
                    </a:cubicBezTo>
                    <a:moveTo>
                      <a:pt x="1465" y="1507"/>
                    </a:moveTo>
                    <a:cubicBezTo>
                      <a:pt x="1465" y="1507"/>
                      <a:pt x="1465" y="1507"/>
                      <a:pt x="1465" y="1507"/>
                    </a:cubicBezTo>
                    <a:cubicBezTo>
                      <a:pt x="1555" y="1423"/>
                      <a:pt x="1627" y="1320"/>
                      <a:pt x="1675" y="1205"/>
                    </a:cubicBezTo>
                    <a:cubicBezTo>
                      <a:pt x="1675" y="1205"/>
                      <a:pt x="1675" y="1205"/>
                      <a:pt x="1675" y="1205"/>
                    </a:cubicBezTo>
                    <a:cubicBezTo>
                      <a:pt x="1627" y="1320"/>
                      <a:pt x="1555" y="1423"/>
                      <a:pt x="1465" y="1507"/>
                    </a:cubicBezTo>
                    <a:moveTo>
                      <a:pt x="655" y="1715"/>
                    </a:moveTo>
                    <a:cubicBezTo>
                      <a:pt x="294" y="1623"/>
                      <a:pt x="24" y="1305"/>
                      <a:pt x="1" y="921"/>
                    </a:cubicBezTo>
                    <a:cubicBezTo>
                      <a:pt x="24" y="1305"/>
                      <a:pt x="294" y="1623"/>
                      <a:pt x="655" y="1714"/>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1"/>
              <p:cNvSpPr/>
              <p:nvPr/>
            </p:nvSpPr>
            <p:spPr>
              <a:xfrm>
                <a:off x="451" y="2113"/>
                <a:ext cx="100" cy="64"/>
              </a:xfrm>
              <a:custGeom>
                <a:avLst/>
                <a:gdLst/>
                <a:ahLst/>
                <a:cxnLst/>
                <a:rect l="l" t="t" r="r" b="b"/>
                <a:pathLst>
                  <a:path w="267" h="171" extrusionOk="0">
                    <a:moveTo>
                      <a:pt x="0" y="171"/>
                    </a:moveTo>
                    <a:cubicBezTo>
                      <a:pt x="0" y="171"/>
                      <a:pt x="0" y="171"/>
                      <a:pt x="0" y="171"/>
                    </a:cubicBezTo>
                    <a:cubicBezTo>
                      <a:pt x="100" y="130"/>
                      <a:pt x="190" y="72"/>
                      <a:pt x="267" y="0"/>
                    </a:cubicBezTo>
                    <a:cubicBezTo>
                      <a:pt x="267" y="0"/>
                      <a:pt x="267" y="0"/>
                      <a:pt x="267" y="0"/>
                    </a:cubicBezTo>
                    <a:cubicBezTo>
                      <a:pt x="190" y="72"/>
                      <a:pt x="100" y="131"/>
                      <a:pt x="0" y="171"/>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1"/>
              <p:cNvSpPr/>
              <p:nvPr/>
            </p:nvSpPr>
            <p:spPr>
              <a:xfrm>
                <a:off x="3"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294" y="1623"/>
                      <a:pt x="24" y="1305"/>
                      <a:pt x="1" y="921"/>
                    </a:cubicBezTo>
                    <a:cubicBezTo>
                      <a:pt x="1" y="921"/>
                      <a:pt x="1" y="921"/>
                      <a:pt x="1" y="921"/>
                    </a:cubicBezTo>
                    <a:cubicBezTo>
                      <a:pt x="1" y="921"/>
                      <a:pt x="1" y="921"/>
                      <a:pt x="1" y="920"/>
                    </a:cubicBezTo>
                    <a:cubicBezTo>
                      <a:pt x="1" y="920"/>
                      <a:pt x="1" y="920"/>
                      <a:pt x="1" y="920"/>
                    </a:cubicBezTo>
                    <a:cubicBezTo>
                      <a:pt x="1" y="920"/>
                      <a:pt x="1" y="919"/>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3"/>
                      <a:pt x="1" y="902"/>
                      <a:pt x="1" y="902"/>
                    </a:cubicBezTo>
                    <a:cubicBezTo>
                      <a:pt x="0" y="901"/>
                      <a:pt x="0"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90"/>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5"/>
                      <a:pt x="0" y="884"/>
                      <a:pt x="0" y="884"/>
                    </a:cubicBezTo>
                    <a:cubicBezTo>
                      <a:pt x="0" y="884"/>
                      <a:pt x="0" y="884"/>
                      <a:pt x="0" y="884"/>
                    </a:cubicBezTo>
                    <a:cubicBezTo>
                      <a:pt x="0" y="883"/>
                      <a:pt x="0" y="883"/>
                      <a:pt x="0" y="883"/>
                    </a:cubicBezTo>
                    <a:cubicBezTo>
                      <a:pt x="0" y="883"/>
                      <a:pt x="0" y="882"/>
                      <a:pt x="0" y="882"/>
                    </a:cubicBezTo>
                    <a:cubicBezTo>
                      <a:pt x="0" y="882"/>
                      <a:pt x="0" y="882"/>
                      <a:pt x="0" y="882"/>
                    </a:cubicBezTo>
                    <a:cubicBezTo>
                      <a:pt x="0" y="881"/>
                      <a:pt x="0" y="881"/>
                      <a:pt x="0" y="881"/>
                    </a:cubicBezTo>
                    <a:cubicBezTo>
                      <a:pt x="0" y="881"/>
                      <a:pt x="0" y="880"/>
                      <a:pt x="0" y="880"/>
                    </a:cubicBezTo>
                    <a:cubicBezTo>
                      <a:pt x="0" y="880"/>
                      <a:pt x="0" y="880"/>
                      <a:pt x="0" y="879"/>
                    </a:cubicBezTo>
                    <a:cubicBezTo>
                      <a:pt x="0" y="879"/>
                      <a:pt x="0" y="879"/>
                      <a:pt x="0" y="879"/>
                    </a:cubicBezTo>
                    <a:cubicBezTo>
                      <a:pt x="0" y="879"/>
                      <a:pt x="0" y="878"/>
                      <a:pt x="0" y="878"/>
                    </a:cubicBezTo>
                    <a:cubicBezTo>
                      <a:pt x="0" y="878"/>
                      <a:pt x="0" y="877"/>
                      <a:pt x="0" y="877"/>
                    </a:cubicBezTo>
                    <a:cubicBezTo>
                      <a:pt x="0" y="877"/>
                      <a:pt x="0" y="877"/>
                      <a:pt x="0" y="876"/>
                    </a:cubicBezTo>
                    <a:cubicBezTo>
                      <a:pt x="0" y="876"/>
                      <a:pt x="0" y="876"/>
                      <a:pt x="0" y="876"/>
                    </a:cubicBezTo>
                    <a:cubicBezTo>
                      <a:pt x="0" y="876"/>
                      <a:pt x="0" y="875"/>
                      <a:pt x="0" y="875"/>
                    </a:cubicBezTo>
                    <a:cubicBezTo>
                      <a:pt x="0" y="875"/>
                      <a:pt x="0" y="875"/>
                      <a:pt x="0" y="875"/>
                    </a:cubicBezTo>
                    <a:cubicBezTo>
                      <a:pt x="0" y="874"/>
                      <a:pt x="0" y="874"/>
                      <a:pt x="0" y="874"/>
                    </a:cubicBezTo>
                    <a:cubicBezTo>
                      <a:pt x="0" y="874"/>
                      <a:pt x="0" y="873"/>
                      <a:pt x="0" y="873"/>
                    </a:cubicBezTo>
                    <a:cubicBezTo>
                      <a:pt x="0" y="873"/>
                      <a:pt x="0" y="873"/>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4" y="0"/>
                    </a:cubicBezTo>
                    <a:cubicBezTo>
                      <a:pt x="875" y="0"/>
                      <a:pt x="875" y="0"/>
                      <a:pt x="875" y="0"/>
                    </a:cubicBezTo>
                    <a:cubicBezTo>
                      <a:pt x="876" y="0"/>
                      <a:pt x="876" y="0"/>
                      <a:pt x="876" y="0"/>
                    </a:cubicBezTo>
                    <a:cubicBezTo>
                      <a:pt x="876" y="0"/>
                      <a:pt x="877" y="0"/>
                      <a:pt x="877" y="0"/>
                    </a:cubicBezTo>
                    <a:cubicBezTo>
                      <a:pt x="877" y="0"/>
                      <a:pt x="877" y="0"/>
                      <a:pt x="877" y="0"/>
                    </a:cubicBezTo>
                    <a:cubicBezTo>
                      <a:pt x="878" y="0"/>
                      <a:pt x="878" y="0"/>
                      <a:pt x="878" y="0"/>
                    </a:cubicBezTo>
                    <a:cubicBezTo>
                      <a:pt x="879" y="0"/>
                      <a:pt x="879" y="0"/>
                      <a:pt x="879" y="0"/>
                    </a:cubicBezTo>
                    <a:cubicBezTo>
                      <a:pt x="879" y="0"/>
                      <a:pt x="880" y="0"/>
                      <a:pt x="880" y="0"/>
                    </a:cubicBezTo>
                    <a:cubicBezTo>
                      <a:pt x="880" y="0"/>
                      <a:pt x="880" y="0"/>
                      <a:pt x="880" y="0"/>
                    </a:cubicBezTo>
                    <a:cubicBezTo>
                      <a:pt x="881" y="0"/>
                      <a:pt x="881" y="0"/>
                      <a:pt x="882" y="0"/>
                    </a:cubicBezTo>
                    <a:cubicBezTo>
                      <a:pt x="882" y="0"/>
                      <a:pt x="882" y="0"/>
                      <a:pt x="882" y="0"/>
                    </a:cubicBezTo>
                    <a:cubicBezTo>
                      <a:pt x="883" y="0"/>
                      <a:pt x="883" y="0"/>
                      <a:pt x="884" y="0"/>
                    </a:cubicBezTo>
                    <a:cubicBezTo>
                      <a:pt x="884" y="0"/>
                      <a:pt x="884" y="0"/>
                      <a:pt x="884" y="0"/>
                    </a:cubicBezTo>
                    <a:cubicBezTo>
                      <a:pt x="884" y="0"/>
                      <a:pt x="885" y="0"/>
                      <a:pt x="885" y="0"/>
                    </a:cubicBezTo>
                    <a:cubicBezTo>
                      <a:pt x="885" y="0"/>
                      <a:pt x="885" y="0"/>
                      <a:pt x="885" y="0"/>
                    </a:cubicBezTo>
                    <a:cubicBezTo>
                      <a:pt x="886" y="0"/>
                      <a:pt x="886" y="0"/>
                      <a:pt x="887" y="0"/>
                    </a:cubicBezTo>
                    <a:cubicBezTo>
                      <a:pt x="887" y="0"/>
                      <a:pt x="887" y="0"/>
                      <a:pt x="887" y="0"/>
                    </a:cubicBezTo>
                    <a:cubicBezTo>
                      <a:pt x="887" y="0"/>
                      <a:pt x="888" y="0"/>
                      <a:pt x="888" y="0"/>
                    </a:cubicBezTo>
                    <a:cubicBezTo>
                      <a:pt x="888" y="0"/>
                      <a:pt x="888" y="0"/>
                      <a:pt x="889" y="0"/>
                    </a:cubicBezTo>
                    <a:cubicBezTo>
                      <a:pt x="889" y="0"/>
                      <a:pt x="889" y="0"/>
                      <a:pt x="890" y="0"/>
                    </a:cubicBezTo>
                    <a:cubicBezTo>
                      <a:pt x="890" y="0"/>
                      <a:pt x="890" y="0"/>
                      <a:pt x="890" y="0"/>
                    </a:cubicBezTo>
                    <a:cubicBezTo>
                      <a:pt x="890" y="0"/>
                      <a:pt x="891" y="0"/>
                      <a:pt x="891" y="0"/>
                    </a:cubicBezTo>
                    <a:cubicBezTo>
                      <a:pt x="891" y="0"/>
                      <a:pt x="891" y="0"/>
                      <a:pt x="892" y="0"/>
                    </a:cubicBezTo>
                    <a:cubicBezTo>
                      <a:pt x="892" y="0"/>
                      <a:pt x="892" y="0"/>
                      <a:pt x="893" y="0"/>
                    </a:cubicBezTo>
                    <a:cubicBezTo>
                      <a:pt x="893" y="0"/>
                      <a:pt x="893" y="0"/>
                      <a:pt x="893" y="0"/>
                    </a:cubicBezTo>
                    <a:cubicBezTo>
                      <a:pt x="893" y="0"/>
                      <a:pt x="894" y="0"/>
                      <a:pt x="894" y="0"/>
                    </a:cubicBezTo>
                    <a:cubicBezTo>
                      <a:pt x="894" y="0"/>
                      <a:pt x="894" y="0"/>
                      <a:pt x="895" y="0"/>
                    </a:cubicBezTo>
                    <a:cubicBezTo>
                      <a:pt x="896" y="0"/>
                      <a:pt x="897" y="0"/>
                      <a:pt x="898" y="0"/>
                    </a:cubicBezTo>
                    <a:cubicBezTo>
                      <a:pt x="898" y="0"/>
                      <a:pt x="898" y="0"/>
                      <a:pt x="898" y="0"/>
                    </a:cubicBezTo>
                    <a:cubicBezTo>
                      <a:pt x="898" y="0"/>
                      <a:pt x="899" y="0"/>
                      <a:pt x="899" y="0"/>
                    </a:cubicBezTo>
                    <a:cubicBezTo>
                      <a:pt x="899" y="0"/>
                      <a:pt x="899" y="0"/>
                      <a:pt x="900" y="0"/>
                    </a:cubicBezTo>
                    <a:cubicBezTo>
                      <a:pt x="900" y="0"/>
                      <a:pt x="900" y="0"/>
                      <a:pt x="901" y="0"/>
                    </a:cubicBezTo>
                    <a:cubicBezTo>
                      <a:pt x="901" y="0"/>
                      <a:pt x="901" y="0"/>
                      <a:pt x="901" y="0"/>
                    </a:cubicBezTo>
                    <a:cubicBezTo>
                      <a:pt x="902" y="0"/>
                      <a:pt x="902" y="0"/>
                      <a:pt x="902" y="0"/>
                    </a:cubicBezTo>
                    <a:cubicBezTo>
                      <a:pt x="902" y="0"/>
                      <a:pt x="903" y="0"/>
                      <a:pt x="903" y="0"/>
                    </a:cubicBezTo>
                    <a:cubicBezTo>
                      <a:pt x="903" y="0"/>
                      <a:pt x="903" y="0"/>
                      <a:pt x="904" y="0"/>
                    </a:cubicBezTo>
                    <a:cubicBezTo>
                      <a:pt x="904" y="0"/>
                      <a:pt x="904" y="0"/>
                      <a:pt x="904" y="0"/>
                    </a:cubicBezTo>
                    <a:cubicBezTo>
                      <a:pt x="905" y="0"/>
                      <a:pt x="905" y="0"/>
                      <a:pt x="905" y="0"/>
                    </a:cubicBezTo>
                    <a:cubicBezTo>
                      <a:pt x="905" y="0"/>
                      <a:pt x="906" y="0"/>
                      <a:pt x="906" y="0"/>
                    </a:cubicBezTo>
                    <a:cubicBezTo>
                      <a:pt x="906" y="0"/>
                      <a:pt x="907" y="0"/>
                      <a:pt x="907" y="0"/>
                    </a:cubicBezTo>
                    <a:cubicBezTo>
                      <a:pt x="907" y="0"/>
                      <a:pt x="907" y="0"/>
                      <a:pt x="907" y="0"/>
                    </a:cubicBezTo>
                    <a:cubicBezTo>
                      <a:pt x="908" y="0"/>
                      <a:pt x="909" y="1"/>
                      <a:pt x="910" y="1"/>
                    </a:cubicBezTo>
                    <a:cubicBezTo>
                      <a:pt x="910" y="1"/>
                      <a:pt x="911" y="1"/>
                      <a:pt x="911" y="1"/>
                    </a:cubicBezTo>
                    <a:cubicBezTo>
                      <a:pt x="911" y="1"/>
                      <a:pt x="911" y="1"/>
                      <a:pt x="912" y="1"/>
                    </a:cubicBezTo>
                    <a:cubicBezTo>
                      <a:pt x="912" y="1"/>
                      <a:pt x="912" y="1"/>
                      <a:pt x="912" y="1"/>
                    </a:cubicBezTo>
                    <a:cubicBezTo>
                      <a:pt x="913" y="1"/>
                      <a:pt x="913" y="1"/>
                      <a:pt x="913" y="1"/>
                    </a:cubicBezTo>
                    <a:cubicBezTo>
                      <a:pt x="913" y="1"/>
                      <a:pt x="914" y="1"/>
                      <a:pt x="914" y="1"/>
                    </a:cubicBezTo>
                    <a:cubicBezTo>
                      <a:pt x="914" y="1"/>
                      <a:pt x="914" y="1"/>
                      <a:pt x="915" y="1"/>
                    </a:cubicBezTo>
                    <a:cubicBezTo>
                      <a:pt x="915" y="1"/>
                      <a:pt x="915" y="1"/>
                      <a:pt x="915" y="1"/>
                    </a:cubicBezTo>
                    <a:cubicBezTo>
                      <a:pt x="916" y="1"/>
                      <a:pt x="916" y="1"/>
                      <a:pt x="916" y="1"/>
                    </a:cubicBezTo>
                    <a:cubicBezTo>
                      <a:pt x="916" y="1"/>
                      <a:pt x="917" y="1"/>
                      <a:pt x="917" y="1"/>
                    </a:cubicBezTo>
                    <a:cubicBezTo>
                      <a:pt x="917" y="1"/>
                      <a:pt x="918" y="1"/>
                      <a:pt x="918" y="1"/>
                    </a:cubicBezTo>
                    <a:cubicBezTo>
                      <a:pt x="918" y="1"/>
                      <a:pt x="918" y="1"/>
                      <a:pt x="918" y="1"/>
                    </a:cubicBezTo>
                    <a:cubicBezTo>
                      <a:pt x="920" y="1"/>
                      <a:pt x="921" y="1"/>
                      <a:pt x="923" y="1"/>
                    </a:cubicBezTo>
                    <a:cubicBezTo>
                      <a:pt x="923" y="1"/>
                      <a:pt x="923" y="1"/>
                      <a:pt x="923" y="1"/>
                    </a:cubicBezTo>
                    <a:cubicBezTo>
                      <a:pt x="923" y="1"/>
                      <a:pt x="924" y="1"/>
                      <a:pt x="924" y="1"/>
                    </a:cubicBezTo>
                    <a:cubicBezTo>
                      <a:pt x="924" y="1"/>
                      <a:pt x="924" y="1"/>
                      <a:pt x="925" y="1"/>
                    </a:cubicBezTo>
                    <a:cubicBezTo>
                      <a:pt x="925" y="1"/>
                      <a:pt x="925" y="1"/>
                      <a:pt x="926" y="1"/>
                    </a:cubicBezTo>
                    <a:cubicBezTo>
                      <a:pt x="926" y="1"/>
                      <a:pt x="926" y="1"/>
                      <a:pt x="926" y="1"/>
                    </a:cubicBezTo>
                    <a:cubicBezTo>
                      <a:pt x="927" y="1"/>
                      <a:pt x="927" y="1"/>
                      <a:pt x="927" y="2"/>
                    </a:cubicBezTo>
                    <a:cubicBezTo>
                      <a:pt x="927" y="2"/>
                      <a:pt x="928" y="2"/>
                      <a:pt x="928" y="2"/>
                    </a:cubicBezTo>
                    <a:cubicBezTo>
                      <a:pt x="928" y="2"/>
                      <a:pt x="929" y="2"/>
                      <a:pt x="929" y="2"/>
                    </a:cubicBezTo>
                    <a:cubicBezTo>
                      <a:pt x="929" y="2"/>
                      <a:pt x="929" y="2"/>
                      <a:pt x="929" y="2"/>
                    </a:cubicBezTo>
                    <a:cubicBezTo>
                      <a:pt x="932" y="2"/>
                      <a:pt x="934" y="2"/>
                      <a:pt x="937" y="2"/>
                    </a:cubicBezTo>
                    <a:cubicBezTo>
                      <a:pt x="937" y="2"/>
                      <a:pt x="938" y="2"/>
                      <a:pt x="938" y="2"/>
                    </a:cubicBezTo>
                    <a:cubicBezTo>
                      <a:pt x="938" y="2"/>
                      <a:pt x="938" y="2"/>
                      <a:pt x="939" y="2"/>
                    </a:cubicBezTo>
                    <a:cubicBezTo>
                      <a:pt x="939" y="2"/>
                      <a:pt x="940" y="2"/>
                      <a:pt x="940" y="2"/>
                    </a:cubicBezTo>
                    <a:cubicBezTo>
                      <a:pt x="1183" y="21"/>
                      <a:pt x="1398" y="140"/>
                      <a:pt x="1544" y="317"/>
                    </a:cubicBezTo>
                    <a:cubicBezTo>
                      <a:pt x="1380" y="374"/>
                      <a:pt x="1306" y="547"/>
                      <a:pt x="1306" y="751"/>
                    </a:cubicBezTo>
                    <a:cubicBezTo>
                      <a:pt x="1306" y="1002"/>
                      <a:pt x="1417" y="1205"/>
                      <a:pt x="1668" y="1205"/>
                    </a:cubicBezTo>
                    <a:cubicBezTo>
                      <a:pt x="1670" y="1205"/>
                      <a:pt x="1673" y="1205"/>
                      <a:pt x="1675" y="1205"/>
                    </a:cubicBezTo>
                    <a:cubicBezTo>
                      <a:pt x="1627" y="1320"/>
                      <a:pt x="1555" y="1423"/>
                      <a:pt x="1465" y="1507"/>
                    </a:cubicBezTo>
                    <a:cubicBezTo>
                      <a:pt x="1388" y="1579"/>
                      <a:pt x="1298" y="1637"/>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5" y="1578"/>
                      <a:pt x="805" y="1578"/>
                    </a:cubicBezTo>
                    <a:cubicBezTo>
                      <a:pt x="694" y="1385"/>
                      <a:pt x="545" y="1200"/>
                      <a:pt x="496" y="1200"/>
                    </a:cubicBezTo>
                    <a:cubicBezTo>
                      <a:pt x="460" y="1200"/>
                      <a:pt x="476" y="1298"/>
                      <a:pt x="599"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1"/>
              <p:cNvSpPr/>
              <p:nvPr/>
            </p:nvSpPr>
            <p:spPr>
              <a:xfrm>
                <a:off x="580"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19" y="0"/>
                      <a:pt x="120" y="0"/>
                    </a:cubicBezTo>
                    <a:cubicBezTo>
                      <a:pt x="119"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60"/>
                      <a:pt x="577" y="459"/>
                      <a:pt x="577" y="459"/>
                    </a:cubicBezTo>
                    <a:cubicBezTo>
                      <a:pt x="577" y="459"/>
                      <a:pt x="577" y="460"/>
                      <a:pt x="577" y="460"/>
                    </a:cubicBezTo>
                    <a:moveTo>
                      <a:pt x="577" y="461"/>
                    </a:moveTo>
                    <a:cubicBezTo>
                      <a:pt x="577" y="461"/>
                      <a:pt x="577" y="461"/>
                      <a:pt x="577" y="461"/>
                    </a:cubicBezTo>
                    <a:cubicBezTo>
                      <a:pt x="577" y="461"/>
                      <a:pt x="577" y="461"/>
                      <a:pt x="577" y="461"/>
                    </a:cubicBezTo>
                    <a:moveTo>
                      <a:pt x="577" y="463"/>
                    </a:moveTo>
                    <a:cubicBezTo>
                      <a:pt x="577" y="463"/>
                      <a:pt x="577" y="462"/>
                      <a:pt x="577" y="462"/>
                    </a:cubicBezTo>
                    <a:cubicBezTo>
                      <a:pt x="577" y="462"/>
                      <a:pt x="577" y="463"/>
                      <a:pt x="577" y="463"/>
                    </a:cubicBezTo>
                    <a:moveTo>
                      <a:pt x="577" y="464"/>
                    </a:moveTo>
                    <a:cubicBezTo>
                      <a:pt x="577" y="464"/>
                      <a:pt x="577" y="464"/>
                      <a:pt x="577" y="463"/>
                    </a:cubicBezTo>
                    <a:cubicBezTo>
                      <a:pt x="577" y="464"/>
                      <a:pt x="577" y="464"/>
                      <a:pt x="577" y="464"/>
                    </a:cubicBezTo>
                    <a:moveTo>
                      <a:pt x="577" y="466"/>
                    </a:moveTo>
                    <a:cubicBezTo>
                      <a:pt x="577" y="465"/>
                      <a:pt x="577" y="465"/>
                      <a:pt x="577" y="465"/>
                    </a:cubicBezTo>
                    <a:cubicBezTo>
                      <a:pt x="577" y="465"/>
                      <a:pt x="577" y="465"/>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8"/>
                      <a:pt x="577" y="468"/>
                      <a:pt x="577" y="469"/>
                    </a:cubicBezTo>
                    <a:moveTo>
                      <a:pt x="577" y="470"/>
                    </a:moveTo>
                    <a:cubicBezTo>
                      <a:pt x="577" y="470"/>
                      <a:pt x="577" y="470"/>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3"/>
                      <a:pt x="577" y="472"/>
                      <a:pt x="577" y="472"/>
                    </a:cubicBezTo>
                    <a:cubicBezTo>
                      <a:pt x="577" y="472"/>
                      <a:pt x="577" y="473"/>
                      <a:pt x="577" y="473"/>
                    </a:cubicBezTo>
                    <a:moveTo>
                      <a:pt x="577" y="474"/>
                    </a:moveTo>
                    <a:cubicBezTo>
                      <a:pt x="577" y="474"/>
                      <a:pt x="577" y="474"/>
                      <a:pt x="577" y="474"/>
                    </a:cubicBezTo>
                    <a:cubicBezTo>
                      <a:pt x="577" y="474"/>
                      <a:pt x="577" y="474"/>
                      <a:pt x="577" y="474"/>
                    </a:cubicBezTo>
                    <a:moveTo>
                      <a:pt x="577" y="476"/>
                    </a:moveTo>
                    <a:cubicBezTo>
                      <a:pt x="577" y="476"/>
                      <a:pt x="577" y="475"/>
                      <a:pt x="577" y="475"/>
                    </a:cubicBezTo>
                    <a:cubicBezTo>
                      <a:pt x="577" y="475"/>
                      <a:pt x="577" y="476"/>
                      <a:pt x="577" y="476"/>
                    </a:cubicBezTo>
                    <a:moveTo>
                      <a:pt x="577" y="477"/>
                    </a:moveTo>
                    <a:cubicBezTo>
                      <a:pt x="577" y="477"/>
                      <a:pt x="577" y="477"/>
                      <a:pt x="577" y="476"/>
                    </a:cubicBezTo>
                    <a:cubicBezTo>
                      <a:pt x="577" y="477"/>
                      <a:pt x="577" y="477"/>
                      <a:pt x="577" y="477"/>
                    </a:cubicBezTo>
                    <a:moveTo>
                      <a:pt x="577" y="479"/>
                    </a:moveTo>
                    <a:cubicBezTo>
                      <a:pt x="577" y="479"/>
                      <a:pt x="577" y="478"/>
                      <a:pt x="577" y="478"/>
                    </a:cubicBezTo>
                    <a:cubicBezTo>
                      <a:pt x="577" y="478"/>
                      <a:pt x="577" y="479"/>
                      <a:pt x="577" y="479"/>
                    </a:cubicBezTo>
                    <a:moveTo>
                      <a:pt x="576" y="480"/>
                    </a:moveTo>
                    <a:cubicBezTo>
                      <a:pt x="576" y="480"/>
                      <a:pt x="577" y="480"/>
                      <a:pt x="577" y="479"/>
                    </a:cubicBezTo>
                    <a:cubicBezTo>
                      <a:pt x="577" y="480"/>
                      <a:pt x="576" y="480"/>
                      <a:pt x="576" y="480"/>
                    </a:cubicBezTo>
                    <a:moveTo>
                      <a:pt x="576" y="482"/>
                    </a:moveTo>
                    <a:cubicBezTo>
                      <a:pt x="576" y="481"/>
                      <a:pt x="576" y="481"/>
                      <a:pt x="576" y="481"/>
                    </a:cubicBezTo>
                    <a:cubicBezTo>
                      <a:pt x="576" y="481"/>
                      <a:pt x="576" y="481"/>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4"/>
                      <a:pt x="576" y="484"/>
                      <a:pt x="576" y="485"/>
                    </a:cubicBezTo>
                    <a:moveTo>
                      <a:pt x="576" y="486"/>
                    </a:moveTo>
                    <a:cubicBezTo>
                      <a:pt x="576" y="486"/>
                      <a:pt x="576" y="485"/>
                      <a:pt x="576" y="485"/>
                    </a:cubicBezTo>
                    <a:cubicBezTo>
                      <a:pt x="576" y="485"/>
                      <a:pt x="576" y="486"/>
                      <a:pt x="576" y="486"/>
                    </a:cubicBezTo>
                    <a:moveTo>
                      <a:pt x="576" y="488"/>
                    </a:moveTo>
                    <a:cubicBezTo>
                      <a:pt x="576" y="487"/>
                      <a:pt x="576" y="487"/>
                      <a:pt x="576" y="486"/>
                    </a:cubicBezTo>
                    <a:cubicBezTo>
                      <a:pt x="576" y="487"/>
                      <a:pt x="576" y="487"/>
                      <a:pt x="576" y="488"/>
                    </a:cubicBezTo>
                    <a:moveTo>
                      <a:pt x="576" y="489"/>
                    </a:moveTo>
                    <a:cubicBezTo>
                      <a:pt x="576" y="489"/>
                      <a:pt x="576" y="488"/>
                      <a:pt x="576" y="488"/>
                    </a:cubicBezTo>
                    <a:cubicBezTo>
                      <a:pt x="576" y="488"/>
                      <a:pt x="576" y="489"/>
                      <a:pt x="576" y="489"/>
                    </a:cubicBezTo>
                    <a:moveTo>
                      <a:pt x="576" y="490"/>
                    </a:moveTo>
                    <a:cubicBezTo>
                      <a:pt x="576" y="490"/>
                      <a:pt x="576" y="490"/>
                      <a:pt x="576" y="489"/>
                    </a:cubicBezTo>
                    <a:cubicBezTo>
                      <a:pt x="576" y="490"/>
                      <a:pt x="576" y="490"/>
                      <a:pt x="576" y="490"/>
                    </a:cubicBezTo>
                    <a:moveTo>
                      <a:pt x="576" y="492"/>
                    </a:moveTo>
                    <a:cubicBezTo>
                      <a:pt x="576" y="492"/>
                      <a:pt x="576" y="491"/>
                      <a:pt x="576" y="491"/>
                    </a:cubicBezTo>
                    <a:cubicBezTo>
                      <a:pt x="576" y="491"/>
                      <a:pt x="576" y="492"/>
                      <a:pt x="576" y="492"/>
                    </a:cubicBezTo>
                    <a:moveTo>
                      <a:pt x="576" y="493"/>
                    </a:moveTo>
                    <a:cubicBezTo>
                      <a:pt x="576" y="493"/>
                      <a:pt x="576" y="493"/>
                      <a:pt x="576" y="492"/>
                    </a:cubicBezTo>
                    <a:cubicBezTo>
                      <a:pt x="576" y="493"/>
                      <a:pt x="576" y="493"/>
                      <a:pt x="576" y="493"/>
                    </a:cubicBezTo>
                    <a:moveTo>
                      <a:pt x="575" y="495"/>
                    </a:moveTo>
                    <a:cubicBezTo>
                      <a:pt x="575" y="494"/>
                      <a:pt x="575" y="494"/>
                      <a:pt x="575" y="494"/>
                    </a:cubicBezTo>
                    <a:cubicBezTo>
                      <a:pt x="575" y="494"/>
                      <a:pt x="575" y="494"/>
                      <a:pt x="575" y="495"/>
                    </a:cubicBezTo>
                    <a:moveTo>
                      <a:pt x="575" y="496"/>
                    </a:moveTo>
                    <a:cubicBezTo>
                      <a:pt x="575" y="496"/>
                      <a:pt x="575" y="495"/>
                      <a:pt x="575" y="495"/>
                    </a:cubicBezTo>
                    <a:cubicBezTo>
                      <a:pt x="575" y="495"/>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131" y="907"/>
                    </a:moveTo>
                    <a:cubicBezTo>
                      <a:pt x="131" y="907"/>
                      <a:pt x="131" y="907"/>
                      <a:pt x="131" y="907"/>
                    </a:cubicBezTo>
                    <a:cubicBezTo>
                      <a:pt x="362" y="903"/>
                      <a:pt x="551" y="727"/>
                      <a:pt x="575" y="502"/>
                    </a:cubicBezTo>
                    <a:cubicBezTo>
                      <a:pt x="551" y="727"/>
                      <a:pt x="362" y="903"/>
                      <a:pt x="131" y="907"/>
                    </a:cubicBezTo>
                    <a:cubicBezTo>
                      <a:pt x="131" y="907"/>
                      <a:pt x="131" y="907"/>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1"/>
              <p:cNvSpPr/>
              <p:nvPr/>
            </p:nvSpPr>
            <p:spPr>
              <a:xfrm>
                <a:off x="491" y="1661"/>
                <a:ext cx="305" cy="339"/>
              </a:xfrm>
              <a:custGeom>
                <a:avLst/>
                <a:gdLst/>
                <a:ahLst/>
                <a:cxnLst/>
                <a:rect l="l" t="t" r="r" b="b"/>
                <a:pathLst>
                  <a:path w="815" h="907" extrusionOk="0">
                    <a:moveTo>
                      <a:pt x="362" y="907"/>
                    </a:moveTo>
                    <a:cubicBezTo>
                      <a:pt x="111" y="907"/>
                      <a:pt x="0" y="704"/>
                      <a:pt x="0" y="453"/>
                    </a:cubicBezTo>
                    <a:cubicBezTo>
                      <a:pt x="0" y="249"/>
                      <a:pt x="74" y="76"/>
                      <a:pt x="238" y="20"/>
                    </a:cubicBezTo>
                    <a:cubicBezTo>
                      <a:pt x="238" y="20"/>
                      <a:pt x="238" y="20"/>
                      <a:pt x="238" y="20"/>
                    </a:cubicBezTo>
                    <a:cubicBezTo>
                      <a:pt x="273" y="7"/>
                      <a:pt x="312" y="1"/>
                      <a:pt x="355" y="0"/>
                    </a:cubicBezTo>
                    <a:cubicBezTo>
                      <a:pt x="355" y="0"/>
                      <a:pt x="355" y="0"/>
                      <a:pt x="356" y="0"/>
                    </a:cubicBezTo>
                    <a:cubicBezTo>
                      <a:pt x="356" y="0"/>
                      <a:pt x="356" y="0"/>
                      <a:pt x="356" y="0"/>
                    </a:cubicBezTo>
                    <a:cubicBezTo>
                      <a:pt x="357" y="0"/>
                      <a:pt x="357" y="0"/>
                      <a:pt x="357" y="0"/>
                    </a:cubicBezTo>
                    <a:cubicBezTo>
                      <a:pt x="357" y="0"/>
                      <a:pt x="357"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1" y="0"/>
                      <a:pt x="362" y="0"/>
                    </a:cubicBezTo>
                    <a:cubicBezTo>
                      <a:pt x="612" y="0"/>
                      <a:pt x="815" y="203"/>
                      <a:pt x="815" y="453"/>
                    </a:cubicBezTo>
                    <a:cubicBezTo>
                      <a:pt x="815" y="454"/>
                      <a:pt x="815" y="454"/>
                      <a:pt x="815" y="455"/>
                    </a:cubicBezTo>
                    <a:cubicBezTo>
                      <a:pt x="815" y="455"/>
                      <a:pt x="815" y="455"/>
                      <a:pt x="815" y="455"/>
                    </a:cubicBezTo>
                    <a:cubicBezTo>
                      <a:pt x="815" y="456"/>
                      <a:pt x="815" y="456"/>
                      <a:pt x="815" y="456"/>
                    </a:cubicBezTo>
                    <a:cubicBezTo>
                      <a:pt x="815" y="457"/>
                      <a:pt x="815" y="457"/>
                      <a:pt x="815" y="457"/>
                    </a:cubicBezTo>
                    <a:cubicBezTo>
                      <a:pt x="815" y="457"/>
                      <a:pt x="815" y="457"/>
                      <a:pt x="815" y="458"/>
                    </a:cubicBezTo>
                    <a:cubicBezTo>
                      <a:pt x="815" y="458"/>
                      <a:pt x="815" y="458"/>
                      <a:pt x="815" y="458"/>
                    </a:cubicBezTo>
                    <a:cubicBezTo>
                      <a:pt x="815" y="459"/>
                      <a:pt x="815" y="459"/>
                      <a:pt x="815" y="459"/>
                    </a:cubicBezTo>
                    <a:cubicBezTo>
                      <a:pt x="815" y="459"/>
                      <a:pt x="815" y="460"/>
                      <a:pt x="815" y="460"/>
                    </a:cubicBezTo>
                    <a:cubicBezTo>
                      <a:pt x="815" y="461"/>
                      <a:pt x="815" y="461"/>
                      <a:pt x="815" y="461"/>
                    </a:cubicBezTo>
                    <a:cubicBezTo>
                      <a:pt x="815" y="461"/>
                      <a:pt x="815" y="461"/>
                      <a:pt x="815" y="461"/>
                    </a:cubicBezTo>
                    <a:cubicBezTo>
                      <a:pt x="815" y="462"/>
                      <a:pt x="815" y="462"/>
                      <a:pt x="815" y="462"/>
                    </a:cubicBezTo>
                    <a:cubicBezTo>
                      <a:pt x="815" y="462"/>
                      <a:pt x="815" y="463"/>
                      <a:pt x="815" y="463"/>
                    </a:cubicBezTo>
                    <a:cubicBezTo>
                      <a:pt x="815" y="463"/>
                      <a:pt x="815" y="463"/>
                      <a:pt x="815" y="463"/>
                    </a:cubicBezTo>
                    <a:cubicBezTo>
                      <a:pt x="815" y="464"/>
                      <a:pt x="815" y="464"/>
                      <a:pt x="815" y="464"/>
                    </a:cubicBezTo>
                    <a:cubicBezTo>
                      <a:pt x="815" y="464"/>
                      <a:pt x="815" y="465"/>
                      <a:pt x="815" y="465"/>
                    </a:cubicBezTo>
                    <a:cubicBezTo>
                      <a:pt x="815" y="465"/>
                      <a:pt x="815" y="466"/>
                      <a:pt x="815" y="466"/>
                    </a:cubicBezTo>
                    <a:cubicBezTo>
                      <a:pt x="815" y="466"/>
                      <a:pt x="815" y="466"/>
                      <a:pt x="815" y="466"/>
                    </a:cubicBezTo>
                    <a:cubicBezTo>
                      <a:pt x="815" y="467"/>
                      <a:pt x="815" y="467"/>
                      <a:pt x="815" y="467"/>
                    </a:cubicBezTo>
                    <a:cubicBezTo>
                      <a:pt x="815" y="467"/>
                      <a:pt x="815" y="468"/>
                      <a:pt x="815" y="468"/>
                    </a:cubicBezTo>
                    <a:cubicBezTo>
                      <a:pt x="815" y="468"/>
                      <a:pt x="815" y="468"/>
                      <a:pt x="815" y="469"/>
                    </a:cubicBezTo>
                    <a:cubicBezTo>
                      <a:pt x="815" y="469"/>
                      <a:pt x="815" y="469"/>
                      <a:pt x="815" y="469"/>
                    </a:cubicBezTo>
                    <a:cubicBezTo>
                      <a:pt x="815" y="470"/>
                      <a:pt x="815" y="470"/>
                      <a:pt x="815" y="470"/>
                    </a:cubicBezTo>
                    <a:cubicBezTo>
                      <a:pt x="815" y="470"/>
                      <a:pt x="815" y="471"/>
                      <a:pt x="815" y="471"/>
                    </a:cubicBezTo>
                    <a:cubicBezTo>
                      <a:pt x="815" y="471"/>
                      <a:pt x="815" y="471"/>
                      <a:pt x="815" y="472"/>
                    </a:cubicBezTo>
                    <a:cubicBezTo>
                      <a:pt x="815" y="472"/>
                      <a:pt x="815" y="472"/>
                      <a:pt x="815" y="472"/>
                    </a:cubicBezTo>
                    <a:cubicBezTo>
                      <a:pt x="815" y="472"/>
                      <a:pt x="815" y="473"/>
                      <a:pt x="815" y="473"/>
                    </a:cubicBezTo>
                    <a:cubicBezTo>
                      <a:pt x="815" y="473"/>
                      <a:pt x="815" y="473"/>
                      <a:pt x="815" y="474"/>
                    </a:cubicBezTo>
                    <a:cubicBezTo>
                      <a:pt x="815" y="474"/>
                      <a:pt x="815" y="474"/>
                      <a:pt x="815" y="474"/>
                    </a:cubicBezTo>
                    <a:cubicBezTo>
                      <a:pt x="815" y="475"/>
                      <a:pt x="815" y="475"/>
                      <a:pt x="815" y="475"/>
                    </a:cubicBezTo>
                    <a:cubicBezTo>
                      <a:pt x="815" y="475"/>
                      <a:pt x="815" y="476"/>
                      <a:pt x="815" y="476"/>
                    </a:cubicBezTo>
                    <a:cubicBezTo>
                      <a:pt x="815" y="476"/>
                      <a:pt x="815" y="476"/>
                      <a:pt x="815" y="476"/>
                    </a:cubicBezTo>
                    <a:cubicBezTo>
                      <a:pt x="815" y="477"/>
                      <a:pt x="815" y="477"/>
                      <a:pt x="815" y="477"/>
                    </a:cubicBezTo>
                    <a:cubicBezTo>
                      <a:pt x="815" y="478"/>
                      <a:pt x="815" y="478"/>
                      <a:pt x="815" y="478"/>
                    </a:cubicBezTo>
                    <a:cubicBezTo>
                      <a:pt x="815" y="478"/>
                      <a:pt x="815" y="479"/>
                      <a:pt x="815" y="479"/>
                    </a:cubicBezTo>
                    <a:cubicBezTo>
                      <a:pt x="815" y="479"/>
                      <a:pt x="815" y="479"/>
                      <a:pt x="815" y="479"/>
                    </a:cubicBezTo>
                    <a:cubicBezTo>
                      <a:pt x="815" y="480"/>
                      <a:pt x="814" y="480"/>
                      <a:pt x="814" y="480"/>
                    </a:cubicBezTo>
                    <a:cubicBezTo>
                      <a:pt x="814" y="480"/>
                      <a:pt x="814" y="481"/>
                      <a:pt x="814" y="481"/>
                    </a:cubicBezTo>
                    <a:cubicBezTo>
                      <a:pt x="814" y="481"/>
                      <a:pt x="814" y="481"/>
                      <a:pt x="814" y="482"/>
                    </a:cubicBezTo>
                    <a:cubicBezTo>
                      <a:pt x="814" y="482"/>
                      <a:pt x="814" y="482"/>
                      <a:pt x="814" y="482"/>
                    </a:cubicBezTo>
                    <a:cubicBezTo>
                      <a:pt x="814" y="483"/>
                      <a:pt x="814" y="483"/>
                      <a:pt x="814" y="483"/>
                    </a:cubicBezTo>
                    <a:cubicBezTo>
                      <a:pt x="814" y="483"/>
                      <a:pt x="814" y="483"/>
                      <a:pt x="814" y="484"/>
                    </a:cubicBezTo>
                    <a:cubicBezTo>
                      <a:pt x="814" y="484"/>
                      <a:pt x="814" y="484"/>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8"/>
                      <a:pt x="814" y="489"/>
                      <a:pt x="814" y="489"/>
                    </a:cubicBezTo>
                    <a:cubicBezTo>
                      <a:pt x="814" y="489"/>
                      <a:pt x="814" y="489"/>
                      <a:pt x="814" y="489"/>
                    </a:cubicBezTo>
                    <a:cubicBezTo>
                      <a:pt x="814" y="490"/>
                      <a:pt x="814" y="490"/>
                      <a:pt x="814" y="490"/>
                    </a:cubicBezTo>
                    <a:cubicBezTo>
                      <a:pt x="814" y="491"/>
                      <a:pt x="814" y="491"/>
                      <a:pt x="814" y="491"/>
                    </a:cubicBezTo>
                    <a:cubicBezTo>
                      <a:pt x="814" y="491"/>
                      <a:pt x="814" y="492"/>
                      <a:pt x="814" y="492"/>
                    </a:cubicBezTo>
                    <a:cubicBezTo>
                      <a:pt x="814" y="492"/>
                      <a:pt x="814" y="492"/>
                      <a:pt x="814" y="492"/>
                    </a:cubicBezTo>
                    <a:cubicBezTo>
                      <a:pt x="814" y="493"/>
                      <a:pt x="814" y="493"/>
                      <a:pt x="814" y="493"/>
                    </a:cubicBezTo>
                    <a:cubicBezTo>
                      <a:pt x="814" y="493"/>
                      <a:pt x="814" y="493"/>
                      <a:pt x="813" y="494"/>
                    </a:cubicBezTo>
                    <a:cubicBezTo>
                      <a:pt x="813" y="494"/>
                      <a:pt x="813" y="494"/>
                      <a:pt x="813" y="495"/>
                    </a:cubicBezTo>
                    <a:cubicBezTo>
                      <a:pt x="813" y="495"/>
                      <a:pt x="813" y="495"/>
                      <a:pt x="813" y="495"/>
                    </a:cubicBezTo>
                    <a:cubicBezTo>
                      <a:pt x="813" y="495"/>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2"/>
                      <a:pt x="813" y="502"/>
                    </a:cubicBezTo>
                    <a:cubicBezTo>
                      <a:pt x="789" y="727"/>
                      <a:pt x="600"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1"/>
              <p:cNvSpPr/>
              <p:nvPr/>
            </p:nvSpPr>
            <p:spPr>
              <a:xfrm>
                <a:off x="199" y="2757"/>
                <a:ext cx="106" cy="52"/>
              </a:xfrm>
              <a:custGeom>
                <a:avLst/>
                <a:gdLst/>
                <a:ahLst/>
                <a:cxnLst/>
                <a:rect l="l" t="t" r="r" b="b"/>
                <a:pathLst>
                  <a:path w="284" h="14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1"/>
                    </a:moveTo>
                    <a:cubicBezTo>
                      <a:pt x="0" y="1"/>
                      <a:pt x="0" y="1"/>
                      <a:pt x="0" y="0"/>
                    </a:cubicBezTo>
                    <a:cubicBezTo>
                      <a:pt x="0" y="1"/>
                      <a:pt x="0" y="1"/>
                      <a:pt x="0" y="1"/>
                    </a:cubicBezTo>
                    <a:moveTo>
                      <a:pt x="0" y="1"/>
                    </a:move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26" y="30"/>
                    </a:moveTo>
                    <a:cubicBezTo>
                      <a:pt x="26" y="30"/>
                      <a:pt x="26" y="30"/>
                      <a:pt x="26" y="30"/>
                    </a:cubicBezTo>
                    <a:cubicBezTo>
                      <a:pt x="26" y="30"/>
                      <a:pt x="26" y="30"/>
                      <a:pt x="26" y="30"/>
                    </a:cubicBezTo>
                    <a:moveTo>
                      <a:pt x="268" y="140"/>
                    </a:moveTo>
                    <a:cubicBezTo>
                      <a:pt x="189" y="140"/>
                      <a:pt x="105" y="111"/>
                      <a:pt x="27" y="31"/>
                    </a:cubicBezTo>
                    <a:cubicBezTo>
                      <a:pt x="105" y="111"/>
                      <a:pt x="189" y="140"/>
                      <a:pt x="268" y="140"/>
                    </a:cubicBezTo>
                    <a:moveTo>
                      <a:pt x="272" y="140"/>
                    </a:moveTo>
                    <a:cubicBezTo>
                      <a:pt x="272" y="140"/>
                      <a:pt x="272" y="140"/>
                      <a:pt x="272" y="140"/>
                    </a:cubicBezTo>
                    <a:cubicBezTo>
                      <a:pt x="276" y="140"/>
                      <a:pt x="280" y="140"/>
                      <a:pt x="284" y="140"/>
                    </a:cubicBezTo>
                    <a:cubicBezTo>
                      <a:pt x="280" y="140"/>
                      <a:pt x="276" y="140"/>
                      <a:pt x="272" y="140"/>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1"/>
              <p:cNvSpPr/>
              <p:nvPr/>
            </p:nvSpPr>
            <p:spPr>
              <a:xfrm>
                <a:off x="175" y="1959"/>
                <a:ext cx="397" cy="850"/>
              </a:xfrm>
              <a:custGeom>
                <a:avLst/>
                <a:gdLst/>
                <a:ahLst/>
                <a:cxnLst/>
                <a:rect l="l" t="t" r="r" b="b"/>
                <a:pathLst>
                  <a:path w="1062" h="2274" extrusionOk="0">
                    <a:moveTo>
                      <a:pt x="337" y="2274"/>
                    </a:moveTo>
                    <a:cubicBezTo>
                      <a:pt x="336" y="2274"/>
                      <a:pt x="334" y="2274"/>
                      <a:pt x="333" y="2274"/>
                    </a:cubicBezTo>
                    <a:cubicBezTo>
                      <a:pt x="254" y="2274"/>
                      <a:pt x="170" y="2245"/>
                      <a:pt x="92" y="2165"/>
                    </a:cubicBezTo>
                    <a:cubicBezTo>
                      <a:pt x="91" y="2164"/>
                      <a:pt x="91" y="2164"/>
                      <a:pt x="91" y="2164"/>
                    </a:cubicBezTo>
                    <a:cubicBezTo>
                      <a:pt x="91" y="2164"/>
                      <a:pt x="91" y="2164"/>
                      <a:pt x="91" y="2164"/>
                    </a:cubicBezTo>
                    <a:cubicBezTo>
                      <a:pt x="82" y="2155"/>
                      <a:pt x="74" y="214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6"/>
                      <a:pt x="374" y="1241"/>
                      <a:pt x="195" y="620"/>
                    </a:cubicBezTo>
                    <a:cubicBezTo>
                      <a:pt x="180" y="567"/>
                      <a:pt x="162" y="517"/>
                      <a:pt x="139" y="469"/>
                    </a:cubicBezTo>
                    <a:cubicBezTo>
                      <a:pt x="16" y="203"/>
                      <a:pt x="0" y="105"/>
                      <a:pt x="36" y="105"/>
                    </a:cubicBezTo>
                    <a:cubicBezTo>
                      <a:pt x="85" y="105"/>
                      <a:pt x="234" y="290"/>
                      <a:pt x="345" y="483"/>
                    </a:cubicBezTo>
                    <a:cubicBezTo>
                      <a:pt x="345"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306" y="1201"/>
                      <a:pt x="559" y="1489"/>
                      <a:pt x="640" y="2156"/>
                    </a:cubicBezTo>
                    <a:cubicBezTo>
                      <a:pt x="640" y="2156"/>
                      <a:pt x="509" y="2269"/>
                      <a:pt x="349" y="2274"/>
                    </a:cubicBezTo>
                    <a:cubicBezTo>
                      <a:pt x="345" y="2274"/>
                      <a:pt x="341"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1"/>
              <p:cNvSpPr/>
              <p:nvPr/>
            </p:nvSpPr>
            <p:spPr>
              <a:xfrm>
                <a:off x="7031" y="1549"/>
                <a:ext cx="638" cy="628"/>
              </a:xfrm>
              <a:custGeom>
                <a:avLst/>
                <a:gdLst/>
                <a:ahLst/>
                <a:cxnLst/>
                <a:rect l="l" t="t" r="r" b="b"/>
                <a:pathLst>
                  <a:path w="1707" h="1678" extrusionOk="0">
                    <a:moveTo>
                      <a:pt x="0" y="627"/>
                    </a:moveTo>
                    <a:cubicBezTo>
                      <a:pt x="0" y="627"/>
                      <a:pt x="0" y="627"/>
                      <a:pt x="0" y="627"/>
                    </a:cubicBezTo>
                    <a:cubicBezTo>
                      <a:pt x="105" y="266"/>
                      <a:pt x="437" y="2"/>
                      <a:pt x="831" y="0"/>
                    </a:cubicBezTo>
                    <a:cubicBezTo>
                      <a:pt x="437" y="2"/>
                      <a:pt x="105" y="266"/>
                      <a:pt x="0" y="627"/>
                    </a:cubicBezTo>
                    <a:moveTo>
                      <a:pt x="1707" y="872"/>
                    </a:moveTo>
                    <a:cubicBezTo>
                      <a:pt x="1707" y="871"/>
                      <a:pt x="1707" y="871"/>
                      <a:pt x="1707" y="871"/>
                    </a:cubicBezTo>
                    <a:cubicBezTo>
                      <a:pt x="1707" y="871"/>
                      <a:pt x="1707" y="871"/>
                      <a:pt x="1707" y="871"/>
                    </a:cubicBezTo>
                    <a:cubicBezTo>
                      <a:pt x="1707" y="872"/>
                      <a:pt x="1707" y="872"/>
                      <a:pt x="1707" y="872"/>
                    </a:cubicBezTo>
                    <a:moveTo>
                      <a:pt x="1707" y="875"/>
                    </a:moveTo>
                    <a:cubicBezTo>
                      <a:pt x="1707" y="873"/>
                      <a:pt x="1707" y="873"/>
                      <a:pt x="1707" y="873"/>
                    </a:cubicBezTo>
                    <a:cubicBezTo>
                      <a:pt x="1707" y="875"/>
                      <a:pt x="1707" y="875"/>
                      <a:pt x="1707" y="875"/>
                    </a:cubicBezTo>
                    <a:moveTo>
                      <a:pt x="1707" y="877"/>
                    </a:moveTo>
                    <a:cubicBezTo>
                      <a:pt x="1707" y="875"/>
                      <a:pt x="1707" y="875"/>
                      <a:pt x="1707" y="875"/>
                    </a:cubicBezTo>
                    <a:cubicBezTo>
                      <a:pt x="1707" y="877"/>
                      <a:pt x="1707" y="877"/>
                      <a:pt x="1707" y="877"/>
                    </a:cubicBezTo>
                    <a:moveTo>
                      <a:pt x="1707" y="879"/>
                    </a:moveTo>
                    <a:cubicBezTo>
                      <a:pt x="1707" y="877"/>
                      <a:pt x="1707" y="877"/>
                      <a:pt x="1707" y="877"/>
                    </a:cubicBezTo>
                    <a:cubicBezTo>
                      <a:pt x="1707" y="879"/>
                      <a:pt x="1707" y="879"/>
                      <a:pt x="1707" y="879"/>
                    </a:cubicBezTo>
                    <a:moveTo>
                      <a:pt x="1707" y="881"/>
                    </a:moveTo>
                    <a:cubicBezTo>
                      <a:pt x="1707" y="879"/>
                      <a:pt x="1707" y="879"/>
                      <a:pt x="1707" y="879"/>
                    </a:cubicBezTo>
                    <a:cubicBezTo>
                      <a:pt x="1707" y="881"/>
                      <a:pt x="1707" y="881"/>
                      <a:pt x="1707" y="881"/>
                    </a:cubicBezTo>
                    <a:moveTo>
                      <a:pt x="1707" y="883"/>
                    </a:moveTo>
                    <a:cubicBezTo>
                      <a:pt x="1707" y="883"/>
                      <a:pt x="1707" y="882"/>
                      <a:pt x="1707" y="881"/>
                    </a:cubicBezTo>
                    <a:cubicBezTo>
                      <a:pt x="1707" y="882"/>
                      <a:pt x="1707" y="883"/>
                      <a:pt x="1707" y="883"/>
                    </a:cubicBezTo>
                    <a:moveTo>
                      <a:pt x="1707" y="885"/>
                    </a:moveTo>
                    <a:cubicBezTo>
                      <a:pt x="1707" y="883"/>
                      <a:pt x="1707" y="883"/>
                      <a:pt x="1707" y="883"/>
                    </a:cubicBezTo>
                    <a:cubicBezTo>
                      <a:pt x="1707" y="885"/>
                      <a:pt x="1707" y="885"/>
                      <a:pt x="1707" y="885"/>
                    </a:cubicBezTo>
                    <a:moveTo>
                      <a:pt x="1707" y="890"/>
                    </a:moveTo>
                    <a:cubicBezTo>
                      <a:pt x="1707" y="886"/>
                      <a:pt x="1707" y="886"/>
                      <a:pt x="1707" y="886"/>
                    </a:cubicBezTo>
                    <a:cubicBezTo>
                      <a:pt x="1707" y="890"/>
                      <a:pt x="1707" y="890"/>
                      <a:pt x="1707" y="890"/>
                    </a:cubicBezTo>
                    <a:moveTo>
                      <a:pt x="1163" y="1678"/>
                    </a:moveTo>
                    <a:cubicBezTo>
                      <a:pt x="1164" y="1678"/>
                      <a:pt x="1164" y="1678"/>
                      <a:pt x="1164" y="1678"/>
                    </a:cubicBezTo>
                    <a:cubicBezTo>
                      <a:pt x="1477" y="1550"/>
                      <a:pt x="1699" y="1247"/>
                      <a:pt x="1707" y="890"/>
                    </a:cubicBezTo>
                    <a:cubicBezTo>
                      <a:pt x="1699" y="1247"/>
                      <a:pt x="1477" y="1551"/>
                      <a:pt x="1163" y="1678"/>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
              <p:cNvSpPr/>
              <p:nvPr/>
            </p:nvSpPr>
            <p:spPr>
              <a:xfrm>
                <a:off x="7017" y="1784"/>
                <a:ext cx="245" cy="407"/>
              </a:xfrm>
              <a:custGeom>
                <a:avLst/>
                <a:gdLst/>
                <a:ahLst/>
                <a:cxnLst/>
                <a:rect l="l" t="t" r="r" b="b"/>
                <a:pathLst>
                  <a:path w="655" h="1088" extrusionOk="0">
                    <a:moveTo>
                      <a:pt x="655" y="1088"/>
                    </a:moveTo>
                    <a:cubicBezTo>
                      <a:pt x="279" y="992"/>
                      <a:pt x="0" y="650"/>
                      <a:pt x="0" y="244"/>
                    </a:cubicBezTo>
                    <a:cubicBezTo>
                      <a:pt x="0" y="159"/>
                      <a:pt x="12" y="77"/>
                      <a:pt x="35" y="0"/>
                    </a:cubicBezTo>
                    <a:cubicBezTo>
                      <a:pt x="12" y="77"/>
                      <a:pt x="0" y="159"/>
                      <a:pt x="0" y="244"/>
                    </a:cubicBezTo>
                    <a:cubicBezTo>
                      <a:pt x="0" y="650"/>
                      <a:pt x="279" y="991"/>
                      <a:pt x="655" y="1087"/>
                    </a:cubicBezTo>
                  </a:path>
                </a:pathLst>
              </a:custGeom>
              <a:solidFill>
                <a:srgbClr val="92CDB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1"/>
              <p:cNvSpPr/>
              <p:nvPr/>
            </p:nvSpPr>
            <p:spPr>
              <a:xfrm>
                <a:off x="7017" y="1549"/>
                <a:ext cx="652" cy="642"/>
              </a:xfrm>
              <a:custGeom>
                <a:avLst/>
                <a:gdLst/>
                <a:ahLst/>
                <a:cxnLst/>
                <a:rect l="l" t="t" r="r" b="b"/>
                <a:pathLst>
                  <a:path w="1742" h="1715" extrusionOk="0">
                    <a:moveTo>
                      <a:pt x="655" y="1715"/>
                    </a:moveTo>
                    <a:cubicBezTo>
                      <a:pt x="655" y="1715"/>
                      <a:pt x="655" y="1715"/>
                      <a:pt x="655" y="1715"/>
                    </a:cubicBezTo>
                    <a:cubicBezTo>
                      <a:pt x="655" y="1714"/>
                      <a:pt x="655" y="1714"/>
                      <a:pt x="655" y="1714"/>
                    </a:cubicBezTo>
                    <a:cubicBezTo>
                      <a:pt x="279" y="1618"/>
                      <a:pt x="0" y="1277"/>
                      <a:pt x="0" y="871"/>
                    </a:cubicBezTo>
                    <a:cubicBezTo>
                      <a:pt x="0" y="786"/>
                      <a:pt x="12" y="704"/>
                      <a:pt x="35" y="627"/>
                    </a:cubicBezTo>
                    <a:cubicBezTo>
                      <a:pt x="140" y="266"/>
                      <a:pt x="472" y="2"/>
                      <a:pt x="866" y="0"/>
                    </a:cubicBezTo>
                    <a:cubicBezTo>
                      <a:pt x="867" y="0"/>
                      <a:pt x="869" y="0"/>
                      <a:pt x="871" y="0"/>
                    </a:cubicBezTo>
                    <a:cubicBezTo>
                      <a:pt x="1352" y="0"/>
                      <a:pt x="1742" y="390"/>
                      <a:pt x="1742" y="871"/>
                    </a:cubicBezTo>
                    <a:cubicBezTo>
                      <a:pt x="1742" y="872"/>
                      <a:pt x="1742" y="872"/>
                      <a:pt x="1742" y="872"/>
                    </a:cubicBezTo>
                    <a:cubicBezTo>
                      <a:pt x="1742" y="873"/>
                      <a:pt x="1742" y="873"/>
                      <a:pt x="1742" y="873"/>
                    </a:cubicBezTo>
                    <a:cubicBezTo>
                      <a:pt x="1742" y="875"/>
                      <a:pt x="1742" y="875"/>
                      <a:pt x="1742" y="875"/>
                    </a:cubicBezTo>
                    <a:cubicBezTo>
                      <a:pt x="1742" y="875"/>
                      <a:pt x="1742" y="875"/>
                      <a:pt x="1742" y="875"/>
                    </a:cubicBezTo>
                    <a:cubicBezTo>
                      <a:pt x="1742" y="877"/>
                      <a:pt x="1742" y="877"/>
                      <a:pt x="1742" y="877"/>
                    </a:cubicBezTo>
                    <a:cubicBezTo>
                      <a:pt x="1742" y="877"/>
                      <a:pt x="1742" y="877"/>
                      <a:pt x="1742" y="877"/>
                    </a:cubicBezTo>
                    <a:cubicBezTo>
                      <a:pt x="1742" y="879"/>
                      <a:pt x="1742" y="879"/>
                      <a:pt x="1742" y="879"/>
                    </a:cubicBezTo>
                    <a:cubicBezTo>
                      <a:pt x="1742" y="879"/>
                      <a:pt x="1742" y="879"/>
                      <a:pt x="1742" y="879"/>
                    </a:cubicBezTo>
                    <a:cubicBezTo>
                      <a:pt x="1742" y="881"/>
                      <a:pt x="1742" y="881"/>
                      <a:pt x="1742" y="881"/>
                    </a:cubicBezTo>
                    <a:cubicBezTo>
                      <a:pt x="1742" y="881"/>
                      <a:pt x="1742" y="881"/>
                      <a:pt x="1742" y="881"/>
                    </a:cubicBezTo>
                    <a:cubicBezTo>
                      <a:pt x="1742" y="882"/>
                      <a:pt x="1742" y="883"/>
                      <a:pt x="1742" y="883"/>
                    </a:cubicBezTo>
                    <a:cubicBezTo>
                      <a:pt x="1742" y="883"/>
                      <a:pt x="1742" y="883"/>
                      <a:pt x="1742" y="883"/>
                    </a:cubicBezTo>
                    <a:cubicBezTo>
                      <a:pt x="1742" y="885"/>
                      <a:pt x="1742" y="885"/>
                      <a:pt x="1742" y="885"/>
                    </a:cubicBezTo>
                    <a:cubicBezTo>
                      <a:pt x="1742" y="886"/>
                      <a:pt x="1742" y="886"/>
                      <a:pt x="1742" y="886"/>
                    </a:cubicBezTo>
                    <a:cubicBezTo>
                      <a:pt x="1742" y="890"/>
                      <a:pt x="1742" y="890"/>
                      <a:pt x="1742" y="890"/>
                    </a:cubicBezTo>
                    <a:cubicBezTo>
                      <a:pt x="1742" y="890"/>
                      <a:pt x="1742" y="890"/>
                      <a:pt x="1742" y="890"/>
                    </a:cubicBezTo>
                    <a:cubicBezTo>
                      <a:pt x="1734" y="1247"/>
                      <a:pt x="1512" y="1550"/>
                      <a:pt x="1199" y="1678"/>
                    </a:cubicBezTo>
                    <a:cubicBezTo>
                      <a:pt x="1199" y="1678"/>
                      <a:pt x="1199" y="1678"/>
                      <a:pt x="1198" y="1678"/>
                    </a:cubicBezTo>
                    <a:cubicBezTo>
                      <a:pt x="1198" y="1678"/>
                      <a:pt x="1198" y="1678"/>
                      <a:pt x="1198" y="1678"/>
                    </a:cubicBezTo>
                    <a:cubicBezTo>
                      <a:pt x="1204" y="1671"/>
                      <a:pt x="1209" y="1663"/>
                      <a:pt x="1214" y="1656"/>
                    </a:cubicBezTo>
                    <a:cubicBezTo>
                      <a:pt x="1486" y="1276"/>
                      <a:pt x="1522" y="1160"/>
                      <a:pt x="1465" y="1160"/>
                    </a:cubicBezTo>
                    <a:cubicBezTo>
                      <a:pt x="1374" y="1160"/>
                      <a:pt x="1046" y="1453"/>
                      <a:pt x="1046" y="1453"/>
                    </a:cubicBezTo>
                    <a:cubicBezTo>
                      <a:pt x="1001" y="1187"/>
                      <a:pt x="960" y="1095"/>
                      <a:pt x="927" y="1095"/>
                    </a:cubicBezTo>
                    <a:cubicBezTo>
                      <a:pt x="850" y="1095"/>
                      <a:pt x="806" y="1578"/>
                      <a:pt x="806" y="1578"/>
                    </a:cubicBezTo>
                    <a:cubicBezTo>
                      <a:pt x="695" y="1385"/>
                      <a:pt x="546"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
              <p:cNvSpPr/>
              <p:nvPr/>
            </p:nvSpPr>
            <p:spPr>
              <a:xfrm>
                <a:off x="7268" y="2800"/>
                <a:ext cx="48" cy="9"/>
              </a:xfrm>
              <a:custGeom>
                <a:avLst/>
                <a:gdLst/>
                <a:ahLst/>
                <a:cxnLst/>
                <a:rect l="l" t="t" r="r" b="b"/>
                <a:pathLst>
                  <a:path w="127" h="25" extrusionOk="0">
                    <a:moveTo>
                      <a:pt x="126" y="25"/>
                    </a:moveTo>
                    <a:cubicBezTo>
                      <a:pt x="85" y="25"/>
                      <a:pt x="42" y="18"/>
                      <a:pt x="0" y="0"/>
                    </a:cubicBezTo>
                    <a:cubicBezTo>
                      <a:pt x="42" y="18"/>
                      <a:pt x="85" y="25"/>
                      <a:pt x="126" y="25"/>
                    </a:cubicBezTo>
                    <a:moveTo>
                      <a:pt x="126" y="25"/>
                    </a:moveTo>
                    <a:cubicBezTo>
                      <a:pt x="126" y="25"/>
                      <a:pt x="126" y="25"/>
                      <a:pt x="126" y="25"/>
                    </a:cubicBezTo>
                    <a:cubicBezTo>
                      <a:pt x="127" y="25"/>
                      <a:pt x="127" y="25"/>
                      <a:pt x="127" y="25"/>
                    </a:cubicBezTo>
                    <a:cubicBezTo>
                      <a:pt x="126" y="25"/>
                      <a:pt x="126" y="25"/>
                      <a:pt x="126" y="25"/>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1"/>
              <p:cNvSpPr/>
              <p:nvPr/>
            </p:nvSpPr>
            <p:spPr>
              <a:xfrm>
                <a:off x="7214" y="2757"/>
                <a:ext cx="54" cy="43"/>
              </a:xfrm>
              <a:custGeom>
                <a:avLst/>
                <a:gdLst/>
                <a:ahLst/>
                <a:cxnLst/>
                <a:rect l="l" t="t" r="r" b="b"/>
                <a:pathLst>
                  <a:path w="146" h="115"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1"/>
                    </a:moveTo>
                    <a:cubicBezTo>
                      <a:pt x="0" y="0"/>
                      <a:pt x="0" y="0"/>
                      <a:pt x="0" y="0"/>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0" y="1"/>
                    </a:moveTo>
                    <a:cubicBezTo>
                      <a:pt x="0" y="1"/>
                      <a:pt x="0" y="1"/>
                      <a:pt x="0" y="1"/>
                    </a:cubicBezTo>
                    <a:moveTo>
                      <a:pt x="146" y="115"/>
                    </a:moveTo>
                    <a:cubicBezTo>
                      <a:pt x="146" y="115"/>
                      <a:pt x="146" y="115"/>
                      <a:pt x="146" y="115"/>
                    </a:cubicBezTo>
                    <a:cubicBezTo>
                      <a:pt x="96" y="93"/>
                      <a:pt x="47" y="57"/>
                      <a:pt x="0" y="1"/>
                    </a:cubicBezTo>
                    <a:cubicBezTo>
                      <a:pt x="47" y="57"/>
                      <a:pt x="96" y="93"/>
                      <a:pt x="146" y="115"/>
                    </a:cubicBezTo>
                  </a:path>
                </a:pathLst>
              </a:custGeom>
              <a:solidFill>
                <a:srgbClr val="B09985"/>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1"/>
              <p:cNvSpPr/>
              <p:nvPr/>
            </p:nvSpPr>
            <p:spPr>
              <a:xfrm>
                <a:off x="7190" y="1959"/>
                <a:ext cx="397" cy="850"/>
              </a:xfrm>
              <a:custGeom>
                <a:avLst/>
                <a:gdLst/>
                <a:ahLst/>
                <a:cxnLst/>
                <a:rect l="l" t="t" r="r" b="b"/>
                <a:pathLst>
                  <a:path w="1062" h="2274" extrusionOk="0">
                    <a:moveTo>
                      <a:pt x="337" y="2274"/>
                    </a:moveTo>
                    <a:cubicBezTo>
                      <a:pt x="337" y="2274"/>
                      <a:pt x="337" y="2274"/>
                      <a:pt x="337" y="2274"/>
                    </a:cubicBezTo>
                    <a:cubicBezTo>
                      <a:pt x="296" y="2274"/>
                      <a:pt x="253" y="2267"/>
                      <a:pt x="211" y="2249"/>
                    </a:cubicBezTo>
                    <a:cubicBezTo>
                      <a:pt x="161" y="2227"/>
                      <a:pt x="112" y="2191"/>
                      <a:pt x="65" y="2135"/>
                    </a:cubicBezTo>
                    <a:cubicBezTo>
                      <a:pt x="65" y="2135"/>
                      <a:pt x="65" y="2135"/>
                      <a:pt x="65" y="2135"/>
                    </a:cubicBezTo>
                    <a:cubicBezTo>
                      <a:pt x="65" y="2135"/>
                      <a:pt x="65" y="2135"/>
                      <a:pt x="65" y="2135"/>
                    </a:cubicBezTo>
                    <a:cubicBezTo>
                      <a:pt x="65" y="2135"/>
                      <a:pt x="65" y="2135"/>
                      <a:pt x="65" y="2135"/>
                    </a:cubicBezTo>
                    <a:cubicBezTo>
                      <a:pt x="65" y="2134"/>
                      <a:pt x="65" y="2134"/>
                      <a:pt x="65"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75" y="2107"/>
                      <a:pt x="375" y="1241"/>
                      <a:pt x="195" y="620"/>
                    </a:cubicBezTo>
                    <a:cubicBezTo>
                      <a:pt x="180" y="567"/>
                      <a:pt x="162" y="517"/>
                      <a:pt x="140" y="469"/>
                    </a:cubicBezTo>
                    <a:cubicBezTo>
                      <a:pt x="17" y="203"/>
                      <a:pt x="0" y="105"/>
                      <a:pt x="36" y="105"/>
                    </a:cubicBezTo>
                    <a:cubicBezTo>
                      <a:pt x="86" y="105"/>
                      <a:pt x="235" y="290"/>
                      <a:pt x="346" y="483"/>
                    </a:cubicBezTo>
                    <a:cubicBezTo>
                      <a:pt x="346" y="483"/>
                      <a:pt x="390" y="0"/>
                      <a:pt x="467" y="0"/>
                    </a:cubicBezTo>
                    <a:cubicBezTo>
                      <a:pt x="500" y="0"/>
                      <a:pt x="541" y="92"/>
                      <a:pt x="586" y="358"/>
                    </a:cubicBezTo>
                    <a:cubicBezTo>
                      <a:pt x="586" y="358"/>
                      <a:pt x="914" y="65"/>
                      <a:pt x="1005" y="65"/>
                    </a:cubicBezTo>
                    <a:cubicBezTo>
                      <a:pt x="1062" y="65"/>
                      <a:pt x="1026" y="181"/>
                      <a:pt x="754" y="561"/>
                    </a:cubicBezTo>
                    <a:cubicBezTo>
                      <a:pt x="749" y="568"/>
                      <a:pt x="744" y="576"/>
                      <a:pt x="738" y="583"/>
                    </a:cubicBezTo>
                    <a:cubicBezTo>
                      <a:pt x="307" y="1201"/>
                      <a:pt x="559" y="1489"/>
                      <a:pt x="641" y="2156"/>
                    </a:cubicBezTo>
                    <a:cubicBezTo>
                      <a:pt x="641" y="2156"/>
                      <a:pt x="641" y="2156"/>
                      <a:pt x="641" y="2156"/>
                    </a:cubicBezTo>
                    <a:cubicBezTo>
                      <a:pt x="638" y="2159"/>
                      <a:pt x="501" y="2274"/>
                      <a:pt x="338"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1"/>
              <p:cNvSpPr/>
              <p:nvPr/>
            </p:nvSpPr>
            <p:spPr>
              <a:xfrm>
                <a:off x="4246" y="2495"/>
                <a:ext cx="139" cy="189"/>
              </a:xfrm>
              <a:custGeom>
                <a:avLst/>
                <a:gdLst/>
                <a:ahLst/>
                <a:cxnLst/>
                <a:rect l="l" t="t" r="r" b="b"/>
                <a:pathLst>
                  <a:path w="372" h="506" extrusionOk="0">
                    <a:moveTo>
                      <a:pt x="147" y="22"/>
                    </a:moveTo>
                    <a:cubicBezTo>
                      <a:pt x="147" y="22"/>
                      <a:pt x="147" y="22"/>
                      <a:pt x="147" y="22"/>
                    </a:cubicBezTo>
                    <a:cubicBezTo>
                      <a:pt x="179" y="8"/>
                      <a:pt x="215" y="0"/>
                      <a:pt x="251" y="0"/>
                    </a:cubicBezTo>
                    <a:cubicBezTo>
                      <a:pt x="264" y="0"/>
                      <a:pt x="278" y="1"/>
                      <a:pt x="291" y="3"/>
                    </a:cubicBezTo>
                    <a:cubicBezTo>
                      <a:pt x="278" y="1"/>
                      <a:pt x="265" y="0"/>
                      <a:pt x="251" y="0"/>
                    </a:cubicBezTo>
                    <a:cubicBezTo>
                      <a:pt x="215" y="0"/>
                      <a:pt x="180" y="8"/>
                      <a:pt x="147" y="22"/>
                    </a:cubicBezTo>
                    <a:moveTo>
                      <a:pt x="372" y="31"/>
                    </a:moveTo>
                    <a:cubicBezTo>
                      <a:pt x="347" y="17"/>
                      <a:pt x="321" y="8"/>
                      <a:pt x="291" y="3"/>
                    </a:cubicBezTo>
                    <a:cubicBezTo>
                      <a:pt x="320" y="8"/>
                      <a:pt x="348" y="17"/>
                      <a:pt x="372" y="30"/>
                    </a:cubicBezTo>
                    <a:cubicBezTo>
                      <a:pt x="372" y="30"/>
                      <a:pt x="372" y="31"/>
                      <a:pt x="372" y="31"/>
                    </a:cubicBezTo>
                    <a:moveTo>
                      <a:pt x="0" y="214"/>
                    </a:moveTo>
                    <a:cubicBezTo>
                      <a:pt x="6" y="182"/>
                      <a:pt x="17" y="152"/>
                      <a:pt x="32" y="125"/>
                    </a:cubicBezTo>
                    <a:cubicBezTo>
                      <a:pt x="32" y="125"/>
                      <a:pt x="32" y="125"/>
                      <a:pt x="32" y="125"/>
                    </a:cubicBezTo>
                    <a:cubicBezTo>
                      <a:pt x="17" y="152"/>
                      <a:pt x="6" y="182"/>
                      <a:pt x="0" y="214"/>
                    </a:cubicBezTo>
                    <a:moveTo>
                      <a:pt x="0" y="215"/>
                    </a:moveTo>
                    <a:cubicBezTo>
                      <a:pt x="0" y="214"/>
                      <a:pt x="0" y="214"/>
                      <a:pt x="0" y="214"/>
                    </a:cubicBezTo>
                    <a:cubicBezTo>
                      <a:pt x="0" y="214"/>
                      <a:pt x="0" y="214"/>
                      <a:pt x="0" y="215"/>
                    </a:cubicBezTo>
                    <a:moveTo>
                      <a:pt x="0" y="215"/>
                    </a:moveTo>
                    <a:cubicBezTo>
                      <a:pt x="0" y="215"/>
                      <a:pt x="0" y="215"/>
                      <a:pt x="0" y="215"/>
                    </a:cubicBezTo>
                    <a:cubicBezTo>
                      <a:pt x="0" y="215"/>
                      <a:pt x="0" y="215"/>
                      <a:pt x="0" y="215"/>
                    </a:cubicBezTo>
                    <a:cubicBezTo>
                      <a:pt x="0" y="215"/>
                      <a:pt x="0" y="215"/>
                      <a:pt x="0" y="215"/>
                    </a:cubicBezTo>
                    <a:moveTo>
                      <a:pt x="210" y="506"/>
                    </a:moveTo>
                    <a:cubicBezTo>
                      <a:pt x="180" y="501"/>
                      <a:pt x="153" y="491"/>
                      <a:pt x="128" y="477"/>
                    </a:cubicBezTo>
                    <a:cubicBezTo>
                      <a:pt x="128" y="477"/>
                      <a:pt x="128" y="477"/>
                      <a:pt x="128" y="477"/>
                    </a:cubicBezTo>
                    <a:cubicBezTo>
                      <a:pt x="153" y="491"/>
                      <a:pt x="180" y="501"/>
                      <a:pt x="210" y="506"/>
                    </a:cubicBezTo>
                    <a:moveTo>
                      <a:pt x="211" y="506"/>
                    </a:moveTo>
                    <a:cubicBezTo>
                      <a:pt x="211" y="506"/>
                      <a:pt x="211" y="506"/>
                      <a:pt x="210" y="506"/>
                    </a:cubicBezTo>
                    <a:cubicBezTo>
                      <a:pt x="211" y="506"/>
                      <a:pt x="211" y="506"/>
                      <a:pt x="211" y="506"/>
                    </a:cubicBezTo>
                    <a:moveTo>
                      <a:pt x="215" y="506"/>
                    </a:moveTo>
                    <a:cubicBezTo>
                      <a:pt x="214" y="506"/>
                      <a:pt x="213" y="506"/>
                      <a:pt x="212" y="506"/>
                    </a:cubicBezTo>
                    <a:cubicBezTo>
                      <a:pt x="215" y="506"/>
                      <a:pt x="215" y="506"/>
                      <a:pt x="215" y="506"/>
                    </a:cubicBezTo>
                    <a:cubicBezTo>
                      <a:pt x="215" y="506"/>
                      <a:pt x="215" y="506"/>
                      <a:pt x="215"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1"/>
              <p:cNvSpPr/>
              <p:nvPr/>
            </p:nvSpPr>
            <p:spPr>
              <a:xfrm>
                <a:off x="4243" y="2495"/>
                <a:ext cx="162" cy="189"/>
              </a:xfrm>
              <a:custGeom>
                <a:avLst/>
                <a:gdLst/>
                <a:ahLst/>
                <a:cxnLst/>
                <a:rect l="l" t="t" r="r" b="b"/>
                <a:pathLst>
                  <a:path w="433" h="506" extrusionOk="0">
                    <a:moveTo>
                      <a:pt x="222" y="506"/>
                    </a:moveTo>
                    <a:cubicBezTo>
                      <a:pt x="219" y="506"/>
                      <a:pt x="219" y="506"/>
                      <a:pt x="219" y="506"/>
                    </a:cubicBezTo>
                    <a:cubicBezTo>
                      <a:pt x="218" y="506"/>
                      <a:pt x="218" y="506"/>
                      <a:pt x="218" y="506"/>
                    </a:cubicBezTo>
                    <a:cubicBezTo>
                      <a:pt x="218" y="506"/>
                      <a:pt x="218" y="506"/>
                      <a:pt x="217" y="506"/>
                    </a:cubicBezTo>
                    <a:cubicBezTo>
                      <a:pt x="217" y="506"/>
                      <a:pt x="217" y="506"/>
                      <a:pt x="217" y="506"/>
                    </a:cubicBezTo>
                    <a:cubicBezTo>
                      <a:pt x="187" y="501"/>
                      <a:pt x="160" y="491"/>
                      <a:pt x="135" y="477"/>
                    </a:cubicBezTo>
                    <a:cubicBezTo>
                      <a:pt x="135" y="477"/>
                      <a:pt x="135" y="477"/>
                      <a:pt x="135" y="477"/>
                    </a:cubicBezTo>
                    <a:cubicBezTo>
                      <a:pt x="84" y="448"/>
                      <a:pt x="44" y="403"/>
                      <a:pt x="22" y="350"/>
                    </a:cubicBezTo>
                    <a:cubicBezTo>
                      <a:pt x="6" y="308"/>
                      <a:pt x="0" y="262"/>
                      <a:pt x="7" y="215"/>
                    </a:cubicBezTo>
                    <a:cubicBezTo>
                      <a:pt x="7" y="215"/>
                      <a:pt x="7" y="215"/>
                      <a:pt x="7" y="215"/>
                    </a:cubicBezTo>
                    <a:cubicBezTo>
                      <a:pt x="7" y="214"/>
                      <a:pt x="7" y="214"/>
                      <a:pt x="7" y="214"/>
                    </a:cubicBezTo>
                    <a:cubicBezTo>
                      <a:pt x="7" y="214"/>
                      <a:pt x="7" y="214"/>
                      <a:pt x="7" y="214"/>
                    </a:cubicBezTo>
                    <a:cubicBezTo>
                      <a:pt x="13" y="182"/>
                      <a:pt x="24" y="152"/>
                      <a:pt x="39" y="125"/>
                    </a:cubicBezTo>
                    <a:cubicBezTo>
                      <a:pt x="39" y="125"/>
                      <a:pt x="39" y="125"/>
                      <a:pt x="39" y="125"/>
                    </a:cubicBezTo>
                    <a:cubicBezTo>
                      <a:pt x="66" y="80"/>
                      <a:pt x="107" y="44"/>
                      <a:pt x="154" y="22"/>
                    </a:cubicBezTo>
                    <a:cubicBezTo>
                      <a:pt x="154" y="22"/>
                      <a:pt x="154" y="22"/>
                      <a:pt x="154" y="22"/>
                    </a:cubicBezTo>
                    <a:cubicBezTo>
                      <a:pt x="187" y="8"/>
                      <a:pt x="222" y="0"/>
                      <a:pt x="258" y="0"/>
                    </a:cubicBezTo>
                    <a:cubicBezTo>
                      <a:pt x="272" y="0"/>
                      <a:pt x="285" y="1"/>
                      <a:pt x="298" y="3"/>
                    </a:cubicBezTo>
                    <a:cubicBezTo>
                      <a:pt x="327" y="8"/>
                      <a:pt x="354" y="17"/>
                      <a:pt x="379" y="31"/>
                    </a:cubicBezTo>
                    <a:cubicBezTo>
                      <a:pt x="373" y="47"/>
                      <a:pt x="368" y="65"/>
                      <a:pt x="365" y="83"/>
                    </a:cubicBezTo>
                    <a:cubicBezTo>
                      <a:pt x="352" y="165"/>
                      <a:pt x="379" y="244"/>
                      <a:pt x="433" y="299"/>
                    </a:cubicBezTo>
                    <a:cubicBezTo>
                      <a:pt x="328" y="316"/>
                      <a:pt x="242" y="397"/>
                      <a:pt x="222"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1"/>
              <p:cNvSpPr/>
              <p:nvPr/>
            </p:nvSpPr>
            <p:spPr>
              <a:xfrm>
                <a:off x="4326" y="2684"/>
                <a:ext cx="163" cy="109"/>
              </a:xfrm>
              <a:custGeom>
                <a:avLst/>
                <a:gdLst/>
                <a:ahLst/>
                <a:cxnLst/>
                <a:rect l="l" t="t" r="r" b="b"/>
                <a:pathLst>
                  <a:path w="437" h="291" extrusionOk="0">
                    <a:moveTo>
                      <a:pt x="0" y="4"/>
                    </a:moveTo>
                    <a:cubicBezTo>
                      <a:pt x="0" y="3"/>
                      <a:pt x="0" y="2"/>
                      <a:pt x="0" y="0"/>
                    </a:cubicBezTo>
                    <a:cubicBezTo>
                      <a:pt x="0" y="0"/>
                      <a:pt x="0" y="0"/>
                      <a:pt x="0" y="0"/>
                    </a:cubicBezTo>
                    <a:cubicBezTo>
                      <a:pt x="1" y="0"/>
                      <a:pt x="1" y="0"/>
                      <a:pt x="1" y="0"/>
                    </a:cubicBezTo>
                    <a:cubicBezTo>
                      <a:pt x="0" y="4"/>
                      <a:pt x="0" y="4"/>
                      <a:pt x="0" y="4"/>
                    </a:cubicBezTo>
                    <a:moveTo>
                      <a:pt x="317" y="290"/>
                    </a:moveTo>
                    <a:cubicBezTo>
                      <a:pt x="363" y="278"/>
                      <a:pt x="405" y="252"/>
                      <a:pt x="437" y="218"/>
                    </a:cubicBezTo>
                    <a:cubicBezTo>
                      <a:pt x="437" y="218"/>
                      <a:pt x="437" y="218"/>
                      <a:pt x="437" y="218"/>
                    </a:cubicBezTo>
                    <a:cubicBezTo>
                      <a:pt x="405" y="252"/>
                      <a:pt x="363" y="278"/>
                      <a:pt x="317" y="290"/>
                    </a:cubicBezTo>
                    <a:moveTo>
                      <a:pt x="316" y="290"/>
                    </a:moveTo>
                    <a:cubicBezTo>
                      <a:pt x="317" y="290"/>
                      <a:pt x="317" y="290"/>
                      <a:pt x="317" y="290"/>
                    </a:cubicBezTo>
                    <a:cubicBezTo>
                      <a:pt x="317" y="290"/>
                      <a:pt x="317" y="290"/>
                      <a:pt x="316" y="290"/>
                    </a:cubicBezTo>
                    <a:moveTo>
                      <a:pt x="316" y="291"/>
                    </a:moveTo>
                    <a:cubicBezTo>
                      <a:pt x="316" y="290"/>
                      <a:pt x="316" y="290"/>
                      <a:pt x="316" y="290"/>
                    </a:cubicBezTo>
                    <a:cubicBezTo>
                      <a:pt x="316" y="290"/>
                      <a:pt x="316" y="290"/>
                      <a:pt x="316" y="291"/>
                    </a:cubicBezTo>
                    <a:moveTo>
                      <a:pt x="315" y="291"/>
                    </a:moveTo>
                    <a:cubicBezTo>
                      <a:pt x="315" y="291"/>
                      <a:pt x="315" y="291"/>
                      <a:pt x="315" y="291"/>
                    </a:cubicBezTo>
                    <a:cubicBezTo>
                      <a:pt x="315" y="291"/>
                      <a:pt x="315" y="291"/>
                      <a:pt x="315" y="291"/>
                    </a:cubicBezTo>
                    <a:moveTo>
                      <a:pt x="314" y="291"/>
                    </a:moveTo>
                    <a:cubicBezTo>
                      <a:pt x="314" y="291"/>
                      <a:pt x="314" y="291"/>
                      <a:pt x="315" y="291"/>
                    </a:cubicBezTo>
                    <a:cubicBezTo>
                      <a:pt x="314" y="291"/>
                      <a:pt x="314" y="291"/>
                      <a:pt x="314" y="291"/>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1"/>
              <p:cNvSpPr/>
              <p:nvPr/>
            </p:nvSpPr>
            <p:spPr>
              <a:xfrm>
                <a:off x="4318" y="2607"/>
                <a:ext cx="171" cy="189"/>
              </a:xfrm>
              <a:custGeom>
                <a:avLst/>
                <a:gdLst/>
                <a:ahLst/>
                <a:cxnLst/>
                <a:rect l="l" t="t" r="r" b="b"/>
                <a:pathLst>
                  <a:path w="459" h="506" extrusionOk="0">
                    <a:moveTo>
                      <a:pt x="273" y="506"/>
                    </a:moveTo>
                    <a:cubicBezTo>
                      <a:pt x="260" y="506"/>
                      <a:pt x="247" y="505"/>
                      <a:pt x="233" y="503"/>
                    </a:cubicBezTo>
                    <a:cubicBezTo>
                      <a:pt x="94" y="481"/>
                      <a:pt x="0" y="350"/>
                      <a:pt x="22" y="211"/>
                    </a:cubicBezTo>
                    <a:cubicBezTo>
                      <a:pt x="23" y="207"/>
                      <a:pt x="23" y="207"/>
                      <a:pt x="23" y="207"/>
                    </a:cubicBezTo>
                    <a:cubicBezTo>
                      <a:pt x="22" y="207"/>
                      <a:pt x="22" y="207"/>
                      <a:pt x="22" y="207"/>
                    </a:cubicBezTo>
                    <a:cubicBezTo>
                      <a:pt x="42" y="98"/>
                      <a:pt x="128" y="17"/>
                      <a:pt x="233" y="0"/>
                    </a:cubicBezTo>
                    <a:cubicBezTo>
                      <a:pt x="270" y="39"/>
                      <a:pt x="319" y="66"/>
                      <a:pt x="376" y="75"/>
                    </a:cubicBezTo>
                    <a:cubicBezTo>
                      <a:pt x="380" y="76"/>
                      <a:pt x="384" y="76"/>
                      <a:pt x="388" y="77"/>
                    </a:cubicBezTo>
                    <a:cubicBezTo>
                      <a:pt x="370" y="105"/>
                      <a:pt x="357" y="138"/>
                      <a:pt x="351" y="174"/>
                    </a:cubicBezTo>
                    <a:cubicBezTo>
                      <a:pt x="335" y="275"/>
                      <a:pt x="380" y="371"/>
                      <a:pt x="459" y="425"/>
                    </a:cubicBezTo>
                    <a:cubicBezTo>
                      <a:pt x="427" y="459"/>
                      <a:pt x="385" y="485"/>
                      <a:pt x="339" y="497"/>
                    </a:cubicBezTo>
                    <a:cubicBezTo>
                      <a:pt x="339" y="497"/>
                      <a:pt x="339" y="497"/>
                      <a:pt x="339" y="497"/>
                    </a:cubicBezTo>
                    <a:cubicBezTo>
                      <a:pt x="339" y="497"/>
                      <a:pt x="339" y="497"/>
                      <a:pt x="338" y="497"/>
                    </a:cubicBezTo>
                    <a:cubicBezTo>
                      <a:pt x="338" y="497"/>
                      <a:pt x="338" y="497"/>
                      <a:pt x="338" y="497"/>
                    </a:cubicBezTo>
                    <a:cubicBezTo>
                      <a:pt x="338" y="497"/>
                      <a:pt x="338" y="498"/>
                      <a:pt x="338" y="498"/>
                    </a:cubicBezTo>
                    <a:cubicBezTo>
                      <a:pt x="338" y="498"/>
                      <a:pt x="337" y="498"/>
                      <a:pt x="337" y="498"/>
                    </a:cubicBezTo>
                    <a:cubicBezTo>
                      <a:pt x="337" y="498"/>
                      <a:pt x="337" y="498"/>
                      <a:pt x="337" y="498"/>
                    </a:cubicBezTo>
                    <a:cubicBezTo>
                      <a:pt x="337" y="498"/>
                      <a:pt x="337" y="498"/>
                      <a:pt x="337" y="498"/>
                    </a:cubicBezTo>
                    <a:cubicBezTo>
                      <a:pt x="336" y="498"/>
                      <a:pt x="336" y="498"/>
                      <a:pt x="336" y="498"/>
                    </a:cubicBezTo>
                    <a:cubicBezTo>
                      <a:pt x="316" y="503"/>
                      <a:pt x="295" y="506"/>
                      <a:pt x="273"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1"/>
              <p:cNvSpPr/>
              <p:nvPr/>
            </p:nvSpPr>
            <p:spPr>
              <a:xfrm>
                <a:off x="4532" y="2731"/>
                <a:ext cx="96" cy="51"/>
              </a:xfrm>
              <a:custGeom>
                <a:avLst/>
                <a:gdLst/>
                <a:ahLst/>
                <a:cxnLst/>
                <a:rect l="l" t="t" r="r" b="b"/>
                <a:pathLst>
                  <a:path w="256" h="137" extrusionOk="0">
                    <a:moveTo>
                      <a:pt x="31" y="137"/>
                    </a:moveTo>
                    <a:cubicBezTo>
                      <a:pt x="20" y="137"/>
                      <a:pt x="10" y="136"/>
                      <a:pt x="0" y="135"/>
                    </a:cubicBezTo>
                    <a:cubicBezTo>
                      <a:pt x="10" y="136"/>
                      <a:pt x="20" y="137"/>
                      <a:pt x="31" y="137"/>
                    </a:cubicBezTo>
                    <a:cubicBezTo>
                      <a:pt x="126" y="137"/>
                      <a:pt x="213" y="83"/>
                      <a:pt x="256" y="0"/>
                    </a:cubicBezTo>
                    <a:cubicBezTo>
                      <a:pt x="256" y="0"/>
                      <a:pt x="256" y="0"/>
                      <a:pt x="256" y="0"/>
                    </a:cubicBezTo>
                    <a:cubicBezTo>
                      <a:pt x="213" y="83"/>
                      <a:pt x="126" y="137"/>
                      <a:pt x="31" y="137"/>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
              <p:cNvSpPr/>
              <p:nvPr/>
            </p:nvSpPr>
            <p:spPr>
              <a:xfrm>
                <a:off x="4489" y="2766"/>
                <a:ext cx="43" cy="16"/>
              </a:xfrm>
              <a:custGeom>
                <a:avLst/>
                <a:gdLst/>
                <a:ahLst/>
                <a:cxnLst/>
                <a:rect l="l" t="t" r="r" b="b"/>
                <a:pathLst>
                  <a:path w="113" h="42" extrusionOk="0">
                    <a:moveTo>
                      <a:pt x="101" y="40"/>
                    </a:moveTo>
                    <a:cubicBezTo>
                      <a:pt x="64" y="34"/>
                      <a:pt x="30" y="20"/>
                      <a:pt x="0" y="0"/>
                    </a:cubicBezTo>
                    <a:cubicBezTo>
                      <a:pt x="0" y="0"/>
                      <a:pt x="0" y="0"/>
                      <a:pt x="1" y="0"/>
                    </a:cubicBezTo>
                    <a:cubicBezTo>
                      <a:pt x="30" y="19"/>
                      <a:pt x="64" y="34"/>
                      <a:pt x="101" y="40"/>
                    </a:cubicBezTo>
                    <a:moveTo>
                      <a:pt x="102" y="40"/>
                    </a:moveTo>
                    <a:cubicBezTo>
                      <a:pt x="101" y="40"/>
                      <a:pt x="101" y="40"/>
                      <a:pt x="101" y="40"/>
                    </a:cubicBezTo>
                    <a:cubicBezTo>
                      <a:pt x="101" y="40"/>
                      <a:pt x="101" y="40"/>
                      <a:pt x="102" y="40"/>
                    </a:cubicBezTo>
                    <a:moveTo>
                      <a:pt x="102" y="40"/>
                    </a:moveTo>
                    <a:cubicBezTo>
                      <a:pt x="102" y="40"/>
                      <a:pt x="102" y="40"/>
                      <a:pt x="102" y="40"/>
                    </a:cubicBezTo>
                    <a:cubicBezTo>
                      <a:pt x="102" y="40"/>
                      <a:pt x="102" y="40"/>
                      <a:pt x="102" y="40"/>
                    </a:cubicBezTo>
                    <a:moveTo>
                      <a:pt x="105" y="41"/>
                    </a:moveTo>
                    <a:cubicBezTo>
                      <a:pt x="104" y="41"/>
                      <a:pt x="104" y="41"/>
                      <a:pt x="104" y="41"/>
                    </a:cubicBezTo>
                    <a:cubicBezTo>
                      <a:pt x="103" y="41"/>
                      <a:pt x="103" y="41"/>
                      <a:pt x="103" y="40"/>
                    </a:cubicBezTo>
                    <a:cubicBezTo>
                      <a:pt x="103" y="41"/>
                      <a:pt x="103" y="41"/>
                      <a:pt x="104" y="41"/>
                    </a:cubicBezTo>
                    <a:cubicBezTo>
                      <a:pt x="104" y="41"/>
                      <a:pt x="104" y="41"/>
                      <a:pt x="105" y="41"/>
                    </a:cubicBezTo>
                    <a:moveTo>
                      <a:pt x="113" y="42"/>
                    </a:moveTo>
                    <a:cubicBezTo>
                      <a:pt x="110" y="42"/>
                      <a:pt x="107" y="41"/>
                      <a:pt x="105" y="41"/>
                    </a:cubicBezTo>
                    <a:cubicBezTo>
                      <a:pt x="107" y="41"/>
                      <a:pt x="110" y="42"/>
                      <a:pt x="113" y="4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1"/>
              <p:cNvSpPr/>
              <p:nvPr/>
            </p:nvSpPr>
            <p:spPr>
              <a:xfrm>
                <a:off x="4443" y="2601"/>
                <a:ext cx="185" cy="181"/>
              </a:xfrm>
              <a:custGeom>
                <a:avLst/>
                <a:gdLst/>
                <a:ahLst/>
                <a:cxnLst/>
                <a:rect l="l" t="t" r="r" b="b"/>
                <a:pathLst>
                  <a:path w="493" h="486" extrusionOk="0">
                    <a:moveTo>
                      <a:pt x="268" y="486"/>
                    </a:moveTo>
                    <a:cubicBezTo>
                      <a:pt x="257" y="486"/>
                      <a:pt x="247" y="485"/>
                      <a:pt x="237" y="484"/>
                    </a:cubicBezTo>
                    <a:cubicBezTo>
                      <a:pt x="234" y="484"/>
                      <a:pt x="231" y="483"/>
                      <a:pt x="229" y="483"/>
                    </a:cubicBezTo>
                    <a:cubicBezTo>
                      <a:pt x="229" y="483"/>
                      <a:pt x="229" y="483"/>
                      <a:pt x="229" y="483"/>
                    </a:cubicBezTo>
                    <a:cubicBezTo>
                      <a:pt x="228" y="483"/>
                      <a:pt x="228" y="483"/>
                      <a:pt x="228" y="483"/>
                    </a:cubicBezTo>
                    <a:cubicBezTo>
                      <a:pt x="227" y="483"/>
                      <a:pt x="227" y="482"/>
                      <a:pt x="227" y="482"/>
                    </a:cubicBezTo>
                    <a:cubicBezTo>
                      <a:pt x="227" y="482"/>
                      <a:pt x="226" y="482"/>
                      <a:pt x="226"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4" y="442"/>
                      <a:pt x="124" y="442"/>
                      <a:pt x="124" y="442"/>
                    </a:cubicBezTo>
                    <a:cubicBezTo>
                      <a:pt x="45"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8"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1"/>
              <p:cNvSpPr/>
              <p:nvPr/>
            </p:nvSpPr>
            <p:spPr>
              <a:xfrm>
                <a:off x="4628" y="2731"/>
                <a:ext cx="1" cy="2"/>
              </a:xfrm>
              <a:custGeom>
                <a:avLst/>
                <a:gdLst/>
                <a:ahLst/>
                <a:cxnLst/>
                <a:rect l="l" t="t" r="r" b="b"/>
                <a:pathLst>
                  <a:path w="5" h="5" extrusionOk="0">
                    <a:moveTo>
                      <a:pt x="5" y="5"/>
                    </a:moveTo>
                    <a:cubicBezTo>
                      <a:pt x="3" y="3"/>
                      <a:pt x="2" y="2"/>
                      <a:pt x="0" y="0"/>
                    </a:cubicBezTo>
                    <a:cubicBezTo>
                      <a:pt x="0" y="0"/>
                      <a:pt x="0" y="0"/>
                      <a:pt x="0" y="0"/>
                    </a:cubicBezTo>
                    <a:cubicBezTo>
                      <a:pt x="0" y="0"/>
                      <a:pt x="0" y="0"/>
                      <a:pt x="0" y="0"/>
                    </a:cubicBezTo>
                    <a:cubicBezTo>
                      <a:pt x="2" y="2"/>
                      <a:pt x="3" y="3"/>
                      <a:pt x="5" y="5"/>
                    </a:cubicBezTo>
                    <a:cubicBezTo>
                      <a:pt x="5" y="5"/>
                      <a:pt x="5" y="5"/>
                      <a:pt x="5" y="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1"/>
              <p:cNvSpPr/>
              <p:nvPr/>
            </p:nvSpPr>
            <p:spPr>
              <a:xfrm>
                <a:off x="4629" y="2696"/>
                <a:ext cx="153" cy="61"/>
              </a:xfrm>
              <a:custGeom>
                <a:avLst/>
                <a:gdLst/>
                <a:ahLst/>
                <a:cxnLst/>
                <a:rect l="l" t="t" r="r" b="b"/>
                <a:pathLst>
                  <a:path w="408" h="165" extrusionOk="0">
                    <a:moveTo>
                      <a:pt x="120" y="160"/>
                    </a:moveTo>
                    <a:cubicBezTo>
                      <a:pt x="74" y="151"/>
                      <a:pt x="33" y="129"/>
                      <a:pt x="0" y="100"/>
                    </a:cubicBezTo>
                    <a:cubicBezTo>
                      <a:pt x="0" y="100"/>
                      <a:pt x="0" y="100"/>
                      <a:pt x="0" y="100"/>
                    </a:cubicBezTo>
                    <a:cubicBezTo>
                      <a:pt x="33" y="129"/>
                      <a:pt x="74" y="151"/>
                      <a:pt x="120" y="160"/>
                    </a:cubicBezTo>
                    <a:moveTo>
                      <a:pt x="121" y="160"/>
                    </a:moveTo>
                    <a:cubicBezTo>
                      <a:pt x="121" y="160"/>
                      <a:pt x="121" y="160"/>
                      <a:pt x="120" y="160"/>
                    </a:cubicBezTo>
                    <a:cubicBezTo>
                      <a:pt x="121" y="160"/>
                      <a:pt x="121" y="160"/>
                      <a:pt x="121" y="160"/>
                    </a:cubicBezTo>
                    <a:moveTo>
                      <a:pt x="122" y="160"/>
                    </a:moveTo>
                    <a:cubicBezTo>
                      <a:pt x="121" y="160"/>
                      <a:pt x="121" y="160"/>
                      <a:pt x="121" y="160"/>
                    </a:cubicBezTo>
                    <a:cubicBezTo>
                      <a:pt x="121" y="160"/>
                      <a:pt x="121" y="160"/>
                      <a:pt x="122" y="160"/>
                    </a:cubicBezTo>
                    <a:moveTo>
                      <a:pt x="122" y="160"/>
                    </a:moveTo>
                    <a:cubicBezTo>
                      <a:pt x="122" y="160"/>
                      <a:pt x="122" y="160"/>
                      <a:pt x="122" y="160"/>
                    </a:cubicBezTo>
                    <a:cubicBezTo>
                      <a:pt x="122" y="160"/>
                      <a:pt x="122" y="160"/>
                      <a:pt x="122" y="160"/>
                    </a:cubicBezTo>
                    <a:moveTo>
                      <a:pt x="123" y="160"/>
                    </a:moveTo>
                    <a:cubicBezTo>
                      <a:pt x="123" y="160"/>
                      <a:pt x="123" y="160"/>
                      <a:pt x="123" y="160"/>
                    </a:cubicBezTo>
                    <a:cubicBezTo>
                      <a:pt x="123" y="160"/>
                      <a:pt x="123" y="160"/>
                      <a:pt x="123" y="160"/>
                    </a:cubicBezTo>
                    <a:moveTo>
                      <a:pt x="124" y="160"/>
                    </a:moveTo>
                    <a:cubicBezTo>
                      <a:pt x="124" y="160"/>
                      <a:pt x="124" y="160"/>
                      <a:pt x="124" y="160"/>
                    </a:cubicBezTo>
                    <a:cubicBezTo>
                      <a:pt x="124" y="160"/>
                      <a:pt x="124" y="160"/>
                      <a:pt x="124" y="160"/>
                    </a:cubicBezTo>
                    <a:moveTo>
                      <a:pt x="125" y="161"/>
                    </a:moveTo>
                    <a:cubicBezTo>
                      <a:pt x="125" y="161"/>
                      <a:pt x="125" y="161"/>
                      <a:pt x="125" y="161"/>
                    </a:cubicBezTo>
                    <a:cubicBezTo>
                      <a:pt x="125" y="161"/>
                      <a:pt x="125" y="161"/>
                      <a:pt x="125" y="161"/>
                    </a:cubicBezTo>
                    <a:moveTo>
                      <a:pt x="126" y="161"/>
                    </a:moveTo>
                    <a:cubicBezTo>
                      <a:pt x="126" y="161"/>
                      <a:pt x="126" y="161"/>
                      <a:pt x="125" y="161"/>
                    </a:cubicBezTo>
                    <a:cubicBezTo>
                      <a:pt x="126" y="161"/>
                      <a:pt x="126" y="161"/>
                      <a:pt x="126" y="161"/>
                    </a:cubicBezTo>
                    <a:moveTo>
                      <a:pt x="126" y="161"/>
                    </a:moveTo>
                    <a:cubicBezTo>
                      <a:pt x="126" y="161"/>
                      <a:pt x="126" y="161"/>
                      <a:pt x="126" y="161"/>
                    </a:cubicBezTo>
                    <a:cubicBezTo>
                      <a:pt x="126" y="161"/>
                      <a:pt x="126" y="161"/>
                      <a:pt x="126" y="161"/>
                    </a:cubicBezTo>
                    <a:moveTo>
                      <a:pt x="128" y="161"/>
                    </a:moveTo>
                    <a:cubicBezTo>
                      <a:pt x="128" y="161"/>
                      <a:pt x="128" y="161"/>
                      <a:pt x="128" y="161"/>
                    </a:cubicBezTo>
                    <a:cubicBezTo>
                      <a:pt x="128" y="161"/>
                      <a:pt x="128" y="161"/>
                      <a:pt x="128" y="161"/>
                    </a:cubicBezTo>
                    <a:moveTo>
                      <a:pt x="129" y="161"/>
                    </a:moveTo>
                    <a:cubicBezTo>
                      <a:pt x="129" y="161"/>
                      <a:pt x="129" y="161"/>
                      <a:pt x="129" y="161"/>
                    </a:cubicBezTo>
                    <a:cubicBezTo>
                      <a:pt x="129" y="161"/>
                      <a:pt x="129" y="161"/>
                      <a:pt x="129" y="161"/>
                    </a:cubicBezTo>
                    <a:moveTo>
                      <a:pt x="170" y="165"/>
                    </a:moveTo>
                    <a:cubicBezTo>
                      <a:pt x="157" y="165"/>
                      <a:pt x="143" y="163"/>
                      <a:pt x="130" y="161"/>
                    </a:cubicBezTo>
                    <a:cubicBezTo>
                      <a:pt x="143" y="163"/>
                      <a:pt x="157" y="165"/>
                      <a:pt x="170" y="165"/>
                    </a:cubicBezTo>
                    <a:cubicBezTo>
                      <a:pt x="276" y="165"/>
                      <a:pt x="371" y="98"/>
                      <a:pt x="408" y="0"/>
                    </a:cubicBezTo>
                    <a:cubicBezTo>
                      <a:pt x="408" y="0"/>
                      <a:pt x="408" y="0"/>
                      <a:pt x="408" y="0"/>
                    </a:cubicBezTo>
                    <a:cubicBezTo>
                      <a:pt x="371" y="98"/>
                      <a:pt x="276" y="165"/>
                      <a:pt x="170"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1"/>
              <p:cNvSpPr/>
              <p:nvPr/>
            </p:nvSpPr>
            <p:spPr>
              <a:xfrm>
                <a:off x="4594"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3" y="380"/>
                      <a:pt x="223" y="380"/>
                      <a:pt x="223" y="380"/>
                    </a:cubicBezTo>
                    <a:cubicBezTo>
                      <a:pt x="223" y="380"/>
                      <a:pt x="223" y="380"/>
                      <a:pt x="223" y="380"/>
                    </a:cubicBezTo>
                    <a:cubicBezTo>
                      <a:pt x="222" y="380"/>
                      <a:pt x="222" y="380"/>
                      <a:pt x="221" y="380"/>
                    </a:cubicBezTo>
                    <a:cubicBezTo>
                      <a:pt x="221" y="380"/>
                      <a:pt x="221" y="380"/>
                      <a:pt x="221" y="380"/>
                    </a:cubicBezTo>
                    <a:cubicBezTo>
                      <a:pt x="221" y="380"/>
                      <a:pt x="221" y="380"/>
                      <a:pt x="221" y="380"/>
                    </a:cubicBezTo>
                    <a:cubicBezTo>
                      <a:pt x="221" y="380"/>
                      <a:pt x="221" y="380"/>
                      <a:pt x="220" y="380"/>
                    </a:cubicBezTo>
                    <a:cubicBezTo>
                      <a:pt x="220" y="380"/>
                      <a:pt x="220" y="380"/>
                      <a:pt x="220" y="380"/>
                    </a:cubicBezTo>
                    <a:cubicBezTo>
                      <a:pt x="220" y="380"/>
                      <a:pt x="220" y="380"/>
                      <a:pt x="220" y="380"/>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7" y="379"/>
                    </a:cubicBezTo>
                    <a:cubicBezTo>
                      <a:pt x="217" y="379"/>
                      <a:pt x="217" y="379"/>
                      <a:pt x="217" y="379"/>
                    </a:cubicBezTo>
                    <a:cubicBezTo>
                      <a:pt x="217" y="379"/>
                      <a:pt x="217" y="379"/>
                      <a:pt x="217" y="379"/>
                    </a:cubicBezTo>
                    <a:cubicBezTo>
                      <a:pt x="216" y="379"/>
                      <a:pt x="216" y="379"/>
                      <a:pt x="216" y="379"/>
                    </a:cubicBezTo>
                    <a:cubicBezTo>
                      <a:pt x="216" y="379"/>
                      <a:pt x="216" y="379"/>
                      <a:pt x="216" y="379"/>
                    </a:cubicBezTo>
                    <a:cubicBezTo>
                      <a:pt x="216" y="379"/>
                      <a:pt x="216" y="379"/>
                      <a:pt x="215" y="379"/>
                    </a:cubicBezTo>
                    <a:cubicBezTo>
                      <a:pt x="215" y="379"/>
                      <a:pt x="215" y="379"/>
                      <a:pt x="215" y="379"/>
                    </a:cubicBezTo>
                    <a:cubicBezTo>
                      <a:pt x="169" y="370"/>
                      <a:pt x="128" y="348"/>
                      <a:pt x="95" y="319"/>
                    </a:cubicBezTo>
                    <a:cubicBezTo>
                      <a:pt x="93" y="317"/>
                      <a:pt x="91" y="316"/>
                      <a:pt x="90" y="314"/>
                    </a:cubicBezTo>
                    <a:cubicBezTo>
                      <a:pt x="90" y="314"/>
                      <a:pt x="90" y="314"/>
                      <a:pt x="90" y="314"/>
                    </a:cubicBezTo>
                    <a:cubicBezTo>
                      <a:pt x="31" y="258"/>
                      <a:pt x="0" y="175"/>
                      <a:pt x="13" y="89"/>
                    </a:cubicBezTo>
                    <a:cubicBezTo>
                      <a:pt x="15" y="75"/>
                      <a:pt x="19" y="62"/>
                      <a:pt x="23" y="49"/>
                    </a:cubicBezTo>
                    <a:cubicBezTo>
                      <a:pt x="25" y="50"/>
                      <a:pt x="28" y="50"/>
                      <a:pt x="30" y="50"/>
                    </a:cubicBezTo>
                    <a:cubicBezTo>
                      <a:pt x="44" y="53"/>
                      <a:pt x="57" y="54"/>
                      <a:pt x="71" y="54"/>
                    </a:cubicBezTo>
                    <a:cubicBezTo>
                      <a:pt x="128" y="54"/>
                      <a:pt x="182"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1"/>
              <p:cNvSpPr/>
              <p:nvPr/>
            </p:nvSpPr>
            <p:spPr>
              <a:xfrm>
                <a:off x="4532" y="2466"/>
                <a:ext cx="14" cy="13"/>
              </a:xfrm>
              <a:custGeom>
                <a:avLst/>
                <a:gdLst/>
                <a:ahLst/>
                <a:cxnLst/>
                <a:rect l="l" t="t" r="r" b="b"/>
                <a:pathLst>
                  <a:path w="38" h="36" extrusionOk="0">
                    <a:moveTo>
                      <a:pt x="37" y="36"/>
                    </a:moveTo>
                    <a:cubicBezTo>
                      <a:pt x="26" y="23"/>
                      <a:pt x="13" y="11"/>
                      <a:pt x="0" y="0"/>
                    </a:cubicBezTo>
                    <a:cubicBezTo>
                      <a:pt x="0" y="0"/>
                      <a:pt x="0" y="0"/>
                      <a:pt x="0" y="0"/>
                    </a:cubicBezTo>
                    <a:cubicBezTo>
                      <a:pt x="14" y="11"/>
                      <a:pt x="26" y="23"/>
                      <a:pt x="38" y="36"/>
                    </a:cubicBezTo>
                    <a:cubicBezTo>
                      <a:pt x="37" y="36"/>
                      <a:pt x="37" y="36"/>
                      <a:pt x="37" y="3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1"/>
              <p:cNvSpPr/>
              <p:nvPr/>
            </p:nvSpPr>
            <p:spPr>
              <a:xfrm>
                <a:off x="4385" y="2446"/>
                <a:ext cx="147" cy="61"/>
              </a:xfrm>
              <a:custGeom>
                <a:avLst/>
                <a:gdLst/>
                <a:ahLst/>
                <a:cxnLst/>
                <a:rect l="l" t="t" r="r" b="b"/>
                <a:pathLst>
                  <a:path w="393" h="163" extrusionOk="0">
                    <a:moveTo>
                      <a:pt x="266" y="2"/>
                    </a:moveTo>
                    <a:cubicBezTo>
                      <a:pt x="266" y="2"/>
                      <a:pt x="266" y="2"/>
                      <a:pt x="266" y="2"/>
                    </a:cubicBezTo>
                    <a:cubicBezTo>
                      <a:pt x="266" y="2"/>
                      <a:pt x="266" y="2"/>
                      <a:pt x="266" y="2"/>
                    </a:cubicBezTo>
                    <a:moveTo>
                      <a:pt x="393" y="53"/>
                    </a:moveTo>
                    <a:cubicBezTo>
                      <a:pt x="360" y="28"/>
                      <a:pt x="321" y="11"/>
                      <a:pt x="278" y="4"/>
                    </a:cubicBezTo>
                    <a:cubicBezTo>
                      <a:pt x="321" y="11"/>
                      <a:pt x="360" y="28"/>
                      <a:pt x="393" y="53"/>
                    </a:cubicBezTo>
                    <a:cubicBezTo>
                      <a:pt x="393" y="53"/>
                      <a:pt x="393" y="53"/>
                      <a:pt x="393" y="53"/>
                    </a:cubicBezTo>
                    <a:moveTo>
                      <a:pt x="0" y="163"/>
                    </a:moveTo>
                    <a:cubicBezTo>
                      <a:pt x="0" y="163"/>
                      <a:pt x="0" y="163"/>
                      <a:pt x="0" y="163"/>
                    </a:cubicBezTo>
                    <a:cubicBezTo>
                      <a:pt x="0" y="163"/>
                      <a:pt x="0" y="162"/>
                      <a:pt x="0" y="162"/>
                    </a:cubicBezTo>
                    <a:cubicBezTo>
                      <a:pt x="38" y="65"/>
                      <a:pt x="132" y="0"/>
                      <a:pt x="237" y="0"/>
                    </a:cubicBezTo>
                    <a:cubicBezTo>
                      <a:pt x="246" y="0"/>
                      <a:pt x="256" y="1"/>
                      <a:pt x="266" y="2"/>
                    </a:cubicBezTo>
                    <a:cubicBezTo>
                      <a:pt x="256" y="1"/>
                      <a:pt x="247" y="0"/>
                      <a:pt x="237" y="0"/>
                    </a:cubicBezTo>
                    <a:cubicBezTo>
                      <a:pt x="132" y="0"/>
                      <a:pt x="38" y="66"/>
                      <a:pt x="0" y="16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1"/>
              <p:cNvSpPr/>
              <p:nvPr/>
            </p:nvSpPr>
            <p:spPr>
              <a:xfrm>
                <a:off x="4375"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7" y="376"/>
                      <a:pt x="0" y="297"/>
                      <a:pt x="13" y="215"/>
                    </a:cubicBezTo>
                    <a:cubicBezTo>
                      <a:pt x="16" y="197"/>
                      <a:pt x="21" y="179"/>
                      <a:pt x="27" y="163"/>
                    </a:cubicBezTo>
                    <a:cubicBezTo>
                      <a:pt x="27" y="163"/>
                      <a:pt x="27" y="163"/>
                      <a:pt x="27" y="163"/>
                    </a:cubicBezTo>
                    <a:cubicBezTo>
                      <a:pt x="65" y="66"/>
                      <a:pt x="159" y="0"/>
                      <a:pt x="264" y="0"/>
                    </a:cubicBezTo>
                    <a:cubicBezTo>
                      <a:pt x="274" y="0"/>
                      <a:pt x="283" y="1"/>
                      <a:pt x="293" y="2"/>
                    </a:cubicBezTo>
                    <a:cubicBezTo>
                      <a:pt x="293" y="2"/>
                      <a:pt x="293" y="2"/>
                      <a:pt x="293" y="2"/>
                    </a:cubicBezTo>
                    <a:cubicBezTo>
                      <a:pt x="293" y="2"/>
                      <a:pt x="293" y="2"/>
                      <a:pt x="293" y="2"/>
                    </a:cubicBezTo>
                    <a:cubicBezTo>
                      <a:pt x="297" y="2"/>
                      <a:pt x="301" y="3"/>
                      <a:pt x="304" y="4"/>
                    </a:cubicBezTo>
                    <a:cubicBezTo>
                      <a:pt x="304" y="4"/>
                      <a:pt x="305" y="4"/>
                      <a:pt x="305" y="4"/>
                    </a:cubicBezTo>
                    <a:cubicBezTo>
                      <a:pt x="348" y="11"/>
                      <a:pt x="387" y="28"/>
                      <a:pt x="420" y="53"/>
                    </a:cubicBezTo>
                    <a:cubicBezTo>
                      <a:pt x="433" y="64"/>
                      <a:pt x="446" y="76"/>
                      <a:pt x="457"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1"/>
              <p:cNvSpPr/>
              <p:nvPr/>
            </p:nvSpPr>
            <p:spPr>
              <a:xfrm>
                <a:off x="4546" y="2444"/>
                <a:ext cx="72" cy="35"/>
              </a:xfrm>
              <a:custGeom>
                <a:avLst/>
                <a:gdLst/>
                <a:ahLst/>
                <a:cxnLst/>
                <a:rect l="l" t="t" r="r" b="b"/>
                <a:pathLst>
                  <a:path w="193" h="95" extrusionOk="0">
                    <a:moveTo>
                      <a:pt x="193" y="0"/>
                    </a:moveTo>
                    <a:cubicBezTo>
                      <a:pt x="193" y="0"/>
                      <a:pt x="193" y="0"/>
                      <a:pt x="193" y="0"/>
                    </a:cubicBezTo>
                    <a:cubicBezTo>
                      <a:pt x="193" y="0"/>
                      <a:pt x="193" y="0"/>
                      <a:pt x="193" y="0"/>
                    </a:cubicBezTo>
                    <a:moveTo>
                      <a:pt x="1" y="95"/>
                    </a:moveTo>
                    <a:cubicBezTo>
                      <a:pt x="0" y="95"/>
                      <a:pt x="0" y="95"/>
                      <a:pt x="0" y="95"/>
                    </a:cubicBezTo>
                    <a:cubicBezTo>
                      <a:pt x="0" y="95"/>
                      <a:pt x="0" y="95"/>
                      <a:pt x="1" y="95"/>
                    </a:cubicBezTo>
                    <a:cubicBezTo>
                      <a:pt x="47" y="38"/>
                      <a:pt x="117" y="2"/>
                      <a:pt x="193" y="0"/>
                    </a:cubicBezTo>
                    <a:cubicBezTo>
                      <a:pt x="116" y="2"/>
                      <a:pt x="47" y="38"/>
                      <a:pt x="1" y="9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1"/>
              <p:cNvSpPr/>
              <p:nvPr/>
            </p:nvSpPr>
            <p:spPr>
              <a:xfrm>
                <a:off x="4659" y="2452"/>
                <a:ext cx="55" cy="73"/>
              </a:xfrm>
              <a:custGeom>
                <a:avLst/>
                <a:gdLst/>
                <a:ahLst/>
                <a:cxnLst/>
                <a:rect l="l" t="t" r="r" b="b"/>
                <a:pathLst>
                  <a:path w="147" h="197" extrusionOk="0">
                    <a:moveTo>
                      <a:pt x="147" y="197"/>
                    </a:moveTo>
                    <a:cubicBezTo>
                      <a:pt x="135" y="111"/>
                      <a:pt x="80" y="36"/>
                      <a:pt x="0" y="0"/>
                    </a:cubicBezTo>
                    <a:cubicBezTo>
                      <a:pt x="80" y="36"/>
                      <a:pt x="135" y="111"/>
                      <a:pt x="147" y="197"/>
                    </a:cubicBezTo>
                    <a:cubicBezTo>
                      <a:pt x="147" y="197"/>
                      <a:pt x="147" y="197"/>
                      <a:pt x="147" y="19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1"/>
              <p:cNvSpPr/>
              <p:nvPr/>
            </p:nvSpPr>
            <p:spPr>
              <a:xfrm>
                <a:off x="4522" y="2444"/>
                <a:ext cx="192" cy="190"/>
              </a:xfrm>
              <a:custGeom>
                <a:avLst/>
                <a:gdLst/>
                <a:ahLst/>
                <a:cxnLst/>
                <a:rect l="l" t="t" r="r" b="b"/>
                <a:pathLst>
                  <a:path w="515" h="509" extrusionOk="0">
                    <a:moveTo>
                      <a:pt x="264" y="509"/>
                    </a:moveTo>
                    <a:cubicBezTo>
                      <a:pt x="250" y="509"/>
                      <a:pt x="237" y="508"/>
                      <a:pt x="223" y="505"/>
                    </a:cubicBezTo>
                    <a:cubicBezTo>
                      <a:pt x="221" y="505"/>
                      <a:pt x="218" y="505"/>
                      <a:pt x="216" y="504"/>
                    </a:cubicBezTo>
                    <a:cubicBezTo>
                      <a:pt x="157" y="493"/>
                      <a:pt x="107" y="462"/>
                      <a:pt x="70" y="420"/>
                    </a:cubicBezTo>
                    <a:cubicBezTo>
                      <a:pt x="23" y="365"/>
                      <a:pt x="0" y="291"/>
                      <a:pt x="12" y="214"/>
                    </a:cubicBezTo>
                    <a:cubicBezTo>
                      <a:pt x="19" y="169"/>
                      <a:pt x="38" y="129"/>
                      <a:pt x="64" y="95"/>
                    </a:cubicBezTo>
                    <a:cubicBezTo>
                      <a:pt x="64" y="95"/>
                      <a:pt x="65" y="95"/>
                      <a:pt x="65" y="95"/>
                    </a:cubicBezTo>
                    <a:cubicBezTo>
                      <a:pt x="111" y="38"/>
                      <a:pt x="180"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6" y="6"/>
                      <a:pt x="348" y="13"/>
                      <a:pt x="368" y="22"/>
                    </a:cubicBezTo>
                    <a:cubicBezTo>
                      <a:pt x="448" y="58"/>
                      <a:pt x="503" y="133"/>
                      <a:pt x="515" y="219"/>
                    </a:cubicBezTo>
                    <a:cubicBezTo>
                      <a:pt x="466" y="257"/>
                      <a:pt x="430" y="314"/>
                      <a:pt x="420" y="380"/>
                    </a:cubicBezTo>
                    <a:cubicBezTo>
                      <a:pt x="416" y="406"/>
                      <a:pt x="416" y="431"/>
                      <a:pt x="419" y="455"/>
                    </a:cubicBezTo>
                    <a:cubicBezTo>
                      <a:pt x="375"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1"/>
              <p:cNvSpPr/>
              <p:nvPr/>
            </p:nvSpPr>
            <p:spPr>
              <a:xfrm>
                <a:off x="4714" y="2506"/>
                <a:ext cx="140" cy="190"/>
              </a:xfrm>
              <a:custGeom>
                <a:avLst/>
                <a:gdLst/>
                <a:ahLst/>
                <a:cxnLst/>
                <a:rect l="l" t="t" r="r" b="b"/>
                <a:pathLst>
                  <a:path w="374" h="508" extrusionOk="0">
                    <a:moveTo>
                      <a:pt x="197" y="3"/>
                    </a:moveTo>
                    <a:cubicBezTo>
                      <a:pt x="197" y="3"/>
                      <a:pt x="197" y="3"/>
                      <a:pt x="197" y="3"/>
                    </a:cubicBezTo>
                    <a:cubicBezTo>
                      <a:pt x="197" y="3"/>
                      <a:pt x="197" y="3"/>
                      <a:pt x="197" y="3"/>
                    </a:cubicBezTo>
                    <a:moveTo>
                      <a:pt x="198" y="3"/>
                    </a:moveTo>
                    <a:cubicBezTo>
                      <a:pt x="198" y="3"/>
                      <a:pt x="198" y="3"/>
                      <a:pt x="197" y="3"/>
                    </a:cubicBezTo>
                    <a:cubicBezTo>
                      <a:pt x="198" y="3"/>
                      <a:pt x="198" y="3"/>
                      <a:pt x="198" y="3"/>
                    </a:cubicBezTo>
                    <a:moveTo>
                      <a:pt x="0" y="53"/>
                    </a:moveTo>
                    <a:cubicBezTo>
                      <a:pt x="0" y="53"/>
                      <a:pt x="0" y="53"/>
                      <a:pt x="0" y="53"/>
                    </a:cubicBezTo>
                    <a:cubicBezTo>
                      <a:pt x="0" y="53"/>
                      <a:pt x="0" y="53"/>
                      <a:pt x="0" y="53"/>
                    </a:cubicBezTo>
                    <a:cubicBezTo>
                      <a:pt x="44" y="19"/>
                      <a:pt x="98" y="0"/>
                      <a:pt x="156" y="0"/>
                    </a:cubicBezTo>
                    <a:cubicBezTo>
                      <a:pt x="168" y="0"/>
                      <a:pt x="179" y="1"/>
                      <a:pt x="192" y="2"/>
                    </a:cubicBezTo>
                    <a:cubicBezTo>
                      <a:pt x="180" y="1"/>
                      <a:pt x="168" y="0"/>
                      <a:pt x="156" y="0"/>
                    </a:cubicBezTo>
                    <a:cubicBezTo>
                      <a:pt x="98" y="0"/>
                      <a:pt x="44" y="19"/>
                      <a:pt x="0" y="53"/>
                    </a:cubicBezTo>
                    <a:moveTo>
                      <a:pt x="354" y="95"/>
                    </a:moveTo>
                    <a:cubicBezTo>
                      <a:pt x="317" y="48"/>
                      <a:pt x="262" y="14"/>
                      <a:pt x="198" y="3"/>
                    </a:cubicBezTo>
                    <a:cubicBezTo>
                      <a:pt x="262" y="14"/>
                      <a:pt x="317" y="48"/>
                      <a:pt x="355" y="95"/>
                    </a:cubicBezTo>
                    <a:cubicBezTo>
                      <a:pt x="355" y="95"/>
                      <a:pt x="355" y="95"/>
                      <a:pt x="354" y="95"/>
                    </a:cubicBezTo>
                    <a:moveTo>
                      <a:pt x="181" y="508"/>
                    </a:moveTo>
                    <a:cubicBezTo>
                      <a:pt x="181" y="507"/>
                      <a:pt x="181" y="507"/>
                      <a:pt x="181" y="507"/>
                    </a:cubicBezTo>
                    <a:cubicBezTo>
                      <a:pt x="261" y="499"/>
                      <a:pt x="333" y="454"/>
                      <a:pt x="374" y="385"/>
                    </a:cubicBezTo>
                    <a:cubicBezTo>
                      <a:pt x="374" y="386"/>
                      <a:pt x="374" y="386"/>
                      <a:pt x="374" y="386"/>
                    </a:cubicBezTo>
                    <a:cubicBezTo>
                      <a:pt x="333" y="454"/>
                      <a:pt x="261" y="500"/>
                      <a:pt x="181" y="508"/>
                    </a:cubicBezTo>
                    <a:cubicBezTo>
                      <a:pt x="181" y="508"/>
                      <a:pt x="181" y="508"/>
                      <a:pt x="181"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1"/>
              <p:cNvSpPr/>
              <p:nvPr/>
            </p:nvSpPr>
            <p:spPr>
              <a:xfrm>
                <a:off x="4677"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99" y="53"/>
                    </a:cubicBezTo>
                    <a:cubicBezTo>
                      <a:pt x="99" y="53"/>
                      <a:pt x="99" y="53"/>
                      <a:pt x="99" y="53"/>
                    </a:cubicBezTo>
                    <a:cubicBezTo>
                      <a:pt x="143" y="19"/>
                      <a:pt x="197" y="0"/>
                      <a:pt x="255" y="0"/>
                    </a:cubicBezTo>
                    <a:cubicBezTo>
                      <a:pt x="267" y="0"/>
                      <a:pt x="279" y="1"/>
                      <a:pt x="291" y="2"/>
                    </a:cubicBezTo>
                    <a:cubicBezTo>
                      <a:pt x="292" y="2"/>
                      <a:pt x="293" y="3"/>
                      <a:pt x="295" y="3"/>
                    </a:cubicBezTo>
                    <a:cubicBezTo>
                      <a:pt x="295" y="3"/>
                      <a:pt x="295" y="3"/>
                      <a:pt x="296" y="3"/>
                    </a:cubicBezTo>
                    <a:cubicBezTo>
                      <a:pt x="296" y="3"/>
                      <a:pt x="296" y="3"/>
                      <a:pt x="296" y="3"/>
                    </a:cubicBezTo>
                    <a:cubicBezTo>
                      <a:pt x="296" y="3"/>
                      <a:pt x="296" y="3"/>
                      <a:pt x="296" y="3"/>
                    </a:cubicBezTo>
                    <a:cubicBezTo>
                      <a:pt x="297" y="3"/>
                      <a:pt x="297" y="3"/>
                      <a:pt x="297" y="3"/>
                    </a:cubicBezTo>
                    <a:cubicBezTo>
                      <a:pt x="297" y="3"/>
                      <a:pt x="297" y="3"/>
                      <a:pt x="297" y="3"/>
                    </a:cubicBezTo>
                    <a:cubicBezTo>
                      <a:pt x="361" y="14"/>
                      <a:pt x="416" y="48"/>
                      <a:pt x="453"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1"/>
              <p:cNvSpPr/>
              <p:nvPr/>
            </p:nvSpPr>
            <p:spPr>
              <a:xfrm>
                <a:off x="4847" y="2497"/>
                <a:ext cx="62" cy="177"/>
              </a:xfrm>
              <a:custGeom>
                <a:avLst/>
                <a:gdLst/>
                <a:ahLst/>
                <a:cxnLst/>
                <a:rect l="l" t="t" r="r" b="b"/>
                <a:pathLst>
                  <a:path w="165" h="473" extrusionOk="0">
                    <a:moveTo>
                      <a:pt x="1" y="118"/>
                    </a:moveTo>
                    <a:cubicBezTo>
                      <a:pt x="1" y="118"/>
                      <a:pt x="0" y="117"/>
                      <a:pt x="0" y="117"/>
                    </a:cubicBezTo>
                    <a:cubicBezTo>
                      <a:pt x="0" y="117"/>
                      <a:pt x="1" y="117"/>
                      <a:pt x="1" y="117"/>
                    </a:cubicBezTo>
                    <a:cubicBezTo>
                      <a:pt x="37" y="57"/>
                      <a:pt x="96" y="15"/>
                      <a:pt x="165" y="0"/>
                    </a:cubicBezTo>
                    <a:cubicBezTo>
                      <a:pt x="165" y="0"/>
                      <a:pt x="165" y="0"/>
                      <a:pt x="165" y="0"/>
                    </a:cubicBezTo>
                    <a:cubicBezTo>
                      <a:pt x="96" y="15"/>
                      <a:pt x="37" y="58"/>
                      <a:pt x="1" y="118"/>
                    </a:cubicBezTo>
                    <a:moveTo>
                      <a:pt x="99" y="473"/>
                    </a:moveTo>
                    <a:cubicBezTo>
                      <a:pt x="68" y="457"/>
                      <a:pt x="41" y="434"/>
                      <a:pt x="20" y="408"/>
                    </a:cubicBezTo>
                    <a:cubicBezTo>
                      <a:pt x="20" y="408"/>
                      <a:pt x="20" y="408"/>
                      <a:pt x="20" y="407"/>
                    </a:cubicBezTo>
                    <a:cubicBezTo>
                      <a:pt x="20" y="407"/>
                      <a:pt x="20" y="407"/>
                      <a:pt x="20" y="407"/>
                    </a:cubicBezTo>
                    <a:cubicBezTo>
                      <a:pt x="41" y="434"/>
                      <a:pt x="68" y="456"/>
                      <a:pt x="99" y="473"/>
                    </a:cubicBezTo>
                    <a:cubicBezTo>
                      <a:pt x="99" y="473"/>
                      <a:pt x="99" y="473"/>
                      <a:pt x="99" y="47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1"/>
              <p:cNvSpPr/>
              <p:nvPr/>
            </p:nvSpPr>
            <p:spPr>
              <a:xfrm>
                <a:off x="4830" y="2495"/>
                <a:ext cx="184" cy="189"/>
              </a:xfrm>
              <a:custGeom>
                <a:avLst/>
                <a:gdLst/>
                <a:ahLst/>
                <a:cxnLst/>
                <a:rect l="l" t="t" r="r" b="b"/>
                <a:pathLst>
                  <a:path w="491" h="506" extrusionOk="0">
                    <a:moveTo>
                      <a:pt x="227" y="506"/>
                    </a:moveTo>
                    <a:cubicBezTo>
                      <a:pt x="225" y="506"/>
                      <a:pt x="224" y="506"/>
                      <a:pt x="223" y="506"/>
                    </a:cubicBezTo>
                    <a:cubicBezTo>
                      <a:pt x="194" y="501"/>
                      <a:pt x="167" y="492"/>
                      <a:pt x="143" y="479"/>
                    </a:cubicBezTo>
                    <a:cubicBezTo>
                      <a:pt x="143" y="479"/>
                      <a:pt x="143" y="479"/>
                      <a:pt x="143" y="479"/>
                    </a:cubicBezTo>
                    <a:cubicBezTo>
                      <a:pt x="112" y="462"/>
                      <a:pt x="85" y="440"/>
                      <a:pt x="64" y="413"/>
                    </a:cubicBezTo>
                    <a:cubicBezTo>
                      <a:pt x="64" y="413"/>
                      <a:pt x="64" y="413"/>
                      <a:pt x="64" y="413"/>
                    </a:cubicBezTo>
                    <a:cubicBezTo>
                      <a:pt x="21" y="359"/>
                      <a:pt x="0" y="288"/>
                      <a:pt x="11" y="215"/>
                    </a:cubicBezTo>
                    <a:cubicBezTo>
                      <a:pt x="17" y="181"/>
                      <a:pt x="28" y="151"/>
                      <a:pt x="44" y="123"/>
                    </a:cubicBezTo>
                    <a:cubicBezTo>
                      <a:pt x="44" y="123"/>
                      <a:pt x="45" y="124"/>
                      <a:pt x="45" y="124"/>
                    </a:cubicBezTo>
                    <a:cubicBezTo>
                      <a:pt x="81" y="64"/>
                      <a:pt x="140" y="21"/>
                      <a:pt x="209" y="6"/>
                    </a:cubicBezTo>
                    <a:cubicBezTo>
                      <a:pt x="209" y="6"/>
                      <a:pt x="209" y="6"/>
                      <a:pt x="209" y="6"/>
                    </a:cubicBezTo>
                    <a:cubicBezTo>
                      <a:pt x="226" y="2"/>
                      <a:pt x="244" y="0"/>
                      <a:pt x="262" y="0"/>
                    </a:cubicBezTo>
                    <a:cubicBezTo>
                      <a:pt x="276" y="0"/>
                      <a:pt x="289" y="1"/>
                      <a:pt x="303" y="3"/>
                    </a:cubicBezTo>
                    <a:cubicBezTo>
                      <a:pt x="386" y="16"/>
                      <a:pt x="453" y="69"/>
                      <a:pt x="489" y="138"/>
                    </a:cubicBezTo>
                    <a:cubicBezTo>
                      <a:pt x="485" y="150"/>
                      <a:pt x="482" y="162"/>
                      <a:pt x="480" y="175"/>
                    </a:cubicBezTo>
                    <a:cubicBezTo>
                      <a:pt x="474" y="217"/>
                      <a:pt x="478" y="258"/>
                      <a:pt x="491" y="296"/>
                    </a:cubicBezTo>
                    <a:cubicBezTo>
                      <a:pt x="486" y="296"/>
                      <a:pt x="481" y="296"/>
                      <a:pt x="477" y="296"/>
                    </a:cubicBezTo>
                    <a:cubicBezTo>
                      <a:pt x="355"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1"/>
              <p:cNvSpPr/>
              <p:nvPr/>
            </p:nvSpPr>
            <p:spPr>
              <a:xfrm>
                <a:off x="5069" y="2733"/>
                <a:ext cx="30" cy="42"/>
              </a:xfrm>
              <a:custGeom>
                <a:avLst/>
                <a:gdLst/>
                <a:ahLst/>
                <a:cxnLst/>
                <a:rect l="l" t="t" r="r" b="b"/>
                <a:pathLst>
                  <a:path w="78" h="111" extrusionOk="0">
                    <a:moveTo>
                      <a:pt x="0" y="111"/>
                    </a:moveTo>
                    <a:cubicBezTo>
                      <a:pt x="0" y="111"/>
                      <a:pt x="0" y="111"/>
                      <a:pt x="0" y="111"/>
                    </a:cubicBezTo>
                    <a:cubicBezTo>
                      <a:pt x="35" y="82"/>
                      <a:pt x="62" y="44"/>
                      <a:pt x="78" y="0"/>
                    </a:cubicBezTo>
                    <a:cubicBezTo>
                      <a:pt x="78" y="0"/>
                      <a:pt x="78" y="0"/>
                      <a:pt x="78" y="0"/>
                    </a:cubicBezTo>
                    <a:cubicBezTo>
                      <a:pt x="62" y="44"/>
                      <a:pt x="35" y="82"/>
                      <a:pt x="0" y="11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1"/>
              <p:cNvSpPr/>
              <p:nvPr/>
            </p:nvSpPr>
            <p:spPr>
              <a:xfrm>
                <a:off x="5003" y="2775"/>
                <a:ext cx="66" cy="21"/>
              </a:xfrm>
              <a:custGeom>
                <a:avLst/>
                <a:gdLst/>
                <a:ahLst/>
                <a:cxnLst/>
                <a:rect l="l" t="t" r="r" b="b"/>
                <a:pathLst>
                  <a:path w="177" h="58" extrusionOk="0">
                    <a:moveTo>
                      <a:pt x="16" y="58"/>
                    </a:moveTo>
                    <a:cubicBezTo>
                      <a:pt x="11" y="58"/>
                      <a:pt x="6" y="58"/>
                      <a:pt x="1" y="57"/>
                    </a:cubicBezTo>
                    <a:cubicBezTo>
                      <a:pt x="1" y="57"/>
                      <a:pt x="0" y="57"/>
                      <a:pt x="0" y="57"/>
                    </a:cubicBezTo>
                    <a:cubicBezTo>
                      <a:pt x="0" y="57"/>
                      <a:pt x="0" y="57"/>
                      <a:pt x="0" y="57"/>
                    </a:cubicBezTo>
                    <a:cubicBezTo>
                      <a:pt x="5" y="58"/>
                      <a:pt x="11" y="58"/>
                      <a:pt x="16" y="58"/>
                    </a:cubicBezTo>
                    <a:cubicBezTo>
                      <a:pt x="76" y="58"/>
                      <a:pt x="132" y="36"/>
                      <a:pt x="177" y="0"/>
                    </a:cubicBezTo>
                    <a:cubicBezTo>
                      <a:pt x="177" y="0"/>
                      <a:pt x="177" y="0"/>
                      <a:pt x="177" y="0"/>
                    </a:cubicBezTo>
                    <a:cubicBezTo>
                      <a:pt x="132" y="36"/>
                      <a:pt x="76" y="58"/>
                      <a:pt x="16" y="5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1"/>
              <p:cNvSpPr/>
              <p:nvPr/>
            </p:nvSpPr>
            <p:spPr>
              <a:xfrm>
                <a:off x="4907" y="2606"/>
                <a:ext cx="192" cy="190"/>
              </a:xfrm>
              <a:custGeom>
                <a:avLst/>
                <a:gdLst/>
                <a:ahLst/>
                <a:cxnLst/>
                <a:rect l="l" t="t" r="r" b="b"/>
                <a:pathLst>
                  <a:path w="513" h="509" extrusionOk="0">
                    <a:moveTo>
                      <a:pt x="274" y="509"/>
                    </a:moveTo>
                    <a:cubicBezTo>
                      <a:pt x="269" y="509"/>
                      <a:pt x="263" y="509"/>
                      <a:pt x="258" y="508"/>
                    </a:cubicBezTo>
                    <a:cubicBezTo>
                      <a:pt x="258" y="508"/>
                      <a:pt x="258" y="508"/>
                      <a:pt x="258" y="508"/>
                    </a:cubicBezTo>
                    <a:cubicBezTo>
                      <a:pt x="250" y="508"/>
                      <a:pt x="242" y="507"/>
                      <a:pt x="233" y="506"/>
                    </a:cubicBezTo>
                    <a:cubicBezTo>
                      <a:pt x="95" y="484"/>
                      <a:pt x="0" y="353"/>
                      <a:pt x="22" y="214"/>
                    </a:cubicBezTo>
                    <a:cubicBezTo>
                      <a:pt x="22" y="213"/>
                      <a:pt x="22" y="212"/>
                      <a:pt x="23" y="210"/>
                    </a:cubicBezTo>
                    <a:cubicBezTo>
                      <a:pt x="44" y="87"/>
                      <a:pt x="151" y="0"/>
                      <a:pt x="273" y="0"/>
                    </a:cubicBezTo>
                    <a:cubicBezTo>
                      <a:pt x="277" y="0"/>
                      <a:pt x="282" y="0"/>
                      <a:pt x="287" y="0"/>
                    </a:cubicBezTo>
                    <a:cubicBezTo>
                      <a:pt x="316" y="86"/>
                      <a:pt x="390" y="154"/>
                      <a:pt x="486" y="170"/>
                    </a:cubicBezTo>
                    <a:cubicBezTo>
                      <a:pt x="485" y="172"/>
                      <a:pt x="485" y="175"/>
                      <a:pt x="484" y="177"/>
                    </a:cubicBezTo>
                    <a:cubicBezTo>
                      <a:pt x="475" y="235"/>
                      <a:pt x="486" y="292"/>
                      <a:pt x="513" y="340"/>
                    </a:cubicBezTo>
                    <a:cubicBezTo>
                      <a:pt x="497" y="384"/>
                      <a:pt x="470" y="422"/>
                      <a:pt x="435" y="451"/>
                    </a:cubicBezTo>
                    <a:cubicBezTo>
                      <a:pt x="390" y="487"/>
                      <a:pt x="334" y="509"/>
                      <a:pt x="27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1"/>
              <p:cNvSpPr/>
              <p:nvPr/>
            </p:nvSpPr>
            <p:spPr>
              <a:xfrm>
                <a:off x="5099" y="2733"/>
                <a:ext cx="36" cy="37"/>
              </a:xfrm>
              <a:custGeom>
                <a:avLst/>
                <a:gdLst/>
                <a:ahLst/>
                <a:cxnLst/>
                <a:rect l="l" t="t" r="r" b="b"/>
                <a:pathLst>
                  <a:path w="97" h="98" extrusionOk="0">
                    <a:moveTo>
                      <a:pt x="97" y="98"/>
                    </a:moveTo>
                    <a:cubicBezTo>
                      <a:pt x="56" y="75"/>
                      <a:pt x="22" y="41"/>
                      <a:pt x="0" y="0"/>
                    </a:cubicBezTo>
                    <a:cubicBezTo>
                      <a:pt x="0" y="0"/>
                      <a:pt x="0" y="0"/>
                      <a:pt x="0" y="0"/>
                    </a:cubicBezTo>
                    <a:cubicBezTo>
                      <a:pt x="0" y="0"/>
                      <a:pt x="0" y="0"/>
                      <a:pt x="0" y="0"/>
                    </a:cubicBezTo>
                    <a:cubicBezTo>
                      <a:pt x="22" y="40"/>
                      <a:pt x="56" y="75"/>
                      <a:pt x="97" y="98"/>
                    </a:cubicBezTo>
                    <a:cubicBezTo>
                      <a:pt x="97" y="98"/>
                      <a:pt x="97" y="98"/>
                      <a:pt x="97" y="9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1"/>
              <p:cNvSpPr/>
              <p:nvPr/>
            </p:nvSpPr>
            <p:spPr>
              <a:xfrm>
                <a:off x="5135" y="2593"/>
                <a:ext cx="129" cy="189"/>
              </a:xfrm>
              <a:custGeom>
                <a:avLst/>
                <a:gdLst/>
                <a:ahLst/>
                <a:cxnLst/>
                <a:rect l="l" t="t" r="r" b="b"/>
                <a:pathLst>
                  <a:path w="345" h="506" extrusionOk="0">
                    <a:moveTo>
                      <a:pt x="173" y="1"/>
                    </a:moveTo>
                    <a:cubicBezTo>
                      <a:pt x="171" y="1"/>
                      <a:pt x="169" y="1"/>
                      <a:pt x="168" y="0"/>
                    </a:cubicBezTo>
                    <a:cubicBezTo>
                      <a:pt x="168" y="0"/>
                      <a:pt x="168" y="0"/>
                      <a:pt x="168" y="0"/>
                    </a:cubicBezTo>
                    <a:cubicBezTo>
                      <a:pt x="169" y="1"/>
                      <a:pt x="171" y="1"/>
                      <a:pt x="173" y="1"/>
                    </a:cubicBezTo>
                    <a:cubicBezTo>
                      <a:pt x="173" y="1"/>
                      <a:pt x="173" y="1"/>
                      <a:pt x="173" y="1"/>
                    </a:cubicBezTo>
                    <a:moveTo>
                      <a:pt x="345" y="122"/>
                    </a:moveTo>
                    <a:cubicBezTo>
                      <a:pt x="341" y="116"/>
                      <a:pt x="337" y="110"/>
                      <a:pt x="333" y="104"/>
                    </a:cubicBezTo>
                    <a:cubicBezTo>
                      <a:pt x="333" y="104"/>
                      <a:pt x="333" y="104"/>
                      <a:pt x="333" y="104"/>
                    </a:cubicBezTo>
                    <a:cubicBezTo>
                      <a:pt x="337" y="110"/>
                      <a:pt x="341" y="116"/>
                      <a:pt x="345" y="122"/>
                    </a:cubicBezTo>
                    <a:moveTo>
                      <a:pt x="78" y="501"/>
                    </a:moveTo>
                    <a:cubicBezTo>
                      <a:pt x="50" y="496"/>
                      <a:pt x="24" y="486"/>
                      <a:pt x="0" y="472"/>
                    </a:cubicBezTo>
                    <a:cubicBezTo>
                      <a:pt x="0" y="472"/>
                      <a:pt x="0" y="472"/>
                      <a:pt x="0" y="472"/>
                    </a:cubicBezTo>
                    <a:cubicBezTo>
                      <a:pt x="24" y="486"/>
                      <a:pt x="50" y="496"/>
                      <a:pt x="78" y="501"/>
                    </a:cubicBezTo>
                    <a:moveTo>
                      <a:pt x="81" y="502"/>
                    </a:moveTo>
                    <a:cubicBezTo>
                      <a:pt x="80" y="502"/>
                      <a:pt x="79" y="501"/>
                      <a:pt x="78" y="501"/>
                    </a:cubicBezTo>
                    <a:cubicBezTo>
                      <a:pt x="79" y="501"/>
                      <a:pt x="80" y="502"/>
                      <a:pt x="81" y="502"/>
                    </a:cubicBezTo>
                    <a:moveTo>
                      <a:pt x="82" y="502"/>
                    </a:moveTo>
                    <a:cubicBezTo>
                      <a:pt x="82" y="502"/>
                      <a:pt x="81" y="502"/>
                      <a:pt x="81" y="502"/>
                    </a:cubicBezTo>
                    <a:cubicBezTo>
                      <a:pt x="81" y="502"/>
                      <a:pt x="82" y="502"/>
                      <a:pt x="82" y="502"/>
                    </a:cubicBezTo>
                    <a:moveTo>
                      <a:pt x="83" y="502"/>
                    </a:moveTo>
                    <a:cubicBezTo>
                      <a:pt x="83" y="502"/>
                      <a:pt x="82" y="502"/>
                      <a:pt x="82" y="502"/>
                    </a:cubicBezTo>
                    <a:cubicBezTo>
                      <a:pt x="82" y="502"/>
                      <a:pt x="83" y="502"/>
                      <a:pt x="83" y="502"/>
                    </a:cubicBezTo>
                    <a:moveTo>
                      <a:pt x="84" y="502"/>
                    </a:moveTo>
                    <a:cubicBezTo>
                      <a:pt x="83" y="502"/>
                      <a:pt x="83" y="502"/>
                      <a:pt x="83" y="502"/>
                    </a:cubicBezTo>
                    <a:cubicBezTo>
                      <a:pt x="83" y="502"/>
                      <a:pt x="83" y="502"/>
                      <a:pt x="84" y="502"/>
                    </a:cubicBezTo>
                    <a:moveTo>
                      <a:pt x="85" y="502"/>
                    </a:moveTo>
                    <a:cubicBezTo>
                      <a:pt x="84" y="502"/>
                      <a:pt x="84" y="502"/>
                      <a:pt x="84" y="502"/>
                    </a:cubicBezTo>
                    <a:cubicBezTo>
                      <a:pt x="84" y="502"/>
                      <a:pt x="84" y="502"/>
                      <a:pt x="85" y="502"/>
                    </a:cubicBezTo>
                    <a:moveTo>
                      <a:pt x="126" y="506"/>
                    </a:moveTo>
                    <a:cubicBezTo>
                      <a:pt x="113" y="506"/>
                      <a:pt x="99" y="505"/>
                      <a:pt x="86" y="503"/>
                    </a:cubicBezTo>
                    <a:cubicBezTo>
                      <a:pt x="86" y="503"/>
                      <a:pt x="85" y="502"/>
                      <a:pt x="85" y="502"/>
                    </a:cubicBezTo>
                    <a:cubicBezTo>
                      <a:pt x="85" y="502"/>
                      <a:pt x="85" y="503"/>
                      <a:pt x="86" y="503"/>
                    </a:cubicBezTo>
                    <a:cubicBezTo>
                      <a:pt x="99" y="505"/>
                      <a:pt x="113" y="506"/>
                      <a:pt x="126" y="506"/>
                    </a:cubicBezTo>
                    <a:moveTo>
                      <a:pt x="126" y="506"/>
                    </a:moveTo>
                    <a:cubicBezTo>
                      <a:pt x="126" y="506"/>
                      <a:pt x="126" y="506"/>
                      <a:pt x="126" y="506"/>
                    </a:cubicBezTo>
                    <a:cubicBezTo>
                      <a:pt x="126" y="506"/>
                      <a:pt x="126" y="506"/>
                      <a:pt x="126" y="506"/>
                    </a:cubicBezTo>
                    <a:cubicBezTo>
                      <a:pt x="126" y="506"/>
                      <a:pt x="126" y="506"/>
                      <a:pt x="126"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1"/>
              <p:cNvSpPr/>
              <p:nvPr/>
            </p:nvSpPr>
            <p:spPr>
              <a:xfrm>
                <a:off x="5084" y="2593"/>
                <a:ext cx="192"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0" y="503"/>
                      <a:pt x="220" y="502"/>
                      <a:pt x="220" y="502"/>
                    </a:cubicBezTo>
                    <a:cubicBezTo>
                      <a:pt x="220" y="502"/>
                      <a:pt x="220" y="502"/>
                      <a:pt x="220" y="502"/>
                    </a:cubicBezTo>
                    <a:cubicBezTo>
                      <a:pt x="219" y="502"/>
                      <a:pt x="219" y="502"/>
                      <a:pt x="219" y="502"/>
                    </a:cubicBezTo>
                    <a:cubicBezTo>
                      <a:pt x="219" y="502"/>
                      <a:pt x="219" y="502"/>
                      <a:pt x="219" y="502"/>
                    </a:cubicBezTo>
                    <a:cubicBezTo>
                      <a:pt x="218" y="502"/>
                      <a:pt x="218" y="502"/>
                      <a:pt x="218" y="502"/>
                    </a:cubicBezTo>
                    <a:cubicBezTo>
                      <a:pt x="218" y="502"/>
                      <a:pt x="218" y="502"/>
                      <a:pt x="218" y="502"/>
                    </a:cubicBezTo>
                    <a:cubicBezTo>
                      <a:pt x="218" y="502"/>
                      <a:pt x="217" y="502"/>
                      <a:pt x="217" y="502"/>
                    </a:cubicBezTo>
                    <a:cubicBezTo>
                      <a:pt x="217" y="502"/>
                      <a:pt x="217" y="502"/>
                      <a:pt x="217" y="502"/>
                    </a:cubicBezTo>
                    <a:cubicBezTo>
                      <a:pt x="217" y="502"/>
                      <a:pt x="216" y="502"/>
                      <a:pt x="216" y="502"/>
                    </a:cubicBezTo>
                    <a:cubicBezTo>
                      <a:pt x="216" y="502"/>
                      <a:pt x="216" y="502"/>
                      <a:pt x="216" y="502"/>
                    </a:cubicBezTo>
                    <a:cubicBezTo>
                      <a:pt x="215" y="502"/>
                      <a:pt x="214" y="501"/>
                      <a:pt x="213" y="501"/>
                    </a:cubicBezTo>
                    <a:cubicBezTo>
                      <a:pt x="185" y="496"/>
                      <a:pt x="159" y="486"/>
                      <a:pt x="135" y="472"/>
                    </a:cubicBezTo>
                    <a:cubicBezTo>
                      <a:pt x="94" y="449"/>
                      <a:pt x="60" y="414"/>
                      <a:pt x="38" y="374"/>
                    </a:cubicBezTo>
                    <a:cubicBezTo>
                      <a:pt x="38" y="374"/>
                      <a:pt x="38" y="374"/>
                      <a:pt x="38" y="374"/>
                    </a:cubicBezTo>
                    <a:cubicBezTo>
                      <a:pt x="11" y="326"/>
                      <a:pt x="0" y="269"/>
                      <a:pt x="9" y="211"/>
                    </a:cubicBezTo>
                    <a:cubicBezTo>
                      <a:pt x="10" y="209"/>
                      <a:pt x="10" y="206"/>
                      <a:pt x="11" y="204"/>
                    </a:cubicBezTo>
                    <a:cubicBezTo>
                      <a:pt x="11" y="204"/>
                      <a:pt x="12" y="204"/>
                      <a:pt x="13" y="204"/>
                    </a:cubicBezTo>
                    <a:cubicBezTo>
                      <a:pt x="26" y="206"/>
                      <a:pt x="40" y="207"/>
                      <a:pt x="53" y="207"/>
                    </a:cubicBezTo>
                    <a:cubicBezTo>
                      <a:pt x="173" y="207"/>
                      <a:pt x="280" y="122"/>
                      <a:pt x="303" y="0"/>
                    </a:cubicBezTo>
                    <a:cubicBezTo>
                      <a:pt x="304" y="1"/>
                      <a:pt x="306" y="1"/>
                      <a:pt x="308" y="1"/>
                    </a:cubicBezTo>
                    <a:cubicBezTo>
                      <a:pt x="345" y="53"/>
                      <a:pt x="401" y="92"/>
                      <a:pt x="468" y="104"/>
                    </a:cubicBezTo>
                    <a:cubicBezTo>
                      <a:pt x="472" y="110"/>
                      <a:pt x="476" y="116"/>
                      <a:pt x="480" y="122"/>
                    </a:cubicBezTo>
                    <a:cubicBezTo>
                      <a:pt x="470" y="183"/>
                      <a:pt x="483" y="242"/>
                      <a:pt x="512" y="291"/>
                    </a:cubicBezTo>
                    <a:cubicBezTo>
                      <a:pt x="492" y="416"/>
                      <a:pt x="384"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
              <p:cNvSpPr/>
              <p:nvPr/>
            </p:nvSpPr>
            <p:spPr>
              <a:xfrm>
                <a:off x="5264" y="2633"/>
                <a:ext cx="185" cy="116"/>
              </a:xfrm>
              <a:custGeom>
                <a:avLst/>
                <a:gdLst/>
                <a:ahLst/>
                <a:cxnLst/>
                <a:rect l="l" t="t" r="r" b="b"/>
                <a:pathLst>
                  <a:path w="496" h="310" extrusionOk="0">
                    <a:moveTo>
                      <a:pt x="0" y="15"/>
                    </a:moveTo>
                    <a:cubicBezTo>
                      <a:pt x="1" y="10"/>
                      <a:pt x="2" y="5"/>
                      <a:pt x="3" y="0"/>
                    </a:cubicBezTo>
                    <a:cubicBezTo>
                      <a:pt x="3" y="0"/>
                      <a:pt x="3" y="1"/>
                      <a:pt x="3" y="1"/>
                    </a:cubicBezTo>
                    <a:cubicBezTo>
                      <a:pt x="2" y="5"/>
                      <a:pt x="1" y="10"/>
                      <a:pt x="0" y="15"/>
                    </a:cubicBezTo>
                    <a:moveTo>
                      <a:pt x="0" y="16"/>
                    </a:moveTo>
                    <a:cubicBezTo>
                      <a:pt x="0" y="16"/>
                      <a:pt x="0" y="16"/>
                      <a:pt x="0" y="16"/>
                    </a:cubicBezTo>
                    <a:cubicBezTo>
                      <a:pt x="0" y="16"/>
                      <a:pt x="0" y="16"/>
                      <a:pt x="0" y="16"/>
                    </a:cubicBezTo>
                    <a:cubicBezTo>
                      <a:pt x="0" y="16"/>
                      <a:pt x="0" y="16"/>
                      <a:pt x="0" y="16"/>
                    </a:cubicBezTo>
                    <a:moveTo>
                      <a:pt x="193" y="304"/>
                    </a:moveTo>
                    <a:cubicBezTo>
                      <a:pt x="123" y="287"/>
                      <a:pt x="66" y="243"/>
                      <a:pt x="32" y="185"/>
                    </a:cubicBezTo>
                    <a:cubicBezTo>
                      <a:pt x="32" y="185"/>
                      <a:pt x="32" y="185"/>
                      <a:pt x="32" y="185"/>
                    </a:cubicBezTo>
                    <a:cubicBezTo>
                      <a:pt x="66" y="243"/>
                      <a:pt x="123" y="287"/>
                      <a:pt x="193" y="304"/>
                    </a:cubicBezTo>
                    <a:moveTo>
                      <a:pt x="194" y="304"/>
                    </a:moveTo>
                    <a:cubicBezTo>
                      <a:pt x="194" y="304"/>
                      <a:pt x="194" y="304"/>
                      <a:pt x="193" y="304"/>
                    </a:cubicBezTo>
                    <a:cubicBezTo>
                      <a:pt x="194" y="304"/>
                      <a:pt x="194" y="304"/>
                      <a:pt x="194" y="304"/>
                    </a:cubicBezTo>
                    <a:moveTo>
                      <a:pt x="199" y="305"/>
                    </a:moveTo>
                    <a:cubicBezTo>
                      <a:pt x="197" y="305"/>
                      <a:pt x="196" y="304"/>
                      <a:pt x="194" y="304"/>
                    </a:cubicBezTo>
                    <a:cubicBezTo>
                      <a:pt x="196" y="304"/>
                      <a:pt x="197" y="305"/>
                      <a:pt x="199" y="305"/>
                    </a:cubicBezTo>
                    <a:moveTo>
                      <a:pt x="199" y="305"/>
                    </a:moveTo>
                    <a:cubicBezTo>
                      <a:pt x="199" y="305"/>
                      <a:pt x="199" y="305"/>
                      <a:pt x="199" y="305"/>
                    </a:cubicBezTo>
                    <a:cubicBezTo>
                      <a:pt x="199" y="305"/>
                      <a:pt x="199" y="305"/>
                      <a:pt x="199" y="305"/>
                    </a:cubicBezTo>
                    <a:moveTo>
                      <a:pt x="200" y="305"/>
                    </a:moveTo>
                    <a:cubicBezTo>
                      <a:pt x="200" y="305"/>
                      <a:pt x="200" y="305"/>
                      <a:pt x="200" y="305"/>
                    </a:cubicBezTo>
                    <a:cubicBezTo>
                      <a:pt x="200" y="305"/>
                      <a:pt x="200" y="305"/>
                      <a:pt x="200" y="305"/>
                    </a:cubicBezTo>
                    <a:moveTo>
                      <a:pt x="201" y="305"/>
                    </a:moveTo>
                    <a:cubicBezTo>
                      <a:pt x="201" y="305"/>
                      <a:pt x="201" y="305"/>
                      <a:pt x="200" y="305"/>
                    </a:cubicBezTo>
                    <a:cubicBezTo>
                      <a:pt x="201" y="305"/>
                      <a:pt x="201" y="305"/>
                      <a:pt x="201" y="305"/>
                    </a:cubicBezTo>
                    <a:moveTo>
                      <a:pt x="202" y="306"/>
                    </a:moveTo>
                    <a:cubicBezTo>
                      <a:pt x="202" y="306"/>
                      <a:pt x="202" y="306"/>
                      <a:pt x="201" y="305"/>
                    </a:cubicBezTo>
                    <a:cubicBezTo>
                      <a:pt x="202" y="306"/>
                      <a:pt x="202" y="306"/>
                      <a:pt x="202" y="306"/>
                    </a:cubicBezTo>
                    <a:moveTo>
                      <a:pt x="203" y="306"/>
                    </a:moveTo>
                    <a:cubicBezTo>
                      <a:pt x="203" y="306"/>
                      <a:pt x="203" y="306"/>
                      <a:pt x="202" y="306"/>
                    </a:cubicBezTo>
                    <a:cubicBezTo>
                      <a:pt x="203" y="306"/>
                      <a:pt x="203" y="306"/>
                      <a:pt x="203" y="306"/>
                    </a:cubicBezTo>
                    <a:moveTo>
                      <a:pt x="205" y="306"/>
                    </a:moveTo>
                    <a:cubicBezTo>
                      <a:pt x="204" y="306"/>
                      <a:pt x="204" y="306"/>
                      <a:pt x="203" y="306"/>
                    </a:cubicBezTo>
                    <a:cubicBezTo>
                      <a:pt x="204" y="306"/>
                      <a:pt x="204" y="306"/>
                      <a:pt x="205" y="306"/>
                    </a:cubicBezTo>
                    <a:moveTo>
                      <a:pt x="206" y="306"/>
                    </a:moveTo>
                    <a:cubicBezTo>
                      <a:pt x="205" y="306"/>
                      <a:pt x="205" y="306"/>
                      <a:pt x="205" y="306"/>
                    </a:cubicBezTo>
                    <a:cubicBezTo>
                      <a:pt x="205" y="306"/>
                      <a:pt x="205" y="306"/>
                      <a:pt x="206" y="306"/>
                    </a:cubicBezTo>
                    <a:moveTo>
                      <a:pt x="207" y="306"/>
                    </a:moveTo>
                    <a:cubicBezTo>
                      <a:pt x="206" y="306"/>
                      <a:pt x="206" y="306"/>
                      <a:pt x="206" y="306"/>
                    </a:cubicBezTo>
                    <a:cubicBezTo>
                      <a:pt x="206" y="306"/>
                      <a:pt x="206" y="306"/>
                      <a:pt x="207" y="306"/>
                    </a:cubicBezTo>
                    <a:moveTo>
                      <a:pt x="207" y="307"/>
                    </a:moveTo>
                    <a:cubicBezTo>
                      <a:pt x="207" y="307"/>
                      <a:pt x="207" y="307"/>
                      <a:pt x="207" y="306"/>
                    </a:cubicBezTo>
                    <a:cubicBezTo>
                      <a:pt x="207" y="307"/>
                      <a:pt x="207" y="307"/>
                      <a:pt x="207" y="307"/>
                    </a:cubicBezTo>
                    <a:moveTo>
                      <a:pt x="208" y="307"/>
                    </a:moveTo>
                    <a:cubicBezTo>
                      <a:pt x="208" y="307"/>
                      <a:pt x="208" y="307"/>
                      <a:pt x="208" y="307"/>
                    </a:cubicBezTo>
                    <a:cubicBezTo>
                      <a:pt x="208" y="307"/>
                      <a:pt x="208" y="307"/>
                      <a:pt x="208" y="307"/>
                    </a:cubicBezTo>
                    <a:moveTo>
                      <a:pt x="209" y="307"/>
                    </a:moveTo>
                    <a:cubicBezTo>
                      <a:pt x="209" y="307"/>
                      <a:pt x="209" y="307"/>
                      <a:pt x="209" y="307"/>
                    </a:cubicBezTo>
                    <a:cubicBezTo>
                      <a:pt x="209" y="307"/>
                      <a:pt x="209" y="307"/>
                      <a:pt x="209" y="307"/>
                    </a:cubicBezTo>
                    <a:moveTo>
                      <a:pt x="210" y="307"/>
                    </a:moveTo>
                    <a:cubicBezTo>
                      <a:pt x="210" y="307"/>
                      <a:pt x="210" y="307"/>
                      <a:pt x="210" y="307"/>
                    </a:cubicBezTo>
                    <a:cubicBezTo>
                      <a:pt x="210" y="307"/>
                      <a:pt x="210" y="307"/>
                      <a:pt x="210" y="307"/>
                    </a:cubicBezTo>
                    <a:moveTo>
                      <a:pt x="214" y="308"/>
                    </a:moveTo>
                    <a:cubicBezTo>
                      <a:pt x="213" y="308"/>
                      <a:pt x="212" y="307"/>
                      <a:pt x="211" y="307"/>
                    </a:cubicBezTo>
                    <a:cubicBezTo>
                      <a:pt x="211" y="307"/>
                      <a:pt x="211" y="307"/>
                      <a:pt x="210" y="307"/>
                    </a:cubicBezTo>
                    <a:cubicBezTo>
                      <a:pt x="211" y="307"/>
                      <a:pt x="211" y="307"/>
                      <a:pt x="211" y="307"/>
                    </a:cubicBezTo>
                    <a:cubicBezTo>
                      <a:pt x="212" y="307"/>
                      <a:pt x="213" y="308"/>
                      <a:pt x="214" y="308"/>
                    </a:cubicBezTo>
                    <a:moveTo>
                      <a:pt x="252" y="310"/>
                    </a:moveTo>
                    <a:cubicBezTo>
                      <a:pt x="239" y="310"/>
                      <a:pt x="227" y="310"/>
                      <a:pt x="214" y="308"/>
                    </a:cubicBezTo>
                    <a:cubicBezTo>
                      <a:pt x="227" y="310"/>
                      <a:pt x="239" y="310"/>
                      <a:pt x="252" y="310"/>
                    </a:cubicBezTo>
                    <a:cubicBezTo>
                      <a:pt x="365" y="310"/>
                      <a:pt x="466" y="234"/>
                      <a:pt x="496" y="124"/>
                    </a:cubicBezTo>
                    <a:cubicBezTo>
                      <a:pt x="496" y="124"/>
                      <a:pt x="496" y="124"/>
                      <a:pt x="496" y="124"/>
                    </a:cubicBezTo>
                    <a:cubicBezTo>
                      <a:pt x="466" y="234"/>
                      <a:pt x="365" y="310"/>
                      <a:pt x="252" y="31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1"/>
              <p:cNvSpPr/>
              <p:nvPr/>
            </p:nvSpPr>
            <p:spPr>
              <a:xfrm>
                <a:off x="5260" y="2604"/>
                <a:ext cx="189" cy="145"/>
              </a:xfrm>
              <a:custGeom>
                <a:avLst/>
                <a:gdLst/>
                <a:ahLst/>
                <a:cxnLst/>
                <a:rect l="l" t="t" r="r" b="b"/>
                <a:pathLst>
                  <a:path w="506" h="388" extrusionOk="0">
                    <a:moveTo>
                      <a:pt x="262" y="388"/>
                    </a:moveTo>
                    <a:cubicBezTo>
                      <a:pt x="249" y="388"/>
                      <a:pt x="237" y="388"/>
                      <a:pt x="224" y="386"/>
                    </a:cubicBezTo>
                    <a:cubicBezTo>
                      <a:pt x="224" y="386"/>
                      <a:pt x="224" y="386"/>
                      <a:pt x="224" y="386"/>
                    </a:cubicBezTo>
                    <a:cubicBezTo>
                      <a:pt x="223" y="386"/>
                      <a:pt x="222" y="385"/>
                      <a:pt x="221" y="385"/>
                    </a:cubicBezTo>
                    <a:cubicBezTo>
                      <a:pt x="221" y="385"/>
                      <a:pt x="221" y="385"/>
                      <a:pt x="220" y="385"/>
                    </a:cubicBezTo>
                    <a:cubicBezTo>
                      <a:pt x="220" y="385"/>
                      <a:pt x="220" y="385"/>
                      <a:pt x="220" y="385"/>
                    </a:cubicBezTo>
                    <a:cubicBezTo>
                      <a:pt x="220" y="385"/>
                      <a:pt x="220" y="385"/>
                      <a:pt x="220" y="385"/>
                    </a:cubicBezTo>
                    <a:cubicBezTo>
                      <a:pt x="219" y="385"/>
                      <a:pt x="219" y="385"/>
                      <a:pt x="219" y="385"/>
                    </a:cubicBezTo>
                    <a:cubicBezTo>
                      <a:pt x="219" y="385"/>
                      <a:pt x="219" y="385"/>
                      <a:pt x="219" y="385"/>
                    </a:cubicBezTo>
                    <a:cubicBezTo>
                      <a:pt x="219" y="385"/>
                      <a:pt x="218" y="385"/>
                      <a:pt x="218" y="385"/>
                    </a:cubicBezTo>
                    <a:cubicBezTo>
                      <a:pt x="218" y="385"/>
                      <a:pt x="218" y="385"/>
                      <a:pt x="218" y="385"/>
                    </a:cubicBezTo>
                    <a:cubicBezTo>
                      <a:pt x="218" y="385"/>
                      <a:pt x="218" y="385"/>
                      <a:pt x="217" y="385"/>
                    </a:cubicBezTo>
                    <a:cubicBezTo>
                      <a:pt x="217" y="385"/>
                      <a:pt x="217" y="385"/>
                      <a:pt x="217" y="384"/>
                    </a:cubicBezTo>
                    <a:cubicBezTo>
                      <a:pt x="217" y="384"/>
                      <a:pt x="217" y="384"/>
                      <a:pt x="217" y="384"/>
                    </a:cubicBezTo>
                    <a:cubicBezTo>
                      <a:pt x="216" y="384"/>
                      <a:pt x="216" y="384"/>
                      <a:pt x="216" y="384"/>
                    </a:cubicBezTo>
                    <a:cubicBezTo>
                      <a:pt x="216" y="384"/>
                      <a:pt x="216" y="384"/>
                      <a:pt x="216" y="384"/>
                    </a:cubicBezTo>
                    <a:cubicBezTo>
                      <a:pt x="215" y="384"/>
                      <a:pt x="215"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10" y="383"/>
                      <a:pt x="210" y="383"/>
                      <a:pt x="209" y="383"/>
                    </a:cubicBezTo>
                    <a:cubicBezTo>
                      <a:pt x="209" y="383"/>
                      <a:pt x="209" y="383"/>
                      <a:pt x="209" y="383"/>
                    </a:cubicBezTo>
                    <a:cubicBezTo>
                      <a:pt x="209" y="383"/>
                      <a:pt x="209" y="383"/>
                      <a:pt x="209" y="383"/>
                    </a:cubicBezTo>
                    <a:cubicBezTo>
                      <a:pt x="207" y="383"/>
                      <a:pt x="206" y="382"/>
                      <a:pt x="204" y="382"/>
                    </a:cubicBezTo>
                    <a:cubicBezTo>
                      <a:pt x="204" y="382"/>
                      <a:pt x="204" y="382"/>
                      <a:pt x="204" y="382"/>
                    </a:cubicBezTo>
                    <a:cubicBezTo>
                      <a:pt x="204" y="382"/>
                      <a:pt x="204" y="382"/>
                      <a:pt x="203" y="382"/>
                    </a:cubicBezTo>
                    <a:cubicBezTo>
                      <a:pt x="203" y="382"/>
                      <a:pt x="203" y="382"/>
                      <a:pt x="203" y="382"/>
                    </a:cubicBezTo>
                    <a:cubicBezTo>
                      <a:pt x="133" y="365"/>
                      <a:pt x="76" y="321"/>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4"/>
                      <a:pt x="10" y="94"/>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2" y="34"/>
                    </a:cubicBezTo>
                    <a:cubicBezTo>
                      <a:pt x="361" y="34"/>
                      <a:pt x="380" y="31"/>
                      <a:pt x="398" y="26"/>
                    </a:cubicBezTo>
                    <a:cubicBezTo>
                      <a:pt x="407"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1"/>
              <p:cNvSpPr/>
              <p:nvPr/>
            </p:nvSpPr>
            <p:spPr>
              <a:xfrm>
                <a:off x="5349" y="2466"/>
                <a:ext cx="110" cy="50"/>
              </a:xfrm>
              <a:custGeom>
                <a:avLst/>
                <a:gdLst/>
                <a:ahLst/>
                <a:cxnLst/>
                <a:rect l="l" t="t" r="r" b="b"/>
                <a:pathLst>
                  <a:path w="294" h="135" extrusionOk="0">
                    <a:moveTo>
                      <a:pt x="137" y="2"/>
                    </a:moveTo>
                    <a:cubicBezTo>
                      <a:pt x="136" y="2"/>
                      <a:pt x="136" y="2"/>
                      <a:pt x="136" y="2"/>
                    </a:cubicBezTo>
                    <a:cubicBezTo>
                      <a:pt x="136" y="2"/>
                      <a:pt x="136" y="2"/>
                      <a:pt x="137" y="2"/>
                    </a:cubicBezTo>
                    <a:moveTo>
                      <a:pt x="138" y="2"/>
                    </a:moveTo>
                    <a:cubicBezTo>
                      <a:pt x="137" y="2"/>
                      <a:pt x="137" y="2"/>
                      <a:pt x="137" y="2"/>
                    </a:cubicBezTo>
                    <a:cubicBezTo>
                      <a:pt x="137" y="2"/>
                      <a:pt x="137" y="2"/>
                      <a:pt x="138" y="2"/>
                    </a:cubicBezTo>
                    <a:moveTo>
                      <a:pt x="0" y="29"/>
                    </a:moveTo>
                    <a:cubicBezTo>
                      <a:pt x="0" y="28"/>
                      <a:pt x="0" y="28"/>
                      <a:pt x="0" y="28"/>
                    </a:cubicBezTo>
                    <a:cubicBezTo>
                      <a:pt x="31" y="10"/>
                      <a:pt x="67" y="0"/>
                      <a:pt x="104" y="0"/>
                    </a:cubicBezTo>
                    <a:cubicBezTo>
                      <a:pt x="114" y="0"/>
                      <a:pt x="125" y="0"/>
                      <a:pt x="136" y="2"/>
                    </a:cubicBezTo>
                    <a:cubicBezTo>
                      <a:pt x="125" y="0"/>
                      <a:pt x="115" y="0"/>
                      <a:pt x="104" y="0"/>
                    </a:cubicBezTo>
                    <a:cubicBezTo>
                      <a:pt x="67" y="0"/>
                      <a:pt x="31" y="10"/>
                      <a:pt x="0" y="29"/>
                    </a:cubicBezTo>
                    <a:moveTo>
                      <a:pt x="294" y="135"/>
                    </a:moveTo>
                    <a:cubicBezTo>
                      <a:pt x="271" y="68"/>
                      <a:pt x="212" y="15"/>
                      <a:pt x="138" y="2"/>
                    </a:cubicBezTo>
                    <a:cubicBezTo>
                      <a:pt x="212" y="15"/>
                      <a:pt x="271" y="68"/>
                      <a:pt x="294" y="135"/>
                    </a:cubicBezTo>
                    <a:cubicBezTo>
                      <a:pt x="294" y="135"/>
                      <a:pt x="294" y="135"/>
                      <a:pt x="294" y="13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
              <p:cNvSpPr/>
              <p:nvPr/>
            </p:nvSpPr>
            <p:spPr>
              <a:xfrm>
                <a:off x="5347" y="2466"/>
                <a:ext cx="112" cy="150"/>
              </a:xfrm>
              <a:custGeom>
                <a:avLst/>
                <a:gdLst/>
                <a:ahLst/>
                <a:cxnLst/>
                <a:rect l="l" t="t" r="r" b="b"/>
                <a:pathLst>
                  <a:path w="301" h="402" extrusionOk="0">
                    <a:moveTo>
                      <a:pt x="111" y="402"/>
                    </a:moveTo>
                    <a:cubicBezTo>
                      <a:pt x="101" y="402"/>
                      <a:pt x="90" y="401"/>
                      <a:pt x="80" y="399"/>
                    </a:cubicBezTo>
                    <a:cubicBezTo>
                      <a:pt x="50" y="395"/>
                      <a:pt x="23" y="384"/>
                      <a:pt x="0" y="368"/>
                    </a:cubicBezTo>
                    <a:cubicBezTo>
                      <a:pt x="34" y="332"/>
                      <a:pt x="57" y="286"/>
                      <a:pt x="66" y="234"/>
                    </a:cubicBezTo>
                    <a:cubicBezTo>
                      <a:pt x="78" y="157"/>
                      <a:pt x="54" y="83"/>
                      <a:pt x="7" y="28"/>
                    </a:cubicBezTo>
                    <a:cubicBezTo>
                      <a:pt x="38" y="10"/>
                      <a:pt x="74" y="0"/>
                      <a:pt x="111" y="0"/>
                    </a:cubicBezTo>
                    <a:cubicBezTo>
                      <a:pt x="122" y="0"/>
                      <a:pt x="132" y="0"/>
                      <a:pt x="143" y="2"/>
                    </a:cubicBezTo>
                    <a:cubicBezTo>
                      <a:pt x="143" y="2"/>
                      <a:pt x="143" y="2"/>
                      <a:pt x="144" y="2"/>
                    </a:cubicBezTo>
                    <a:cubicBezTo>
                      <a:pt x="144" y="2"/>
                      <a:pt x="144" y="2"/>
                      <a:pt x="144" y="2"/>
                    </a:cubicBezTo>
                    <a:cubicBezTo>
                      <a:pt x="144" y="2"/>
                      <a:pt x="144" y="2"/>
                      <a:pt x="145" y="2"/>
                    </a:cubicBezTo>
                    <a:cubicBezTo>
                      <a:pt x="145" y="2"/>
                      <a:pt x="145" y="2"/>
                      <a:pt x="145" y="2"/>
                    </a:cubicBezTo>
                    <a:cubicBezTo>
                      <a:pt x="219" y="15"/>
                      <a:pt x="278" y="68"/>
                      <a:pt x="301" y="135"/>
                    </a:cubicBezTo>
                    <a:cubicBezTo>
                      <a:pt x="232" y="171"/>
                      <a:pt x="181" y="238"/>
                      <a:pt x="168" y="320"/>
                    </a:cubicBezTo>
                    <a:cubicBezTo>
                      <a:pt x="164" y="345"/>
                      <a:pt x="164" y="370"/>
                      <a:pt x="167" y="394"/>
                    </a:cubicBezTo>
                    <a:cubicBezTo>
                      <a:pt x="149" y="399"/>
                      <a:pt x="130" y="402"/>
                      <a:pt x="111" y="40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
              <p:cNvSpPr/>
              <p:nvPr/>
            </p:nvSpPr>
            <p:spPr>
              <a:xfrm>
                <a:off x="5069" y="2480"/>
                <a:ext cx="66" cy="7"/>
              </a:xfrm>
              <a:custGeom>
                <a:avLst/>
                <a:gdLst/>
                <a:ahLst/>
                <a:cxnLst/>
                <a:rect l="l" t="t" r="r" b="b"/>
                <a:pathLst>
                  <a:path w="175" h="18" extrusionOk="0">
                    <a:moveTo>
                      <a:pt x="134" y="4"/>
                    </a:moveTo>
                    <a:cubicBezTo>
                      <a:pt x="133" y="3"/>
                      <a:pt x="133" y="3"/>
                      <a:pt x="133" y="3"/>
                    </a:cubicBezTo>
                    <a:cubicBezTo>
                      <a:pt x="133" y="3"/>
                      <a:pt x="133" y="3"/>
                      <a:pt x="134" y="4"/>
                    </a:cubicBezTo>
                    <a:moveTo>
                      <a:pt x="134" y="4"/>
                    </a:moveTo>
                    <a:cubicBezTo>
                      <a:pt x="134" y="4"/>
                      <a:pt x="134" y="4"/>
                      <a:pt x="134" y="4"/>
                    </a:cubicBezTo>
                    <a:cubicBezTo>
                      <a:pt x="134" y="4"/>
                      <a:pt x="134" y="4"/>
                      <a:pt x="134" y="4"/>
                    </a:cubicBezTo>
                    <a:moveTo>
                      <a:pt x="135" y="4"/>
                    </a:moveTo>
                    <a:cubicBezTo>
                      <a:pt x="135" y="4"/>
                      <a:pt x="135" y="4"/>
                      <a:pt x="135" y="4"/>
                    </a:cubicBezTo>
                    <a:cubicBezTo>
                      <a:pt x="135" y="4"/>
                      <a:pt x="135" y="4"/>
                      <a:pt x="135" y="4"/>
                    </a:cubicBezTo>
                    <a:moveTo>
                      <a:pt x="136" y="4"/>
                    </a:moveTo>
                    <a:cubicBezTo>
                      <a:pt x="136" y="4"/>
                      <a:pt x="136" y="4"/>
                      <a:pt x="136" y="4"/>
                    </a:cubicBezTo>
                    <a:cubicBezTo>
                      <a:pt x="136" y="4"/>
                      <a:pt x="136" y="4"/>
                      <a:pt x="136" y="4"/>
                    </a:cubicBezTo>
                    <a:moveTo>
                      <a:pt x="137" y="4"/>
                    </a:moveTo>
                    <a:cubicBezTo>
                      <a:pt x="137" y="4"/>
                      <a:pt x="137" y="4"/>
                      <a:pt x="136" y="4"/>
                    </a:cubicBezTo>
                    <a:cubicBezTo>
                      <a:pt x="137" y="4"/>
                      <a:pt x="137" y="4"/>
                      <a:pt x="137" y="4"/>
                    </a:cubicBezTo>
                    <a:moveTo>
                      <a:pt x="138" y="4"/>
                    </a:moveTo>
                    <a:cubicBezTo>
                      <a:pt x="138" y="4"/>
                      <a:pt x="137" y="4"/>
                      <a:pt x="137" y="4"/>
                    </a:cubicBezTo>
                    <a:cubicBezTo>
                      <a:pt x="137" y="4"/>
                      <a:pt x="138" y="4"/>
                      <a:pt x="138" y="4"/>
                    </a:cubicBezTo>
                    <a:moveTo>
                      <a:pt x="139" y="4"/>
                    </a:moveTo>
                    <a:cubicBezTo>
                      <a:pt x="138" y="4"/>
                      <a:pt x="138" y="4"/>
                      <a:pt x="138" y="4"/>
                    </a:cubicBezTo>
                    <a:cubicBezTo>
                      <a:pt x="138" y="4"/>
                      <a:pt x="138" y="4"/>
                      <a:pt x="139" y="4"/>
                    </a:cubicBezTo>
                    <a:moveTo>
                      <a:pt x="175" y="14"/>
                    </a:moveTo>
                    <a:cubicBezTo>
                      <a:pt x="163" y="10"/>
                      <a:pt x="151" y="7"/>
                      <a:pt x="139" y="4"/>
                    </a:cubicBezTo>
                    <a:cubicBezTo>
                      <a:pt x="151" y="7"/>
                      <a:pt x="163" y="10"/>
                      <a:pt x="175" y="14"/>
                    </a:cubicBezTo>
                    <a:cubicBezTo>
                      <a:pt x="175" y="14"/>
                      <a:pt x="175" y="14"/>
                      <a:pt x="175" y="14"/>
                    </a:cubicBezTo>
                    <a:moveTo>
                      <a:pt x="0" y="18"/>
                    </a:moveTo>
                    <a:cubicBezTo>
                      <a:pt x="0" y="18"/>
                      <a:pt x="0" y="18"/>
                      <a:pt x="0" y="18"/>
                    </a:cubicBezTo>
                    <a:cubicBezTo>
                      <a:pt x="29" y="6"/>
                      <a:pt x="60" y="0"/>
                      <a:pt x="92" y="0"/>
                    </a:cubicBezTo>
                    <a:cubicBezTo>
                      <a:pt x="106" y="0"/>
                      <a:pt x="119" y="1"/>
                      <a:pt x="133" y="3"/>
                    </a:cubicBezTo>
                    <a:cubicBezTo>
                      <a:pt x="119" y="1"/>
                      <a:pt x="106" y="0"/>
                      <a:pt x="93" y="0"/>
                    </a:cubicBezTo>
                    <a:cubicBezTo>
                      <a:pt x="60" y="0"/>
                      <a:pt x="29" y="6"/>
                      <a:pt x="0" y="1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
              <p:cNvSpPr/>
              <p:nvPr/>
            </p:nvSpPr>
            <p:spPr>
              <a:xfrm>
                <a:off x="5048" y="2487"/>
                <a:ext cx="21" cy="11"/>
              </a:xfrm>
              <a:custGeom>
                <a:avLst/>
                <a:gdLst/>
                <a:ahLst/>
                <a:cxnLst/>
                <a:rect l="l" t="t" r="r" b="b"/>
                <a:pathLst>
                  <a:path w="56" h="30" extrusionOk="0">
                    <a:moveTo>
                      <a:pt x="0" y="30"/>
                    </a:moveTo>
                    <a:cubicBezTo>
                      <a:pt x="0" y="30"/>
                      <a:pt x="0" y="30"/>
                      <a:pt x="0" y="30"/>
                    </a:cubicBezTo>
                    <a:cubicBezTo>
                      <a:pt x="17" y="18"/>
                      <a:pt x="36" y="8"/>
                      <a:pt x="56" y="0"/>
                    </a:cubicBezTo>
                    <a:cubicBezTo>
                      <a:pt x="56" y="0"/>
                      <a:pt x="56" y="0"/>
                      <a:pt x="56" y="0"/>
                    </a:cubicBezTo>
                    <a:cubicBezTo>
                      <a:pt x="36" y="8"/>
                      <a:pt x="17" y="18"/>
                      <a:pt x="0" y="3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
              <p:cNvSpPr/>
              <p:nvPr/>
            </p:nvSpPr>
            <p:spPr>
              <a:xfrm>
                <a:off x="5135" y="2485"/>
                <a:ext cx="63" cy="108"/>
              </a:xfrm>
              <a:custGeom>
                <a:avLst/>
                <a:gdLst/>
                <a:ahLst/>
                <a:cxnLst/>
                <a:rect l="l" t="t" r="r" b="b"/>
                <a:pathLst>
                  <a:path w="169" h="288" extrusionOk="0">
                    <a:moveTo>
                      <a:pt x="129" y="100"/>
                    </a:moveTo>
                    <a:cubicBezTo>
                      <a:pt x="99" y="54"/>
                      <a:pt x="54" y="18"/>
                      <a:pt x="0" y="0"/>
                    </a:cubicBezTo>
                    <a:cubicBezTo>
                      <a:pt x="54" y="18"/>
                      <a:pt x="99" y="54"/>
                      <a:pt x="129" y="99"/>
                    </a:cubicBezTo>
                    <a:cubicBezTo>
                      <a:pt x="129" y="99"/>
                      <a:pt x="129" y="100"/>
                      <a:pt x="129" y="100"/>
                    </a:cubicBezTo>
                    <a:moveTo>
                      <a:pt x="168" y="288"/>
                    </a:moveTo>
                    <a:cubicBezTo>
                      <a:pt x="168" y="288"/>
                      <a:pt x="168" y="288"/>
                      <a:pt x="167" y="288"/>
                    </a:cubicBezTo>
                    <a:cubicBezTo>
                      <a:pt x="168" y="287"/>
                      <a:pt x="168" y="285"/>
                      <a:pt x="169" y="283"/>
                    </a:cubicBezTo>
                    <a:cubicBezTo>
                      <a:pt x="169" y="283"/>
                      <a:pt x="169" y="283"/>
                      <a:pt x="169" y="283"/>
                    </a:cubicBezTo>
                    <a:cubicBezTo>
                      <a:pt x="168" y="285"/>
                      <a:pt x="168" y="287"/>
                      <a:pt x="168" y="288"/>
                    </a:cubicBezTo>
                    <a:cubicBezTo>
                      <a:pt x="168" y="288"/>
                      <a:pt x="168" y="288"/>
                      <a:pt x="168" y="28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
              <p:cNvSpPr/>
              <p:nvPr/>
            </p:nvSpPr>
            <p:spPr>
              <a:xfrm>
                <a:off x="5008" y="2480"/>
                <a:ext cx="190" cy="191"/>
              </a:xfrm>
              <a:custGeom>
                <a:avLst/>
                <a:gdLst/>
                <a:ahLst/>
                <a:cxnLst/>
                <a:rect l="l" t="t" r="r" b="b"/>
                <a:pathLst>
                  <a:path w="509" h="509" extrusionOk="0">
                    <a:moveTo>
                      <a:pt x="258" y="509"/>
                    </a:moveTo>
                    <a:cubicBezTo>
                      <a:pt x="245" y="509"/>
                      <a:pt x="231" y="508"/>
                      <a:pt x="218" y="506"/>
                    </a:cubicBezTo>
                    <a:cubicBezTo>
                      <a:pt x="217" y="506"/>
                      <a:pt x="216" y="506"/>
                      <a:pt x="216" y="506"/>
                    </a:cubicBezTo>
                    <a:cubicBezTo>
                      <a:pt x="120" y="490"/>
                      <a:pt x="46" y="422"/>
                      <a:pt x="17" y="336"/>
                    </a:cubicBezTo>
                    <a:cubicBezTo>
                      <a:pt x="4" y="298"/>
                      <a:pt x="0" y="257"/>
                      <a:pt x="6" y="215"/>
                    </a:cubicBezTo>
                    <a:cubicBezTo>
                      <a:pt x="8" y="202"/>
                      <a:pt x="11" y="190"/>
                      <a:pt x="15" y="178"/>
                    </a:cubicBezTo>
                    <a:cubicBezTo>
                      <a:pt x="32" y="125"/>
                      <a:pt x="65" y="80"/>
                      <a:pt x="109" y="48"/>
                    </a:cubicBezTo>
                    <a:cubicBezTo>
                      <a:pt x="109" y="48"/>
                      <a:pt x="109" y="48"/>
                      <a:pt x="109" y="48"/>
                    </a:cubicBezTo>
                    <a:cubicBezTo>
                      <a:pt x="109" y="48"/>
                      <a:pt x="109" y="48"/>
                      <a:pt x="109" y="48"/>
                    </a:cubicBezTo>
                    <a:cubicBezTo>
                      <a:pt x="126" y="36"/>
                      <a:pt x="145" y="26"/>
                      <a:pt x="165" y="18"/>
                    </a:cubicBezTo>
                    <a:cubicBezTo>
                      <a:pt x="194" y="6"/>
                      <a:pt x="225" y="0"/>
                      <a:pt x="258" y="0"/>
                    </a:cubicBezTo>
                    <a:cubicBezTo>
                      <a:pt x="271" y="0"/>
                      <a:pt x="284" y="1"/>
                      <a:pt x="298" y="3"/>
                    </a:cubicBezTo>
                    <a:cubicBezTo>
                      <a:pt x="298" y="3"/>
                      <a:pt x="298" y="3"/>
                      <a:pt x="299" y="4"/>
                    </a:cubicBezTo>
                    <a:cubicBezTo>
                      <a:pt x="299" y="4"/>
                      <a:pt x="299" y="4"/>
                      <a:pt x="299" y="4"/>
                    </a:cubicBezTo>
                    <a:cubicBezTo>
                      <a:pt x="299" y="4"/>
                      <a:pt x="299" y="4"/>
                      <a:pt x="299" y="4"/>
                    </a:cubicBezTo>
                    <a:cubicBezTo>
                      <a:pt x="299" y="4"/>
                      <a:pt x="300" y="4"/>
                      <a:pt x="300" y="4"/>
                    </a:cubicBezTo>
                    <a:cubicBezTo>
                      <a:pt x="300" y="4"/>
                      <a:pt x="300" y="4"/>
                      <a:pt x="300" y="4"/>
                    </a:cubicBezTo>
                    <a:cubicBezTo>
                      <a:pt x="300" y="4"/>
                      <a:pt x="300" y="4"/>
                      <a:pt x="301" y="4"/>
                    </a:cubicBezTo>
                    <a:cubicBezTo>
                      <a:pt x="301" y="4"/>
                      <a:pt x="301" y="4"/>
                      <a:pt x="301" y="4"/>
                    </a:cubicBezTo>
                    <a:cubicBezTo>
                      <a:pt x="301" y="4"/>
                      <a:pt x="301" y="4"/>
                      <a:pt x="301" y="4"/>
                    </a:cubicBezTo>
                    <a:cubicBezTo>
                      <a:pt x="302" y="4"/>
                      <a:pt x="302" y="4"/>
                      <a:pt x="302" y="4"/>
                    </a:cubicBezTo>
                    <a:cubicBezTo>
                      <a:pt x="302" y="4"/>
                      <a:pt x="302" y="4"/>
                      <a:pt x="302" y="4"/>
                    </a:cubicBezTo>
                    <a:cubicBezTo>
                      <a:pt x="302" y="4"/>
                      <a:pt x="303" y="4"/>
                      <a:pt x="303" y="4"/>
                    </a:cubicBezTo>
                    <a:cubicBezTo>
                      <a:pt x="303" y="4"/>
                      <a:pt x="303" y="4"/>
                      <a:pt x="303" y="4"/>
                    </a:cubicBezTo>
                    <a:cubicBezTo>
                      <a:pt x="303" y="4"/>
                      <a:pt x="303" y="4"/>
                      <a:pt x="304" y="4"/>
                    </a:cubicBezTo>
                    <a:cubicBezTo>
                      <a:pt x="316" y="7"/>
                      <a:pt x="328" y="10"/>
                      <a:pt x="340" y="14"/>
                    </a:cubicBezTo>
                    <a:cubicBezTo>
                      <a:pt x="394" y="32"/>
                      <a:pt x="439" y="68"/>
                      <a:pt x="469" y="114"/>
                    </a:cubicBezTo>
                    <a:cubicBezTo>
                      <a:pt x="469" y="115"/>
                      <a:pt x="469" y="115"/>
                      <a:pt x="469" y="116"/>
                    </a:cubicBezTo>
                    <a:cubicBezTo>
                      <a:pt x="458" y="182"/>
                      <a:pt x="474" y="246"/>
                      <a:pt x="509" y="297"/>
                    </a:cubicBezTo>
                    <a:cubicBezTo>
                      <a:pt x="508" y="299"/>
                      <a:pt x="508" y="301"/>
                      <a:pt x="507" y="302"/>
                    </a:cubicBezTo>
                    <a:cubicBezTo>
                      <a:pt x="508" y="302"/>
                      <a:pt x="508" y="302"/>
                      <a:pt x="508" y="302"/>
                    </a:cubicBezTo>
                    <a:cubicBezTo>
                      <a:pt x="485" y="424"/>
                      <a:pt x="378"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
              <p:cNvSpPr/>
              <p:nvPr/>
            </p:nvSpPr>
            <p:spPr>
              <a:xfrm>
                <a:off x="5183" y="2446"/>
                <a:ext cx="166" cy="187"/>
              </a:xfrm>
              <a:custGeom>
                <a:avLst/>
                <a:gdLst/>
                <a:ahLst/>
                <a:cxnLst/>
                <a:rect l="l" t="t" r="r" b="b"/>
                <a:pathLst>
                  <a:path w="444" h="500" extrusionOk="0">
                    <a:moveTo>
                      <a:pt x="189" y="0"/>
                    </a:moveTo>
                    <a:cubicBezTo>
                      <a:pt x="189" y="0"/>
                      <a:pt x="189" y="0"/>
                      <a:pt x="189" y="0"/>
                    </a:cubicBezTo>
                    <a:cubicBezTo>
                      <a:pt x="189" y="0"/>
                      <a:pt x="189" y="0"/>
                      <a:pt x="189" y="0"/>
                    </a:cubicBezTo>
                    <a:moveTo>
                      <a:pt x="188" y="1"/>
                    </a:moveTo>
                    <a:cubicBezTo>
                      <a:pt x="188" y="1"/>
                      <a:pt x="188" y="1"/>
                      <a:pt x="188" y="1"/>
                    </a:cubicBezTo>
                    <a:cubicBezTo>
                      <a:pt x="188" y="1"/>
                      <a:pt x="188" y="1"/>
                      <a:pt x="188" y="1"/>
                    </a:cubicBezTo>
                    <a:moveTo>
                      <a:pt x="187" y="1"/>
                    </a:moveTo>
                    <a:cubicBezTo>
                      <a:pt x="187" y="1"/>
                      <a:pt x="187" y="1"/>
                      <a:pt x="187" y="1"/>
                    </a:cubicBezTo>
                    <a:cubicBezTo>
                      <a:pt x="187" y="1"/>
                      <a:pt x="187" y="1"/>
                      <a:pt x="187" y="1"/>
                    </a:cubicBezTo>
                    <a:moveTo>
                      <a:pt x="444" y="82"/>
                    </a:moveTo>
                    <a:cubicBezTo>
                      <a:pt x="413" y="45"/>
                      <a:pt x="370" y="16"/>
                      <a:pt x="321" y="2"/>
                    </a:cubicBezTo>
                    <a:cubicBezTo>
                      <a:pt x="370" y="16"/>
                      <a:pt x="413" y="44"/>
                      <a:pt x="444" y="81"/>
                    </a:cubicBezTo>
                    <a:cubicBezTo>
                      <a:pt x="444" y="81"/>
                      <a:pt x="444" y="81"/>
                      <a:pt x="444" y="82"/>
                    </a:cubicBezTo>
                    <a:cubicBezTo>
                      <a:pt x="444" y="82"/>
                      <a:pt x="444" y="82"/>
                      <a:pt x="444" y="82"/>
                    </a:cubicBezTo>
                    <a:moveTo>
                      <a:pt x="0" y="205"/>
                    </a:moveTo>
                    <a:cubicBezTo>
                      <a:pt x="0" y="205"/>
                      <a:pt x="0" y="205"/>
                      <a:pt x="0" y="205"/>
                    </a:cubicBezTo>
                    <a:cubicBezTo>
                      <a:pt x="0" y="205"/>
                      <a:pt x="0" y="204"/>
                      <a:pt x="0" y="204"/>
                    </a:cubicBezTo>
                    <a:cubicBezTo>
                      <a:pt x="18" y="103"/>
                      <a:pt x="93" y="25"/>
                      <a:pt x="187" y="1"/>
                    </a:cubicBezTo>
                    <a:cubicBezTo>
                      <a:pt x="93" y="25"/>
                      <a:pt x="18" y="103"/>
                      <a:pt x="0" y="205"/>
                    </a:cubicBezTo>
                    <a:moveTo>
                      <a:pt x="44" y="394"/>
                    </a:moveTo>
                    <a:cubicBezTo>
                      <a:pt x="44" y="394"/>
                      <a:pt x="44" y="394"/>
                      <a:pt x="44" y="394"/>
                    </a:cubicBezTo>
                    <a:cubicBezTo>
                      <a:pt x="44" y="394"/>
                      <a:pt x="44" y="394"/>
                      <a:pt x="44" y="394"/>
                    </a:cubicBezTo>
                    <a:cubicBezTo>
                      <a:pt x="42" y="392"/>
                      <a:pt x="41" y="390"/>
                      <a:pt x="40" y="388"/>
                    </a:cubicBezTo>
                    <a:cubicBezTo>
                      <a:pt x="40" y="388"/>
                      <a:pt x="40" y="388"/>
                      <a:pt x="40" y="388"/>
                    </a:cubicBezTo>
                    <a:cubicBezTo>
                      <a:pt x="40" y="388"/>
                      <a:pt x="40" y="388"/>
                      <a:pt x="40" y="388"/>
                    </a:cubicBezTo>
                    <a:cubicBezTo>
                      <a:pt x="41" y="390"/>
                      <a:pt x="42" y="392"/>
                      <a:pt x="44" y="394"/>
                    </a:cubicBezTo>
                    <a:moveTo>
                      <a:pt x="219" y="500"/>
                    </a:moveTo>
                    <a:cubicBezTo>
                      <a:pt x="219" y="499"/>
                      <a:pt x="219" y="499"/>
                      <a:pt x="219" y="499"/>
                    </a:cubicBezTo>
                    <a:cubicBezTo>
                      <a:pt x="216" y="499"/>
                      <a:pt x="214" y="499"/>
                      <a:pt x="211" y="498"/>
                    </a:cubicBezTo>
                    <a:cubicBezTo>
                      <a:pt x="209" y="498"/>
                      <a:pt x="207" y="498"/>
                      <a:pt x="204" y="497"/>
                    </a:cubicBezTo>
                    <a:cubicBezTo>
                      <a:pt x="204" y="497"/>
                      <a:pt x="204" y="497"/>
                      <a:pt x="204" y="497"/>
                    </a:cubicBezTo>
                    <a:cubicBezTo>
                      <a:pt x="204" y="497"/>
                      <a:pt x="204" y="497"/>
                      <a:pt x="204" y="497"/>
                    </a:cubicBezTo>
                    <a:cubicBezTo>
                      <a:pt x="206" y="497"/>
                      <a:pt x="209" y="498"/>
                      <a:pt x="211" y="498"/>
                    </a:cubicBezTo>
                    <a:cubicBezTo>
                      <a:pt x="214" y="499"/>
                      <a:pt x="217" y="499"/>
                      <a:pt x="219" y="499"/>
                    </a:cubicBezTo>
                    <a:cubicBezTo>
                      <a:pt x="219" y="499"/>
                      <a:pt x="219" y="499"/>
                      <a:pt x="219" y="50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
              <p:cNvSpPr/>
              <p:nvPr/>
            </p:nvSpPr>
            <p:spPr>
              <a:xfrm>
                <a:off x="5179" y="2444"/>
                <a:ext cx="197" cy="190"/>
              </a:xfrm>
              <a:custGeom>
                <a:avLst/>
                <a:gdLst/>
                <a:ahLst/>
                <a:cxnLst/>
                <a:rect l="l" t="t" r="r" b="b"/>
                <a:pathLst>
                  <a:path w="526" h="509" extrusionOk="0">
                    <a:moveTo>
                      <a:pt x="263" y="509"/>
                    </a:moveTo>
                    <a:cubicBezTo>
                      <a:pt x="252" y="509"/>
                      <a:pt x="241" y="508"/>
                      <a:pt x="230" y="507"/>
                    </a:cubicBezTo>
                    <a:cubicBezTo>
                      <a:pt x="230" y="506"/>
                      <a:pt x="230" y="506"/>
                      <a:pt x="230" y="506"/>
                    </a:cubicBezTo>
                    <a:cubicBezTo>
                      <a:pt x="228" y="506"/>
                      <a:pt x="225" y="506"/>
                      <a:pt x="222" y="505"/>
                    </a:cubicBezTo>
                    <a:cubicBezTo>
                      <a:pt x="220" y="505"/>
                      <a:pt x="217" y="504"/>
                      <a:pt x="215" y="504"/>
                    </a:cubicBezTo>
                    <a:cubicBezTo>
                      <a:pt x="215" y="504"/>
                      <a:pt x="215" y="504"/>
                      <a:pt x="215" y="504"/>
                    </a:cubicBezTo>
                    <a:cubicBezTo>
                      <a:pt x="148" y="492"/>
                      <a:pt x="92" y="453"/>
                      <a:pt x="55" y="401"/>
                    </a:cubicBezTo>
                    <a:cubicBezTo>
                      <a:pt x="55" y="401"/>
                      <a:pt x="55" y="401"/>
                      <a:pt x="55" y="401"/>
                    </a:cubicBezTo>
                    <a:cubicBezTo>
                      <a:pt x="53" y="399"/>
                      <a:pt x="52" y="397"/>
                      <a:pt x="51" y="395"/>
                    </a:cubicBezTo>
                    <a:cubicBezTo>
                      <a:pt x="51" y="395"/>
                      <a:pt x="51" y="395"/>
                      <a:pt x="51" y="395"/>
                    </a:cubicBezTo>
                    <a:cubicBezTo>
                      <a:pt x="16" y="344"/>
                      <a:pt x="0" y="280"/>
                      <a:pt x="11" y="214"/>
                    </a:cubicBezTo>
                    <a:cubicBezTo>
                      <a:pt x="11" y="213"/>
                      <a:pt x="11" y="213"/>
                      <a:pt x="11" y="212"/>
                    </a:cubicBezTo>
                    <a:cubicBezTo>
                      <a:pt x="11" y="212"/>
                      <a:pt x="11" y="212"/>
                      <a:pt x="11" y="212"/>
                    </a:cubicBezTo>
                    <a:cubicBezTo>
                      <a:pt x="29" y="110"/>
                      <a:pt x="104" y="32"/>
                      <a:pt x="198" y="8"/>
                    </a:cubicBezTo>
                    <a:cubicBezTo>
                      <a:pt x="198" y="8"/>
                      <a:pt x="198" y="8"/>
                      <a:pt x="198" y="8"/>
                    </a:cubicBezTo>
                    <a:cubicBezTo>
                      <a:pt x="198" y="8"/>
                      <a:pt x="198" y="8"/>
                      <a:pt x="198" y="8"/>
                    </a:cubicBezTo>
                    <a:cubicBezTo>
                      <a:pt x="199" y="8"/>
                      <a:pt x="199" y="8"/>
                      <a:pt x="199" y="8"/>
                    </a:cubicBezTo>
                    <a:cubicBezTo>
                      <a:pt x="199" y="8"/>
                      <a:pt x="199" y="8"/>
                      <a:pt x="199" y="8"/>
                    </a:cubicBezTo>
                    <a:cubicBezTo>
                      <a:pt x="199" y="7"/>
                      <a:pt x="199" y="7"/>
                      <a:pt x="200" y="7"/>
                    </a:cubicBezTo>
                    <a:cubicBezTo>
                      <a:pt x="200" y="7"/>
                      <a:pt x="200" y="7"/>
                      <a:pt x="200" y="7"/>
                    </a:cubicBezTo>
                    <a:cubicBezTo>
                      <a:pt x="220" y="2"/>
                      <a:pt x="241" y="0"/>
                      <a:pt x="262" y="0"/>
                    </a:cubicBezTo>
                    <a:cubicBezTo>
                      <a:pt x="275" y="0"/>
                      <a:pt x="289" y="1"/>
                      <a:pt x="302" y="3"/>
                    </a:cubicBezTo>
                    <a:cubicBezTo>
                      <a:pt x="312" y="4"/>
                      <a:pt x="322" y="7"/>
                      <a:pt x="332" y="9"/>
                    </a:cubicBezTo>
                    <a:cubicBezTo>
                      <a:pt x="381" y="23"/>
                      <a:pt x="424" y="52"/>
                      <a:pt x="455" y="89"/>
                    </a:cubicBezTo>
                    <a:cubicBezTo>
                      <a:pt x="455" y="89"/>
                      <a:pt x="455" y="89"/>
                      <a:pt x="455" y="88"/>
                    </a:cubicBezTo>
                    <a:cubicBezTo>
                      <a:pt x="502" y="143"/>
                      <a:pt x="526" y="217"/>
                      <a:pt x="514" y="294"/>
                    </a:cubicBezTo>
                    <a:cubicBezTo>
                      <a:pt x="505" y="346"/>
                      <a:pt x="482" y="392"/>
                      <a:pt x="448" y="428"/>
                    </a:cubicBezTo>
                    <a:cubicBezTo>
                      <a:pt x="401" y="478"/>
                      <a:pt x="334" y="509"/>
                      <a:pt x="263"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
              <p:cNvSpPr/>
              <p:nvPr/>
            </p:nvSpPr>
            <p:spPr>
              <a:xfrm>
                <a:off x="5449" y="2506"/>
                <a:ext cx="68" cy="190"/>
              </a:xfrm>
              <a:custGeom>
                <a:avLst/>
                <a:gdLst/>
                <a:ahLst/>
                <a:cxnLst/>
                <a:rect l="l" t="t" r="r" b="b"/>
                <a:pathLst>
                  <a:path w="180" h="509" extrusionOk="0">
                    <a:moveTo>
                      <a:pt x="180" y="2"/>
                    </a:moveTo>
                    <a:cubicBezTo>
                      <a:pt x="180" y="2"/>
                      <a:pt x="180" y="2"/>
                      <a:pt x="180" y="2"/>
                    </a:cubicBezTo>
                    <a:cubicBezTo>
                      <a:pt x="180" y="2"/>
                      <a:pt x="180" y="2"/>
                      <a:pt x="180" y="2"/>
                    </a:cubicBezTo>
                    <a:moveTo>
                      <a:pt x="26" y="29"/>
                    </a:moveTo>
                    <a:cubicBezTo>
                      <a:pt x="26" y="29"/>
                      <a:pt x="26" y="29"/>
                      <a:pt x="26" y="29"/>
                    </a:cubicBez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4" y="509"/>
                    </a:moveTo>
                    <a:cubicBezTo>
                      <a:pt x="131" y="509"/>
                      <a:pt x="118" y="508"/>
                      <a:pt x="104" y="506"/>
                    </a:cubicBezTo>
                    <a:cubicBezTo>
                      <a:pt x="104" y="506"/>
                      <a:pt x="104" y="505"/>
                      <a:pt x="103" y="505"/>
                    </a:cubicBezTo>
                    <a:cubicBezTo>
                      <a:pt x="104" y="505"/>
                      <a:pt x="104" y="506"/>
                      <a:pt x="104" y="506"/>
                    </a:cubicBezTo>
                    <a:cubicBezTo>
                      <a:pt x="118" y="508"/>
                      <a:pt x="131" y="509"/>
                      <a:pt x="144" y="509"/>
                    </a:cubicBezTo>
                    <a:moveTo>
                      <a:pt x="144" y="509"/>
                    </a:moveTo>
                    <a:cubicBezTo>
                      <a:pt x="144" y="509"/>
                      <a:pt x="144" y="509"/>
                      <a:pt x="144" y="509"/>
                    </a:cubicBezTo>
                    <a:cubicBezTo>
                      <a:pt x="145" y="509"/>
                      <a:pt x="145" y="509"/>
                      <a:pt x="145" y="509"/>
                    </a:cubicBezTo>
                    <a:cubicBezTo>
                      <a:pt x="144" y="509"/>
                      <a:pt x="144" y="509"/>
                      <a:pt x="144" y="50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1"/>
              <p:cNvSpPr/>
              <p:nvPr/>
            </p:nvSpPr>
            <p:spPr>
              <a:xfrm>
                <a:off x="5408" y="2506"/>
                <a:ext cx="191" cy="190"/>
              </a:xfrm>
              <a:custGeom>
                <a:avLst/>
                <a:gdLst/>
                <a:ahLst/>
                <a:cxnLst/>
                <a:rect l="l" t="t" r="r" b="b"/>
                <a:pathLst>
                  <a:path w="510" h="509" extrusionOk="0">
                    <a:moveTo>
                      <a:pt x="255" y="509"/>
                    </a:moveTo>
                    <a:cubicBezTo>
                      <a:pt x="255" y="509"/>
                      <a:pt x="255" y="509"/>
                      <a:pt x="255"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2" y="360"/>
                      <a:pt x="3" y="288"/>
                    </a:cubicBezTo>
                    <a:cubicBezTo>
                      <a:pt x="0" y="264"/>
                      <a:pt x="0" y="239"/>
                      <a:pt x="4" y="214"/>
                    </a:cubicBezTo>
                    <a:cubicBezTo>
                      <a:pt x="17" y="132"/>
                      <a:pt x="68" y="65"/>
                      <a:pt x="137" y="29"/>
                    </a:cubicBezTo>
                    <a:cubicBezTo>
                      <a:pt x="137" y="29"/>
                      <a:pt x="137" y="29"/>
                      <a:pt x="137" y="29"/>
                    </a:cubicBezTo>
                    <a:cubicBezTo>
                      <a:pt x="173" y="10"/>
                      <a:pt x="213" y="0"/>
                      <a:pt x="255" y="0"/>
                    </a:cubicBezTo>
                    <a:cubicBezTo>
                      <a:pt x="267" y="0"/>
                      <a:pt x="278" y="1"/>
                      <a:pt x="290" y="2"/>
                    </a:cubicBezTo>
                    <a:cubicBezTo>
                      <a:pt x="290" y="2"/>
                      <a:pt x="290" y="2"/>
                      <a:pt x="291" y="2"/>
                    </a:cubicBezTo>
                    <a:cubicBezTo>
                      <a:pt x="291" y="2"/>
                      <a:pt x="291" y="2"/>
                      <a:pt x="291" y="2"/>
                    </a:cubicBezTo>
                    <a:cubicBezTo>
                      <a:pt x="292" y="2"/>
                      <a:pt x="294" y="3"/>
                      <a:pt x="295" y="3"/>
                    </a:cubicBezTo>
                    <a:cubicBezTo>
                      <a:pt x="420" y="23"/>
                      <a:pt x="510" y="131"/>
                      <a:pt x="510" y="254"/>
                    </a:cubicBezTo>
                    <a:cubicBezTo>
                      <a:pt x="510" y="267"/>
                      <a:pt x="509" y="281"/>
                      <a:pt x="506" y="294"/>
                    </a:cubicBezTo>
                    <a:cubicBezTo>
                      <a:pt x="486" y="419"/>
                      <a:pt x="378" y="509"/>
                      <a:pt x="256" y="509"/>
                    </a:cubicBezTo>
                    <a:cubicBezTo>
                      <a:pt x="255" y="509"/>
                      <a:pt x="255"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1"/>
              <p:cNvSpPr/>
              <p:nvPr/>
            </p:nvSpPr>
            <p:spPr>
              <a:xfrm>
                <a:off x="5899" y="2495"/>
                <a:ext cx="126" cy="189"/>
              </a:xfrm>
              <a:custGeom>
                <a:avLst/>
                <a:gdLst/>
                <a:ahLst/>
                <a:cxnLst/>
                <a:rect l="l" t="t" r="r" b="b"/>
                <a:pathLst>
                  <a:path w="338" h="506" extrusionOk="0">
                    <a:moveTo>
                      <a:pt x="246" y="2"/>
                    </a:moveTo>
                    <a:cubicBezTo>
                      <a:pt x="246" y="2"/>
                      <a:pt x="246" y="2"/>
                      <a:pt x="246" y="2"/>
                    </a:cubicBezTo>
                    <a:cubicBezTo>
                      <a:pt x="246" y="2"/>
                      <a:pt x="246" y="2"/>
                      <a:pt x="246" y="2"/>
                    </a:cubicBezTo>
                    <a:moveTo>
                      <a:pt x="247" y="2"/>
                    </a:moveTo>
                    <a:cubicBezTo>
                      <a:pt x="247" y="2"/>
                      <a:pt x="247" y="2"/>
                      <a:pt x="246" y="2"/>
                    </a:cubicBezTo>
                    <a:cubicBezTo>
                      <a:pt x="247" y="2"/>
                      <a:pt x="247" y="2"/>
                      <a:pt x="247" y="2"/>
                    </a:cubicBezTo>
                    <a:moveTo>
                      <a:pt x="338" y="31"/>
                    </a:moveTo>
                    <a:cubicBezTo>
                      <a:pt x="314" y="17"/>
                      <a:pt x="287" y="8"/>
                      <a:pt x="258" y="3"/>
                    </a:cubicBezTo>
                    <a:cubicBezTo>
                      <a:pt x="287" y="8"/>
                      <a:pt x="314" y="17"/>
                      <a:pt x="338" y="30"/>
                    </a:cubicBezTo>
                    <a:cubicBezTo>
                      <a:pt x="338" y="30"/>
                      <a:pt x="338" y="31"/>
                      <a:pt x="338" y="31"/>
                    </a:cubicBezTo>
                    <a:moveTo>
                      <a:pt x="0" y="123"/>
                    </a:moveTo>
                    <a:cubicBezTo>
                      <a:pt x="0" y="122"/>
                      <a:pt x="0" y="122"/>
                      <a:pt x="0" y="122"/>
                    </a:cubicBezTo>
                    <a:cubicBezTo>
                      <a:pt x="45" y="48"/>
                      <a:pt x="127" y="0"/>
                      <a:pt x="217" y="0"/>
                    </a:cubicBezTo>
                    <a:cubicBezTo>
                      <a:pt x="227" y="0"/>
                      <a:pt x="236" y="1"/>
                      <a:pt x="246" y="2"/>
                    </a:cubicBezTo>
                    <a:cubicBezTo>
                      <a:pt x="236" y="1"/>
                      <a:pt x="227" y="0"/>
                      <a:pt x="217" y="0"/>
                    </a:cubicBezTo>
                    <a:cubicBezTo>
                      <a:pt x="128" y="0"/>
                      <a:pt x="46" y="48"/>
                      <a:pt x="0" y="123"/>
                    </a:cubicBezTo>
                    <a:moveTo>
                      <a:pt x="174" y="505"/>
                    </a:moveTo>
                    <a:cubicBezTo>
                      <a:pt x="136" y="499"/>
                      <a:pt x="101" y="484"/>
                      <a:pt x="72" y="463"/>
                    </a:cubicBezTo>
                    <a:cubicBezTo>
                      <a:pt x="72" y="463"/>
                      <a:pt x="72" y="463"/>
                      <a:pt x="72" y="463"/>
                    </a:cubicBezTo>
                    <a:cubicBezTo>
                      <a:pt x="101" y="484"/>
                      <a:pt x="136" y="499"/>
                      <a:pt x="174" y="505"/>
                    </a:cubicBezTo>
                    <a:moveTo>
                      <a:pt x="175" y="505"/>
                    </a:moveTo>
                    <a:cubicBezTo>
                      <a:pt x="175" y="505"/>
                      <a:pt x="174" y="505"/>
                      <a:pt x="174" y="505"/>
                    </a:cubicBezTo>
                    <a:cubicBezTo>
                      <a:pt x="174" y="505"/>
                      <a:pt x="175" y="505"/>
                      <a:pt x="175" y="505"/>
                    </a:cubicBezTo>
                    <a:moveTo>
                      <a:pt x="176" y="506"/>
                    </a:moveTo>
                    <a:cubicBezTo>
                      <a:pt x="175" y="505"/>
                      <a:pt x="175" y="505"/>
                      <a:pt x="175" y="505"/>
                    </a:cubicBezTo>
                    <a:cubicBezTo>
                      <a:pt x="175" y="505"/>
                      <a:pt x="175" y="505"/>
                      <a:pt x="176" y="506"/>
                    </a:cubicBezTo>
                    <a:moveTo>
                      <a:pt x="176" y="506"/>
                    </a:moveTo>
                    <a:cubicBezTo>
                      <a:pt x="176" y="506"/>
                      <a:pt x="176" y="506"/>
                      <a:pt x="176" y="506"/>
                    </a:cubicBezTo>
                    <a:cubicBezTo>
                      <a:pt x="176" y="506"/>
                      <a:pt x="176" y="506"/>
                      <a:pt x="176" y="506"/>
                    </a:cubicBezTo>
                    <a:moveTo>
                      <a:pt x="182" y="506"/>
                    </a:moveTo>
                    <a:cubicBezTo>
                      <a:pt x="180" y="506"/>
                      <a:pt x="179" y="506"/>
                      <a:pt x="178" y="506"/>
                    </a:cubicBezTo>
                    <a:cubicBezTo>
                      <a:pt x="177" y="506"/>
                      <a:pt x="177" y="506"/>
                      <a:pt x="177" y="506"/>
                    </a:cubicBezTo>
                    <a:cubicBezTo>
                      <a:pt x="177" y="506"/>
                      <a:pt x="177"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1"/>
              <p:cNvSpPr/>
              <p:nvPr/>
            </p:nvSpPr>
            <p:spPr>
              <a:xfrm>
                <a:off x="5880" y="2495"/>
                <a:ext cx="165" cy="189"/>
              </a:xfrm>
              <a:custGeom>
                <a:avLst/>
                <a:gdLst/>
                <a:ahLst/>
                <a:cxnLst/>
                <a:rect l="l" t="t" r="r" b="b"/>
                <a:pathLst>
                  <a:path w="441" h="506" extrusionOk="0">
                    <a:moveTo>
                      <a:pt x="231" y="506"/>
                    </a:moveTo>
                    <a:cubicBezTo>
                      <a:pt x="227" y="506"/>
                      <a:pt x="227" y="506"/>
                      <a:pt x="227" y="506"/>
                    </a:cubicBezTo>
                    <a:cubicBezTo>
                      <a:pt x="226" y="506"/>
                      <a:pt x="226" y="506"/>
                      <a:pt x="226" y="506"/>
                    </a:cubicBezTo>
                    <a:cubicBezTo>
                      <a:pt x="226" y="506"/>
                      <a:pt x="225" y="506"/>
                      <a:pt x="225" y="506"/>
                    </a:cubicBezTo>
                    <a:cubicBezTo>
                      <a:pt x="225" y="506"/>
                      <a:pt x="225" y="506"/>
                      <a:pt x="225" y="506"/>
                    </a:cubicBezTo>
                    <a:cubicBezTo>
                      <a:pt x="225" y="506"/>
                      <a:pt x="225" y="506"/>
                      <a:pt x="225" y="505"/>
                    </a:cubicBezTo>
                    <a:cubicBezTo>
                      <a:pt x="224" y="505"/>
                      <a:pt x="224" y="505"/>
                      <a:pt x="224" y="505"/>
                    </a:cubicBezTo>
                    <a:cubicBezTo>
                      <a:pt x="224" y="505"/>
                      <a:pt x="224" y="505"/>
                      <a:pt x="224" y="505"/>
                    </a:cubicBezTo>
                    <a:cubicBezTo>
                      <a:pt x="224" y="505"/>
                      <a:pt x="223" y="505"/>
                      <a:pt x="223" y="505"/>
                    </a:cubicBezTo>
                    <a:cubicBezTo>
                      <a:pt x="223" y="505"/>
                      <a:pt x="223" y="505"/>
                      <a:pt x="223" y="505"/>
                    </a:cubicBezTo>
                    <a:cubicBezTo>
                      <a:pt x="185" y="499"/>
                      <a:pt x="150" y="484"/>
                      <a:pt x="121" y="463"/>
                    </a:cubicBezTo>
                    <a:cubicBezTo>
                      <a:pt x="121" y="463"/>
                      <a:pt x="121" y="463"/>
                      <a:pt x="121" y="463"/>
                    </a:cubicBezTo>
                    <a:cubicBezTo>
                      <a:pt x="44" y="409"/>
                      <a:pt x="0" y="314"/>
                      <a:pt x="15" y="215"/>
                    </a:cubicBezTo>
                    <a:cubicBezTo>
                      <a:pt x="21" y="181"/>
                      <a:pt x="32" y="150"/>
                      <a:pt x="49" y="123"/>
                    </a:cubicBezTo>
                    <a:cubicBezTo>
                      <a:pt x="49" y="122"/>
                      <a:pt x="49" y="122"/>
                      <a:pt x="49" y="122"/>
                    </a:cubicBezTo>
                    <a:cubicBezTo>
                      <a:pt x="49" y="123"/>
                      <a:pt x="49" y="123"/>
                      <a:pt x="49" y="123"/>
                    </a:cubicBezTo>
                    <a:cubicBezTo>
                      <a:pt x="95" y="48"/>
                      <a:pt x="177" y="0"/>
                      <a:pt x="266" y="0"/>
                    </a:cubicBezTo>
                    <a:cubicBezTo>
                      <a:pt x="276" y="0"/>
                      <a:pt x="285" y="1"/>
                      <a:pt x="295" y="2"/>
                    </a:cubicBezTo>
                    <a:cubicBezTo>
                      <a:pt x="295" y="2"/>
                      <a:pt x="295" y="2"/>
                      <a:pt x="295" y="2"/>
                    </a:cubicBezTo>
                    <a:cubicBezTo>
                      <a:pt x="295" y="2"/>
                      <a:pt x="295" y="2"/>
                      <a:pt x="295" y="2"/>
                    </a:cubicBezTo>
                    <a:cubicBezTo>
                      <a:pt x="296" y="2"/>
                      <a:pt x="296" y="2"/>
                      <a:pt x="296" y="2"/>
                    </a:cubicBezTo>
                    <a:cubicBezTo>
                      <a:pt x="299" y="2"/>
                      <a:pt x="303" y="3"/>
                      <a:pt x="307" y="3"/>
                    </a:cubicBezTo>
                    <a:cubicBezTo>
                      <a:pt x="336" y="8"/>
                      <a:pt x="363" y="17"/>
                      <a:pt x="387" y="31"/>
                    </a:cubicBezTo>
                    <a:cubicBezTo>
                      <a:pt x="381" y="47"/>
                      <a:pt x="376" y="65"/>
                      <a:pt x="373" y="83"/>
                    </a:cubicBezTo>
                    <a:cubicBezTo>
                      <a:pt x="360" y="165"/>
                      <a:pt x="388" y="244"/>
                      <a:pt x="441" y="299"/>
                    </a:cubicBezTo>
                    <a:cubicBezTo>
                      <a:pt x="337" y="316"/>
                      <a:pt x="250" y="397"/>
                      <a:pt x="231"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1"/>
              <p:cNvSpPr/>
              <p:nvPr/>
            </p:nvSpPr>
            <p:spPr>
              <a:xfrm>
                <a:off x="6066" y="2796"/>
                <a:ext cx="3" cy="0"/>
              </a:xfrm>
              <a:custGeom>
                <a:avLst/>
                <a:gdLst/>
                <a:ahLst/>
                <a:cxnLst/>
                <a:rect l="l" t="t" r="r" b="b"/>
                <a:pathLst>
                  <a:path w="6" h="120000" extrusionOk="0">
                    <a:moveTo>
                      <a:pt x="3" y="0"/>
                    </a:moveTo>
                    <a:cubicBezTo>
                      <a:pt x="4" y="0"/>
                      <a:pt x="5" y="0"/>
                      <a:pt x="6" y="0"/>
                    </a:cubicBezTo>
                    <a:cubicBezTo>
                      <a:pt x="5" y="0"/>
                      <a:pt x="4" y="0"/>
                      <a:pt x="3" y="0"/>
                    </a:cubicBezTo>
                    <a:moveTo>
                      <a:pt x="2" y="0"/>
                    </a:moveTo>
                    <a:cubicBezTo>
                      <a:pt x="3" y="0"/>
                      <a:pt x="3" y="0"/>
                      <a:pt x="3" y="0"/>
                    </a:cubicBezTo>
                    <a:cubicBezTo>
                      <a:pt x="3" y="0"/>
                      <a:pt x="3"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1"/>
              <p:cNvSpPr/>
              <p:nvPr/>
            </p:nvSpPr>
            <p:spPr>
              <a:xfrm>
                <a:off x="6080" y="2766"/>
                <a:ext cx="50" cy="28"/>
              </a:xfrm>
              <a:custGeom>
                <a:avLst/>
                <a:gdLst/>
                <a:ahLst/>
                <a:cxnLst/>
                <a:rect l="l" t="t" r="r" b="b"/>
                <a:pathLst>
                  <a:path w="134" h="75" extrusionOk="0">
                    <a:moveTo>
                      <a:pt x="0" y="75"/>
                    </a:moveTo>
                    <a:cubicBezTo>
                      <a:pt x="0" y="75"/>
                      <a:pt x="0" y="75"/>
                      <a:pt x="0" y="75"/>
                    </a:cubicBezTo>
                    <a:cubicBezTo>
                      <a:pt x="51" y="64"/>
                      <a:pt x="98" y="38"/>
                      <a:pt x="134" y="0"/>
                    </a:cubicBezTo>
                    <a:cubicBezTo>
                      <a:pt x="134" y="0"/>
                      <a:pt x="134" y="0"/>
                      <a:pt x="134" y="0"/>
                    </a:cubicBezTo>
                    <a:cubicBezTo>
                      <a:pt x="98" y="38"/>
                      <a:pt x="51" y="64"/>
                      <a:pt x="0" y="7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1"/>
              <p:cNvSpPr/>
              <p:nvPr/>
            </p:nvSpPr>
            <p:spPr>
              <a:xfrm>
                <a:off x="5967" y="2684"/>
                <a:ext cx="113" cy="112"/>
              </a:xfrm>
              <a:custGeom>
                <a:avLst/>
                <a:gdLst/>
                <a:ahLst/>
                <a:cxnLst/>
                <a:rect l="l" t="t" r="r" b="b"/>
                <a:pathLst>
                  <a:path w="304" h="298" extrusionOk="0">
                    <a:moveTo>
                      <a:pt x="0" y="4"/>
                    </a:moveTo>
                    <a:cubicBezTo>
                      <a:pt x="0" y="3"/>
                      <a:pt x="0" y="2"/>
                      <a:pt x="1" y="0"/>
                    </a:cubicBezTo>
                    <a:cubicBezTo>
                      <a:pt x="1" y="0"/>
                      <a:pt x="1" y="0"/>
                      <a:pt x="1" y="0"/>
                    </a:cubicBezTo>
                    <a:cubicBezTo>
                      <a:pt x="1" y="0"/>
                      <a:pt x="1" y="0"/>
                      <a:pt x="1" y="0"/>
                    </a:cubicBezTo>
                    <a:cubicBezTo>
                      <a:pt x="0" y="4"/>
                      <a:pt x="0" y="4"/>
                      <a:pt x="0" y="4"/>
                    </a:cubicBezTo>
                    <a:moveTo>
                      <a:pt x="273" y="298"/>
                    </a:moveTo>
                    <a:cubicBezTo>
                      <a:pt x="283" y="297"/>
                      <a:pt x="294" y="296"/>
                      <a:pt x="304" y="293"/>
                    </a:cubicBezTo>
                    <a:cubicBezTo>
                      <a:pt x="304" y="293"/>
                      <a:pt x="304" y="293"/>
                      <a:pt x="304" y="293"/>
                    </a:cubicBezTo>
                    <a:cubicBezTo>
                      <a:pt x="294" y="296"/>
                      <a:pt x="283" y="297"/>
                      <a:pt x="273" y="29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1"/>
              <p:cNvSpPr/>
              <p:nvPr/>
            </p:nvSpPr>
            <p:spPr>
              <a:xfrm>
                <a:off x="5965" y="2607"/>
                <a:ext cx="165" cy="189"/>
              </a:xfrm>
              <a:custGeom>
                <a:avLst/>
                <a:gdLst/>
                <a:ahLst/>
                <a:cxnLst/>
                <a:rect l="l" t="t" r="r" b="b"/>
                <a:pathLst>
                  <a:path w="441" h="506" extrusionOk="0">
                    <a:moveTo>
                      <a:pt x="255" y="506"/>
                    </a:moveTo>
                    <a:cubicBezTo>
                      <a:pt x="241" y="506"/>
                      <a:pt x="228" y="505"/>
                      <a:pt x="214" y="503"/>
                    </a:cubicBezTo>
                    <a:cubicBezTo>
                      <a:pt x="89" y="483"/>
                      <a:pt x="0" y="375"/>
                      <a:pt x="0" y="252"/>
                    </a:cubicBezTo>
                    <a:cubicBezTo>
                      <a:pt x="0" y="238"/>
                      <a:pt x="1" y="225"/>
                      <a:pt x="3" y="211"/>
                    </a:cubicBezTo>
                    <a:cubicBezTo>
                      <a:pt x="4" y="207"/>
                      <a:pt x="4" y="207"/>
                      <a:pt x="4" y="207"/>
                    </a:cubicBezTo>
                    <a:cubicBezTo>
                      <a:pt x="4" y="207"/>
                      <a:pt x="4" y="207"/>
                      <a:pt x="4" y="207"/>
                    </a:cubicBezTo>
                    <a:cubicBezTo>
                      <a:pt x="23" y="98"/>
                      <a:pt x="110" y="17"/>
                      <a:pt x="214" y="0"/>
                    </a:cubicBezTo>
                    <a:cubicBezTo>
                      <a:pt x="251" y="39"/>
                      <a:pt x="301" y="66"/>
                      <a:pt x="358" y="75"/>
                    </a:cubicBezTo>
                    <a:cubicBezTo>
                      <a:pt x="362" y="76"/>
                      <a:pt x="366" y="76"/>
                      <a:pt x="369" y="77"/>
                    </a:cubicBezTo>
                    <a:cubicBezTo>
                      <a:pt x="351" y="105"/>
                      <a:pt x="338" y="138"/>
                      <a:pt x="332" y="174"/>
                    </a:cubicBezTo>
                    <a:cubicBezTo>
                      <a:pt x="316" y="275"/>
                      <a:pt x="362" y="371"/>
                      <a:pt x="441" y="425"/>
                    </a:cubicBezTo>
                    <a:cubicBezTo>
                      <a:pt x="405" y="463"/>
                      <a:pt x="358" y="489"/>
                      <a:pt x="307" y="500"/>
                    </a:cubicBezTo>
                    <a:cubicBezTo>
                      <a:pt x="297" y="503"/>
                      <a:pt x="286" y="504"/>
                      <a:pt x="276" y="505"/>
                    </a:cubicBezTo>
                    <a:cubicBezTo>
                      <a:pt x="275" y="505"/>
                      <a:pt x="274" y="505"/>
                      <a:pt x="273" y="505"/>
                    </a:cubicBezTo>
                    <a:cubicBezTo>
                      <a:pt x="273" y="505"/>
                      <a:pt x="273" y="505"/>
                      <a:pt x="273" y="505"/>
                    </a:cubicBezTo>
                    <a:cubicBezTo>
                      <a:pt x="273" y="505"/>
                      <a:pt x="273" y="505"/>
                      <a:pt x="272" y="505"/>
                    </a:cubicBezTo>
                    <a:cubicBezTo>
                      <a:pt x="272" y="505"/>
                      <a:pt x="272" y="505"/>
                      <a:pt x="272" y="505"/>
                    </a:cubicBezTo>
                    <a:cubicBezTo>
                      <a:pt x="272" y="505"/>
                      <a:pt x="272" y="505"/>
                      <a:pt x="272" y="505"/>
                    </a:cubicBezTo>
                    <a:cubicBezTo>
                      <a:pt x="272" y="505"/>
                      <a:pt x="271" y="505"/>
                      <a:pt x="271" y="505"/>
                    </a:cubicBezTo>
                    <a:cubicBezTo>
                      <a:pt x="271" y="505"/>
                      <a:pt x="271" y="505"/>
                      <a:pt x="271" y="505"/>
                    </a:cubicBezTo>
                    <a:cubicBezTo>
                      <a:pt x="271" y="505"/>
                      <a:pt x="271" y="505"/>
                      <a:pt x="270" y="505"/>
                    </a:cubicBezTo>
                    <a:cubicBezTo>
                      <a:pt x="270" y="505"/>
                      <a:pt x="270" y="505"/>
                      <a:pt x="270" y="505"/>
                    </a:cubicBezTo>
                    <a:cubicBezTo>
                      <a:pt x="265" y="506"/>
                      <a:pt x="260"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
              <p:cNvSpPr/>
              <p:nvPr/>
            </p:nvSpPr>
            <p:spPr>
              <a:xfrm>
                <a:off x="6168" y="2731"/>
                <a:ext cx="100" cy="51"/>
              </a:xfrm>
              <a:custGeom>
                <a:avLst/>
                <a:gdLst/>
                <a:ahLst/>
                <a:cxnLst/>
                <a:rect l="l" t="t" r="r" b="b"/>
                <a:pathLst>
                  <a:path w="268" h="137" extrusionOk="0">
                    <a:moveTo>
                      <a:pt x="1" y="133"/>
                    </a:moveTo>
                    <a:cubicBezTo>
                      <a:pt x="0" y="133"/>
                      <a:pt x="0" y="133"/>
                      <a:pt x="0" y="133"/>
                    </a:cubicBezTo>
                    <a:cubicBezTo>
                      <a:pt x="0" y="133"/>
                      <a:pt x="0" y="133"/>
                      <a:pt x="1" y="133"/>
                    </a:cubicBezTo>
                    <a:moveTo>
                      <a:pt x="2" y="133"/>
                    </a:moveTo>
                    <a:cubicBezTo>
                      <a:pt x="1" y="133"/>
                      <a:pt x="1" y="133"/>
                      <a:pt x="1" y="133"/>
                    </a:cubicBezTo>
                    <a:cubicBezTo>
                      <a:pt x="1" y="133"/>
                      <a:pt x="1" y="133"/>
                      <a:pt x="2" y="133"/>
                    </a:cubicBezTo>
                    <a:moveTo>
                      <a:pt x="43" y="137"/>
                    </a:moveTo>
                    <a:cubicBezTo>
                      <a:pt x="30" y="137"/>
                      <a:pt x="16" y="136"/>
                      <a:pt x="3" y="134"/>
                    </a:cubicBezTo>
                    <a:cubicBezTo>
                      <a:pt x="2" y="134"/>
                      <a:pt x="2" y="133"/>
                      <a:pt x="2" y="133"/>
                    </a:cubicBezTo>
                    <a:cubicBezTo>
                      <a:pt x="2" y="133"/>
                      <a:pt x="2" y="134"/>
                      <a:pt x="3" y="134"/>
                    </a:cubicBezTo>
                    <a:cubicBezTo>
                      <a:pt x="16" y="136"/>
                      <a:pt x="30" y="137"/>
                      <a:pt x="43" y="137"/>
                    </a:cubicBezTo>
                    <a:cubicBezTo>
                      <a:pt x="138" y="137"/>
                      <a:pt x="225" y="83"/>
                      <a:pt x="268" y="0"/>
                    </a:cubicBezTo>
                    <a:cubicBezTo>
                      <a:pt x="268" y="0"/>
                      <a:pt x="268" y="0"/>
                      <a:pt x="268" y="0"/>
                    </a:cubicBezTo>
                    <a:cubicBezTo>
                      <a:pt x="225" y="83"/>
                      <a:pt x="138" y="137"/>
                      <a:pt x="43"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1"/>
              <p:cNvSpPr/>
              <p:nvPr/>
            </p:nvSpPr>
            <p:spPr>
              <a:xfrm>
                <a:off x="6130" y="2766"/>
                <a:ext cx="16" cy="8"/>
              </a:xfrm>
              <a:custGeom>
                <a:avLst/>
                <a:gdLst/>
                <a:ahLst/>
                <a:cxnLst/>
                <a:rect l="l" t="t" r="r" b="b"/>
                <a:pathLst>
                  <a:path w="41" h="22" extrusionOk="0">
                    <a:moveTo>
                      <a:pt x="41" y="22"/>
                    </a:moveTo>
                    <a:cubicBezTo>
                      <a:pt x="26" y="16"/>
                      <a:pt x="12" y="9"/>
                      <a:pt x="0" y="0"/>
                    </a:cubicBezTo>
                    <a:cubicBezTo>
                      <a:pt x="0" y="0"/>
                      <a:pt x="0" y="0"/>
                      <a:pt x="0" y="0"/>
                    </a:cubicBezTo>
                    <a:cubicBezTo>
                      <a:pt x="0" y="0"/>
                      <a:pt x="0" y="0"/>
                      <a:pt x="0" y="0"/>
                    </a:cubicBezTo>
                    <a:cubicBezTo>
                      <a:pt x="13" y="8"/>
                      <a:pt x="26" y="16"/>
                      <a:pt x="41" y="22"/>
                    </a:cubicBezTo>
                    <a:cubicBezTo>
                      <a:pt x="41" y="22"/>
                      <a:pt x="41" y="22"/>
                      <a:pt x="41" y="2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
              <p:cNvSpPr/>
              <p:nvPr/>
            </p:nvSpPr>
            <p:spPr>
              <a:xfrm>
                <a:off x="6146" y="2774"/>
                <a:ext cx="22" cy="7"/>
              </a:xfrm>
              <a:custGeom>
                <a:avLst/>
                <a:gdLst/>
                <a:ahLst/>
                <a:cxnLst/>
                <a:rect l="l" t="t" r="r" b="b"/>
                <a:pathLst>
                  <a:path w="59" h="18" extrusionOk="0">
                    <a:moveTo>
                      <a:pt x="59" y="18"/>
                    </a:moveTo>
                    <a:cubicBezTo>
                      <a:pt x="38" y="15"/>
                      <a:pt x="18" y="9"/>
                      <a:pt x="0" y="0"/>
                    </a:cubicBezTo>
                    <a:cubicBezTo>
                      <a:pt x="0" y="0"/>
                      <a:pt x="0" y="0"/>
                      <a:pt x="0" y="0"/>
                    </a:cubicBezTo>
                    <a:cubicBezTo>
                      <a:pt x="18" y="9"/>
                      <a:pt x="38" y="15"/>
                      <a:pt x="59" y="1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1"/>
              <p:cNvSpPr/>
              <p:nvPr/>
            </p:nvSpPr>
            <p:spPr>
              <a:xfrm>
                <a:off x="6084"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04" y="479"/>
                      <a:pt x="184" y="473"/>
                      <a:pt x="166" y="464"/>
                    </a:cubicBezTo>
                    <a:cubicBezTo>
                      <a:pt x="151" y="458"/>
                      <a:pt x="138" y="450"/>
                      <a:pt x="125" y="442"/>
                    </a:cubicBezTo>
                    <a:cubicBezTo>
                      <a:pt x="125" y="442"/>
                      <a:pt x="125" y="442"/>
                      <a:pt x="125"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1"/>
              <p:cNvSpPr/>
              <p:nvPr/>
            </p:nvSpPr>
            <p:spPr>
              <a:xfrm>
                <a:off x="6268"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8" y="160"/>
                    </a:moveTo>
                    <a:cubicBezTo>
                      <a:pt x="127" y="160"/>
                      <a:pt x="127" y="160"/>
                      <a:pt x="126" y="160"/>
                    </a:cubicBezTo>
                    <a:cubicBezTo>
                      <a:pt x="127" y="160"/>
                      <a:pt x="127" y="160"/>
                      <a:pt x="128" y="160"/>
                    </a:cubicBezTo>
                    <a:moveTo>
                      <a:pt x="129" y="160"/>
                    </a:moveTo>
                    <a:cubicBezTo>
                      <a:pt x="128" y="160"/>
                      <a:pt x="128" y="160"/>
                      <a:pt x="128" y="160"/>
                    </a:cubicBezTo>
                    <a:cubicBezTo>
                      <a:pt x="128" y="160"/>
                      <a:pt x="128" y="160"/>
                      <a:pt x="129"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2" y="161"/>
                      <a:pt x="132" y="161"/>
                      <a:pt x="131" y="161"/>
                    </a:cubicBezTo>
                    <a:cubicBezTo>
                      <a:pt x="132" y="161"/>
                      <a:pt x="132" y="161"/>
                      <a:pt x="132" y="161"/>
                    </a:cubicBezTo>
                    <a:moveTo>
                      <a:pt x="132" y="161"/>
                    </a:move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1"/>
              <p:cNvSpPr/>
              <p:nvPr/>
            </p:nvSpPr>
            <p:spPr>
              <a:xfrm>
                <a:off x="6234" y="2614"/>
                <a:ext cx="189"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4" y="380"/>
                      <a:pt x="223" y="380"/>
                    </a:cubicBezTo>
                    <a:cubicBezTo>
                      <a:pt x="223" y="380"/>
                      <a:pt x="223" y="380"/>
                      <a:pt x="223" y="380"/>
                    </a:cubicBezTo>
                    <a:cubicBezTo>
                      <a:pt x="223" y="380"/>
                      <a:pt x="223" y="380"/>
                      <a:pt x="222" y="380"/>
                    </a:cubicBezTo>
                    <a:cubicBezTo>
                      <a:pt x="222" y="380"/>
                      <a:pt x="222" y="380"/>
                      <a:pt x="222" y="380"/>
                    </a:cubicBezTo>
                    <a:cubicBezTo>
                      <a:pt x="222" y="380"/>
                      <a:pt x="222"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9" y="379"/>
                    </a:cubicBezTo>
                    <a:cubicBezTo>
                      <a:pt x="218" y="379"/>
                      <a:pt x="218" y="379"/>
                      <a:pt x="218" y="379"/>
                    </a:cubicBezTo>
                    <a:cubicBezTo>
                      <a:pt x="218" y="379"/>
                      <a:pt x="218" y="379"/>
                      <a:pt x="218" y="379"/>
                    </a:cubicBezTo>
                    <a:cubicBezTo>
                      <a:pt x="217" y="379"/>
                      <a:pt x="217" y="379"/>
                      <a:pt x="216" y="379"/>
                    </a:cubicBezTo>
                    <a:cubicBezTo>
                      <a:pt x="216" y="379"/>
                      <a:pt x="216" y="379"/>
                      <a:pt x="216"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
              <p:cNvSpPr/>
              <p:nvPr/>
            </p:nvSpPr>
            <p:spPr>
              <a:xfrm>
                <a:off x="6080" y="2446"/>
                <a:ext cx="45" cy="6"/>
              </a:xfrm>
              <a:custGeom>
                <a:avLst/>
                <a:gdLst/>
                <a:ahLst/>
                <a:cxnLst/>
                <a:rect l="l" t="t" r="r" b="b"/>
                <a:pathLst>
                  <a:path w="119" h="17" extrusionOk="0">
                    <a:moveTo>
                      <a:pt x="0" y="17"/>
                    </a:moveTo>
                    <a:cubicBezTo>
                      <a:pt x="0" y="17"/>
                      <a:pt x="0" y="17"/>
                      <a:pt x="0" y="17"/>
                    </a:cubicBezTo>
                    <a:cubicBezTo>
                      <a:pt x="28" y="6"/>
                      <a:pt x="59" y="0"/>
                      <a:pt x="90" y="0"/>
                    </a:cubicBezTo>
                    <a:cubicBezTo>
                      <a:pt x="100" y="0"/>
                      <a:pt x="109" y="1"/>
                      <a:pt x="119" y="2"/>
                    </a:cubicBezTo>
                    <a:cubicBezTo>
                      <a:pt x="109" y="1"/>
                      <a:pt x="100" y="0"/>
                      <a:pt x="90" y="0"/>
                    </a:cubicBezTo>
                    <a:cubicBezTo>
                      <a:pt x="59" y="0"/>
                      <a:pt x="28" y="6"/>
                      <a:pt x="0" y="17"/>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1"/>
              <p:cNvSpPr/>
              <p:nvPr/>
            </p:nvSpPr>
            <p:spPr>
              <a:xfrm>
                <a:off x="6025" y="2452"/>
                <a:ext cx="55" cy="55"/>
              </a:xfrm>
              <a:custGeom>
                <a:avLst/>
                <a:gdLst/>
                <a:ahLst/>
                <a:cxnLst/>
                <a:rect l="l" t="t" r="r" b="b"/>
                <a:pathLst>
                  <a:path w="147" h="146" extrusionOk="0">
                    <a:moveTo>
                      <a:pt x="0" y="146"/>
                    </a:moveTo>
                    <a:cubicBezTo>
                      <a:pt x="0" y="146"/>
                      <a:pt x="0" y="146"/>
                      <a:pt x="0" y="146"/>
                    </a:cubicBezTo>
                    <a:cubicBezTo>
                      <a:pt x="0" y="146"/>
                      <a:pt x="0" y="145"/>
                      <a:pt x="0" y="145"/>
                    </a:cubicBezTo>
                    <a:cubicBezTo>
                      <a:pt x="27" y="77"/>
                      <a:pt x="81" y="25"/>
                      <a:pt x="147" y="0"/>
                    </a:cubicBezTo>
                    <a:cubicBezTo>
                      <a:pt x="147" y="0"/>
                      <a:pt x="147" y="0"/>
                      <a:pt x="147" y="0"/>
                    </a:cubicBezTo>
                    <a:cubicBezTo>
                      <a:pt x="81" y="25"/>
                      <a:pt x="27" y="78"/>
                      <a:pt x="0" y="14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2" name="Google Shape;222;p1"/>
              <p:cNvSpPr/>
              <p:nvPr/>
            </p:nvSpPr>
            <p:spPr>
              <a:xfrm>
                <a:off x="6129" y="2447"/>
                <a:ext cx="17" cy="4"/>
              </a:xfrm>
              <a:custGeom>
                <a:avLst/>
                <a:gdLst/>
                <a:ahLst/>
                <a:cxnLst/>
                <a:rect l="l" t="t" r="r" b="b"/>
                <a:pathLst>
                  <a:path w="44" h="11" extrusionOk="0">
                    <a:moveTo>
                      <a:pt x="44" y="11"/>
                    </a:moveTo>
                    <a:cubicBezTo>
                      <a:pt x="30" y="6"/>
                      <a:pt x="15" y="2"/>
                      <a:pt x="0" y="0"/>
                    </a:cubicBezTo>
                    <a:cubicBezTo>
                      <a:pt x="15" y="2"/>
                      <a:pt x="30" y="6"/>
                      <a:pt x="44" y="11"/>
                    </a:cubicBezTo>
                    <a:cubicBezTo>
                      <a:pt x="44" y="11"/>
                      <a:pt x="44" y="11"/>
                      <a:pt x="44" y="1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
              <p:cNvSpPr/>
              <p:nvPr/>
            </p:nvSpPr>
            <p:spPr>
              <a:xfrm>
                <a:off x="6146" y="2451"/>
                <a:ext cx="41" cy="28"/>
              </a:xfrm>
              <a:custGeom>
                <a:avLst/>
                <a:gdLst/>
                <a:ahLst/>
                <a:cxnLst/>
                <a:rect l="l" t="t" r="r" b="b"/>
                <a:pathLst>
                  <a:path w="109" h="74" extrusionOk="0">
                    <a:moveTo>
                      <a:pt x="109" y="74"/>
                    </a:moveTo>
                    <a:cubicBezTo>
                      <a:pt x="80" y="41"/>
                      <a:pt x="43" y="15"/>
                      <a:pt x="0" y="0"/>
                    </a:cubicBezTo>
                    <a:cubicBezTo>
                      <a:pt x="0" y="0"/>
                      <a:pt x="0" y="0"/>
                      <a:pt x="0" y="0"/>
                    </a:cubicBezTo>
                    <a:cubicBezTo>
                      <a:pt x="43" y="15"/>
                      <a:pt x="80" y="41"/>
                      <a:pt x="109" y="74"/>
                    </a:cubicBezTo>
                    <a:cubicBezTo>
                      <a:pt x="109" y="74"/>
                      <a:pt x="109" y="74"/>
                      <a:pt x="109" y="7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1"/>
              <p:cNvSpPr/>
              <p:nvPr/>
            </p:nvSpPr>
            <p:spPr>
              <a:xfrm>
                <a:off x="6125" y="2446"/>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
              <p:cNvSpPr/>
              <p:nvPr/>
            </p:nvSpPr>
            <p:spPr>
              <a:xfrm>
                <a:off x="6015" y="2446"/>
                <a:ext cx="173" cy="190"/>
              </a:xfrm>
              <a:custGeom>
                <a:avLst/>
                <a:gdLst/>
                <a:ahLst/>
                <a:cxnLst/>
                <a:rect l="l" t="t" r="r" b="b"/>
                <a:pathLst>
                  <a:path w="463" h="509" extrusionOk="0">
                    <a:moveTo>
                      <a:pt x="265" y="509"/>
                    </a:moveTo>
                    <a:cubicBezTo>
                      <a:pt x="255" y="509"/>
                      <a:pt x="246" y="509"/>
                      <a:pt x="236"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7" y="163"/>
                      <a:pt x="27" y="163"/>
                    </a:cubicBezTo>
                    <a:cubicBezTo>
                      <a:pt x="54" y="95"/>
                      <a:pt x="108" y="42"/>
                      <a:pt x="174" y="17"/>
                    </a:cubicBezTo>
                    <a:cubicBezTo>
                      <a:pt x="202" y="6"/>
                      <a:pt x="233" y="0"/>
                      <a:pt x="264" y="0"/>
                    </a:cubicBezTo>
                    <a:cubicBezTo>
                      <a:pt x="274" y="0"/>
                      <a:pt x="283" y="1"/>
                      <a:pt x="293" y="2"/>
                    </a:cubicBezTo>
                    <a:cubicBezTo>
                      <a:pt x="293" y="2"/>
                      <a:pt x="293" y="2"/>
                      <a:pt x="294" y="2"/>
                    </a:cubicBezTo>
                    <a:cubicBezTo>
                      <a:pt x="294" y="2"/>
                      <a:pt x="294" y="2"/>
                      <a:pt x="294" y="2"/>
                    </a:cubicBezTo>
                    <a:cubicBezTo>
                      <a:pt x="297" y="2"/>
                      <a:pt x="301" y="3"/>
                      <a:pt x="304" y="4"/>
                    </a:cubicBezTo>
                    <a:cubicBezTo>
                      <a:pt x="305" y="4"/>
                      <a:pt x="305" y="4"/>
                      <a:pt x="305" y="4"/>
                    </a:cubicBezTo>
                    <a:cubicBezTo>
                      <a:pt x="320" y="6"/>
                      <a:pt x="335" y="10"/>
                      <a:pt x="349" y="15"/>
                    </a:cubicBezTo>
                    <a:cubicBezTo>
                      <a:pt x="392" y="30"/>
                      <a:pt x="429" y="56"/>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1"/>
              <p:cNvSpPr/>
              <p:nvPr/>
            </p:nvSpPr>
            <p:spPr>
              <a:xfrm>
                <a:off x="6187" y="2444"/>
                <a:ext cx="168" cy="81"/>
              </a:xfrm>
              <a:custGeom>
                <a:avLst/>
                <a:gdLst/>
                <a:ahLst/>
                <a:cxnLst/>
                <a:rect l="l" t="t" r="r" b="b"/>
                <a:pathLst>
                  <a:path w="451" h="219" extrusionOk="0">
                    <a:moveTo>
                      <a:pt x="192" y="0"/>
                    </a:moveTo>
                    <a:cubicBezTo>
                      <a:pt x="192" y="0"/>
                      <a:pt x="192" y="0"/>
                      <a:pt x="192" y="0"/>
                    </a:cubicBezTo>
                    <a:cubicBezTo>
                      <a:pt x="192" y="0"/>
                      <a:pt x="192" y="0"/>
                      <a:pt x="192" y="0"/>
                    </a:cubicBezTo>
                    <a:moveTo>
                      <a:pt x="303" y="22"/>
                    </a:moveTo>
                    <a:cubicBezTo>
                      <a:pt x="303" y="22"/>
                      <a:pt x="303" y="22"/>
                      <a:pt x="303" y="22"/>
                    </a:cubicBezTo>
                    <a:cubicBezTo>
                      <a:pt x="303" y="22"/>
                      <a:pt x="303" y="22"/>
                      <a:pt x="303" y="22"/>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3"/>
                      <a:pt x="383" y="58"/>
                      <a:pt x="303" y="22"/>
                    </a:cubicBezTo>
                    <a:cubicBezTo>
                      <a:pt x="383" y="58"/>
                      <a:pt x="439" y="133"/>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1"/>
              <p:cNvSpPr/>
              <p:nvPr/>
            </p:nvSpPr>
            <p:spPr>
              <a:xfrm>
                <a:off x="6162"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7" y="0"/>
                      <a:pt x="290" y="1"/>
                      <a:pt x="303" y="3"/>
                    </a:cubicBezTo>
                    <a:cubicBezTo>
                      <a:pt x="326" y="6"/>
                      <a:pt x="348" y="13"/>
                      <a:pt x="368" y="22"/>
                    </a:cubicBezTo>
                    <a:cubicBezTo>
                      <a:pt x="368" y="22"/>
                      <a:pt x="368" y="22"/>
                      <a:pt x="368" y="22"/>
                    </a:cubicBezTo>
                    <a:cubicBezTo>
                      <a:pt x="368" y="22"/>
                      <a:pt x="368" y="22"/>
                      <a:pt x="368" y="22"/>
                    </a:cubicBezTo>
                    <a:cubicBezTo>
                      <a:pt x="448" y="58"/>
                      <a:pt x="504" y="133"/>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8" name="Google Shape;228;p1"/>
              <p:cNvSpPr/>
              <p:nvPr/>
            </p:nvSpPr>
            <p:spPr>
              <a:xfrm>
                <a:off x="6355" y="2506"/>
                <a:ext cx="140" cy="190"/>
              </a:xfrm>
              <a:custGeom>
                <a:avLst/>
                <a:gdLst/>
                <a:ahLst/>
                <a:cxnLst/>
                <a:rect l="l" t="t" r="r" b="b"/>
                <a:pathLst>
                  <a:path w="373" h="508" extrusionOk="0">
                    <a:moveTo>
                      <a:pt x="197" y="3"/>
                    </a:moveTo>
                    <a:cubicBezTo>
                      <a:pt x="196" y="3"/>
                      <a:pt x="196" y="3"/>
                      <a:pt x="196" y="3"/>
                    </a:cubicBezTo>
                    <a:cubicBezTo>
                      <a:pt x="196" y="3"/>
                      <a:pt x="196" y="3"/>
                      <a:pt x="197" y="3"/>
                    </a:cubicBezTo>
                    <a:moveTo>
                      <a:pt x="197" y="3"/>
                    </a:moveTo>
                    <a:cubicBezTo>
                      <a:pt x="197" y="3"/>
                      <a:pt x="197" y="3"/>
                      <a:pt x="197" y="3"/>
                    </a:cubicBezTo>
                    <a:cubicBezTo>
                      <a:pt x="197" y="3"/>
                      <a:pt x="197" y="3"/>
                      <a:pt x="197" y="3"/>
                    </a:cubicBezTo>
                    <a:moveTo>
                      <a:pt x="0" y="53"/>
                    </a:moveTo>
                    <a:cubicBezTo>
                      <a:pt x="0" y="53"/>
                      <a:pt x="0" y="53"/>
                      <a:pt x="0" y="53"/>
                    </a:cubicBezTo>
                    <a:cubicBezTo>
                      <a:pt x="0" y="53"/>
                      <a:pt x="0" y="53"/>
                      <a:pt x="0" y="53"/>
                    </a:cubicBezTo>
                    <a:cubicBezTo>
                      <a:pt x="43" y="19"/>
                      <a:pt x="97" y="0"/>
                      <a:pt x="155" y="0"/>
                    </a:cubicBezTo>
                    <a:cubicBezTo>
                      <a:pt x="166" y="0"/>
                      <a:pt x="178" y="1"/>
                      <a:pt x="190" y="2"/>
                    </a:cubicBezTo>
                    <a:cubicBezTo>
                      <a:pt x="178" y="1"/>
                      <a:pt x="167" y="0"/>
                      <a:pt x="155" y="0"/>
                    </a:cubicBezTo>
                    <a:cubicBezTo>
                      <a:pt x="98" y="0"/>
                      <a:pt x="43" y="19"/>
                      <a:pt x="0" y="53"/>
                    </a:cubicBezTo>
                    <a:moveTo>
                      <a:pt x="354" y="95"/>
                    </a:moveTo>
                    <a:cubicBezTo>
                      <a:pt x="316" y="48"/>
                      <a:pt x="262" y="14"/>
                      <a:pt x="197" y="3"/>
                    </a:cubicBezTo>
                    <a:cubicBezTo>
                      <a:pt x="262" y="14"/>
                      <a:pt x="316" y="48"/>
                      <a:pt x="354" y="95"/>
                    </a:cubicBezTo>
                    <a:cubicBezTo>
                      <a:pt x="354" y="95"/>
                      <a:pt x="354" y="95"/>
                      <a:pt x="354" y="95"/>
                    </a:cubicBezTo>
                    <a:moveTo>
                      <a:pt x="180" y="508"/>
                    </a:moveTo>
                    <a:cubicBezTo>
                      <a:pt x="180" y="507"/>
                      <a:pt x="180" y="507"/>
                      <a:pt x="180" y="507"/>
                    </a:cubicBezTo>
                    <a:cubicBezTo>
                      <a:pt x="260" y="499"/>
                      <a:pt x="332" y="454"/>
                      <a:pt x="373" y="385"/>
                    </a:cubicBezTo>
                    <a:cubicBezTo>
                      <a:pt x="373" y="386"/>
                      <a:pt x="373" y="386"/>
                      <a:pt x="373" y="386"/>
                    </a:cubicBezTo>
                    <a:cubicBezTo>
                      <a:pt x="332" y="454"/>
                      <a:pt x="260" y="500"/>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1"/>
              <p:cNvSpPr/>
              <p:nvPr/>
            </p:nvSpPr>
            <p:spPr>
              <a:xfrm>
                <a:off x="6318"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8" y="0"/>
                      <a:pt x="255" y="0"/>
                    </a:cubicBezTo>
                    <a:cubicBezTo>
                      <a:pt x="267" y="0"/>
                      <a:pt x="278" y="1"/>
                      <a:pt x="290" y="2"/>
                    </a:cubicBezTo>
                    <a:cubicBezTo>
                      <a:pt x="292" y="2"/>
                      <a:pt x="293" y="3"/>
                      <a:pt x="295" y="3"/>
                    </a:cubicBezTo>
                    <a:cubicBezTo>
                      <a:pt x="295" y="3"/>
                      <a:pt x="296" y="3"/>
                      <a:pt x="296" y="3"/>
                    </a:cubicBezTo>
                    <a:cubicBezTo>
                      <a:pt x="296" y="3"/>
                      <a:pt x="296" y="3"/>
                      <a:pt x="297" y="3"/>
                    </a:cubicBezTo>
                    <a:cubicBezTo>
                      <a:pt x="297" y="3"/>
                      <a:pt x="297" y="3"/>
                      <a:pt x="297" y="3"/>
                    </a:cubicBezTo>
                    <a:cubicBezTo>
                      <a:pt x="297" y="3"/>
                      <a:pt x="297" y="3"/>
                      <a:pt x="297" y="3"/>
                    </a:cubicBezTo>
                    <a:cubicBezTo>
                      <a:pt x="297" y="3"/>
                      <a:pt x="297" y="3"/>
                      <a:pt x="297" y="3"/>
                    </a:cubicBezTo>
                    <a:cubicBezTo>
                      <a:pt x="362" y="14"/>
                      <a:pt x="416" y="48"/>
                      <a:pt x="454"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230;p1"/>
              <p:cNvSpPr/>
              <p:nvPr/>
            </p:nvSpPr>
            <p:spPr>
              <a:xfrm>
                <a:off x="6488" y="2495"/>
                <a:ext cx="166" cy="189"/>
              </a:xfrm>
              <a:custGeom>
                <a:avLst/>
                <a:gdLst/>
                <a:ahLst/>
                <a:cxnLst/>
                <a:rect l="l" t="t" r="r" b="b"/>
                <a:pathLst>
                  <a:path w="444" h="506" extrusionOk="0">
                    <a:moveTo>
                      <a:pt x="256" y="3"/>
                    </a:moveTo>
                    <a:cubicBezTo>
                      <a:pt x="256" y="3"/>
                      <a:pt x="256" y="3"/>
                      <a:pt x="255" y="3"/>
                    </a:cubicBezTo>
                    <a:cubicBezTo>
                      <a:pt x="256" y="3"/>
                      <a:pt x="256" y="3"/>
                      <a:pt x="256" y="3"/>
                    </a:cubicBezTo>
                    <a:moveTo>
                      <a:pt x="258" y="3"/>
                    </a:moveTo>
                    <a:cubicBezTo>
                      <a:pt x="258" y="3"/>
                      <a:pt x="257" y="3"/>
                      <a:pt x="257" y="3"/>
                    </a:cubicBezTo>
                    <a:cubicBezTo>
                      <a:pt x="257" y="3"/>
                      <a:pt x="258" y="3"/>
                      <a:pt x="258" y="3"/>
                    </a:cubicBezTo>
                    <a:moveTo>
                      <a:pt x="259" y="3"/>
                    </a:moveTo>
                    <a:cubicBezTo>
                      <a:pt x="258" y="3"/>
                      <a:pt x="258" y="3"/>
                      <a:pt x="258" y="3"/>
                    </a:cubicBezTo>
                    <a:cubicBezTo>
                      <a:pt x="258" y="3"/>
                      <a:pt x="258" y="3"/>
                      <a:pt x="259" y="3"/>
                    </a:cubicBezTo>
                    <a:moveTo>
                      <a:pt x="260" y="4"/>
                    </a:moveTo>
                    <a:cubicBezTo>
                      <a:pt x="259" y="4"/>
                      <a:pt x="259" y="3"/>
                      <a:pt x="259" y="3"/>
                    </a:cubicBezTo>
                    <a:cubicBezTo>
                      <a:pt x="259" y="3"/>
                      <a:pt x="259" y="4"/>
                      <a:pt x="260" y="4"/>
                    </a:cubicBezTo>
                    <a:moveTo>
                      <a:pt x="261" y="4"/>
                    </a:moveTo>
                    <a:cubicBezTo>
                      <a:pt x="260" y="4"/>
                      <a:pt x="260" y="4"/>
                      <a:pt x="260" y="4"/>
                    </a:cubicBezTo>
                    <a:cubicBezTo>
                      <a:pt x="260" y="4"/>
                      <a:pt x="260" y="4"/>
                      <a:pt x="261" y="4"/>
                    </a:cubicBezTo>
                    <a:moveTo>
                      <a:pt x="0" y="124"/>
                    </a:moveTo>
                    <a:cubicBezTo>
                      <a:pt x="0" y="124"/>
                      <a:pt x="0" y="123"/>
                      <a:pt x="0" y="123"/>
                    </a:cubicBezTo>
                    <a:cubicBezTo>
                      <a:pt x="0" y="123"/>
                      <a:pt x="0" y="123"/>
                      <a:pt x="0" y="123"/>
                    </a:cubicBezTo>
                    <a:cubicBezTo>
                      <a:pt x="45" y="48"/>
                      <a:pt x="127" y="0"/>
                      <a:pt x="218" y="0"/>
                    </a:cubicBezTo>
                    <a:cubicBezTo>
                      <a:pt x="230" y="0"/>
                      <a:pt x="243" y="1"/>
                      <a:pt x="255" y="3"/>
                    </a:cubicBezTo>
                    <a:cubicBezTo>
                      <a:pt x="243" y="1"/>
                      <a:pt x="230" y="0"/>
                      <a:pt x="218" y="0"/>
                    </a:cubicBezTo>
                    <a:cubicBezTo>
                      <a:pt x="127" y="0"/>
                      <a:pt x="45" y="48"/>
                      <a:pt x="0" y="124"/>
                    </a:cubicBezTo>
                    <a:moveTo>
                      <a:pt x="444" y="139"/>
                    </a:moveTo>
                    <a:cubicBezTo>
                      <a:pt x="409" y="70"/>
                      <a:pt x="343" y="18"/>
                      <a:pt x="261" y="4"/>
                    </a:cubicBezTo>
                    <a:cubicBezTo>
                      <a:pt x="343" y="18"/>
                      <a:pt x="409" y="70"/>
                      <a:pt x="444" y="138"/>
                    </a:cubicBezTo>
                    <a:cubicBezTo>
                      <a:pt x="444" y="138"/>
                      <a:pt x="444" y="139"/>
                      <a:pt x="444" y="139"/>
                    </a:cubicBezTo>
                    <a:moveTo>
                      <a:pt x="171" y="505"/>
                    </a:moveTo>
                    <a:cubicBezTo>
                      <a:pt x="109" y="493"/>
                      <a:pt x="56" y="460"/>
                      <a:pt x="19" y="414"/>
                    </a:cubicBezTo>
                    <a:cubicBezTo>
                      <a:pt x="19" y="414"/>
                      <a:pt x="19" y="414"/>
                      <a:pt x="19" y="413"/>
                    </a:cubicBezTo>
                    <a:cubicBezTo>
                      <a:pt x="19" y="413"/>
                      <a:pt x="19" y="413"/>
                      <a:pt x="19" y="413"/>
                    </a:cubicBezTo>
                    <a:cubicBezTo>
                      <a:pt x="56" y="459"/>
                      <a:pt x="109" y="493"/>
                      <a:pt x="171" y="505"/>
                    </a:cubicBezTo>
                    <a:moveTo>
                      <a:pt x="172" y="505"/>
                    </a:moveTo>
                    <a:cubicBezTo>
                      <a:pt x="171" y="505"/>
                      <a:pt x="171" y="505"/>
                      <a:pt x="171" y="505"/>
                    </a:cubicBezTo>
                    <a:cubicBezTo>
                      <a:pt x="171" y="505"/>
                      <a:pt x="171" y="505"/>
                      <a:pt x="172" y="505"/>
                    </a:cubicBezTo>
                    <a:moveTo>
                      <a:pt x="172" y="505"/>
                    </a:moveTo>
                    <a:cubicBezTo>
                      <a:pt x="172" y="505"/>
                      <a:pt x="172" y="505"/>
                      <a:pt x="172" y="505"/>
                    </a:cubicBezTo>
                    <a:cubicBezTo>
                      <a:pt x="172" y="505"/>
                      <a:pt x="172" y="505"/>
                      <a:pt x="172" y="505"/>
                    </a:cubicBezTo>
                    <a:moveTo>
                      <a:pt x="173" y="505"/>
                    </a:moveTo>
                    <a:cubicBezTo>
                      <a:pt x="173" y="505"/>
                      <a:pt x="173" y="505"/>
                      <a:pt x="173" y="505"/>
                    </a:cubicBezTo>
                    <a:cubicBezTo>
                      <a:pt x="173" y="505"/>
                      <a:pt x="173" y="505"/>
                      <a:pt x="173" y="505"/>
                    </a:cubicBezTo>
                    <a:moveTo>
                      <a:pt x="174" y="505"/>
                    </a:moveTo>
                    <a:cubicBezTo>
                      <a:pt x="174" y="505"/>
                      <a:pt x="174" y="505"/>
                      <a:pt x="174" y="505"/>
                    </a:cubicBezTo>
                    <a:cubicBezTo>
                      <a:pt x="174" y="505"/>
                      <a:pt x="174" y="505"/>
                      <a:pt x="174" y="505"/>
                    </a:cubicBezTo>
                    <a:moveTo>
                      <a:pt x="175" y="505"/>
                    </a:moveTo>
                    <a:cubicBezTo>
                      <a:pt x="175" y="505"/>
                      <a:pt x="175" y="505"/>
                      <a:pt x="174" y="505"/>
                    </a:cubicBezTo>
                    <a:cubicBezTo>
                      <a:pt x="175" y="505"/>
                      <a:pt x="175" y="505"/>
                      <a:pt x="175" y="505"/>
                    </a:cubicBezTo>
                    <a:moveTo>
                      <a:pt x="175" y="505"/>
                    </a:moveTo>
                    <a:cubicBezTo>
                      <a:pt x="175" y="505"/>
                      <a:pt x="175" y="505"/>
                      <a:pt x="175" y="505"/>
                    </a:cubicBezTo>
                    <a:cubicBezTo>
                      <a:pt x="175" y="505"/>
                      <a:pt x="175" y="505"/>
                      <a:pt x="175" y="505"/>
                    </a:cubicBezTo>
                    <a:moveTo>
                      <a:pt x="176" y="506"/>
                    </a:moveTo>
                    <a:cubicBezTo>
                      <a:pt x="176" y="506"/>
                      <a:pt x="176" y="506"/>
                      <a:pt x="176" y="506"/>
                    </a:cubicBezTo>
                    <a:cubicBezTo>
                      <a:pt x="176" y="506"/>
                      <a:pt x="176" y="506"/>
                      <a:pt x="176" y="506"/>
                    </a:cubicBezTo>
                    <a:moveTo>
                      <a:pt x="177" y="506"/>
                    </a:moveTo>
                    <a:cubicBezTo>
                      <a:pt x="177" y="506"/>
                      <a:pt x="177" y="506"/>
                      <a:pt x="177" y="506"/>
                    </a:cubicBezTo>
                    <a:moveTo>
                      <a:pt x="182" y="506"/>
                    </a:moveTo>
                    <a:cubicBezTo>
                      <a:pt x="180" y="506"/>
                      <a:pt x="179"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1"/>
              <p:cNvSpPr/>
              <p:nvPr/>
            </p:nvSpPr>
            <p:spPr>
              <a:xfrm>
                <a:off x="6471" y="2495"/>
                <a:ext cx="184" cy="189"/>
              </a:xfrm>
              <a:custGeom>
                <a:avLst/>
                <a:gdLst/>
                <a:ahLst/>
                <a:cxnLst/>
                <a:rect l="l" t="t" r="r" b="b"/>
                <a:pathLst>
                  <a:path w="491" h="506" extrusionOk="0">
                    <a:moveTo>
                      <a:pt x="227" y="506"/>
                    </a:moveTo>
                    <a:cubicBezTo>
                      <a:pt x="223" y="506"/>
                      <a:pt x="223" y="506"/>
                      <a:pt x="223" y="506"/>
                    </a:cubicBezTo>
                    <a:cubicBezTo>
                      <a:pt x="223" y="506"/>
                      <a:pt x="222" y="506"/>
                      <a:pt x="222" y="506"/>
                    </a:cubicBezTo>
                    <a:cubicBezTo>
                      <a:pt x="222" y="506"/>
                      <a:pt x="221" y="506"/>
                      <a:pt x="221" y="506"/>
                    </a:cubicBezTo>
                    <a:cubicBezTo>
                      <a:pt x="221" y="506"/>
                      <a:pt x="221" y="506"/>
                      <a:pt x="221" y="506"/>
                    </a:cubicBezTo>
                    <a:cubicBezTo>
                      <a:pt x="221" y="506"/>
                      <a:pt x="221" y="505"/>
                      <a:pt x="220" y="505"/>
                    </a:cubicBezTo>
                    <a:cubicBezTo>
                      <a:pt x="220" y="505"/>
                      <a:pt x="220" y="505"/>
                      <a:pt x="220" y="505"/>
                    </a:cubicBezTo>
                    <a:cubicBezTo>
                      <a:pt x="220" y="505"/>
                      <a:pt x="220" y="505"/>
                      <a:pt x="220" y="505"/>
                    </a:cubicBezTo>
                    <a:cubicBezTo>
                      <a:pt x="220" y="505"/>
                      <a:pt x="220" y="505"/>
                      <a:pt x="219" y="505"/>
                    </a:cubicBezTo>
                    <a:cubicBezTo>
                      <a:pt x="219" y="505"/>
                      <a:pt x="219" y="505"/>
                      <a:pt x="219" y="505"/>
                    </a:cubicBezTo>
                    <a:cubicBezTo>
                      <a:pt x="219" y="505"/>
                      <a:pt x="219" y="505"/>
                      <a:pt x="219" y="505"/>
                    </a:cubicBezTo>
                    <a:cubicBezTo>
                      <a:pt x="218" y="505"/>
                      <a:pt x="218" y="505"/>
                      <a:pt x="218" y="505"/>
                    </a:cubicBezTo>
                    <a:cubicBezTo>
                      <a:pt x="218" y="505"/>
                      <a:pt x="218" y="505"/>
                      <a:pt x="218" y="505"/>
                    </a:cubicBezTo>
                    <a:cubicBezTo>
                      <a:pt x="218" y="505"/>
                      <a:pt x="218" y="505"/>
                      <a:pt x="217" y="505"/>
                    </a:cubicBezTo>
                    <a:cubicBezTo>
                      <a:pt x="217" y="505"/>
                      <a:pt x="217" y="505"/>
                      <a:pt x="217" y="505"/>
                    </a:cubicBezTo>
                    <a:cubicBezTo>
                      <a:pt x="217" y="505"/>
                      <a:pt x="217" y="505"/>
                      <a:pt x="217" y="505"/>
                    </a:cubicBezTo>
                    <a:cubicBezTo>
                      <a:pt x="216" y="505"/>
                      <a:pt x="216" y="505"/>
                      <a:pt x="216" y="505"/>
                    </a:cubicBezTo>
                    <a:cubicBezTo>
                      <a:pt x="154" y="493"/>
                      <a:pt x="101" y="459"/>
                      <a:pt x="64" y="413"/>
                    </a:cubicBezTo>
                    <a:cubicBezTo>
                      <a:pt x="64" y="413"/>
                      <a:pt x="64" y="413"/>
                      <a:pt x="64" y="413"/>
                    </a:cubicBezTo>
                    <a:cubicBezTo>
                      <a:pt x="21" y="359"/>
                      <a:pt x="0" y="288"/>
                      <a:pt x="11" y="215"/>
                    </a:cubicBezTo>
                    <a:cubicBezTo>
                      <a:pt x="17" y="181"/>
                      <a:pt x="28" y="151"/>
                      <a:pt x="45" y="123"/>
                    </a:cubicBezTo>
                    <a:cubicBezTo>
                      <a:pt x="45" y="124"/>
                      <a:pt x="45" y="124"/>
                      <a:pt x="45" y="124"/>
                    </a:cubicBezTo>
                    <a:cubicBezTo>
                      <a:pt x="90" y="48"/>
                      <a:pt x="172" y="0"/>
                      <a:pt x="263" y="0"/>
                    </a:cubicBezTo>
                    <a:cubicBezTo>
                      <a:pt x="275" y="0"/>
                      <a:pt x="288" y="1"/>
                      <a:pt x="300" y="3"/>
                    </a:cubicBezTo>
                    <a:cubicBezTo>
                      <a:pt x="300" y="3"/>
                      <a:pt x="300" y="3"/>
                      <a:pt x="300" y="3"/>
                    </a:cubicBezTo>
                    <a:cubicBezTo>
                      <a:pt x="301" y="3"/>
                      <a:pt x="301" y="3"/>
                      <a:pt x="301" y="3"/>
                    </a:cubicBezTo>
                    <a:cubicBezTo>
                      <a:pt x="301" y="3"/>
                      <a:pt x="302" y="3"/>
                      <a:pt x="302" y="3"/>
                    </a:cubicBezTo>
                    <a:cubicBezTo>
                      <a:pt x="302" y="3"/>
                      <a:pt x="303" y="3"/>
                      <a:pt x="303" y="3"/>
                    </a:cubicBezTo>
                    <a:cubicBezTo>
                      <a:pt x="303" y="3"/>
                      <a:pt x="303" y="3"/>
                      <a:pt x="304" y="3"/>
                    </a:cubicBezTo>
                    <a:cubicBezTo>
                      <a:pt x="304" y="3"/>
                      <a:pt x="304" y="3"/>
                      <a:pt x="304" y="3"/>
                    </a:cubicBezTo>
                    <a:cubicBezTo>
                      <a:pt x="304" y="3"/>
                      <a:pt x="304" y="3"/>
                      <a:pt x="305" y="4"/>
                    </a:cubicBezTo>
                    <a:cubicBezTo>
                      <a:pt x="305" y="4"/>
                      <a:pt x="305" y="4"/>
                      <a:pt x="305" y="4"/>
                    </a:cubicBezTo>
                    <a:cubicBezTo>
                      <a:pt x="305" y="4"/>
                      <a:pt x="305" y="4"/>
                      <a:pt x="306" y="4"/>
                    </a:cubicBezTo>
                    <a:cubicBezTo>
                      <a:pt x="306" y="4"/>
                      <a:pt x="306" y="4"/>
                      <a:pt x="306" y="4"/>
                    </a:cubicBezTo>
                    <a:cubicBezTo>
                      <a:pt x="388" y="18"/>
                      <a:pt x="454" y="70"/>
                      <a:pt x="489" y="139"/>
                    </a:cubicBezTo>
                    <a:cubicBezTo>
                      <a:pt x="485" y="150"/>
                      <a:pt x="483" y="162"/>
                      <a:pt x="481" y="175"/>
                    </a:cubicBezTo>
                    <a:cubicBezTo>
                      <a:pt x="474" y="217"/>
                      <a:pt x="478" y="258"/>
                      <a:pt x="491" y="296"/>
                    </a:cubicBezTo>
                    <a:cubicBezTo>
                      <a:pt x="486" y="296"/>
                      <a:pt x="482" y="296"/>
                      <a:pt x="477" y="296"/>
                    </a:cubicBezTo>
                    <a:cubicBezTo>
                      <a:pt x="356"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
              <p:cNvSpPr/>
              <p:nvPr/>
            </p:nvSpPr>
            <p:spPr>
              <a:xfrm>
                <a:off x="6554" y="2684"/>
                <a:ext cx="185" cy="112"/>
              </a:xfrm>
              <a:custGeom>
                <a:avLst/>
                <a:gdLst/>
                <a:ahLst/>
                <a:cxnLst/>
                <a:rect l="l" t="t" r="r" b="b"/>
                <a:pathLst>
                  <a:path w="494" h="299" extrusionOk="0">
                    <a:moveTo>
                      <a:pt x="3" y="4"/>
                    </a:moveTo>
                    <a:cubicBezTo>
                      <a:pt x="3" y="3"/>
                      <a:pt x="4" y="2"/>
                      <a:pt x="4" y="0"/>
                    </a:cubicBezTo>
                    <a:cubicBezTo>
                      <a:pt x="4" y="0"/>
                      <a:pt x="4" y="0"/>
                      <a:pt x="4" y="0"/>
                    </a:cubicBezTo>
                    <a:cubicBezTo>
                      <a:pt x="4" y="0"/>
                      <a:pt x="4" y="0"/>
                      <a:pt x="4" y="0"/>
                    </a:cubicBezTo>
                    <a:cubicBezTo>
                      <a:pt x="3" y="4"/>
                      <a:pt x="3" y="4"/>
                      <a:pt x="3" y="4"/>
                    </a:cubicBezTo>
                    <a:moveTo>
                      <a:pt x="255" y="299"/>
                    </a:moveTo>
                    <a:cubicBezTo>
                      <a:pt x="241" y="299"/>
                      <a:pt x="228" y="298"/>
                      <a:pt x="214" y="296"/>
                    </a:cubicBezTo>
                    <a:cubicBezTo>
                      <a:pt x="89" y="276"/>
                      <a:pt x="0" y="168"/>
                      <a:pt x="0" y="45"/>
                    </a:cubicBezTo>
                    <a:cubicBezTo>
                      <a:pt x="0" y="168"/>
                      <a:pt x="89" y="276"/>
                      <a:pt x="214" y="296"/>
                    </a:cubicBezTo>
                    <a:cubicBezTo>
                      <a:pt x="228" y="298"/>
                      <a:pt x="241" y="299"/>
                      <a:pt x="255" y="299"/>
                    </a:cubicBezTo>
                    <a:cubicBezTo>
                      <a:pt x="362" y="299"/>
                      <a:pt x="458" y="231"/>
                      <a:pt x="494" y="130"/>
                    </a:cubicBezTo>
                    <a:cubicBezTo>
                      <a:pt x="494" y="130"/>
                      <a:pt x="494" y="130"/>
                      <a:pt x="494" y="130"/>
                    </a:cubicBezTo>
                    <a:cubicBezTo>
                      <a:pt x="458" y="231"/>
                      <a:pt x="362" y="299"/>
                      <a:pt x="255" y="29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
              <p:cNvSpPr/>
              <p:nvPr/>
            </p:nvSpPr>
            <p:spPr>
              <a:xfrm>
                <a:off x="6554" y="2606"/>
                <a:ext cx="185" cy="190"/>
              </a:xfrm>
              <a:custGeom>
                <a:avLst/>
                <a:gdLst/>
                <a:ahLst/>
                <a:cxnLst/>
                <a:rect l="l" t="t" r="r" b="b"/>
                <a:pathLst>
                  <a:path w="494" h="509" extrusionOk="0">
                    <a:moveTo>
                      <a:pt x="255" y="509"/>
                    </a:moveTo>
                    <a:cubicBezTo>
                      <a:pt x="241" y="509"/>
                      <a:pt x="228" y="508"/>
                      <a:pt x="214" y="506"/>
                    </a:cubicBezTo>
                    <a:cubicBezTo>
                      <a:pt x="89" y="486"/>
                      <a:pt x="0" y="378"/>
                      <a:pt x="0" y="255"/>
                    </a:cubicBezTo>
                    <a:cubicBezTo>
                      <a:pt x="0" y="241"/>
                      <a:pt x="1" y="228"/>
                      <a:pt x="3" y="214"/>
                    </a:cubicBezTo>
                    <a:cubicBezTo>
                      <a:pt x="4" y="210"/>
                      <a:pt x="4" y="210"/>
                      <a:pt x="4" y="210"/>
                    </a:cubicBezTo>
                    <a:cubicBezTo>
                      <a:pt x="4" y="210"/>
                      <a:pt x="4" y="210"/>
                      <a:pt x="4" y="210"/>
                    </a:cubicBezTo>
                    <a:cubicBezTo>
                      <a:pt x="25" y="87"/>
                      <a:pt x="133" y="0"/>
                      <a:pt x="254" y="0"/>
                    </a:cubicBezTo>
                    <a:cubicBezTo>
                      <a:pt x="259" y="0"/>
                      <a:pt x="263" y="0"/>
                      <a:pt x="268" y="0"/>
                    </a:cubicBezTo>
                    <a:cubicBezTo>
                      <a:pt x="297" y="86"/>
                      <a:pt x="371" y="154"/>
                      <a:pt x="467" y="170"/>
                    </a:cubicBezTo>
                    <a:cubicBezTo>
                      <a:pt x="467" y="172"/>
                      <a:pt x="466" y="175"/>
                      <a:pt x="466" y="177"/>
                    </a:cubicBezTo>
                    <a:cubicBezTo>
                      <a:pt x="456" y="235"/>
                      <a:pt x="468" y="292"/>
                      <a:pt x="494" y="340"/>
                    </a:cubicBezTo>
                    <a:cubicBezTo>
                      <a:pt x="458" y="441"/>
                      <a:pt x="362"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
              <p:cNvSpPr/>
              <p:nvPr/>
            </p:nvSpPr>
            <p:spPr>
              <a:xfrm>
                <a:off x="6739" y="2733"/>
                <a:ext cx="84" cy="49"/>
              </a:xfrm>
              <a:custGeom>
                <a:avLst/>
                <a:gdLst/>
                <a:ahLst/>
                <a:cxnLst/>
                <a:rect l="l" t="t" r="r" b="b"/>
                <a:pathLst>
                  <a:path w="223" h="132" extrusionOk="0">
                    <a:moveTo>
                      <a:pt x="175" y="127"/>
                    </a:moveTo>
                    <a:cubicBezTo>
                      <a:pt x="98" y="112"/>
                      <a:pt x="35" y="64"/>
                      <a:pt x="0" y="0"/>
                    </a:cubicBezTo>
                    <a:cubicBezTo>
                      <a:pt x="0" y="0"/>
                      <a:pt x="0" y="0"/>
                      <a:pt x="0" y="0"/>
                    </a:cubicBezTo>
                    <a:cubicBezTo>
                      <a:pt x="0" y="0"/>
                      <a:pt x="0" y="0"/>
                      <a:pt x="0" y="0"/>
                    </a:cubicBezTo>
                    <a:cubicBezTo>
                      <a:pt x="35" y="64"/>
                      <a:pt x="98" y="112"/>
                      <a:pt x="175" y="127"/>
                    </a:cubicBezTo>
                    <a:moveTo>
                      <a:pt x="175" y="127"/>
                    </a:moveTo>
                    <a:cubicBezTo>
                      <a:pt x="175" y="127"/>
                      <a:pt x="175" y="127"/>
                      <a:pt x="175" y="127"/>
                    </a:cubicBezTo>
                    <a:cubicBezTo>
                      <a:pt x="175" y="127"/>
                      <a:pt x="175" y="127"/>
                      <a:pt x="175" y="127"/>
                    </a:cubicBezTo>
                    <a:moveTo>
                      <a:pt x="176" y="127"/>
                    </a:moveTo>
                    <a:cubicBezTo>
                      <a:pt x="176" y="127"/>
                      <a:pt x="176" y="127"/>
                      <a:pt x="175" y="127"/>
                    </a:cubicBezTo>
                    <a:cubicBezTo>
                      <a:pt x="176" y="127"/>
                      <a:pt x="176" y="127"/>
                      <a:pt x="176" y="127"/>
                    </a:cubicBezTo>
                    <a:moveTo>
                      <a:pt x="178" y="128"/>
                    </a:moveTo>
                    <a:cubicBezTo>
                      <a:pt x="178" y="128"/>
                      <a:pt x="177" y="128"/>
                      <a:pt x="176" y="127"/>
                    </a:cubicBezTo>
                    <a:cubicBezTo>
                      <a:pt x="177" y="128"/>
                      <a:pt x="178" y="128"/>
                      <a:pt x="178" y="128"/>
                    </a:cubicBezTo>
                    <a:moveTo>
                      <a:pt x="179" y="128"/>
                    </a:moveTo>
                    <a:cubicBezTo>
                      <a:pt x="179" y="128"/>
                      <a:pt x="179" y="128"/>
                      <a:pt x="179" y="128"/>
                    </a:cubicBezTo>
                    <a:cubicBezTo>
                      <a:pt x="179" y="128"/>
                      <a:pt x="179" y="128"/>
                      <a:pt x="179" y="128"/>
                    </a:cubicBezTo>
                    <a:moveTo>
                      <a:pt x="180" y="128"/>
                    </a:moveTo>
                    <a:cubicBezTo>
                      <a:pt x="180" y="128"/>
                      <a:pt x="180" y="128"/>
                      <a:pt x="179" y="128"/>
                    </a:cubicBezTo>
                    <a:cubicBezTo>
                      <a:pt x="180" y="128"/>
                      <a:pt x="180" y="128"/>
                      <a:pt x="180" y="128"/>
                    </a:cubicBezTo>
                    <a:moveTo>
                      <a:pt x="181" y="128"/>
                    </a:moveTo>
                    <a:cubicBezTo>
                      <a:pt x="181" y="128"/>
                      <a:pt x="181" y="128"/>
                      <a:pt x="180" y="128"/>
                    </a:cubicBezTo>
                    <a:cubicBezTo>
                      <a:pt x="181" y="128"/>
                      <a:pt x="181" y="128"/>
                      <a:pt x="181" y="128"/>
                    </a:cubicBezTo>
                    <a:moveTo>
                      <a:pt x="182" y="128"/>
                    </a:moveTo>
                    <a:cubicBezTo>
                      <a:pt x="182" y="128"/>
                      <a:pt x="181" y="128"/>
                      <a:pt x="181" y="128"/>
                    </a:cubicBezTo>
                    <a:cubicBezTo>
                      <a:pt x="181" y="128"/>
                      <a:pt x="182" y="128"/>
                      <a:pt x="182" y="128"/>
                    </a:cubicBezTo>
                    <a:moveTo>
                      <a:pt x="223" y="132"/>
                    </a:moveTo>
                    <a:cubicBezTo>
                      <a:pt x="210" y="132"/>
                      <a:pt x="196" y="131"/>
                      <a:pt x="183" y="129"/>
                    </a:cubicBezTo>
                    <a:cubicBezTo>
                      <a:pt x="183" y="129"/>
                      <a:pt x="182" y="128"/>
                      <a:pt x="182" y="128"/>
                    </a:cubicBezTo>
                    <a:cubicBezTo>
                      <a:pt x="182" y="128"/>
                      <a:pt x="183" y="129"/>
                      <a:pt x="183" y="129"/>
                    </a:cubicBezTo>
                    <a:cubicBezTo>
                      <a:pt x="196" y="131"/>
                      <a:pt x="210" y="132"/>
                      <a:pt x="223" y="132"/>
                    </a:cubicBezTo>
                    <a:moveTo>
                      <a:pt x="223" y="132"/>
                    </a:moveTo>
                    <a:cubicBezTo>
                      <a:pt x="223" y="132"/>
                      <a:pt x="223" y="132"/>
                      <a:pt x="223" y="132"/>
                    </a:cubicBezTo>
                    <a:cubicBezTo>
                      <a:pt x="223" y="132"/>
                      <a:pt x="223" y="132"/>
                      <a:pt x="223" y="132"/>
                    </a:cubicBezTo>
                    <a:cubicBezTo>
                      <a:pt x="223" y="132"/>
                      <a:pt x="223" y="132"/>
                      <a:pt x="223" y="13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
              <p:cNvSpPr/>
              <p:nvPr/>
            </p:nvSpPr>
            <p:spPr>
              <a:xfrm>
                <a:off x="6900" y="2632"/>
                <a:ext cx="16" cy="72"/>
              </a:xfrm>
              <a:custGeom>
                <a:avLst/>
                <a:gdLst/>
                <a:ahLst/>
                <a:cxnLst/>
                <a:rect l="l" t="t" r="r" b="b"/>
                <a:pathLst>
                  <a:path w="44" h="192" extrusionOk="0">
                    <a:moveTo>
                      <a:pt x="12" y="18"/>
                    </a:moveTo>
                    <a:cubicBezTo>
                      <a:pt x="8" y="12"/>
                      <a:pt x="5" y="6"/>
                      <a:pt x="0" y="0"/>
                    </a:cubicBezTo>
                    <a:cubicBezTo>
                      <a:pt x="1" y="0"/>
                      <a:pt x="1" y="0"/>
                      <a:pt x="1" y="0"/>
                    </a:cubicBezTo>
                    <a:cubicBezTo>
                      <a:pt x="5" y="6"/>
                      <a:pt x="9" y="12"/>
                      <a:pt x="12" y="18"/>
                    </a:cubicBezTo>
                    <a:moveTo>
                      <a:pt x="44" y="191"/>
                    </a:moveTo>
                    <a:cubicBezTo>
                      <a:pt x="44" y="190"/>
                      <a:pt x="44" y="190"/>
                      <a:pt x="44" y="190"/>
                    </a:cubicBezTo>
                    <a:cubicBezTo>
                      <a:pt x="44" y="190"/>
                      <a:pt x="44" y="190"/>
                      <a:pt x="44" y="191"/>
                    </a:cubicBezTo>
                    <a:moveTo>
                      <a:pt x="43" y="192"/>
                    </a:moveTo>
                    <a:cubicBezTo>
                      <a:pt x="43" y="192"/>
                      <a:pt x="43" y="192"/>
                      <a:pt x="43" y="192"/>
                    </a:cubicBezTo>
                    <a:cubicBezTo>
                      <a:pt x="43" y="192"/>
                      <a:pt x="43" y="192"/>
                      <a:pt x="43" y="19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
              <p:cNvSpPr/>
              <p:nvPr/>
            </p:nvSpPr>
            <p:spPr>
              <a:xfrm>
                <a:off x="6838" y="2593"/>
                <a:ext cx="2" cy="0"/>
              </a:xfrm>
              <a:custGeom>
                <a:avLst/>
                <a:gdLst/>
                <a:ahLst/>
                <a:cxnLst/>
                <a:rect l="l" t="t" r="r" b="b"/>
                <a:pathLst>
                  <a:path w="5" h="1" extrusionOk="0">
                    <a:moveTo>
                      <a:pt x="5" y="0"/>
                    </a:moveTo>
                    <a:cubicBezTo>
                      <a:pt x="3" y="0"/>
                      <a:pt x="2" y="0"/>
                      <a:pt x="0" y="0"/>
                    </a:cubicBezTo>
                    <a:cubicBezTo>
                      <a:pt x="0" y="0"/>
                      <a:pt x="0" y="0"/>
                      <a:pt x="0" y="0"/>
                    </a:cubicBezTo>
                    <a:cubicBezTo>
                      <a:pt x="2" y="0"/>
                      <a:pt x="3" y="0"/>
                      <a:pt x="5" y="0"/>
                    </a:cubicBezTo>
                    <a:cubicBezTo>
                      <a:pt x="5" y="0"/>
                      <a:pt x="5" y="0"/>
                      <a:pt x="5" y="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
              <p:cNvSpPr/>
              <p:nvPr/>
            </p:nvSpPr>
            <p:spPr>
              <a:xfrm>
                <a:off x="6725" y="2593"/>
                <a:ext cx="191"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1" y="503"/>
                      <a:pt x="220" y="502"/>
                      <a:pt x="220" y="502"/>
                    </a:cubicBezTo>
                    <a:cubicBezTo>
                      <a:pt x="220" y="502"/>
                      <a:pt x="220" y="502"/>
                      <a:pt x="220" y="502"/>
                    </a:cubicBezTo>
                    <a:cubicBezTo>
                      <a:pt x="220" y="502"/>
                      <a:pt x="219" y="502"/>
                      <a:pt x="219" y="502"/>
                    </a:cubicBezTo>
                    <a:cubicBezTo>
                      <a:pt x="219" y="502"/>
                      <a:pt x="219" y="502"/>
                      <a:pt x="219" y="502"/>
                    </a:cubicBezTo>
                    <a:cubicBezTo>
                      <a:pt x="219" y="502"/>
                      <a:pt x="219" y="502"/>
                      <a:pt x="218" y="502"/>
                    </a:cubicBezTo>
                    <a:cubicBezTo>
                      <a:pt x="218" y="502"/>
                      <a:pt x="218" y="502"/>
                      <a:pt x="218" y="502"/>
                    </a:cubicBezTo>
                    <a:cubicBezTo>
                      <a:pt x="218" y="502"/>
                      <a:pt x="218" y="502"/>
                      <a:pt x="217" y="502"/>
                    </a:cubicBezTo>
                    <a:cubicBezTo>
                      <a:pt x="217" y="502"/>
                      <a:pt x="217" y="502"/>
                      <a:pt x="217" y="502"/>
                    </a:cubicBezTo>
                    <a:cubicBezTo>
                      <a:pt x="217" y="502"/>
                      <a:pt x="217" y="502"/>
                      <a:pt x="217" y="502"/>
                    </a:cubicBezTo>
                    <a:cubicBezTo>
                      <a:pt x="216" y="502"/>
                      <a:pt x="216" y="502"/>
                      <a:pt x="216" y="502"/>
                    </a:cubicBezTo>
                    <a:cubicBezTo>
                      <a:pt x="216" y="502"/>
                      <a:pt x="215" y="502"/>
                      <a:pt x="214" y="501"/>
                    </a:cubicBezTo>
                    <a:cubicBezTo>
                      <a:pt x="214" y="501"/>
                      <a:pt x="214" y="501"/>
                      <a:pt x="213" y="501"/>
                    </a:cubicBezTo>
                    <a:cubicBezTo>
                      <a:pt x="213" y="501"/>
                      <a:pt x="213" y="501"/>
                      <a:pt x="213" y="501"/>
                    </a:cubicBezTo>
                    <a:cubicBezTo>
                      <a:pt x="213" y="501"/>
                      <a:pt x="213" y="501"/>
                      <a:pt x="213" y="501"/>
                    </a:cubicBezTo>
                    <a:cubicBezTo>
                      <a:pt x="136" y="486"/>
                      <a:pt x="73" y="438"/>
                      <a:pt x="38" y="374"/>
                    </a:cubicBezTo>
                    <a:cubicBezTo>
                      <a:pt x="38" y="374"/>
                      <a:pt x="38" y="374"/>
                      <a:pt x="38" y="374"/>
                    </a:cubicBezTo>
                    <a:cubicBezTo>
                      <a:pt x="12" y="326"/>
                      <a:pt x="0" y="269"/>
                      <a:pt x="10" y="211"/>
                    </a:cubicBezTo>
                    <a:cubicBezTo>
                      <a:pt x="10" y="209"/>
                      <a:pt x="11" y="206"/>
                      <a:pt x="11" y="204"/>
                    </a:cubicBezTo>
                    <a:cubicBezTo>
                      <a:pt x="12" y="204"/>
                      <a:pt x="12" y="204"/>
                      <a:pt x="13" y="204"/>
                    </a:cubicBezTo>
                    <a:cubicBezTo>
                      <a:pt x="27" y="206"/>
                      <a:pt x="40" y="207"/>
                      <a:pt x="53" y="207"/>
                    </a:cubicBezTo>
                    <a:cubicBezTo>
                      <a:pt x="174" y="207"/>
                      <a:pt x="280" y="122"/>
                      <a:pt x="303" y="0"/>
                    </a:cubicBezTo>
                    <a:cubicBezTo>
                      <a:pt x="305" y="1"/>
                      <a:pt x="306" y="1"/>
                      <a:pt x="308" y="1"/>
                    </a:cubicBezTo>
                    <a:cubicBezTo>
                      <a:pt x="345" y="53"/>
                      <a:pt x="401" y="92"/>
                      <a:pt x="468" y="104"/>
                    </a:cubicBezTo>
                    <a:cubicBezTo>
                      <a:pt x="473" y="110"/>
                      <a:pt x="476" y="116"/>
                      <a:pt x="480" y="122"/>
                    </a:cubicBezTo>
                    <a:cubicBezTo>
                      <a:pt x="470" y="183"/>
                      <a:pt x="483" y="242"/>
                      <a:pt x="512" y="291"/>
                    </a:cubicBezTo>
                    <a:cubicBezTo>
                      <a:pt x="512" y="292"/>
                      <a:pt x="512" y="293"/>
                      <a:pt x="512" y="294"/>
                    </a:cubicBezTo>
                    <a:cubicBezTo>
                      <a:pt x="512" y="294"/>
                      <a:pt x="512" y="294"/>
                      <a:pt x="512" y="295"/>
                    </a:cubicBezTo>
                    <a:cubicBezTo>
                      <a:pt x="512" y="295"/>
                      <a:pt x="511" y="296"/>
                      <a:pt x="511" y="296"/>
                    </a:cubicBezTo>
                    <a:cubicBezTo>
                      <a:pt x="511" y="296"/>
                      <a:pt x="511" y="296"/>
                      <a:pt x="511" y="296"/>
                    </a:cubicBezTo>
                    <a:cubicBezTo>
                      <a:pt x="489" y="419"/>
                      <a:pt x="383"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
              <p:cNvSpPr/>
              <p:nvPr/>
            </p:nvSpPr>
            <p:spPr>
              <a:xfrm>
                <a:off x="6974" y="2679"/>
                <a:ext cx="116" cy="70"/>
              </a:xfrm>
              <a:custGeom>
                <a:avLst/>
                <a:gdLst/>
                <a:ahLst/>
                <a:cxnLst/>
                <a:rect l="l" t="t" r="r" b="b"/>
                <a:pathLst>
                  <a:path w="310" h="186" extrusionOk="0">
                    <a:moveTo>
                      <a:pt x="0" y="178"/>
                    </a:moveTo>
                    <a:cubicBezTo>
                      <a:pt x="0" y="178"/>
                      <a:pt x="0" y="178"/>
                      <a:pt x="0" y="178"/>
                    </a:cubicBezTo>
                    <a:cubicBezTo>
                      <a:pt x="0" y="178"/>
                      <a:pt x="0" y="178"/>
                      <a:pt x="0" y="178"/>
                    </a:cubicBezTo>
                    <a:moveTo>
                      <a:pt x="1" y="178"/>
                    </a:moveTo>
                    <a:cubicBezTo>
                      <a:pt x="1" y="178"/>
                      <a:pt x="1" y="178"/>
                      <a:pt x="0" y="178"/>
                    </a:cubicBezTo>
                    <a:cubicBezTo>
                      <a:pt x="1" y="178"/>
                      <a:pt x="1" y="178"/>
                      <a:pt x="1" y="178"/>
                    </a:cubicBezTo>
                    <a:moveTo>
                      <a:pt x="6" y="179"/>
                    </a:moveTo>
                    <a:cubicBezTo>
                      <a:pt x="4" y="179"/>
                      <a:pt x="3" y="179"/>
                      <a:pt x="1" y="178"/>
                    </a:cubicBezTo>
                    <a:cubicBezTo>
                      <a:pt x="3" y="179"/>
                      <a:pt x="4" y="179"/>
                      <a:pt x="6" y="179"/>
                    </a:cubicBezTo>
                    <a:moveTo>
                      <a:pt x="7" y="179"/>
                    </a:moveTo>
                    <a:cubicBezTo>
                      <a:pt x="6" y="179"/>
                      <a:pt x="6" y="179"/>
                      <a:pt x="6" y="179"/>
                    </a:cubicBezTo>
                    <a:cubicBezTo>
                      <a:pt x="6" y="179"/>
                      <a:pt x="6" y="179"/>
                      <a:pt x="7" y="179"/>
                    </a:cubicBezTo>
                    <a:moveTo>
                      <a:pt x="7" y="180"/>
                    </a:moveTo>
                    <a:cubicBezTo>
                      <a:pt x="7" y="180"/>
                      <a:pt x="7" y="180"/>
                      <a:pt x="7" y="180"/>
                    </a:cubicBezTo>
                    <a:cubicBezTo>
                      <a:pt x="7" y="180"/>
                      <a:pt x="7" y="180"/>
                      <a:pt x="7" y="180"/>
                    </a:cubicBezTo>
                    <a:moveTo>
                      <a:pt x="8" y="180"/>
                    </a:moveTo>
                    <a:cubicBezTo>
                      <a:pt x="8" y="180"/>
                      <a:pt x="8" y="180"/>
                      <a:pt x="7" y="180"/>
                    </a:cubicBezTo>
                    <a:cubicBezTo>
                      <a:pt x="8" y="180"/>
                      <a:pt x="8" y="180"/>
                      <a:pt x="8" y="180"/>
                    </a:cubicBezTo>
                    <a:moveTo>
                      <a:pt x="9" y="180"/>
                    </a:moveTo>
                    <a:cubicBezTo>
                      <a:pt x="9" y="180"/>
                      <a:pt x="9" y="180"/>
                      <a:pt x="8" y="180"/>
                    </a:cubicBezTo>
                    <a:cubicBezTo>
                      <a:pt x="9" y="180"/>
                      <a:pt x="9" y="180"/>
                      <a:pt x="9" y="180"/>
                    </a:cubicBezTo>
                    <a:moveTo>
                      <a:pt x="12" y="181"/>
                    </a:moveTo>
                    <a:cubicBezTo>
                      <a:pt x="11" y="181"/>
                      <a:pt x="10" y="180"/>
                      <a:pt x="9" y="180"/>
                    </a:cubicBezTo>
                    <a:cubicBezTo>
                      <a:pt x="10" y="180"/>
                      <a:pt x="11" y="181"/>
                      <a:pt x="12" y="181"/>
                    </a:cubicBezTo>
                    <a:moveTo>
                      <a:pt x="13" y="181"/>
                    </a:moveTo>
                    <a:cubicBezTo>
                      <a:pt x="12" y="181"/>
                      <a:pt x="12" y="181"/>
                      <a:pt x="12" y="181"/>
                    </a:cubicBezTo>
                    <a:cubicBezTo>
                      <a:pt x="12" y="181"/>
                      <a:pt x="12" y="181"/>
                      <a:pt x="13" y="181"/>
                    </a:cubicBezTo>
                    <a:moveTo>
                      <a:pt x="14" y="181"/>
                    </a:moveTo>
                    <a:cubicBezTo>
                      <a:pt x="13" y="181"/>
                      <a:pt x="13" y="181"/>
                      <a:pt x="13" y="181"/>
                    </a:cubicBezTo>
                    <a:cubicBezTo>
                      <a:pt x="13" y="181"/>
                      <a:pt x="13" y="181"/>
                      <a:pt x="14" y="181"/>
                    </a:cubicBezTo>
                    <a:moveTo>
                      <a:pt x="14" y="181"/>
                    </a:moveTo>
                    <a:cubicBezTo>
                      <a:pt x="14" y="181"/>
                      <a:pt x="14" y="181"/>
                      <a:pt x="14" y="181"/>
                    </a:cubicBezTo>
                    <a:cubicBezTo>
                      <a:pt x="14" y="181"/>
                      <a:pt x="14" y="181"/>
                      <a:pt x="14" y="181"/>
                    </a:cubicBezTo>
                    <a:moveTo>
                      <a:pt x="15" y="181"/>
                    </a:moveTo>
                    <a:cubicBezTo>
                      <a:pt x="15" y="181"/>
                      <a:pt x="15" y="181"/>
                      <a:pt x="15" y="181"/>
                    </a:cubicBezTo>
                    <a:cubicBezTo>
                      <a:pt x="15" y="181"/>
                      <a:pt x="15" y="181"/>
                      <a:pt x="15" y="181"/>
                    </a:cubicBezTo>
                    <a:moveTo>
                      <a:pt x="16" y="182"/>
                    </a:moveTo>
                    <a:cubicBezTo>
                      <a:pt x="16" y="182"/>
                      <a:pt x="16" y="182"/>
                      <a:pt x="15" y="181"/>
                    </a:cubicBezTo>
                    <a:cubicBezTo>
                      <a:pt x="16" y="182"/>
                      <a:pt x="16" y="182"/>
                      <a:pt x="16" y="182"/>
                    </a:cubicBezTo>
                    <a:moveTo>
                      <a:pt x="17" y="182"/>
                    </a:moveTo>
                    <a:cubicBezTo>
                      <a:pt x="17" y="182"/>
                      <a:pt x="17" y="182"/>
                      <a:pt x="16" y="182"/>
                    </a:cubicBezTo>
                    <a:cubicBezTo>
                      <a:pt x="17" y="182"/>
                      <a:pt x="17" y="182"/>
                      <a:pt x="17" y="182"/>
                    </a:cubicBezTo>
                    <a:moveTo>
                      <a:pt x="19" y="182"/>
                    </a:moveTo>
                    <a:cubicBezTo>
                      <a:pt x="18" y="182"/>
                      <a:pt x="18" y="182"/>
                      <a:pt x="17" y="182"/>
                    </a:cubicBezTo>
                    <a:cubicBezTo>
                      <a:pt x="18" y="182"/>
                      <a:pt x="18" y="182"/>
                      <a:pt x="19" y="182"/>
                    </a:cubicBezTo>
                    <a:moveTo>
                      <a:pt x="20" y="182"/>
                    </a:moveTo>
                    <a:cubicBezTo>
                      <a:pt x="20" y="182"/>
                      <a:pt x="20" y="182"/>
                      <a:pt x="19" y="182"/>
                    </a:cubicBezTo>
                    <a:cubicBezTo>
                      <a:pt x="20" y="182"/>
                      <a:pt x="20" y="182"/>
                      <a:pt x="20" y="182"/>
                    </a:cubicBezTo>
                    <a:moveTo>
                      <a:pt x="21" y="182"/>
                    </a:moveTo>
                    <a:cubicBezTo>
                      <a:pt x="21" y="182"/>
                      <a:pt x="20" y="182"/>
                      <a:pt x="20" y="182"/>
                    </a:cubicBezTo>
                    <a:cubicBezTo>
                      <a:pt x="20" y="182"/>
                      <a:pt x="21" y="182"/>
                      <a:pt x="21" y="182"/>
                    </a:cubicBezTo>
                    <a:moveTo>
                      <a:pt x="22" y="183"/>
                    </a:moveTo>
                    <a:cubicBezTo>
                      <a:pt x="22" y="183"/>
                      <a:pt x="21" y="183"/>
                      <a:pt x="21" y="182"/>
                    </a:cubicBezTo>
                    <a:cubicBezTo>
                      <a:pt x="21" y="183"/>
                      <a:pt x="22" y="183"/>
                      <a:pt x="22" y="183"/>
                    </a:cubicBezTo>
                    <a:moveTo>
                      <a:pt x="22" y="183"/>
                    </a:moveTo>
                    <a:cubicBezTo>
                      <a:pt x="22" y="183"/>
                      <a:pt x="22" y="183"/>
                      <a:pt x="22" y="183"/>
                    </a:cubicBezTo>
                    <a:cubicBezTo>
                      <a:pt x="22" y="183"/>
                      <a:pt x="22" y="183"/>
                      <a:pt x="22" y="183"/>
                    </a:cubicBezTo>
                    <a:moveTo>
                      <a:pt x="23" y="183"/>
                    </a:moveTo>
                    <a:cubicBezTo>
                      <a:pt x="23" y="183"/>
                      <a:pt x="23" y="183"/>
                      <a:pt x="23" y="183"/>
                    </a:cubicBezTo>
                    <a:cubicBezTo>
                      <a:pt x="23" y="183"/>
                      <a:pt x="23" y="183"/>
                      <a:pt x="23" y="183"/>
                    </a:cubicBezTo>
                    <a:moveTo>
                      <a:pt x="24" y="183"/>
                    </a:moveTo>
                    <a:cubicBezTo>
                      <a:pt x="24" y="183"/>
                      <a:pt x="24" y="183"/>
                      <a:pt x="24" y="183"/>
                    </a:cubicBezTo>
                    <a:cubicBezTo>
                      <a:pt x="24" y="183"/>
                      <a:pt x="24" y="183"/>
                      <a:pt x="24" y="183"/>
                    </a:cubicBezTo>
                    <a:moveTo>
                      <a:pt x="28" y="184"/>
                    </a:moveTo>
                    <a:cubicBezTo>
                      <a:pt x="27" y="184"/>
                      <a:pt x="26" y="183"/>
                      <a:pt x="25" y="183"/>
                    </a:cubicBezTo>
                    <a:cubicBezTo>
                      <a:pt x="25" y="183"/>
                      <a:pt x="25" y="183"/>
                      <a:pt x="25" y="183"/>
                    </a:cubicBezTo>
                    <a:cubicBezTo>
                      <a:pt x="25" y="183"/>
                      <a:pt x="25" y="183"/>
                      <a:pt x="25" y="183"/>
                    </a:cubicBezTo>
                    <a:cubicBezTo>
                      <a:pt x="26" y="183"/>
                      <a:pt x="27" y="184"/>
                      <a:pt x="28" y="184"/>
                    </a:cubicBezTo>
                    <a:moveTo>
                      <a:pt x="66" y="186"/>
                    </a:moveTo>
                    <a:cubicBezTo>
                      <a:pt x="53" y="186"/>
                      <a:pt x="41" y="186"/>
                      <a:pt x="29" y="184"/>
                    </a:cubicBezTo>
                    <a:cubicBezTo>
                      <a:pt x="41" y="186"/>
                      <a:pt x="53" y="186"/>
                      <a:pt x="66" y="186"/>
                    </a:cubicBezTo>
                    <a:cubicBezTo>
                      <a:pt x="179" y="186"/>
                      <a:pt x="280" y="110"/>
                      <a:pt x="310" y="0"/>
                    </a:cubicBezTo>
                    <a:cubicBezTo>
                      <a:pt x="310" y="0"/>
                      <a:pt x="310" y="0"/>
                      <a:pt x="310" y="0"/>
                    </a:cubicBezTo>
                    <a:cubicBezTo>
                      <a:pt x="280" y="110"/>
                      <a:pt x="179" y="186"/>
                      <a:pt x="66" y="18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
              <p:cNvSpPr/>
              <p:nvPr/>
            </p:nvSpPr>
            <p:spPr>
              <a:xfrm>
                <a:off x="6916" y="2702"/>
                <a:ext cx="21" cy="24"/>
              </a:xfrm>
              <a:custGeom>
                <a:avLst/>
                <a:gdLst/>
                <a:ahLst/>
                <a:cxnLst/>
                <a:rect l="l" t="t" r="r" b="b"/>
                <a:pathLst>
                  <a:path w="55" h="65" extrusionOk="0">
                    <a:moveTo>
                      <a:pt x="55" y="65"/>
                    </a:moveTo>
                    <a:cubicBezTo>
                      <a:pt x="33" y="47"/>
                      <a:pt x="15" y="25"/>
                      <a:pt x="0" y="0"/>
                    </a:cubicBezTo>
                    <a:cubicBezTo>
                      <a:pt x="0" y="0"/>
                      <a:pt x="0" y="0"/>
                      <a:pt x="0" y="0"/>
                    </a:cubicBezTo>
                    <a:cubicBezTo>
                      <a:pt x="15" y="25"/>
                      <a:pt x="33" y="47"/>
                      <a:pt x="55" y="65"/>
                    </a:cubicBezTo>
                    <a:cubicBezTo>
                      <a:pt x="55" y="65"/>
                      <a:pt x="55" y="65"/>
                      <a:pt x="55" y="6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1"/>
              <p:cNvSpPr/>
              <p:nvPr/>
            </p:nvSpPr>
            <p:spPr>
              <a:xfrm>
                <a:off x="6937" y="2726"/>
                <a:ext cx="37" cy="20"/>
              </a:xfrm>
              <a:custGeom>
                <a:avLst/>
                <a:gdLst/>
                <a:ahLst/>
                <a:cxnLst/>
                <a:rect l="l" t="t" r="r" b="b"/>
                <a:pathLst>
                  <a:path w="98" h="52" extrusionOk="0">
                    <a:moveTo>
                      <a:pt x="98" y="52"/>
                    </a:moveTo>
                    <a:cubicBezTo>
                      <a:pt x="61" y="42"/>
                      <a:pt x="28" y="24"/>
                      <a:pt x="0" y="0"/>
                    </a:cubicBezTo>
                    <a:cubicBezTo>
                      <a:pt x="0" y="0"/>
                      <a:pt x="0" y="0"/>
                      <a:pt x="0" y="0"/>
                    </a:cubicBezTo>
                    <a:cubicBezTo>
                      <a:pt x="28" y="24"/>
                      <a:pt x="61" y="42"/>
                      <a:pt x="98" y="5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1"/>
              <p:cNvSpPr/>
              <p:nvPr/>
            </p:nvSpPr>
            <p:spPr>
              <a:xfrm>
                <a:off x="6904" y="2633"/>
                <a:ext cx="2" cy="6"/>
              </a:xfrm>
              <a:custGeom>
                <a:avLst/>
                <a:gdLst/>
                <a:ahLst/>
                <a:cxnLst/>
                <a:rect l="l" t="t" r="r" b="b"/>
                <a:pathLst>
                  <a:path w="3" h="16" extrusionOk="0">
                    <a:moveTo>
                      <a:pt x="0" y="15"/>
                    </a:moveTo>
                    <a:cubicBezTo>
                      <a:pt x="1" y="10"/>
                      <a:pt x="2" y="5"/>
                      <a:pt x="3" y="0"/>
                    </a:cubicBezTo>
                    <a:cubicBezTo>
                      <a:pt x="3" y="0"/>
                      <a:pt x="3" y="0"/>
                      <a:pt x="3" y="1"/>
                    </a:cubicBezTo>
                    <a:cubicBezTo>
                      <a:pt x="2" y="5"/>
                      <a:pt x="1" y="10"/>
                      <a:pt x="0" y="15"/>
                    </a:cubicBezTo>
                    <a:moveTo>
                      <a:pt x="0" y="16"/>
                    </a:moveTo>
                    <a:cubicBezTo>
                      <a:pt x="0" y="16"/>
                      <a:pt x="0" y="16"/>
                      <a:pt x="0" y="16"/>
                    </a:cubicBezTo>
                    <a:cubicBezTo>
                      <a:pt x="0" y="16"/>
                      <a:pt x="0" y="16"/>
                      <a:pt x="0" y="16"/>
                    </a:cubicBezTo>
                    <a:cubicBezTo>
                      <a:pt x="0" y="16"/>
                      <a:pt x="0" y="16"/>
                      <a:pt x="0" y="1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1"/>
              <p:cNvSpPr/>
              <p:nvPr/>
            </p:nvSpPr>
            <p:spPr>
              <a:xfrm>
                <a:off x="6901" y="2604"/>
                <a:ext cx="189" cy="145"/>
              </a:xfrm>
              <a:custGeom>
                <a:avLst/>
                <a:gdLst/>
                <a:ahLst/>
                <a:cxnLst/>
                <a:rect l="l" t="t" r="r" b="b"/>
                <a:pathLst>
                  <a:path w="506" h="388" extrusionOk="0">
                    <a:moveTo>
                      <a:pt x="262" y="388"/>
                    </a:moveTo>
                    <a:cubicBezTo>
                      <a:pt x="249" y="388"/>
                      <a:pt x="237" y="388"/>
                      <a:pt x="225" y="386"/>
                    </a:cubicBezTo>
                    <a:cubicBezTo>
                      <a:pt x="225" y="386"/>
                      <a:pt x="224" y="386"/>
                      <a:pt x="224" y="386"/>
                    </a:cubicBezTo>
                    <a:cubicBezTo>
                      <a:pt x="223" y="386"/>
                      <a:pt x="222" y="385"/>
                      <a:pt x="221" y="385"/>
                    </a:cubicBezTo>
                    <a:cubicBezTo>
                      <a:pt x="221" y="385"/>
                      <a:pt x="221" y="385"/>
                      <a:pt x="221" y="385"/>
                    </a:cubicBezTo>
                    <a:cubicBezTo>
                      <a:pt x="220" y="385"/>
                      <a:pt x="220" y="385"/>
                      <a:pt x="220" y="385"/>
                    </a:cubicBezTo>
                    <a:cubicBezTo>
                      <a:pt x="220" y="385"/>
                      <a:pt x="220" y="385"/>
                      <a:pt x="220" y="385"/>
                    </a:cubicBezTo>
                    <a:cubicBezTo>
                      <a:pt x="220" y="385"/>
                      <a:pt x="220" y="385"/>
                      <a:pt x="219" y="385"/>
                    </a:cubicBezTo>
                    <a:cubicBezTo>
                      <a:pt x="219" y="385"/>
                      <a:pt x="219" y="385"/>
                      <a:pt x="219" y="385"/>
                    </a:cubicBezTo>
                    <a:cubicBezTo>
                      <a:pt x="219" y="385"/>
                      <a:pt x="219" y="385"/>
                      <a:pt x="218" y="385"/>
                    </a:cubicBezTo>
                    <a:cubicBezTo>
                      <a:pt x="218" y="385"/>
                      <a:pt x="218" y="385"/>
                      <a:pt x="218" y="385"/>
                    </a:cubicBezTo>
                    <a:cubicBezTo>
                      <a:pt x="218" y="385"/>
                      <a:pt x="218" y="385"/>
                      <a:pt x="218" y="385"/>
                    </a:cubicBezTo>
                    <a:cubicBezTo>
                      <a:pt x="218" y="385"/>
                      <a:pt x="217" y="385"/>
                      <a:pt x="217" y="384"/>
                    </a:cubicBezTo>
                    <a:cubicBezTo>
                      <a:pt x="217" y="384"/>
                      <a:pt x="217" y="384"/>
                      <a:pt x="217" y="384"/>
                    </a:cubicBezTo>
                    <a:cubicBezTo>
                      <a:pt x="217" y="384"/>
                      <a:pt x="216" y="384"/>
                      <a:pt x="216" y="384"/>
                    </a:cubicBezTo>
                    <a:cubicBezTo>
                      <a:pt x="216" y="384"/>
                      <a:pt x="216" y="384"/>
                      <a:pt x="216" y="384"/>
                    </a:cubicBezTo>
                    <a:cubicBezTo>
                      <a:pt x="216" y="384"/>
                      <a:pt x="216"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09" y="383"/>
                      <a:pt x="209" y="383"/>
                      <a:pt x="209" y="383"/>
                    </a:cubicBezTo>
                    <a:cubicBezTo>
                      <a:pt x="209" y="383"/>
                      <a:pt x="209" y="383"/>
                      <a:pt x="209" y="383"/>
                    </a:cubicBezTo>
                    <a:cubicBezTo>
                      <a:pt x="208" y="383"/>
                      <a:pt x="208" y="383"/>
                      <a:pt x="208" y="383"/>
                    </a:cubicBezTo>
                    <a:cubicBezTo>
                      <a:pt x="207" y="383"/>
                      <a:pt x="206" y="382"/>
                      <a:pt x="205" y="382"/>
                    </a:cubicBezTo>
                    <a:cubicBezTo>
                      <a:pt x="205" y="382"/>
                      <a:pt x="205" y="382"/>
                      <a:pt x="205" y="382"/>
                    </a:cubicBezTo>
                    <a:cubicBezTo>
                      <a:pt x="205" y="382"/>
                      <a:pt x="205" y="382"/>
                      <a:pt x="204" y="382"/>
                    </a:cubicBezTo>
                    <a:cubicBezTo>
                      <a:pt x="204" y="382"/>
                      <a:pt x="204" y="382"/>
                      <a:pt x="204" y="382"/>
                    </a:cubicBezTo>
                    <a:cubicBezTo>
                      <a:pt x="204" y="382"/>
                      <a:pt x="204" y="382"/>
                      <a:pt x="203" y="382"/>
                    </a:cubicBezTo>
                    <a:cubicBezTo>
                      <a:pt x="203" y="382"/>
                      <a:pt x="203" y="382"/>
                      <a:pt x="203" y="382"/>
                    </a:cubicBezTo>
                    <a:cubicBezTo>
                      <a:pt x="203" y="382"/>
                      <a:pt x="203" y="382"/>
                      <a:pt x="203" y="382"/>
                    </a:cubicBezTo>
                    <a:cubicBezTo>
                      <a:pt x="203" y="381"/>
                      <a:pt x="203" y="381"/>
                      <a:pt x="203" y="381"/>
                    </a:cubicBezTo>
                    <a:cubicBezTo>
                      <a:pt x="202" y="381"/>
                      <a:pt x="202" y="381"/>
                      <a:pt x="202" y="381"/>
                    </a:cubicBezTo>
                    <a:cubicBezTo>
                      <a:pt x="202" y="381"/>
                      <a:pt x="202" y="381"/>
                      <a:pt x="202" y="381"/>
                    </a:cubicBezTo>
                    <a:cubicBezTo>
                      <a:pt x="200" y="381"/>
                      <a:pt x="199" y="381"/>
                      <a:pt x="197" y="380"/>
                    </a:cubicBezTo>
                    <a:cubicBezTo>
                      <a:pt x="197" y="380"/>
                      <a:pt x="197" y="380"/>
                      <a:pt x="196" y="380"/>
                    </a:cubicBezTo>
                    <a:cubicBezTo>
                      <a:pt x="196" y="380"/>
                      <a:pt x="196" y="380"/>
                      <a:pt x="196" y="380"/>
                    </a:cubicBezTo>
                    <a:cubicBezTo>
                      <a:pt x="195" y="380"/>
                      <a:pt x="195" y="380"/>
                      <a:pt x="195" y="380"/>
                    </a:cubicBezTo>
                    <a:cubicBezTo>
                      <a:pt x="158" y="370"/>
                      <a:pt x="125" y="352"/>
                      <a:pt x="97" y="328"/>
                    </a:cubicBezTo>
                    <a:cubicBezTo>
                      <a:pt x="75" y="310"/>
                      <a:pt x="57" y="288"/>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3"/>
                      <a:pt x="10" y="93"/>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3" y="34"/>
                    </a:cubicBezTo>
                    <a:cubicBezTo>
                      <a:pt x="362" y="34"/>
                      <a:pt x="380" y="31"/>
                      <a:pt x="398" y="26"/>
                    </a:cubicBezTo>
                    <a:cubicBezTo>
                      <a:pt x="408"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1"/>
              <p:cNvSpPr/>
              <p:nvPr/>
            </p:nvSpPr>
            <p:spPr>
              <a:xfrm>
                <a:off x="6990" y="2466"/>
                <a:ext cx="110" cy="50"/>
              </a:xfrm>
              <a:custGeom>
                <a:avLst/>
                <a:gdLst/>
                <a:ahLst/>
                <a:cxnLst/>
                <a:rect l="l" t="t" r="r" b="b"/>
                <a:pathLst>
                  <a:path w="293" h="135" extrusionOk="0">
                    <a:moveTo>
                      <a:pt x="136" y="2"/>
                    </a:moveTo>
                    <a:cubicBezTo>
                      <a:pt x="136" y="2"/>
                      <a:pt x="135" y="2"/>
                      <a:pt x="135" y="2"/>
                    </a:cubicBezTo>
                    <a:cubicBezTo>
                      <a:pt x="135" y="2"/>
                      <a:pt x="136" y="2"/>
                      <a:pt x="136" y="2"/>
                    </a:cubicBezTo>
                    <a:moveTo>
                      <a:pt x="137" y="2"/>
                    </a:moveTo>
                    <a:cubicBezTo>
                      <a:pt x="137" y="2"/>
                      <a:pt x="136" y="2"/>
                      <a:pt x="136" y="2"/>
                    </a:cubicBezTo>
                    <a:cubicBezTo>
                      <a:pt x="136" y="2"/>
                      <a:pt x="137" y="2"/>
                      <a:pt x="137" y="2"/>
                    </a:cubicBezTo>
                    <a:moveTo>
                      <a:pt x="0" y="29"/>
                    </a:moveTo>
                    <a:cubicBezTo>
                      <a:pt x="0" y="28"/>
                      <a:pt x="0" y="28"/>
                      <a:pt x="0" y="28"/>
                    </a:cubicBezTo>
                    <a:cubicBezTo>
                      <a:pt x="30" y="10"/>
                      <a:pt x="66" y="0"/>
                      <a:pt x="103" y="0"/>
                    </a:cubicBezTo>
                    <a:cubicBezTo>
                      <a:pt x="114" y="0"/>
                      <a:pt x="124" y="0"/>
                      <a:pt x="135" y="2"/>
                    </a:cubicBezTo>
                    <a:cubicBezTo>
                      <a:pt x="124" y="0"/>
                      <a:pt x="114" y="0"/>
                      <a:pt x="103" y="0"/>
                    </a:cubicBezTo>
                    <a:cubicBezTo>
                      <a:pt x="66" y="0"/>
                      <a:pt x="30" y="10"/>
                      <a:pt x="0" y="29"/>
                    </a:cubicBezTo>
                    <a:moveTo>
                      <a:pt x="293" y="135"/>
                    </a:moveTo>
                    <a:cubicBezTo>
                      <a:pt x="270" y="68"/>
                      <a:pt x="212" y="15"/>
                      <a:pt x="137" y="2"/>
                    </a:cubicBezTo>
                    <a:cubicBezTo>
                      <a:pt x="212" y="15"/>
                      <a:pt x="270" y="68"/>
                      <a:pt x="293" y="135"/>
                    </a:cubicBezTo>
                    <a:cubicBezTo>
                      <a:pt x="293" y="135"/>
                      <a:pt x="293" y="135"/>
                      <a:pt x="293" y="13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1"/>
              <p:cNvSpPr/>
              <p:nvPr/>
            </p:nvSpPr>
            <p:spPr>
              <a:xfrm>
                <a:off x="6987" y="2466"/>
                <a:ext cx="113" cy="150"/>
              </a:xfrm>
              <a:custGeom>
                <a:avLst/>
                <a:gdLst/>
                <a:ahLst/>
                <a:cxnLst/>
                <a:rect l="l" t="t" r="r" b="b"/>
                <a:pathLst>
                  <a:path w="301" h="402" extrusionOk="0">
                    <a:moveTo>
                      <a:pt x="112" y="402"/>
                    </a:moveTo>
                    <a:cubicBezTo>
                      <a:pt x="101" y="402"/>
                      <a:pt x="90" y="401"/>
                      <a:pt x="80" y="399"/>
                    </a:cubicBezTo>
                    <a:cubicBezTo>
                      <a:pt x="50" y="395"/>
                      <a:pt x="23" y="384"/>
                      <a:pt x="0" y="368"/>
                    </a:cubicBezTo>
                    <a:cubicBezTo>
                      <a:pt x="34" y="332"/>
                      <a:pt x="57" y="286"/>
                      <a:pt x="66" y="234"/>
                    </a:cubicBezTo>
                    <a:cubicBezTo>
                      <a:pt x="78" y="157"/>
                      <a:pt x="54" y="83"/>
                      <a:pt x="8" y="28"/>
                    </a:cubicBezTo>
                    <a:cubicBezTo>
                      <a:pt x="38" y="10"/>
                      <a:pt x="74" y="0"/>
                      <a:pt x="111" y="0"/>
                    </a:cubicBezTo>
                    <a:cubicBezTo>
                      <a:pt x="122" y="0"/>
                      <a:pt x="132" y="0"/>
                      <a:pt x="143" y="2"/>
                    </a:cubicBezTo>
                    <a:cubicBezTo>
                      <a:pt x="143" y="2"/>
                      <a:pt x="144" y="2"/>
                      <a:pt x="144" y="2"/>
                    </a:cubicBezTo>
                    <a:cubicBezTo>
                      <a:pt x="144" y="2"/>
                      <a:pt x="144" y="2"/>
                      <a:pt x="144" y="2"/>
                    </a:cubicBezTo>
                    <a:cubicBezTo>
                      <a:pt x="144" y="2"/>
                      <a:pt x="145" y="2"/>
                      <a:pt x="145" y="2"/>
                    </a:cubicBezTo>
                    <a:cubicBezTo>
                      <a:pt x="145" y="2"/>
                      <a:pt x="145" y="2"/>
                      <a:pt x="145" y="2"/>
                    </a:cubicBezTo>
                    <a:cubicBezTo>
                      <a:pt x="220" y="15"/>
                      <a:pt x="278" y="68"/>
                      <a:pt x="301" y="135"/>
                    </a:cubicBezTo>
                    <a:cubicBezTo>
                      <a:pt x="233" y="171"/>
                      <a:pt x="181" y="238"/>
                      <a:pt x="168" y="320"/>
                    </a:cubicBezTo>
                    <a:cubicBezTo>
                      <a:pt x="164" y="345"/>
                      <a:pt x="164" y="370"/>
                      <a:pt x="167" y="394"/>
                    </a:cubicBezTo>
                    <a:cubicBezTo>
                      <a:pt x="149" y="399"/>
                      <a:pt x="131" y="402"/>
                      <a:pt x="112" y="40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
              <p:cNvSpPr/>
              <p:nvPr/>
            </p:nvSpPr>
            <p:spPr>
              <a:xfrm>
                <a:off x="6654" y="2480"/>
                <a:ext cx="185" cy="113"/>
              </a:xfrm>
              <a:custGeom>
                <a:avLst/>
                <a:gdLst/>
                <a:ahLst/>
                <a:cxnLst/>
                <a:rect l="l" t="t" r="r" b="b"/>
                <a:pathLst>
                  <a:path w="494" h="302" extrusionOk="0">
                    <a:moveTo>
                      <a:pt x="284" y="4"/>
                    </a:moveTo>
                    <a:cubicBezTo>
                      <a:pt x="283" y="3"/>
                      <a:pt x="283" y="3"/>
                      <a:pt x="283" y="3"/>
                    </a:cubicBezTo>
                    <a:cubicBezTo>
                      <a:pt x="283" y="3"/>
                      <a:pt x="283" y="3"/>
                      <a:pt x="284" y="4"/>
                    </a:cubicBezTo>
                    <a:moveTo>
                      <a:pt x="285" y="4"/>
                    </a:moveTo>
                    <a:cubicBezTo>
                      <a:pt x="284" y="4"/>
                      <a:pt x="284" y="4"/>
                      <a:pt x="284" y="4"/>
                    </a:cubicBezTo>
                    <a:cubicBezTo>
                      <a:pt x="284" y="4"/>
                      <a:pt x="284" y="4"/>
                      <a:pt x="285" y="4"/>
                    </a:cubicBezTo>
                    <a:moveTo>
                      <a:pt x="285" y="4"/>
                    </a:moveTo>
                    <a:cubicBezTo>
                      <a:pt x="285" y="4"/>
                      <a:pt x="285" y="4"/>
                      <a:pt x="285" y="4"/>
                    </a:cubicBezTo>
                    <a:cubicBezTo>
                      <a:pt x="285" y="4"/>
                      <a:pt x="285" y="4"/>
                      <a:pt x="285" y="4"/>
                    </a:cubicBezTo>
                    <a:moveTo>
                      <a:pt x="286" y="4"/>
                    </a:moveTo>
                    <a:cubicBezTo>
                      <a:pt x="286" y="4"/>
                      <a:pt x="286" y="4"/>
                      <a:pt x="286" y="4"/>
                    </a:cubicBezTo>
                    <a:cubicBezTo>
                      <a:pt x="286" y="4"/>
                      <a:pt x="286" y="4"/>
                      <a:pt x="286" y="4"/>
                    </a:cubicBezTo>
                    <a:moveTo>
                      <a:pt x="287" y="4"/>
                    </a:moveTo>
                    <a:cubicBezTo>
                      <a:pt x="287" y="4"/>
                      <a:pt x="287" y="4"/>
                      <a:pt x="287" y="4"/>
                    </a:cubicBezTo>
                    <a:cubicBezTo>
                      <a:pt x="287" y="4"/>
                      <a:pt x="287" y="4"/>
                      <a:pt x="287" y="4"/>
                    </a:cubicBezTo>
                    <a:moveTo>
                      <a:pt x="288" y="4"/>
                    </a:moveTo>
                    <a:cubicBezTo>
                      <a:pt x="288" y="4"/>
                      <a:pt x="287" y="4"/>
                      <a:pt x="287" y="4"/>
                    </a:cubicBezTo>
                    <a:cubicBezTo>
                      <a:pt x="287" y="4"/>
                      <a:pt x="288" y="4"/>
                      <a:pt x="288" y="4"/>
                    </a:cubicBezTo>
                    <a:moveTo>
                      <a:pt x="455" y="114"/>
                    </a:moveTo>
                    <a:cubicBezTo>
                      <a:pt x="417" y="58"/>
                      <a:pt x="359" y="17"/>
                      <a:pt x="288" y="4"/>
                    </a:cubicBezTo>
                    <a:cubicBezTo>
                      <a:pt x="359" y="17"/>
                      <a:pt x="417" y="58"/>
                      <a:pt x="455" y="113"/>
                    </a:cubicBezTo>
                    <a:cubicBezTo>
                      <a:pt x="455" y="114"/>
                      <a:pt x="455" y="114"/>
                      <a:pt x="455" y="114"/>
                    </a:cubicBezTo>
                    <a:moveTo>
                      <a:pt x="0" y="179"/>
                    </a:moveTo>
                    <a:cubicBezTo>
                      <a:pt x="0" y="179"/>
                      <a:pt x="0" y="179"/>
                      <a:pt x="0" y="179"/>
                    </a:cubicBezTo>
                    <a:cubicBezTo>
                      <a:pt x="0" y="179"/>
                      <a:pt x="0" y="178"/>
                      <a:pt x="0" y="178"/>
                    </a:cubicBezTo>
                    <a:cubicBezTo>
                      <a:pt x="33" y="73"/>
                      <a:pt x="132" y="0"/>
                      <a:pt x="243" y="0"/>
                    </a:cubicBezTo>
                    <a:cubicBezTo>
                      <a:pt x="256" y="0"/>
                      <a:pt x="269" y="1"/>
                      <a:pt x="283" y="3"/>
                    </a:cubicBezTo>
                    <a:cubicBezTo>
                      <a:pt x="269" y="1"/>
                      <a:pt x="256" y="0"/>
                      <a:pt x="243" y="0"/>
                    </a:cubicBezTo>
                    <a:cubicBezTo>
                      <a:pt x="132" y="0"/>
                      <a:pt x="33" y="73"/>
                      <a:pt x="0" y="179"/>
                    </a:cubicBezTo>
                    <a:moveTo>
                      <a:pt x="493" y="302"/>
                    </a:moveTo>
                    <a:cubicBezTo>
                      <a:pt x="493" y="302"/>
                      <a:pt x="493" y="302"/>
                      <a:pt x="493" y="302"/>
                    </a:cubicBezTo>
                    <a:cubicBezTo>
                      <a:pt x="493" y="301"/>
                      <a:pt x="493" y="299"/>
                      <a:pt x="494" y="297"/>
                    </a:cubicBezTo>
                    <a:cubicBezTo>
                      <a:pt x="494" y="297"/>
                      <a:pt x="494" y="297"/>
                      <a:pt x="494" y="297"/>
                    </a:cubicBezTo>
                    <a:cubicBezTo>
                      <a:pt x="494" y="299"/>
                      <a:pt x="493" y="301"/>
                      <a:pt x="493" y="302"/>
                    </a:cubicBezTo>
                    <a:cubicBezTo>
                      <a:pt x="493" y="302"/>
                      <a:pt x="493" y="302"/>
                      <a:pt x="493" y="30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
              <p:cNvSpPr/>
              <p:nvPr/>
            </p:nvSpPr>
            <p:spPr>
              <a:xfrm>
                <a:off x="6648" y="2480"/>
                <a:ext cx="191" cy="191"/>
              </a:xfrm>
              <a:custGeom>
                <a:avLst/>
                <a:gdLst/>
                <a:ahLst/>
                <a:cxnLst/>
                <a:rect l="l" t="t" r="r" b="b"/>
                <a:pathLst>
                  <a:path w="509" h="509" extrusionOk="0">
                    <a:moveTo>
                      <a:pt x="258" y="509"/>
                    </a:moveTo>
                    <a:cubicBezTo>
                      <a:pt x="245" y="509"/>
                      <a:pt x="232" y="508"/>
                      <a:pt x="218" y="506"/>
                    </a:cubicBezTo>
                    <a:cubicBezTo>
                      <a:pt x="217" y="506"/>
                      <a:pt x="217" y="506"/>
                      <a:pt x="216" y="506"/>
                    </a:cubicBezTo>
                    <a:cubicBezTo>
                      <a:pt x="120" y="490"/>
                      <a:pt x="46" y="422"/>
                      <a:pt x="17" y="336"/>
                    </a:cubicBezTo>
                    <a:cubicBezTo>
                      <a:pt x="4" y="298"/>
                      <a:pt x="0" y="257"/>
                      <a:pt x="7" y="215"/>
                    </a:cubicBezTo>
                    <a:cubicBezTo>
                      <a:pt x="9" y="202"/>
                      <a:pt x="11" y="190"/>
                      <a:pt x="15" y="179"/>
                    </a:cubicBezTo>
                    <a:cubicBezTo>
                      <a:pt x="15" y="179"/>
                      <a:pt x="15" y="179"/>
                      <a:pt x="15" y="179"/>
                    </a:cubicBezTo>
                    <a:cubicBezTo>
                      <a:pt x="48" y="73"/>
                      <a:pt x="147" y="0"/>
                      <a:pt x="258" y="0"/>
                    </a:cubicBezTo>
                    <a:cubicBezTo>
                      <a:pt x="271" y="0"/>
                      <a:pt x="284" y="1"/>
                      <a:pt x="298" y="3"/>
                    </a:cubicBezTo>
                    <a:cubicBezTo>
                      <a:pt x="298" y="3"/>
                      <a:pt x="298" y="3"/>
                      <a:pt x="299" y="4"/>
                    </a:cubicBezTo>
                    <a:cubicBezTo>
                      <a:pt x="299" y="4"/>
                      <a:pt x="299" y="4"/>
                      <a:pt x="299" y="4"/>
                    </a:cubicBezTo>
                    <a:cubicBezTo>
                      <a:pt x="299" y="4"/>
                      <a:pt x="299" y="4"/>
                      <a:pt x="300" y="4"/>
                    </a:cubicBezTo>
                    <a:cubicBezTo>
                      <a:pt x="300" y="4"/>
                      <a:pt x="300" y="4"/>
                      <a:pt x="300" y="4"/>
                    </a:cubicBezTo>
                    <a:cubicBezTo>
                      <a:pt x="300" y="4"/>
                      <a:pt x="300" y="4"/>
                      <a:pt x="300" y="4"/>
                    </a:cubicBezTo>
                    <a:cubicBezTo>
                      <a:pt x="300" y="4"/>
                      <a:pt x="301" y="4"/>
                      <a:pt x="301" y="4"/>
                    </a:cubicBezTo>
                    <a:cubicBezTo>
                      <a:pt x="301" y="4"/>
                      <a:pt x="301" y="4"/>
                      <a:pt x="301" y="4"/>
                    </a:cubicBezTo>
                    <a:cubicBezTo>
                      <a:pt x="301" y="4"/>
                      <a:pt x="301" y="4"/>
                      <a:pt x="302" y="4"/>
                    </a:cubicBezTo>
                    <a:cubicBezTo>
                      <a:pt x="302" y="4"/>
                      <a:pt x="302" y="4"/>
                      <a:pt x="302" y="4"/>
                    </a:cubicBezTo>
                    <a:cubicBezTo>
                      <a:pt x="302" y="4"/>
                      <a:pt x="302" y="4"/>
                      <a:pt x="302" y="4"/>
                    </a:cubicBezTo>
                    <a:cubicBezTo>
                      <a:pt x="302" y="4"/>
                      <a:pt x="303" y="4"/>
                      <a:pt x="303" y="4"/>
                    </a:cubicBezTo>
                    <a:cubicBezTo>
                      <a:pt x="374" y="17"/>
                      <a:pt x="432" y="58"/>
                      <a:pt x="470" y="114"/>
                    </a:cubicBezTo>
                    <a:cubicBezTo>
                      <a:pt x="469" y="115"/>
                      <a:pt x="469" y="115"/>
                      <a:pt x="469" y="116"/>
                    </a:cubicBezTo>
                    <a:cubicBezTo>
                      <a:pt x="459" y="182"/>
                      <a:pt x="474" y="246"/>
                      <a:pt x="509" y="297"/>
                    </a:cubicBezTo>
                    <a:cubicBezTo>
                      <a:pt x="508" y="299"/>
                      <a:pt x="508" y="301"/>
                      <a:pt x="508" y="302"/>
                    </a:cubicBezTo>
                    <a:cubicBezTo>
                      <a:pt x="508" y="302"/>
                      <a:pt x="508" y="302"/>
                      <a:pt x="508" y="302"/>
                    </a:cubicBezTo>
                    <a:cubicBezTo>
                      <a:pt x="485" y="424"/>
                      <a:pt x="379"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1"/>
              <p:cNvSpPr/>
              <p:nvPr/>
            </p:nvSpPr>
            <p:spPr>
              <a:xfrm>
                <a:off x="6900" y="2632"/>
                <a:ext cx="6" cy="1"/>
              </a:xfrm>
              <a:custGeom>
                <a:avLst/>
                <a:gdLst/>
                <a:ahLst/>
                <a:cxnLst/>
                <a:rect l="l" t="t" r="r" b="b"/>
                <a:pathLst>
                  <a:path w="15" h="3" extrusionOk="0">
                    <a:moveTo>
                      <a:pt x="15" y="3"/>
                    </a:moveTo>
                    <a:cubicBezTo>
                      <a:pt x="15" y="2"/>
                      <a:pt x="15" y="2"/>
                      <a:pt x="15" y="2"/>
                    </a:cubicBezTo>
                    <a:cubicBezTo>
                      <a:pt x="13" y="2"/>
                      <a:pt x="10" y="2"/>
                      <a:pt x="8" y="1"/>
                    </a:cubicBezTo>
                    <a:cubicBezTo>
                      <a:pt x="5" y="1"/>
                      <a:pt x="3" y="1"/>
                      <a:pt x="1" y="0"/>
                    </a:cubicBezTo>
                    <a:cubicBezTo>
                      <a:pt x="1" y="0"/>
                      <a:pt x="1" y="0"/>
                      <a:pt x="0" y="0"/>
                    </a:cubicBezTo>
                    <a:cubicBezTo>
                      <a:pt x="0" y="0"/>
                      <a:pt x="0" y="0"/>
                      <a:pt x="0" y="0"/>
                    </a:cubicBezTo>
                    <a:cubicBezTo>
                      <a:pt x="3" y="0"/>
                      <a:pt x="5" y="1"/>
                      <a:pt x="8" y="1"/>
                    </a:cubicBezTo>
                    <a:cubicBezTo>
                      <a:pt x="10" y="2"/>
                      <a:pt x="13" y="2"/>
                      <a:pt x="15" y="2"/>
                    </a:cubicBezTo>
                    <a:cubicBezTo>
                      <a:pt x="15" y="3"/>
                      <a:pt x="15" y="3"/>
                      <a:pt x="15" y="3"/>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
              <p:cNvSpPr/>
              <p:nvPr/>
            </p:nvSpPr>
            <p:spPr>
              <a:xfrm>
                <a:off x="6839" y="2591"/>
                <a:ext cx="1" cy="2"/>
              </a:xfrm>
              <a:custGeom>
                <a:avLst/>
                <a:gdLst/>
                <a:ahLst/>
                <a:cxnLst/>
                <a:rect l="l" t="t" r="r" b="b"/>
                <a:pathLst>
                  <a:path w="4" h="6" extrusionOk="0">
                    <a:moveTo>
                      <a:pt x="4" y="6"/>
                    </a:moveTo>
                    <a:cubicBezTo>
                      <a:pt x="4" y="6"/>
                      <a:pt x="4" y="6"/>
                      <a:pt x="4" y="6"/>
                    </a:cubicBezTo>
                    <a:cubicBezTo>
                      <a:pt x="4" y="6"/>
                      <a:pt x="4" y="6"/>
                      <a:pt x="4" y="6"/>
                    </a:cubicBezTo>
                    <a:cubicBezTo>
                      <a:pt x="2" y="4"/>
                      <a:pt x="1" y="2"/>
                      <a:pt x="0" y="0"/>
                    </a:cubicBezTo>
                    <a:cubicBezTo>
                      <a:pt x="0" y="0"/>
                      <a:pt x="0" y="0"/>
                      <a:pt x="0" y="0"/>
                    </a:cubicBezTo>
                    <a:cubicBezTo>
                      <a:pt x="0" y="0"/>
                      <a:pt x="0" y="0"/>
                      <a:pt x="0" y="0"/>
                    </a:cubicBezTo>
                    <a:cubicBezTo>
                      <a:pt x="1" y="2"/>
                      <a:pt x="3" y="4"/>
                      <a:pt x="4" y="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1"/>
              <p:cNvSpPr/>
              <p:nvPr/>
            </p:nvSpPr>
            <p:spPr>
              <a:xfrm>
                <a:off x="6871" y="2446"/>
                <a:ext cx="23" cy="9"/>
              </a:xfrm>
              <a:custGeom>
                <a:avLst/>
                <a:gdLst/>
                <a:ahLst/>
                <a:cxnLst/>
                <a:rect l="l" t="t" r="r" b="b"/>
                <a:pathLst>
                  <a:path w="62" h="25" extrusionOk="0">
                    <a:moveTo>
                      <a:pt x="0" y="25"/>
                    </a:moveTo>
                    <a:cubicBezTo>
                      <a:pt x="0" y="25"/>
                      <a:pt x="0" y="25"/>
                      <a:pt x="0" y="25"/>
                    </a:cubicBezTo>
                    <a:cubicBezTo>
                      <a:pt x="19" y="14"/>
                      <a:pt x="40" y="6"/>
                      <a:pt x="62" y="0"/>
                    </a:cubicBezTo>
                    <a:cubicBezTo>
                      <a:pt x="40" y="6"/>
                      <a:pt x="19" y="14"/>
                      <a:pt x="0" y="2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1"/>
              <p:cNvSpPr/>
              <p:nvPr/>
            </p:nvSpPr>
            <p:spPr>
              <a:xfrm>
                <a:off x="6824" y="2455"/>
                <a:ext cx="47" cy="68"/>
              </a:xfrm>
              <a:custGeom>
                <a:avLst/>
                <a:gdLst/>
                <a:ahLst/>
                <a:cxnLst/>
                <a:rect l="l" t="t" r="r" b="b"/>
                <a:pathLst>
                  <a:path w="126" h="180" extrusionOk="0">
                    <a:moveTo>
                      <a:pt x="0" y="180"/>
                    </a:moveTo>
                    <a:cubicBezTo>
                      <a:pt x="0" y="180"/>
                      <a:pt x="0" y="180"/>
                      <a:pt x="0" y="180"/>
                    </a:cubicBezTo>
                    <a:cubicBezTo>
                      <a:pt x="0" y="179"/>
                      <a:pt x="0" y="179"/>
                      <a:pt x="0" y="179"/>
                    </a:cubicBezTo>
                    <a:cubicBezTo>
                      <a:pt x="13" y="101"/>
                      <a:pt x="61" y="37"/>
                      <a:pt x="126" y="0"/>
                    </a:cubicBezTo>
                    <a:cubicBezTo>
                      <a:pt x="61" y="37"/>
                      <a:pt x="13" y="101"/>
                      <a:pt x="0" y="18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
              <p:cNvSpPr/>
              <p:nvPr/>
            </p:nvSpPr>
            <p:spPr>
              <a:xfrm>
                <a:off x="6944" y="2447"/>
                <a:ext cx="46" cy="30"/>
              </a:xfrm>
              <a:custGeom>
                <a:avLst/>
                <a:gdLst/>
                <a:ahLst/>
                <a:cxnLst/>
                <a:rect l="l" t="t" r="r" b="b"/>
                <a:pathLst>
                  <a:path w="124" h="80" extrusionOk="0">
                    <a:moveTo>
                      <a:pt x="124" y="80"/>
                    </a:moveTo>
                    <a:cubicBezTo>
                      <a:pt x="92" y="43"/>
                      <a:pt x="50" y="14"/>
                      <a:pt x="0" y="0"/>
                    </a:cubicBezTo>
                    <a:cubicBezTo>
                      <a:pt x="50" y="14"/>
                      <a:pt x="92" y="42"/>
                      <a:pt x="124" y="79"/>
                    </a:cubicBezTo>
                    <a:cubicBezTo>
                      <a:pt x="124" y="79"/>
                      <a:pt x="124" y="79"/>
                      <a:pt x="124" y="79"/>
                    </a:cubicBezTo>
                    <a:cubicBezTo>
                      <a:pt x="124" y="80"/>
                      <a:pt x="124" y="80"/>
                      <a:pt x="124" y="8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1"/>
              <p:cNvSpPr/>
              <p:nvPr/>
            </p:nvSpPr>
            <p:spPr>
              <a:xfrm>
                <a:off x="6894" y="2446"/>
                <a:ext cx="1"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1"/>
              <p:cNvSpPr/>
              <p:nvPr/>
            </p:nvSpPr>
            <p:spPr>
              <a:xfrm>
                <a:off x="6820" y="2444"/>
                <a:ext cx="196" cy="190"/>
              </a:xfrm>
              <a:custGeom>
                <a:avLst/>
                <a:gdLst/>
                <a:ahLst/>
                <a:cxnLst/>
                <a:rect l="l" t="t" r="r" b="b"/>
                <a:pathLst>
                  <a:path w="525" h="509" extrusionOk="0">
                    <a:moveTo>
                      <a:pt x="262" y="509"/>
                    </a:moveTo>
                    <a:cubicBezTo>
                      <a:pt x="251" y="509"/>
                      <a:pt x="240" y="508"/>
                      <a:pt x="229" y="507"/>
                    </a:cubicBezTo>
                    <a:cubicBezTo>
                      <a:pt x="229" y="506"/>
                      <a:pt x="229" y="506"/>
                      <a:pt x="229" y="506"/>
                    </a:cubicBezTo>
                    <a:cubicBezTo>
                      <a:pt x="227" y="506"/>
                      <a:pt x="224" y="506"/>
                      <a:pt x="221" y="505"/>
                    </a:cubicBezTo>
                    <a:cubicBezTo>
                      <a:pt x="219" y="505"/>
                      <a:pt x="217" y="504"/>
                      <a:pt x="214" y="504"/>
                    </a:cubicBezTo>
                    <a:cubicBezTo>
                      <a:pt x="214" y="504"/>
                      <a:pt x="214" y="504"/>
                      <a:pt x="214" y="504"/>
                    </a:cubicBezTo>
                    <a:cubicBezTo>
                      <a:pt x="147" y="492"/>
                      <a:pt x="91" y="453"/>
                      <a:pt x="54" y="401"/>
                    </a:cubicBezTo>
                    <a:cubicBezTo>
                      <a:pt x="54" y="401"/>
                      <a:pt x="54" y="401"/>
                      <a:pt x="54" y="401"/>
                    </a:cubicBezTo>
                    <a:cubicBezTo>
                      <a:pt x="53" y="399"/>
                      <a:pt x="51" y="397"/>
                      <a:pt x="50" y="395"/>
                    </a:cubicBezTo>
                    <a:cubicBezTo>
                      <a:pt x="50" y="395"/>
                      <a:pt x="50" y="395"/>
                      <a:pt x="50" y="395"/>
                    </a:cubicBezTo>
                    <a:cubicBezTo>
                      <a:pt x="15" y="344"/>
                      <a:pt x="0" y="280"/>
                      <a:pt x="10" y="214"/>
                    </a:cubicBezTo>
                    <a:cubicBezTo>
                      <a:pt x="10" y="213"/>
                      <a:pt x="10" y="213"/>
                      <a:pt x="11" y="212"/>
                    </a:cubicBezTo>
                    <a:cubicBezTo>
                      <a:pt x="11" y="212"/>
                      <a:pt x="11" y="212"/>
                      <a:pt x="11" y="212"/>
                    </a:cubicBezTo>
                    <a:cubicBezTo>
                      <a:pt x="24" y="133"/>
                      <a:pt x="72" y="69"/>
                      <a:pt x="137" y="32"/>
                    </a:cubicBezTo>
                    <a:cubicBezTo>
                      <a:pt x="156" y="21"/>
                      <a:pt x="177" y="13"/>
                      <a:pt x="199" y="7"/>
                    </a:cubicBezTo>
                    <a:cubicBezTo>
                      <a:pt x="199" y="7"/>
                      <a:pt x="199" y="7"/>
                      <a:pt x="199" y="7"/>
                    </a:cubicBezTo>
                    <a:cubicBezTo>
                      <a:pt x="199" y="7"/>
                      <a:pt x="199" y="7"/>
                      <a:pt x="200" y="7"/>
                    </a:cubicBezTo>
                    <a:cubicBezTo>
                      <a:pt x="200" y="7"/>
                      <a:pt x="200" y="7"/>
                      <a:pt x="200" y="7"/>
                    </a:cubicBezTo>
                    <a:cubicBezTo>
                      <a:pt x="200" y="7"/>
                      <a:pt x="200" y="7"/>
                      <a:pt x="200" y="7"/>
                    </a:cubicBezTo>
                    <a:cubicBezTo>
                      <a:pt x="220" y="2"/>
                      <a:pt x="240" y="0"/>
                      <a:pt x="261" y="0"/>
                    </a:cubicBezTo>
                    <a:cubicBezTo>
                      <a:pt x="274" y="0"/>
                      <a:pt x="288" y="1"/>
                      <a:pt x="301" y="3"/>
                    </a:cubicBezTo>
                    <a:cubicBezTo>
                      <a:pt x="312" y="4"/>
                      <a:pt x="322" y="7"/>
                      <a:pt x="331" y="9"/>
                    </a:cubicBezTo>
                    <a:cubicBezTo>
                      <a:pt x="381" y="23"/>
                      <a:pt x="423" y="52"/>
                      <a:pt x="455" y="89"/>
                    </a:cubicBezTo>
                    <a:cubicBezTo>
                      <a:pt x="455" y="89"/>
                      <a:pt x="455" y="89"/>
                      <a:pt x="455" y="88"/>
                    </a:cubicBezTo>
                    <a:cubicBezTo>
                      <a:pt x="501" y="143"/>
                      <a:pt x="525" y="217"/>
                      <a:pt x="513" y="294"/>
                    </a:cubicBezTo>
                    <a:cubicBezTo>
                      <a:pt x="504" y="346"/>
                      <a:pt x="481" y="392"/>
                      <a:pt x="447" y="428"/>
                    </a:cubicBezTo>
                    <a:cubicBezTo>
                      <a:pt x="400" y="478"/>
                      <a:pt x="333" y="509"/>
                      <a:pt x="262"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
              <p:cNvSpPr/>
              <p:nvPr/>
            </p:nvSpPr>
            <p:spPr>
              <a:xfrm>
                <a:off x="7090" y="2506"/>
                <a:ext cx="67" cy="190"/>
              </a:xfrm>
              <a:custGeom>
                <a:avLst/>
                <a:gdLst/>
                <a:ahLst/>
                <a:cxnLst/>
                <a:rect l="l" t="t" r="r" b="b"/>
                <a:pathLst>
                  <a:path w="179" h="509" extrusionOk="0">
                    <a:moveTo>
                      <a:pt x="179" y="2"/>
                    </a:moveTo>
                    <a:cubicBezTo>
                      <a:pt x="179" y="2"/>
                      <a:pt x="179" y="2"/>
                      <a:pt x="179" y="2"/>
                    </a:cubicBezTo>
                    <a:cubicBezTo>
                      <a:pt x="179" y="2"/>
                      <a:pt x="179" y="2"/>
                      <a:pt x="179" y="2"/>
                    </a:cubicBezTo>
                    <a:moveTo>
                      <a:pt x="26" y="29"/>
                    </a:move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5" y="509"/>
                    </a:moveTo>
                    <a:cubicBezTo>
                      <a:pt x="131" y="509"/>
                      <a:pt x="118" y="508"/>
                      <a:pt x="104" y="506"/>
                    </a:cubicBezTo>
                    <a:cubicBezTo>
                      <a:pt x="104" y="506"/>
                      <a:pt x="104" y="505"/>
                      <a:pt x="103" y="505"/>
                    </a:cubicBezTo>
                    <a:cubicBezTo>
                      <a:pt x="104" y="505"/>
                      <a:pt x="104" y="506"/>
                      <a:pt x="104" y="506"/>
                    </a:cubicBezTo>
                    <a:cubicBezTo>
                      <a:pt x="118" y="508"/>
                      <a:pt x="131" y="509"/>
                      <a:pt x="145" y="509"/>
                    </a:cubicBezTo>
                    <a:moveTo>
                      <a:pt x="145" y="509"/>
                    </a:moveTo>
                    <a:cubicBezTo>
                      <a:pt x="145" y="509"/>
                      <a:pt x="145" y="509"/>
                      <a:pt x="145" y="509"/>
                    </a:cubicBezTo>
                    <a:cubicBezTo>
                      <a:pt x="145" y="509"/>
                      <a:pt x="145" y="509"/>
                      <a:pt x="145" y="509"/>
                    </a:cubicBezTo>
                    <a:cubicBezTo>
                      <a:pt x="145" y="509"/>
                      <a:pt x="145" y="509"/>
                      <a:pt x="145" y="50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1"/>
              <p:cNvSpPr/>
              <p:nvPr/>
            </p:nvSpPr>
            <p:spPr>
              <a:xfrm>
                <a:off x="7048" y="2506"/>
                <a:ext cx="191" cy="190"/>
              </a:xfrm>
              <a:custGeom>
                <a:avLst/>
                <a:gdLst/>
                <a:ahLst/>
                <a:cxnLst/>
                <a:rect l="l" t="t" r="r" b="b"/>
                <a:pathLst>
                  <a:path w="510" h="509" extrusionOk="0">
                    <a:moveTo>
                      <a:pt x="256" y="509"/>
                    </a:moveTo>
                    <a:cubicBezTo>
                      <a:pt x="256" y="509"/>
                      <a:pt x="256" y="509"/>
                      <a:pt x="256"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3" y="360"/>
                      <a:pt x="3" y="288"/>
                    </a:cubicBezTo>
                    <a:cubicBezTo>
                      <a:pt x="0" y="264"/>
                      <a:pt x="0" y="239"/>
                      <a:pt x="4" y="214"/>
                    </a:cubicBezTo>
                    <a:cubicBezTo>
                      <a:pt x="17" y="132"/>
                      <a:pt x="69" y="65"/>
                      <a:pt x="137" y="29"/>
                    </a:cubicBezTo>
                    <a:cubicBezTo>
                      <a:pt x="137" y="29"/>
                      <a:pt x="137" y="29"/>
                      <a:pt x="137" y="29"/>
                    </a:cubicBezTo>
                    <a:cubicBezTo>
                      <a:pt x="173" y="10"/>
                      <a:pt x="213" y="0"/>
                      <a:pt x="255" y="0"/>
                    </a:cubicBezTo>
                    <a:cubicBezTo>
                      <a:pt x="267" y="0"/>
                      <a:pt x="278" y="1"/>
                      <a:pt x="290" y="2"/>
                    </a:cubicBezTo>
                    <a:cubicBezTo>
                      <a:pt x="290" y="2"/>
                      <a:pt x="290" y="2"/>
                      <a:pt x="290" y="2"/>
                    </a:cubicBezTo>
                    <a:cubicBezTo>
                      <a:pt x="290" y="2"/>
                      <a:pt x="290" y="2"/>
                      <a:pt x="290" y="2"/>
                    </a:cubicBezTo>
                    <a:cubicBezTo>
                      <a:pt x="292" y="2"/>
                      <a:pt x="294" y="3"/>
                      <a:pt x="295" y="3"/>
                    </a:cubicBezTo>
                    <a:cubicBezTo>
                      <a:pt x="420" y="23"/>
                      <a:pt x="510" y="131"/>
                      <a:pt x="510" y="254"/>
                    </a:cubicBezTo>
                    <a:cubicBezTo>
                      <a:pt x="510" y="267"/>
                      <a:pt x="509" y="281"/>
                      <a:pt x="506" y="294"/>
                    </a:cubicBezTo>
                    <a:cubicBezTo>
                      <a:pt x="487" y="419"/>
                      <a:pt x="379" y="509"/>
                      <a:pt x="256" y="509"/>
                    </a:cubicBezTo>
                    <a:cubicBezTo>
                      <a:pt x="256" y="509"/>
                      <a:pt x="256"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
              <p:cNvSpPr/>
              <p:nvPr/>
            </p:nvSpPr>
            <p:spPr>
              <a:xfrm>
                <a:off x="1983" y="2495"/>
                <a:ext cx="141" cy="189"/>
              </a:xfrm>
              <a:custGeom>
                <a:avLst/>
                <a:gdLst/>
                <a:ahLst/>
                <a:cxnLst/>
                <a:rect l="l" t="t" r="r" b="b"/>
                <a:pathLst>
                  <a:path w="376" h="506" extrusionOk="0">
                    <a:moveTo>
                      <a:pt x="254" y="0"/>
                    </a:moveTo>
                    <a:cubicBezTo>
                      <a:pt x="255" y="0"/>
                      <a:pt x="255" y="0"/>
                      <a:pt x="255" y="0"/>
                    </a:cubicBezTo>
                    <a:cubicBezTo>
                      <a:pt x="254" y="0"/>
                      <a:pt x="254" y="0"/>
                      <a:pt x="254" y="0"/>
                    </a:cubicBezTo>
                    <a:moveTo>
                      <a:pt x="295" y="3"/>
                    </a:moveTo>
                    <a:cubicBezTo>
                      <a:pt x="281" y="1"/>
                      <a:pt x="268" y="0"/>
                      <a:pt x="255" y="0"/>
                    </a:cubicBezTo>
                    <a:cubicBezTo>
                      <a:pt x="268" y="0"/>
                      <a:pt x="281" y="1"/>
                      <a:pt x="295" y="3"/>
                    </a:cubicBezTo>
                    <a:moveTo>
                      <a:pt x="375" y="31"/>
                    </a:moveTo>
                    <a:cubicBezTo>
                      <a:pt x="351" y="17"/>
                      <a:pt x="324" y="8"/>
                      <a:pt x="295" y="3"/>
                    </a:cubicBezTo>
                    <a:cubicBezTo>
                      <a:pt x="324" y="8"/>
                      <a:pt x="351" y="17"/>
                      <a:pt x="376" y="30"/>
                    </a:cubicBezTo>
                    <a:cubicBezTo>
                      <a:pt x="376" y="30"/>
                      <a:pt x="375" y="31"/>
                      <a:pt x="375" y="31"/>
                    </a:cubicBezTo>
                    <a:moveTo>
                      <a:pt x="219" y="506"/>
                    </a:moveTo>
                    <a:cubicBezTo>
                      <a:pt x="218" y="506"/>
                      <a:pt x="216" y="506"/>
                      <a:pt x="215" y="506"/>
                    </a:cubicBezTo>
                    <a:cubicBezTo>
                      <a:pt x="90" y="486"/>
                      <a:pt x="0" y="378"/>
                      <a:pt x="0" y="255"/>
                    </a:cubicBezTo>
                    <a:cubicBezTo>
                      <a:pt x="0" y="378"/>
                      <a:pt x="90" y="486"/>
                      <a:pt x="215" y="506"/>
                    </a:cubicBezTo>
                    <a:cubicBezTo>
                      <a:pt x="219" y="506"/>
                      <a:pt x="219" y="506"/>
                      <a:pt x="219" y="506"/>
                    </a:cubicBezTo>
                    <a:cubicBezTo>
                      <a:pt x="219" y="506"/>
                      <a:pt x="219" y="506"/>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1"/>
              <p:cNvSpPr/>
              <p:nvPr/>
            </p:nvSpPr>
            <p:spPr>
              <a:xfrm>
                <a:off x="1983" y="2495"/>
                <a:ext cx="161" cy="189"/>
              </a:xfrm>
              <a:custGeom>
                <a:avLst/>
                <a:gdLst/>
                <a:ahLst/>
                <a:cxnLst/>
                <a:rect l="l" t="t" r="r" b="b"/>
                <a:pathLst>
                  <a:path w="429" h="506" extrusionOk="0">
                    <a:moveTo>
                      <a:pt x="219" y="506"/>
                    </a:moveTo>
                    <a:cubicBezTo>
                      <a:pt x="215" y="506"/>
                      <a:pt x="215" y="506"/>
                      <a:pt x="215" y="506"/>
                    </a:cubicBezTo>
                    <a:cubicBezTo>
                      <a:pt x="90" y="486"/>
                      <a:pt x="0" y="378"/>
                      <a:pt x="0" y="255"/>
                    </a:cubicBezTo>
                    <a:cubicBezTo>
                      <a:pt x="0" y="242"/>
                      <a:pt x="1" y="228"/>
                      <a:pt x="4" y="215"/>
                    </a:cubicBezTo>
                    <a:cubicBezTo>
                      <a:pt x="24" y="89"/>
                      <a:pt x="132" y="0"/>
                      <a:pt x="254" y="0"/>
                    </a:cubicBezTo>
                    <a:cubicBezTo>
                      <a:pt x="255" y="0"/>
                      <a:pt x="255" y="0"/>
                      <a:pt x="255" y="0"/>
                    </a:cubicBezTo>
                    <a:cubicBezTo>
                      <a:pt x="255" y="0"/>
                      <a:pt x="255" y="0"/>
                      <a:pt x="255"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5"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
              <p:cNvSpPr/>
              <p:nvPr/>
            </p:nvSpPr>
            <p:spPr>
              <a:xfrm>
                <a:off x="2177" y="2766"/>
                <a:ext cx="52" cy="28"/>
              </a:xfrm>
              <a:custGeom>
                <a:avLst/>
                <a:gdLst/>
                <a:ahLst/>
                <a:cxnLst/>
                <a:rect l="l" t="t" r="r" b="b"/>
                <a:pathLst>
                  <a:path w="137" h="76" extrusionOk="0">
                    <a:moveTo>
                      <a:pt x="5" y="75"/>
                    </a:moveTo>
                    <a:cubicBezTo>
                      <a:pt x="56" y="64"/>
                      <a:pt x="102" y="37"/>
                      <a:pt x="137" y="0"/>
                    </a:cubicBezTo>
                    <a:cubicBezTo>
                      <a:pt x="137" y="0"/>
                      <a:pt x="137" y="0"/>
                      <a:pt x="137" y="0"/>
                    </a:cubicBezTo>
                    <a:cubicBezTo>
                      <a:pt x="102" y="37"/>
                      <a:pt x="56" y="64"/>
                      <a:pt x="5" y="75"/>
                    </a:cubicBezTo>
                    <a:moveTo>
                      <a:pt x="3" y="75"/>
                    </a:moveTo>
                    <a:cubicBezTo>
                      <a:pt x="4" y="75"/>
                      <a:pt x="5" y="75"/>
                      <a:pt x="5" y="75"/>
                    </a:cubicBezTo>
                    <a:cubicBezTo>
                      <a:pt x="5" y="75"/>
                      <a:pt x="4" y="75"/>
                      <a:pt x="3" y="75"/>
                    </a:cubicBezTo>
                    <a:moveTo>
                      <a:pt x="2" y="76"/>
                    </a:moveTo>
                    <a:cubicBezTo>
                      <a:pt x="2" y="76"/>
                      <a:pt x="3" y="75"/>
                      <a:pt x="3" y="75"/>
                    </a:cubicBezTo>
                    <a:cubicBezTo>
                      <a:pt x="3" y="75"/>
                      <a:pt x="2" y="76"/>
                      <a:pt x="2" y="76"/>
                    </a:cubicBezTo>
                    <a:moveTo>
                      <a:pt x="2" y="76"/>
                    </a:moveTo>
                    <a:cubicBezTo>
                      <a:pt x="2" y="76"/>
                      <a:pt x="2" y="76"/>
                      <a:pt x="2" y="76"/>
                    </a:cubicBezTo>
                    <a:cubicBezTo>
                      <a:pt x="2" y="76"/>
                      <a:pt x="2" y="76"/>
                      <a:pt x="2"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
              <p:cNvSpPr/>
              <p:nvPr/>
            </p:nvSpPr>
            <p:spPr>
              <a:xfrm>
                <a:off x="2065"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
              <p:cNvSpPr/>
              <p:nvPr/>
            </p:nvSpPr>
            <p:spPr>
              <a:xfrm>
                <a:off x="2058" y="2607"/>
                <a:ext cx="171" cy="189"/>
              </a:xfrm>
              <a:custGeom>
                <a:avLst/>
                <a:gdLst/>
                <a:ahLst/>
                <a:cxnLst/>
                <a:rect l="l" t="t" r="r" b="b"/>
                <a:pathLst>
                  <a:path w="456" h="506" extrusionOk="0">
                    <a:moveTo>
                      <a:pt x="270" y="506"/>
                    </a:moveTo>
                    <a:cubicBezTo>
                      <a:pt x="257" y="506"/>
                      <a:pt x="243" y="505"/>
                      <a:pt x="230" y="503"/>
                    </a:cubicBezTo>
                    <a:cubicBezTo>
                      <a:pt x="207" y="499"/>
                      <a:pt x="185" y="492"/>
                      <a:pt x="165" y="483"/>
                    </a:cubicBezTo>
                    <a:cubicBezTo>
                      <a:pt x="63" y="438"/>
                      <a:pt x="0" y="327"/>
                      <a:pt x="18" y="211"/>
                    </a:cubicBezTo>
                    <a:cubicBezTo>
                      <a:pt x="18" y="211"/>
                      <a:pt x="18" y="211"/>
                      <a:pt x="18" y="211"/>
                    </a:cubicBezTo>
                    <a:cubicBezTo>
                      <a:pt x="19" y="207"/>
                      <a:pt x="19" y="207"/>
                      <a:pt x="19" y="207"/>
                    </a:cubicBezTo>
                    <a:cubicBezTo>
                      <a:pt x="19" y="207"/>
                      <a:pt x="19" y="207"/>
                      <a:pt x="19" y="207"/>
                    </a:cubicBezTo>
                    <a:cubicBezTo>
                      <a:pt x="38" y="98"/>
                      <a:pt x="125" y="17"/>
                      <a:pt x="229" y="0"/>
                    </a:cubicBezTo>
                    <a:cubicBezTo>
                      <a:pt x="266" y="39"/>
                      <a:pt x="316" y="66"/>
                      <a:pt x="373" y="75"/>
                    </a:cubicBezTo>
                    <a:cubicBezTo>
                      <a:pt x="377" y="76"/>
                      <a:pt x="381" y="76"/>
                      <a:pt x="385" y="77"/>
                    </a:cubicBezTo>
                    <a:cubicBezTo>
                      <a:pt x="366" y="105"/>
                      <a:pt x="353" y="138"/>
                      <a:pt x="348" y="174"/>
                    </a:cubicBezTo>
                    <a:cubicBezTo>
                      <a:pt x="332" y="275"/>
                      <a:pt x="377" y="371"/>
                      <a:pt x="456" y="425"/>
                    </a:cubicBezTo>
                    <a:cubicBezTo>
                      <a:pt x="421" y="462"/>
                      <a:pt x="375" y="489"/>
                      <a:pt x="324" y="500"/>
                    </a:cubicBezTo>
                    <a:cubicBezTo>
                      <a:pt x="324" y="500"/>
                      <a:pt x="323" y="500"/>
                      <a:pt x="322" y="500"/>
                    </a:cubicBezTo>
                    <a:cubicBezTo>
                      <a:pt x="322" y="500"/>
                      <a:pt x="322" y="500"/>
                      <a:pt x="322" y="500"/>
                    </a:cubicBezTo>
                    <a:cubicBezTo>
                      <a:pt x="322" y="500"/>
                      <a:pt x="321" y="501"/>
                      <a:pt x="321" y="501"/>
                    </a:cubicBezTo>
                    <a:cubicBezTo>
                      <a:pt x="321" y="501"/>
                      <a:pt x="321" y="501"/>
                      <a:pt x="321" y="501"/>
                    </a:cubicBezTo>
                    <a:cubicBezTo>
                      <a:pt x="321" y="501"/>
                      <a:pt x="321" y="501"/>
                      <a:pt x="321" y="501"/>
                    </a:cubicBezTo>
                    <a:cubicBezTo>
                      <a:pt x="320" y="501"/>
                      <a:pt x="320" y="501"/>
                      <a:pt x="320" y="501"/>
                    </a:cubicBezTo>
                    <a:cubicBezTo>
                      <a:pt x="320" y="501"/>
                      <a:pt x="320" y="501"/>
                      <a:pt x="320" y="501"/>
                    </a:cubicBezTo>
                    <a:cubicBezTo>
                      <a:pt x="320" y="501"/>
                      <a:pt x="319" y="501"/>
                      <a:pt x="319" y="501"/>
                    </a:cubicBezTo>
                    <a:cubicBezTo>
                      <a:pt x="319" y="501"/>
                      <a:pt x="319" y="501"/>
                      <a:pt x="319" y="501"/>
                    </a:cubicBezTo>
                    <a:cubicBezTo>
                      <a:pt x="303" y="504"/>
                      <a:pt x="287" y="506"/>
                      <a:pt x="270"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
              <p:cNvSpPr/>
              <p:nvPr/>
            </p:nvSpPr>
            <p:spPr>
              <a:xfrm>
                <a:off x="2229" y="2731"/>
                <a:ext cx="137" cy="51"/>
              </a:xfrm>
              <a:custGeom>
                <a:avLst/>
                <a:gdLst/>
                <a:ahLst/>
                <a:cxnLst/>
                <a:rect l="l" t="t" r="r" b="b"/>
                <a:pathLst>
                  <a:path w="368" h="137" extrusionOk="0">
                    <a:moveTo>
                      <a:pt x="100" y="133"/>
                    </a:moveTo>
                    <a:cubicBezTo>
                      <a:pt x="63" y="127"/>
                      <a:pt x="29" y="113"/>
                      <a:pt x="0" y="93"/>
                    </a:cubicBezTo>
                    <a:cubicBezTo>
                      <a:pt x="0" y="93"/>
                      <a:pt x="0" y="93"/>
                      <a:pt x="0" y="93"/>
                    </a:cubicBezTo>
                    <a:cubicBezTo>
                      <a:pt x="0" y="93"/>
                      <a:pt x="0" y="93"/>
                      <a:pt x="0" y="93"/>
                    </a:cubicBezTo>
                    <a:cubicBezTo>
                      <a:pt x="29" y="112"/>
                      <a:pt x="63" y="127"/>
                      <a:pt x="100" y="133"/>
                    </a:cubicBezTo>
                    <a:moveTo>
                      <a:pt x="101" y="133"/>
                    </a:moveTo>
                    <a:cubicBezTo>
                      <a:pt x="101" y="133"/>
                      <a:pt x="101" y="133"/>
                      <a:pt x="100" y="133"/>
                    </a:cubicBezTo>
                    <a:cubicBezTo>
                      <a:pt x="101" y="133"/>
                      <a:pt x="101" y="133"/>
                      <a:pt x="101" y="133"/>
                    </a:cubicBezTo>
                    <a:moveTo>
                      <a:pt x="102" y="133"/>
                    </a:moveTo>
                    <a:cubicBezTo>
                      <a:pt x="102" y="133"/>
                      <a:pt x="101" y="133"/>
                      <a:pt x="101" y="133"/>
                    </a:cubicBezTo>
                    <a:cubicBezTo>
                      <a:pt x="101" y="133"/>
                      <a:pt x="102" y="133"/>
                      <a:pt x="102" y="133"/>
                    </a:cubicBezTo>
                    <a:moveTo>
                      <a:pt x="143" y="137"/>
                    </a:moveTo>
                    <a:cubicBezTo>
                      <a:pt x="130" y="137"/>
                      <a:pt x="116" y="136"/>
                      <a:pt x="103" y="134"/>
                    </a:cubicBezTo>
                    <a:cubicBezTo>
                      <a:pt x="103" y="134"/>
                      <a:pt x="102" y="133"/>
                      <a:pt x="102" y="133"/>
                    </a:cubicBezTo>
                    <a:cubicBezTo>
                      <a:pt x="102" y="133"/>
                      <a:pt x="103" y="134"/>
                      <a:pt x="103" y="134"/>
                    </a:cubicBezTo>
                    <a:cubicBezTo>
                      <a:pt x="116" y="136"/>
                      <a:pt x="130" y="137"/>
                      <a:pt x="143" y="137"/>
                    </a:cubicBezTo>
                    <a:cubicBezTo>
                      <a:pt x="239" y="137"/>
                      <a:pt x="325" y="83"/>
                      <a:pt x="368" y="0"/>
                    </a:cubicBezTo>
                    <a:cubicBezTo>
                      <a:pt x="368" y="0"/>
                      <a:pt x="368" y="0"/>
                      <a:pt x="368" y="0"/>
                    </a:cubicBezTo>
                    <a:cubicBezTo>
                      <a:pt x="325" y="83"/>
                      <a:pt x="239" y="137"/>
                      <a:pt x="143"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1"/>
              <p:cNvSpPr/>
              <p:nvPr/>
            </p:nvSpPr>
            <p:spPr>
              <a:xfrm>
                <a:off x="2182" y="2601"/>
                <a:ext cx="184" cy="181"/>
              </a:xfrm>
              <a:custGeom>
                <a:avLst/>
                <a:gdLst/>
                <a:ahLst/>
                <a:cxnLst/>
                <a:rect l="l" t="t" r="r" b="b"/>
                <a:pathLst>
                  <a:path w="492" h="486" extrusionOk="0">
                    <a:moveTo>
                      <a:pt x="267" y="486"/>
                    </a:moveTo>
                    <a:cubicBezTo>
                      <a:pt x="254" y="486"/>
                      <a:pt x="240" y="485"/>
                      <a:pt x="227" y="483"/>
                    </a:cubicBezTo>
                    <a:cubicBezTo>
                      <a:pt x="227" y="483"/>
                      <a:pt x="226" y="482"/>
                      <a:pt x="226" y="482"/>
                    </a:cubicBezTo>
                    <a:cubicBezTo>
                      <a:pt x="226" y="482"/>
                      <a:pt x="226" y="482"/>
                      <a:pt x="226" y="482"/>
                    </a:cubicBezTo>
                    <a:cubicBezTo>
                      <a:pt x="226" y="482"/>
                      <a:pt x="225" y="482"/>
                      <a:pt x="225" y="482"/>
                    </a:cubicBezTo>
                    <a:cubicBezTo>
                      <a:pt x="225" y="482"/>
                      <a:pt x="225" y="482"/>
                      <a:pt x="225" y="482"/>
                    </a:cubicBezTo>
                    <a:cubicBezTo>
                      <a:pt x="225" y="482"/>
                      <a:pt x="225" y="482"/>
                      <a:pt x="224" y="482"/>
                    </a:cubicBezTo>
                    <a:cubicBezTo>
                      <a:pt x="224" y="482"/>
                      <a:pt x="224" y="482"/>
                      <a:pt x="224" y="482"/>
                    </a:cubicBezTo>
                    <a:cubicBezTo>
                      <a:pt x="187" y="476"/>
                      <a:pt x="153" y="461"/>
                      <a:pt x="124" y="442"/>
                    </a:cubicBezTo>
                    <a:cubicBezTo>
                      <a:pt x="124" y="442"/>
                      <a:pt x="124" y="442"/>
                      <a:pt x="124" y="442"/>
                    </a:cubicBezTo>
                    <a:cubicBezTo>
                      <a:pt x="45" y="388"/>
                      <a:pt x="0" y="292"/>
                      <a:pt x="16" y="191"/>
                    </a:cubicBezTo>
                    <a:cubicBezTo>
                      <a:pt x="21" y="155"/>
                      <a:pt x="34" y="122"/>
                      <a:pt x="53" y="94"/>
                    </a:cubicBezTo>
                    <a:cubicBezTo>
                      <a:pt x="62" y="95"/>
                      <a:pt x="72" y="95"/>
                      <a:pt x="81" y="95"/>
                    </a:cubicBezTo>
                    <a:cubicBezTo>
                      <a:pt x="160" y="95"/>
                      <a:pt x="232" y="59"/>
                      <a:pt x="280" y="0"/>
                    </a:cubicBezTo>
                    <a:cubicBezTo>
                      <a:pt x="316" y="42"/>
                      <a:pt x="366" y="73"/>
                      <a:pt x="425" y="84"/>
                    </a:cubicBezTo>
                    <a:cubicBezTo>
                      <a:pt x="421" y="97"/>
                      <a:pt x="418" y="110"/>
                      <a:pt x="416" y="124"/>
                    </a:cubicBezTo>
                    <a:cubicBezTo>
                      <a:pt x="402" y="210"/>
                      <a:pt x="433" y="293"/>
                      <a:pt x="492" y="349"/>
                    </a:cubicBezTo>
                    <a:cubicBezTo>
                      <a:pt x="449" y="432"/>
                      <a:pt x="363" y="486"/>
                      <a:pt x="267"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
              <p:cNvSpPr/>
              <p:nvPr/>
            </p:nvSpPr>
            <p:spPr>
              <a:xfrm>
                <a:off x="2366"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6" y="160"/>
                    </a:moveTo>
                    <a:cubicBezTo>
                      <a:pt x="126" y="160"/>
                      <a:pt x="126" y="160"/>
                      <a:pt x="126" y="160"/>
                    </a:cubicBezTo>
                    <a:cubicBezTo>
                      <a:pt x="126" y="160"/>
                      <a:pt x="126" y="160"/>
                      <a:pt x="126" y="160"/>
                    </a:cubicBezTo>
                    <a:moveTo>
                      <a:pt x="127" y="160"/>
                    </a:moveTo>
                    <a:cubicBezTo>
                      <a:pt x="127" y="160"/>
                      <a:pt x="127" y="160"/>
                      <a:pt x="127" y="160"/>
                    </a:cubicBezTo>
                    <a:cubicBezTo>
                      <a:pt x="127" y="160"/>
                      <a:pt x="127" y="160"/>
                      <a:pt x="127" y="160"/>
                    </a:cubicBezTo>
                    <a:moveTo>
                      <a:pt x="128" y="160"/>
                    </a:moveTo>
                    <a:cubicBezTo>
                      <a:pt x="128" y="160"/>
                      <a:pt x="128" y="160"/>
                      <a:pt x="128" y="160"/>
                    </a:cubicBezTo>
                    <a:cubicBezTo>
                      <a:pt x="128" y="160"/>
                      <a:pt x="128" y="160"/>
                      <a:pt x="128" y="160"/>
                    </a:cubicBezTo>
                    <a:moveTo>
                      <a:pt x="129" y="160"/>
                    </a:moveTo>
                    <a:cubicBezTo>
                      <a:pt x="129" y="160"/>
                      <a:pt x="129" y="160"/>
                      <a:pt x="128" y="160"/>
                    </a:cubicBezTo>
                    <a:cubicBezTo>
                      <a:pt x="129" y="160"/>
                      <a:pt x="129" y="160"/>
                      <a:pt x="129" y="160"/>
                    </a:cubicBezTo>
                    <a:moveTo>
                      <a:pt x="129" y="160"/>
                    </a:moveTo>
                    <a:cubicBezTo>
                      <a:pt x="129" y="160"/>
                      <a:pt x="129" y="160"/>
                      <a:pt x="129" y="160"/>
                    </a:cubicBezTo>
                    <a:cubicBezTo>
                      <a:pt x="129" y="160"/>
                      <a:pt x="129" y="160"/>
                      <a:pt x="129" y="160"/>
                    </a:cubicBezTo>
                    <a:moveTo>
                      <a:pt x="131" y="161"/>
                    </a:moveTo>
                    <a:cubicBezTo>
                      <a:pt x="131" y="161"/>
                      <a:pt x="131" y="161"/>
                      <a:pt x="131" y="161"/>
                    </a:cubicBezTo>
                    <a:cubicBezTo>
                      <a:pt x="131" y="161"/>
                      <a:pt x="131" y="161"/>
                      <a:pt x="131" y="161"/>
                    </a:cubicBezTo>
                    <a:moveTo>
                      <a:pt x="132" y="161"/>
                    </a:moveTo>
                    <a:cubicBezTo>
                      <a:pt x="132" y="161"/>
                      <a:pt x="132" y="161"/>
                      <a:pt x="132" y="161"/>
                    </a:cubicBez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9" y="163"/>
                      <a:pt x="135" y="161"/>
                    </a:cubicBezTo>
                    <a:cubicBezTo>
                      <a:pt x="149"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
              <p:cNvSpPr/>
              <p:nvPr/>
            </p:nvSpPr>
            <p:spPr>
              <a:xfrm>
                <a:off x="2333" y="2614"/>
                <a:ext cx="188" cy="143"/>
              </a:xfrm>
              <a:custGeom>
                <a:avLst/>
                <a:gdLst/>
                <a:ahLst/>
                <a:cxnLst/>
                <a:rect l="l" t="t" r="r" b="b"/>
                <a:pathLst>
                  <a:path w="503" h="384" extrusionOk="0">
                    <a:moveTo>
                      <a:pt x="265" y="384"/>
                    </a:moveTo>
                    <a:cubicBezTo>
                      <a:pt x="252" y="384"/>
                      <a:pt x="239" y="382"/>
                      <a:pt x="225" y="380"/>
                    </a:cubicBezTo>
                    <a:cubicBezTo>
                      <a:pt x="225" y="380"/>
                      <a:pt x="225" y="380"/>
                      <a:pt x="224" y="380"/>
                    </a:cubicBezTo>
                    <a:cubicBezTo>
                      <a:pt x="224" y="380"/>
                      <a:pt x="224" y="380"/>
                      <a:pt x="224" y="380"/>
                    </a:cubicBezTo>
                    <a:cubicBezTo>
                      <a:pt x="224" y="380"/>
                      <a:pt x="224" y="380"/>
                      <a:pt x="223" y="380"/>
                    </a:cubicBezTo>
                    <a:cubicBezTo>
                      <a:pt x="223" y="380"/>
                      <a:pt x="223" y="380"/>
                      <a:pt x="223" y="380"/>
                    </a:cubicBezTo>
                    <a:cubicBezTo>
                      <a:pt x="223" y="380"/>
                      <a:pt x="222" y="380"/>
                      <a:pt x="222" y="380"/>
                    </a:cubicBezTo>
                    <a:cubicBezTo>
                      <a:pt x="222" y="380"/>
                      <a:pt x="222" y="380"/>
                      <a:pt x="222" y="380"/>
                    </a:cubicBezTo>
                    <a:cubicBezTo>
                      <a:pt x="221" y="380"/>
                      <a:pt x="221" y="380"/>
                      <a:pt x="221" y="380"/>
                    </a:cubicBezTo>
                    <a:cubicBezTo>
                      <a:pt x="221" y="380"/>
                      <a:pt x="221" y="380"/>
                      <a:pt x="221" y="380"/>
                    </a:cubicBezTo>
                    <a:cubicBezTo>
                      <a:pt x="220" y="380"/>
                      <a:pt x="220" y="379"/>
                      <a:pt x="219" y="379"/>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8" y="379"/>
                    </a:cubicBezTo>
                    <a:cubicBezTo>
                      <a:pt x="217"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167" y="369"/>
                      <a:pt x="124" y="346"/>
                      <a:pt x="90" y="314"/>
                    </a:cubicBezTo>
                    <a:cubicBezTo>
                      <a:pt x="90" y="314"/>
                      <a:pt x="90" y="314"/>
                      <a:pt x="90" y="314"/>
                    </a:cubicBezTo>
                    <a:cubicBezTo>
                      <a:pt x="31" y="258"/>
                      <a:pt x="0" y="175"/>
                      <a:pt x="14" y="89"/>
                    </a:cubicBezTo>
                    <a:cubicBezTo>
                      <a:pt x="16" y="75"/>
                      <a:pt x="19" y="62"/>
                      <a:pt x="23" y="49"/>
                    </a:cubicBezTo>
                    <a:cubicBezTo>
                      <a:pt x="26" y="50"/>
                      <a:pt x="28" y="50"/>
                      <a:pt x="31" y="50"/>
                    </a:cubicBezTo>
                    <a:cubicBezTo>
                      <a:pt x="44" y="53"/>
                      <a:pt x="58" y="54"/>
                      <a:pt x="71" y="54"/>
                    </a:cubicBezTo>
                    <a:cubicBezTo>
                      <a:pt x="129" y="54"/>
                      <a:pt x="183" y="34"/>
                      <a:pt x="226" y="0"/>
                    </a:cubicBezTo>
                    <a:cubicBezTo>
                      <a:pt x="241" y="108"/>
                      <a:pt x="325" y="199"/>
                      <a:pt x="438" y="217"/>
                    </a:cubicBezTo>
                    <a:cubicBezTo>
                      <a:pt x="452" y="219"/>
                      <a:pt x="465" y="220"/>
                      <a:pt x="479"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
              <p:cNvSpPr/>
              <p:nvPr/>
            </p:nvSpPr>
            <p:spPr>
              <a:xfrm>
                <a:off x="2228" y="2447"/>
                <a:ext cx="57" cy="32"/>
              </a:xfrm>
              <a:custGeom>
                <a:avLst/>
                <a:gdLst/>
                <a:ahLst/>
                <a:cxnLst/>
                <a:rect l="l" t="t" r="r" b="b"/>
                <a:pathLst>
                  <a:path w="153" h="85" extrusionOk="0">
                    <a:moveTo>
                      <a:pt x="153" y="85"/>
                    </a:moveTo>
                    <a:cubicBezTo>
                      <a:pt x="115" y="41"/>
                      <a:pt x="62" y="10"/>
                      <a:pt x="0" y="0"/>
                    </a:cubicBezTo>
                    <a:cubicBezTo>
                      <a:pt x="62" y="10"/>
                      <a:pt x="115" y="41"/>
                      <a:pt x="153" y="85"/>
                    </a:cubicBezTo>
                    <a:cubicBezTo>
                      <a:pt x="153" y="85"/>
                      <a:pt x="153" y="85"/>
                      <a:pt x="153" y="8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
              <p:cNvSpPr/>
              <p:nvPr/>
            </p:nvSpPr>
            <p:spPr>
              <a:xfrm>
                <a:off x="2124" y="2490"/>
                <a:ext cx="9" cy="17"/>
              </a:xfrm>
              <a:custGeom>
                <a:avLst/>
                <a:gdLst/>
                <a:ahLst/>
                <a:cxnLst/>
                <a:rect l="l" t="t" r="r" b="b"/>
                <a:pathLst>
                  <a:path w="24" h="46" extrusionOk="0">
                    <a:moveTo>
                      <a:pt x="1" y="46"/>
                    </a:moveTo>
                    <a:cubicBezTo>
                      <a:pt x="1" y="46"/>
                      <a:pt x="0" y="46"/>
                      <a:pt x="0" y="46"/>
                    </a:cubicBezTo>
                    <a:cubicBezTo>
                      <a:pt x="0" y="46"/>
                      <a:pt x="1" y="45"/>
                      <a:pt x="1" y="45"/>
                    </a:cubicBezTo>
                    <a:cubicBezTo>
                      <a:pt x="7" y="29"/>
                      <a:pt x="15" y="14"/>
                      <a:pt x="24" y="0"/>
                    </a:cubicBezTo>
                    <a:cubicBezTo>
                      <a:pt x="24" y="0"/>
                      <a:pt x="24" y="0"/>
                      <a:pt x="24" y="0"/>
                    </a:cubicBezTo>
                    <a:cubicBezTo>
                      <a:pt x="15" y="14"/>
                      <a:pt x="7" y="30"/>
                      <a:pt x="1" y="4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
              <p:cNvSpPr/>
              <p:nvPr/>
            </p:nvSpPr>
            <p:spPr>
              <a:xfrm>
                <a:off x="2133" y="2446"/>
                <a:ext cx="91" cy="44"/>
              </a:xfrm>
              <a:custGeom>
                <a:avLst/>
                <a:gdLst/>
                <a:ahLst/>
                <a:cxnLst/>
                <a:rect l="l" t="t" r="r" b="b"/>
                <a:pathLst>
                  <a:path w="244" h="117" extrusionOk="0">
                    <a:moveTo>
                      <a:pt x="0" y="117"/>
                    </a:moveTo>
                    <a:cubicBezTo>
                      <a:pt x="0" y="117"/>
                      <a:pt x="0" y="117"/>
                      <a:pt x="0" y="117"/>
                    </a:cubicBezTo>
                    <a:cubicBezTo>
                      <a:pt x="46" y="46"/>
                      <a:pt x="126" y="0"/>
                      <a:pt x="213" y="0"/>
                    </a:cubicBezTo>
                    <a:cubicBezTo>
                      <a:pt x="224" y="0"/>
                      <a:pt x="234" y="1"/>
                      <a:pt x="244" y="2"/>
                    </a:cubicBezTo>
                    <a:cubicBezTo>
                      <a:pt x="234" y="1"/>
                      <a:pt x="224" y="0"/>
                      <a:pt x="213" y="0"/>
                    </a:cubicBezTo>
                    <a:cubicBezTo>
                      <a:pt x="126" y="0"/>
                      <a:pt x="46" y="46"/>
                      <a:pt x="0" y="11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
              <p:cNvSpPr/>
              <p:nvPr/>
            </p:nvSpPr>
            <p:spPr>
              <a:xfrm>
                <a:off x="2114" y="2446"/>
                <a:ext cx="173" cy="190"/>
              </a:xfrm>
              <a:custGeom>
                <a:avLst/>
                <a:gdLst/>
                <a:ahLst/>
                <a:cxnLst/>
                <a:rect l="l" t="t" r="r" b="b"/>
                <a:pathLst>
                  <a:path w="464" h="509" extrusionOk="0">
                    <a:moveTo>
                      <a:pt x="265" y="509"/>
                    </a:moveTo>
                    <a:cubicBezTo>
                      <a:pt x="256" y="509"/>
                      <a:pt x="246" y="509"/>
                      <a:pt x="237"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8" y="163"/>
                      <a:pt x="28" y="163"/>
                    </a:cubicBezTo>
                    <a:cubicBezTo>
                      <a:pt x="34" y="147"/>
                      <a:pt x="42" y="131"/>
                      <a:pt x="51" y="117"/>
                    </a:cubicBezTo>
                    <a:cubicBezTo>
                      <a:pt x="97" y="46"/>
                      <a:pt x="177" y="0"/>
                      <a:pt x="264" y="0"/>
                    </a:cubicBezTo>
                    <a:cubicBezTo>
                      <a:pt x="275" y="0"/>
                      <a:pt x="285" y="1"/>
                      <a:pt x="295" y="2"/>
                    </a:cubicBezTo>
                    <a:cubicBezTo>
                      <a:pt x="298" y="3"/>
                      <a:pt x="302" y="3"/>
                      <a:pt x="305" y="4"/>
                    </a:cubicBezTo>
                    <a:cubicBezTo>
                      <a:pt x="305" y="4"/>
                      <a:pt x="305" y="4"/>
                      <a:pt x="305" y="4"/>
                    </a:cubicBezTo>
                    <a:cubicBezTo>
                      <a:pt x="367" y="14"/>
                      <a:pt x="420" y="45"/>
                      <a:pt x="458" y="89"/>
                    </a:cubicBezTo>
                    <a:cubicBezTo>
                      <a:pt x="431" y="123"/>
                      <a:pt x="413" y="163"/>
                      <a:pt x="405" y="208"/>
                    </a:cubicBezTo>
                    <a:cubicBezTo>
                      <a:pt x="393" y="285"/>
                      <a:pt x="417" y="359"/>
                      <a:pt x="464" y="414"/>
                    </a:cubicBezTo>
                    <a:cubicBezTo>
                      <a:pt x="416" y="473"/>
                      <a:pt x="344"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
              <p:cNvSpPr/>
              <p:nvPr/>
            </p:nvSpPr>
            <p:spPr>
              <a:xfrm>
                <a:off x="2285" y="2444"/>
                <a:ext cx="169" cy="81"/>
              </a:xfrm>
              <a:custGeom>
                <a:avLst/>
                <a:gdLst/>
                <a:ahLst/>
                <a:cxnLst/>
                <a:rect l="l" t="t" r="r" b="b"/>
                <a:pathLst>
                  <a:path w="451" h="219" extrusionOk="0">
                    <a:moveTo>
                      <a:pt x="192" y="0"/>
                    </a:moveTo>
                    <a:cubicBezTo>
                      <a:pt x="193" y="0"/>
                      <a:pt x="193" y="0"/>
                      <a:pt x="193" y="0"/>
                    </a:cubicBezTo>
                    <a:cubicBezTo>
                      <a:pt x="193" y="0"/>
                      <a:pt x="193"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9"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
              <p:cNvSpPr/>
              <p:nvPr/>
            </p:nvSpPr>
            <p:spPr>
              <a:xfrm>
                <a:off x="2261"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1" y="420"/>
                    </a:cubicBezTo>
                    <a:cubicBezTo>
                      <a:pt x="24" y="365"/>
                      <a:pt x="0" y="291"/>
                      <a:pt x="12" y="214"/>
                    </a:cubicBezTo>
                    <a:cubicBezTo>
                      <a:pt x="20" y="169"/>
                      <a:pt x="38" y="129"/>
                      <a:pt x="65" y="95"/>
                    </a:cubicBezTo>
                    <a:cubicBezTo>
                      <a:pt x="65" y="95"/>
                      <a:pt x="65" y="95"/>
                      <a:pt x="65" y="95"/>
                    </a:cubicBezTo>
                    <a:cubicBezTo>
                      <a:pt x="111" y="38"/>
                      <a:pt x="181" y="2"/>
                      <a:pt x="257" y="0"/>
                    </a:cubicBezTo>
                    <a:cubicBezTo>
                      <a:pt x="257" y="0"/>
                      <a:pt x="257" y="0"/>
                      <a:pt x="257" y="0"/>
                    </a:cubicBezTo>
                    <a:cubicBezTo>
                      <a:pt x="258" y="0"/>
                      <a:pt x="258" y="0"/>
                      <a:pt x="258" y="0"/>
                    </a:cubicBezTo>
                    <a:cubicBezTo>
                      <a:pt x="260" y="0"/>
                      <a:pt x="262" y="0"/>
                      <a:pt x="263" y="0"/>
                    </a:cubicBezTo>
                    <a:cubicBezTo>
                      <a:pt x="277" y="0"/>
                      <a:pt x="290" y="1"/>
                      <a:pt x="304" y="3"/>
                    </a:cubicBezTo>
                    <a:cubicBezTo>
                      <a:pt x="328" y="7"/>
                      <a:pt x="351" y="14"/>
                      <a:pt x="372" y="24"/>
                    </a:cubicBezTo>
                    <a:cubicBezTo>
                      <a:pt x="372" y="24"/>
                      <a:pt x="372" y="24"/>
                      <a:pt x="372" y="24"/>
                    </a:cubicBezTo>
                    <a:cubicBezTo>
                      <a:pt x="373" y="24"/>
                      <a:pt x="373" y="24"/>
                      <a:pt x="373" y="24"/>
                    </a:cubicBezTo>
                    <a:cubicBezTo>
                      <a:pt x="373" y="24"/>
                      <a:pt x="373" y="24"/>
                      <a:pt x="373" y="24"/>
                    </a:cubicBezTo>
                    <a:cubicBezTo>
                      <a:pt x="373" y="24"/>
                      <a:pt x="373" y="24"/>
                      <a:pt x="374" y="24"/>
                    </a:cubicBezTo>
                    <a:cubicBezTo>
                      <a:pt x="450" y="61"/>
                      <a:pt x="504" y="135"/>
                      <a:pt x="516" y="219"/>
                    </a:cubicBezTo>
                    <a:cubicBezTo>
                      <a:pt x="466" y="257"/>
                      <a:pt x="431" y="314"/>
                      <a:pt x="420" y="380"/>
                    </a:cubicBezTo>
                    <a:cubicBezTo>
                      <a:pt x="416" y="406"/>
                      <a:pt x="416" y="431"/>
                      <a:pt x="419" y="455"/>
                    </a:cubicBezTo>
                    <a:cubicBezTo>
                      <a:pt x="376" y="489"/>
                      <a:pt x="322"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
              <p:cNvSpPr/>
              <p:nvPr/>
            </p:nvSpPr>
            <p:spPr>
              <a:xfrm>
                <a:off x="2454" y="2506"/>
                <a:ext cx="90" cy="190"/>
              </a:xfrm>
              <a:custGeom>
                <a:avLst/>
                <a:gdLst/>
                <a:ahLst/>
                <a:cxnLst/>
                <a:rect l="l" t="t" r="r" b="b"/>
                <a:pathLst>
                  <a:path w="243" h="508" extrusionOk="0">
                    <a:moveTo>
                      <a:pt x="190" y="2"/>
                    </a:moveTo>
                    <a:cubicBezTo>
                      <a:pt x="190" y="2"/>
                      <a:pt x="190" y="2"/>
                      <a:pt x="190" y="2"/>
                    </a:cubicBezTo>
                    <a:cubicBezTo>
                      <a:pt x="190" y="2"/>
                      <a:pt x="190" y="2"/>
                      <a:pt x="190" y="2"/>
                    </a:cubicBezTo>
                    <a:moveTo>
                      <a:pt x="197" y="3"/>
                    </a:moveTo>
                    <a:cubicBezTo>
                      <a:pt x="197" y="3"/>
                      <a:pt x="197" y="3"/>
                      <a:pt x="197" y="3"/>
                    </a:cubicBezTo>
                    <a:cubicBezTo>
                      <a:pt x="197" y="3"/>
                      <a:pt x="197" y="3"/>
                      <a:pt x="197" y="3"/>
                    </a:cubicBezTo>
                    <a:moveTo>
                      <a:pt x="242" y="15"/>
                    </a:moveTo>
                    <a:cubicBezTo>
                      <a:pt x="228" y="10"/>
                      <a:pt x="213" y="6"/>
                      <a:pt x="198" y="3"/>
                    </a:cubicBezTo>
                    <a:cubicBezTo>
                      <a:pt x="213" y="6"/>
                      <a:pt x="228" y="10"/>
                      <a:pt x="243" y="15"/>
                    </a:cubicBezTo>
                    <a:cubicBezTo>
                      <a:pt x="243" y="15"/>
                      <a:pt x="243" y="15"/>
                      <a:pt x="242" y="15"/>
                    </a:cubicBezTo>
                    <a:moveTo>
                      <a:pt x="0" y="53"/>
                    </a:moveTo>
                    <a:cubicBezTo>
                      <a:pt x="0" y="53"/>
                      <a:pt x="0" y="53"/>
                      <a:pt x="0" y="53"/>
                    </a:cubicBezTo>
                    <a:cubicBezTo>
                      <a:pt x="0" y="53"/>
                      <a:pt x="0" y="53"/>
                      <a:pt x="0" y="53"/>
                    </a:cubicBezTo>
                    <a:cubicBezTo>
                      <a:pt x="43" y="19"/>
                      <a:pt x="98" y="0"/>
                      <a:pt x="155" y="0"/>
                    </a:cubicBezTo>
                    <a:cubicBezTo>
                      <a:pt x="166" y="0"/>
                      <a:pt x="178" y="0"/>
                      <a:pt x="189" y="2"/>
                    </a:cubicBezTo>
                    <a:cubicBezTo>
                      <a:pt x="178" y="1"/>
                      <a:pt x="166" y="0"/>
                      <a:pt x="155" y="0"/>
                    </a:cubicBezTo>
                    <a:cubicBezTo>
                      <a:pt x="98" y="0"/>
                      <a:pt x="43" y="19"/>
                      <a:pt x="0" y="53"/>
                    </a:cubicBezTo>
                    <a:moveTo>
                      <a:pt x="180" y="508"/>
                    </a:moveTo>
                    <a:cubicBezTo>
                      <a:pt x="180" y="507"/>
                      <a:pt x="180" y="507"/>
                      <a:pt x="180" y="507"/>
                    </a:cubicBezTo>
                    <a:cubicBezTo>
                      <a:pt x="202" y="505"/>
                      <a:pt x="223" y="501"/>
                      <a:pt x="243" y="493"/>
                    </a:cubicBezTo>
                    <a:cubicBezTo>
                      <a:pt x="243" y="493"/>
                      <a:pt x="243" y="493"/>
                      <a:pt x="243" y="493"/>
                    </a:cubicBezTo>
                    <a:cubicBezTo>
                      <a:pt x="223" y="501"/>
                      <a:pt x="202"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
              <p:cNvSpPr/>
              <p:nvPr/>
            </p:nvSpPr>
            <p:spPr>
              <a:xfrm>
                <a:off x="2416" y="2506"/>
                <a:ext cx="128" cy="190"/>
              </a:xfrm>
              <a:custGeom>
                <a:avLst/>
                <a:gdLst/>
                <a:ahLst/>
                <a:cxnLst/>
                <a:rect l="l" t="t" r="r" b="b"/>
                <a:pathLst>
                  <a:path w="343" h="509" extrusionOk="0">
                    <a:moveTo>
                      <a:pt x="256" y="509"/>
                    </a:moveTo>
                    <a:cubicBezTo>
                      <a:pt x="242" y="509"/>
                      <a:pt x="229" y="508"/>
                      <a:pt x="215" y="506"/>
                    </a:cubicBezTo>
                    <a:cubicBezTo>
                      <a:pt x="102" y="488"/>
                      <a:pt x="18" y="397"/>
                      <a:pt x="3" y="289"/>
                    </a:cubicBezTo>
                    <a:cubicBezTo>
                      <a:pt x="0" y="265"/>
                      <a:pt x="0" y="240"/>
                      <a:pt x="4" y="214"/>
                    </a:cubicBezTo>
                    <a:cubicBezTo>
                      <a:pt x="15" y="148"/>
                      <a:pt x="50" y="91"/>
                      <a:pt x="100" y="53"/>
                    </a:cubicBezTo>
                    <a:cubicBezTo>
                      <a:pt x="100" y="53"/>
                      <a:pt x="100" y="53"/>
                      <a:pt x="100" y="53"/>
                    </a:cubicBezTo>
                    <a:cubicBezTo>
                      <a:pt x="143" y="19"/>
                      <a:pt x="198" y="0"/>
                      <a:pt x="255" y="0"/>
                    </a:cubicBezTo>
                    <a:cubicBezTo>
                      <a:pt x="266" y="0"/>
                      <a:pt x="278" y="1"/>
                      <a:pt x="289" y="2"/>
                    </a:cubicBezTo>
                    <a:cubicBezTo>
                      <a:pt x="289" y="2"/>
                      <a:pt x="289" y="2"/>
                      <a:pt x="290" y="2"/>
                    </a:cubicBezTo>
                    <a:cubicBezTo>
                      <a:pt x="290" y="2"/>
                      <a:pt x="290" y="2"/>
                      <a:pt x="290" y="2"/>
                    </a:cubicBezTo>
                    <a:cubicBezTo>
                      <a:pt x="292" y="2"/>
                      <a:pt x="293" y="3"/>
                      <a:pt x="295" y="3"/>
                    </a:cubicBezTo>
                    <a:cubicBezTo>
                      <a:pt x="296" y="3"/>
                      <a:pt x="296" y="3"/>
                      <a:pt x="297" y="3"/>
                    </a:cubicBezTo>
                    <a:cubicBezTo>
                      <a:pt x="297" y="3"/>
                      <a:pt x="297" y="3"/>
                      <a:pt x="297" y="3"/>
                    </a:cubicBezTo>
                    <a:cubicBezTo>
                      <a:pt x="297" y="3"/>
                      <a:pt x="297" y="3"/>
                      <a:pt x="298" y="3"/>
                    </a:cubicBezTo>
                    <a:cubicBezTo>
                      <a:pt x="313" y="6"/>
                      <a:pt x="328" y="10"/>
                      <a:pt x="342" y="15"/>
                    </a:cubicBezTo>
                    <a:cubicBezTo>
                      <a:pt x="230" y="56"/>
                      <a:pt x="159" y="172"/>
                      <a:pt x="179" y="294"/>
                    </a:cubicBezTo>
                    <a:cubicBezTo>
                      <a:pt x="194" y="389"/>
                      <a:pt x="259" y="463"/>
                      <a:pt x="343" y="493"/>
                    </a:cubicBezTo>
                    <a:cubicBezTo>
                      <a:pt x="323" y="501"/>
                      <a:pt x="302" y="505"/>
                      <a:pt x="280" y="507"/>
                    </a:cubicBezTo>
                    <a:cubicBezTo>
                      <a:pt x="280" y="507"/>
                      <a:pt x="280" y="507"/>
                      <a:pt x="280" y="508"/>
                    </a:cubicBezTo>
                    <a:cubicBezTo>
                      <a:pt x="272" y="508"/>
                      <a:pt x="264"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
              <p:cNvSpPr/>
              <p:nvPr/>
            </p:nvSpPr>
            <p:spPr>
              <a:xfrm>
                <a:off x="2965" y="2495"/>
                <a:ext cx="140" cy="189"/>
              </a:xfrm>
              <a:custGeom>
                <a:avLst/>
                <a:gdLst/>
                <a:ahLst/>
                <a:cxnLst/>
                <a:rect l="l" t="t" r="r" b="b"/>
                <a:pathLst>
                  <a:path w="375" h="506" extrusionOk="0">
                    <a:moveTo>
                      <a:pt x="79" y="4"/>
                    </a:moveTo>
                    <a:cubicBezTo>
                      <a:pt x="79" y="4"/>
                      <a:pt x="79" y="4"/>
                      <a:pt x="79" y="4"/>
                    </a:cubicBezTo>
                    <a:cubicBezTo>
                      <a:pt x="79" y="4"/>
                      <a:pt x="79" y="4"/>
                      <a:pt x="79" y="4"/>
                    </a:cubicBezTo>
                    <a:moveTo>
                      <a:pt x="0" y="31"/>
                    </a:moveTo>
                    <a:cubicBezTo>
                      <a:pt x="0" y="31"/>
                      <a:pt x="0" y="30"/>
                      <a:pt x="0" y="30"/>
                    </a:cubicBezTo>
                    <a:cubicBezTo>
                      <a:pt x="24" y="18"/>
                      <a:pt x="50" y="8"/>
                      <a:pt x="78" y="4"/>
                    </a:cubicBezTo>
                    <a:cubicBezTo>
                      <a:pt x="50" y="8"/>
                      <a:pt x="24" y="18"/>
                      <a:pt x="0" y="31"/>
                    </a:cubicBezTo>
                    <a:moveTo>
                      <a:pt x="352" y="149"/>
                    </a:moveTo>
                    <a:cubicBezTo>
                      <a:pt x="311" y="59"/>
                      <a:pt x="221" y="0"/>
                      <a:pt x="121" y="0"/>
                    </a:cubicBezTo>
                    <a:cubicBezTo>
                      <a:pt x="221" y="0"/>
                      <a:pt x="311" y="59"/>
                      <a:pt x="352" y="149"/>
                    </a:cubicBezTo>
                    <a:moveTo>
                      <a:pt x="156" y="506"/>
                    </a:moveTo>
                    <a:cubicBezTo>
                      <a:pt x="156" y="506"/>
                      <a:pt x="156" y="506"/>
                      <a:pt x="156" y="506"/>
                    </a:cubicBezTo>
                    <a:cubicBezTo>
                      <a:pt x="160" y="506"/>
                      <a:pt x="160" y="506"/>
                      <a:pt x="160" y="506"/>
                    </a:cubicBezTo>
                    <a:cubicBezTo>
                      <a:pt x="286" y="486"/>
                      <a:pt x="375" y="378"/>
                      <a:pt x="375" y="255"/>
                    </a:cubicBezTo>
                    <a:cubicBezTo>
                      <a:pt x="375" y="378"/>
                      <a:pt x="286" y="486"/>
                      <a:pt x="160" y="506"/>
                    </a:cubicBezTo>
                    <a:cubicBezTo>
                      <a:pt x="159" y="506"/>
                      <a:pt x="158" y="506"/>
                      <a:pt x="156" y="50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
              <p:cNvSpPr/>
              <p:nvPr/>
            </p:nvSpPr>
            <p:spPr>
              <a:xfrm>
                <a:off x="2945" y="2495"/>
                <a:ext cx="160" cy="189"/>
              </a:xfrm>
              <a:custGeom>
                <a:avLst/>
                <a:gdLst/>
                <a:ahLst/>
                <a:cxnLst/>
                <a:rect l="l" t="t" r="r" b="b"/>
                <a:pathLst>
                  <a:path w="429" h="506" extrusionOk="0">
                    <a:moveTo>
                      <a:pt x="210" y="506"/>
                    </a:moveTo>
                    <a:cubicBezTo>
                      <a:pt x="191" y="397"/>
                      <a:pt x="105" y="316"/>
                      <a:pt x="0" y="299"/>
                    </a:cubicBezTo>
                    <a:cubicBezTo>
                      <a:pt x="53" y="244"/>
                      <a:pt x="81" y="165"/>
                      <a:pt x="68" y="83"/>
                    </a:cubicBezTo>
                    <a:cubicBezTo>
                      <a:pt x="65" y="65"/>
                      <a:pt x="60" y="47"/>
                      <a:pt x="54" y="31"/>
                    </a:cubicBezTo>
                    <a:cubicBezTo>
                      <a:pt x="78" y="18"/>
                      <a:pt x="104" y="8"/>
                      <a:pt x="132" y="4"/>
                    </a:cubicBezTo>
                    <a:cubicBezTo>
                      <a:pt x="133" y="4"/>
                      <a:pt x="133" y="4"/>
                      <a:pt x="133" y="4"/>
                    </a:cubicBezTo>
                    <a:cubicBezTo>
                      <a:pt x="133" y="4"/>
                      <a:pt x="133" y="3"/>
                      <a:pt x="133" y="3"/>
                    </a:cubicBezTo>
                    <a:cubicBezTo>
                      <a:pt x="133" y="3"/>
                      <a:pt x="134" y="3"/>
                      <a:pt x="135" y="3"/>
                    </a:cubicBezTo>
                    <a:cubicBezTo>
                      <a:pt x="148" y="1"/>
                      <a:pt x="161" y="0"/>
                      <a:pt x="175" y="0"/>
                    </a:cubicBezTo>
                    <a:cubicBezTo>
                      <a:pt x="275" y="0"/>
                      <a:pt x="365" y="59"/>
                      <a:pt x="406" y="149"/>
                    </a:cubicBezTo>
                    <a:cubicBezTo>
                      <a:pt x="415" y="169"/>
                      <a:pt x="422" y="191"/>
                      <a:pt x="426" y="215"/>
                    </a:cubicBezTo>
                    <a:cubicBezTo>
                      <a:pt x="428" y="228"/>
                      <a:pt x="429" y="242"/>
                      <a:pt x="429" y="255"/>
                    </a:cubicBezTo>
                    <a:cubicBezTo>
                      <a:pt x="429" y="378"/>
                      <a:pt x="340" y="486"/>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
              <p:cNvSpPr/>
              <p:nvPr/>
            </p:nvSpPr>
            <p:spPr>
              <a:xfrm>
                <a:off x="2860" y="2684"/>
                <a:ext cx="164" cy="111"/>
              </a:xfrm>
              <a:custGeom>
                <a:avLst/>
                <a:gdLst/>
                <a:ahLst/>
                <a:cxnLst/>
                <a:rect l="l" t="t" r="r" b="b"/>
                <a:pathLst>
                  <a:path w="437" h="295" extrusionOk="0">
                    <a:moveTo>
                      <a:pt x="437" y="4"/>
                    </a:moveTo>
                    <a:cubicBezTo>
                      <a:pt x="436" y="0"/>
                      <a:pt x="436" y="0"/>
                      <a:pt x="436" y="0"/>
                    </a:cubicBezTo>
                    <a:cubicBezTo>
                      <a:pt x="436" y="0"/>
                      <a:pt x="436" y="0"/>
                      <a:pt x="436" y="0"/>
                    </a:cubicBezTo>
                    <a:cubicBezTo>
                      <a:pt x="436" y="0"/>
                      <a:pt x="436" y="0"/>
                      <a:pt x="436" y="0"/>
                    </a:cubicBezTo>
                    <a:cubicBezTo>
                      <a:pt x="437" y="2"/>
                      <a:pt x="437" y="3"/>
                      <a:pt x="437" y="4"/>
                    </a:cubicBezTo>
                    <a:moveTo>
                      <a:pt x="134" y="294"/>
                    </a:moveTo>
                    <a:cubicBezTo>
                      <a:pt x="82" y="283"/>
                      <a:pt x="35" y="256"/>
                      <a:pt x="0" y="218"/>
                    </a:cubicBezTo>
                    <a:cubicBezTo>
                      <a:pt x="0" y="218"/>
                      <a:pt x="0" y="218"/>
                      <a:pt x="0" y="218"/>
                    </a:cubicBezTo>
                    <a:cubicBezTo>
                      <a:pt x="35" y="256"/>
                      <a:pt x="82" y="283"/>
                      <a:pt x="134" y="294"/>
                    </a:cubicBezTo>
                    <a:moveTo>
                      <a:pt x="135" y="294"/>
                    </a:moveTo>
                    <a:cubicBezTo>
                      <a:pt x="135" y="294"/>
                      <a:pt x="135" y="294"/>
                      <a:pt x="134" y="294"/>
                    </a:cubicBezTo>
                    <a:cubicBezTo>
                      <a:pt x="135" y="294"/>
                      <a:pt x="135" y="294"/>
                      <a:pt x="135" y="294"/>
                    </a:cubicBezTo>
                    <a:moveTo>
                      <a:pt x="136" y="294"/>
                    </a:moveTo>
                    <a:cubicBezTo>
                      <a:pt x="136" y="294"/>
                      <a:pt x="135" y="294"/>
                      <a:pt x="135" y="294"/>
                    </a:cubicBezTo>
                    <a:cubicBezTo>
                      <a:pt x="135" y="294"/>
                      <a:pt x="136" y="294"/>
                      <a:pt x="136" y="294"/>
                    </a:cubicBezTo>
                    <a:moveTo>
                      <a:pt x="137" y="294"/>
                    </a:moveTo>
                    <a:cubicBezTo>
                      <a:pt x="136" y="294"/>
                      <a:pt x="136" y="294"/>
                      <a:pt x="136" y="294"/>
                    </a:cubicBezTo>
                    <a:cubicBezTo>
                      <a:pt x="136" y="294"/>
                      <a:pt x="136" y="294"/>
                      <a:pt x="137" y="294"/>
                    </a:cubicBezTo>
                    <a:moveTo>
                      <a:pt x="137" y="294"/>
                    </a:moveTo>
                    <a:cubicBezTo>
                      <a:pt x="137" y="294"/>
                      <a:pt x="137" y="294"/>
                      <a:pt x="137" y="294"/>
                    </a:cubicBezTo>
                    <a:cubicBezTo>
                      <a:pt x="137" y="294"/>
                      <a:pt x="137" y="294"/>
                      <a:pt x="137" y="294"/>
                    </a:cubicBezTo>
                    <a:moveTo>
                      <a:pt x="138" y="294"/>
                    </a:moveTo>
                    <a:cubicBezTo>
                      <a:pt x="138" y="294"/>
                      <a:pt x="138" y="294"/>
                      <a:pt x="138" y="294"/>
                    </a:cubicBezTo>
                    <a:cubicBezTo>
                      <a:pt x="138" y="294"/>
                      <a:pt x="138" y="294"/>
                      <a:pt x="138" y="294"/>
                    </a:cubicBezTo>
                    <a:moveTo>
                      <a:pt x="139" y="295"/>
                    </a:moveTo>
                    <a:cubicBezTo>
                      <a:pt x="139" y="294"/>
                      <a:pt x="139" y="294"/>
                      <a:pt x="139" y="294"/>
                    </a:cubicBezTo>
                    <a:cubicBezTo>
                      <a:pt x="139" y="294"/>
                      <a:pt x="139" y="294"/>
                      <a:pt x="139" y="295"/>
                    </a:cubicBezTo>
                    <a:moveTo>
                      <a:pt x="140" y="295"/>
                    </a:moveTo>
                    <a:cubicBezTo>
                      <a:pt x="140" y="295"/>
                      <a:pt x="139" y="295"/>
                      <a:pt x="139" y="295"/>
                    </a:cubicBezTo>
                    <a:cubicBezTo>
                      <a:pt x="139" y="295"/>
                      <a:pt x="140" y="295"/>
                      <a:pt x="140" y="295"/>
                    </a:cubicBezTo>
                    <a:moveTo>
                      <a:pt x="140" y="295"/>
                    </a:moveTo>
                    <a:cubicBezTo>
                      <a:pt x="140" y="295"/>
                      <a:pt x="140" y="295"/>
                      <a:pt x="140" y="295"/>
                    </a:cubicBezTo>
                    <a:cubicBezTo>
                      <a:pt x="140" y="295"/>
                      <a:pt x="140" y="295"/>
                      <a:pt x="140" y="29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1"/>
              <p:cNvSpPr/>
              <p:nvPr/>
            </p:nvSpPr>
            <p:spPr>
              <a:xfrm>
                <a:off x="2860" y="2607"/>
                <a:ext cx="165" cy="189"/>
              </a:xfrm>
              <a:custGeom>
                <a:avLst/>
                <a:gdLst/>
                <a:ahLst/>
                <a:cxnLst/>
                <a:rect l="l" t="t" r="r" b="b"/>
                <a:pathLst>
                  <a:path w="440" h="506" extrusionOk="0">
                    <a:moveTo>
                      <a:pt x="185" y="506"/>
                    </a:moveTo>
                    <a:cubicBezTo>
                      <a:pt x="170" y="506"/>
                      <a:pt x="155" y="504"/>
                      <a:pt x="140" y="502"/>
                    </a:cubicBezTo>
                    <a:cubicBezTo>
                      <a:pt x="140" y="502"/>
                      <a:pt x="140" y="502"/>
                      <a:pt x="140" y="502"/>
                    </a:cubicBezTo>
                    <a:cubicBezTo>
                      <a:pt x="140" y="502"/>
                      <a:pt x="140" y="502"/>
                      <a:pt x="140" y="502"/>
                    </a:cubicBezTo>
                    <a:cubicBezTo>
                      <a:pt x="140" y="502"/>
                      <a:pt x="140" y="502"/>
                      <a:pt x="139" y="502"/>
                    </a:cubicBezTo>
                    <a:cubicBezTo>
                      <a:pt x="139" y="502"/>
                      <a:pt x="139" y="502"/>
                      <a:pt x="139" y="502"/>
                    </a:cubicBezTo>
                    <a:cubicBezTo>
                      <a:pt x="139" y="501"/>
                      <a:pt x="139" y="501"/>
                      <a:pt x="139" y="501"/>
                    </a:cubicBezTo>
                    <a:cubicBezTo>
                      <a:pt x="139" y="501"/>
                      <a:pt x="138" y="501"/>
                      <a:pt x="138" y="501"/>
                    </a:cubicBezTo>
                    <a:cubicBezTo>
                      <a:pt x="138" y="501"/>
                      <a:pt x="138" y="501"/>
                      <a:pt x="138" y="501"/>
                    </a:cubicBezTo>
                    <a:cubicBezTo>
                      <a:pt x="138" y="501"/>
                      <a:pt x="138" y="501"/>
                      <a:pt x="137" y="501"/>
                    </a:cubicBezTo>
                    <a:cubicBezTo>
                      <a:pt x="137" y="501"/>
                      <a:pt x="137" y="501"/>
                      <a:pt x="137" y="501"/>
                    </a:cubicBezTo>
                    <a:cubicBezTo>
                      <a:pt x="137" y="501"/>
                      <a:pt x="137" y="501"/>
                      <a:pt x="137" y="501"/>
                    </a:cubicBezTo>
                    <a:cubicBezTo>
                      <a:pt x="136" y="501"/>
                      <a:pt x="136" y="501"/>
                      <a:pt x="136" y="501"/>
                    </a:cubicBezTo>
                    <a:cubicBezTo>
                      <a:pt x="136" y="501"/>
                      <a:pt x="136" y="501"/>
                      <a:pt x="136" y="501"/>
                    </a:cubicBezTo>
                    <a:cubicBezTo>
                      <a:pt x="136" y="501"/>
                      <a:pt x="135" y="501"/>
                      <a:pt x="135" y="501"/>
                    </a:cubicBezTo>
                    <a:cubicBezTo>
                      <a:pt x="135" y="501"/>
                      <a:pt x="135" y="501"/>
                      <a:pt x="135" y="501"/>
                    </a:cubicBezTo>
                    <a:cubicBezTo>
                      <a:pt x="135" y="501"/>
                      <a:pt x="134" y="501"/>
                      <a:pt x="134" y="501"/>
                    </a:cubicBezTo>
                    <a:cubicBezTo>
                      <a:pt x="82" y="490"/>
                      <a:pt x="35" y="463"/>
                      <a:pt x="0" y="425"/>
                    </a:cubicBezTo>
                    <a:cubicBezTo>
                      <a:pt x="79" y="371"/>
                      <a:pt x="124" y="275"/>
                      <a:pt x="108" y="174"/>
                    </a:cubicBezTo>
                    <a:cubicBezTo>
                      <a:pt x="102" y="138"/>
                      <a:pt x="89" y="105"/>
                      <a:pt x="71" y="77"/>
                    </a:cubicBezTo>
                    <a:cubicBezTo>
                      <a:pt x="75" y="76"/>
                      <a:pt x="79" y="76"/>
                      <a:pt x="83" y="75"/>
                    </a:cubicBezTo>
                    <a:cubicBezTo>
                      <a:pt x="140" y="66"/>
                      <a:pt x="189" y="39"/>
                      <a:pt x="226" y="0"/>
                    </a:cubicBezTo>
                    <a:cubicBezTo>
                      <a:pt x="331" y="17"/>
                      <a:pt x="417" y="98"/>
                      <a:pt x="436" y="207"/>
                    </a:cubicBezTo>
                    <a:cubicBezTo>
                      <a:pt x="436" y="207"/>
                      <a:pt x="436" y="207"/>
                      <a:pt x="436" y="207"/>
                    </a:cubicBezTo>
                    <a:cubicBezTo>
                      <a:pt x="437" y="211"/>
                      <a:pt x="437" y="211"/>
                      <a:pt x="437" y="211"/>
                    </a:cubicBezTo>
                    <a:cubicBezTo>
                      <a:pt x="439" y="225"/>
                      <a:pt x="440" y="238"/>
                      <a:pt x="440" y="252"/>
                    </a:cubicBezTo>
                    <a:cubicBezTo>
                      <a:pt x="440" y="375"/>
                      <a:pt x="351" y="483"/>
                      <a:pt x="226" y="503"/>
                    </a:cubicBezTo>
                    <a:cubicBezTo>
                      <a:pt x="212" y="505"/>
                      <a:pt x="199" y="506"/>
                      <a:pt x="185"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1"/>
              <p:cNvSpPr/>
              <p:nvPr/>
            </p:nvSpPr>
            <p:spPr>
              <a:xfrm>
                <a:off x="2722" y="2731"/>
                <a:ext cx="138" cy="51"/>
              </a:xfrm>
              <a:custGeom>
                <a:avLst/>
                <a:gdLst/>
                <a:ahLst/>
                <a:cxnLst/>
                <a:rect l="l" t="t" r="r" b="b"/>
                <a:pathLst>
                  <a:path w="369" h="137" extrusionOk="0">
                    <a:moveTo>
                      <a:pt x="268" y="133"/>
                    </a:moveTo>
                    <a:cubicBezTo>
                      <a:pt x="305" y="127"/>
                      <a:pt x="339" y="112"/>
                      <a:pt x="368" y="93"/>
                    </a:cubicBezTo>
                    <a:cubicBezTo>
                      <a:pt x="368" y="93"/>
                      <a:pt x="369" y="93"/>
                      <a:pt x="369" y="93"/>
                    </a:cubicBezTo>
                    <a:cubicBezTo>
                      <a:pt x="339" y="113"/>
                      <a:pt x="305" y="127"/>
                      <a:pt x="268" y="133"/>
                    </a:cubicBezTo>
                    <a:moveTo>
                      <a:pt x="267" y="133"/>
                    </a:moveTo>
                    <a:cubicBezTo>
                      <a:pt x="268" y="133"/>
                      <a:pt x="268" y="133"/>
                      <a:pt x="268" y="133"/>
                    </a:cubicBezTo>
                    <a:cubicBezTo>
                      <a:pt x="268" y="133"/>
                      <a:pt x="268" y="133"/>
                      <a:pt x="267" y="133"/>
                    </a:cubicBezTo>
                    <a:moveTo>
                      <a:pt x="267" y="133"/>
                    </a:moveTo>
                    <a:cubicBezTo>
                      <a:pt x="267" y="133"/>
                      <a:pt x="267" y="133"/>
                      <a:pt x="267" y="133"/>
                    </a:cubicBezTo>
                    <a:cubicBezTo>
                      <a:pt x="267" y="133"/>
                      <a:pt x="267" y="133"/>
                      <a:pt x="267" y="133"/>
                    </a:cubicBezTo>
                    <a:moveTo>
                      <a:pt x="264" y="134"/>
                    </a:moveTo>
                    <a:cubicBezTo>
                      <a:pt x="265" y="134"/>
                      <a:pt x="265" y="134"/>
                      <a:pt x="265" y="134"/>
                    </a:cubicBezTo>
                    <a:cubicBezTo>
                      <a:pt x="266" y="134"/>
                      <a:pt x="266" y="133"/>
                      <a:pt x="266" y="133"/>
                    </a:cubicBezTo>
                    <a:cubicBezTo>
                      <a:pt x="266" y="133"/>
                      <a:pt x="266" y="134"/>
                      <a:pt x="265" y="134"/>
                    </a:cubicBezTo>
                    <a:cubicBezTo>
                      <a:pt x="265" y="134"/>
                      <a:pt x="265" y="134"/>
                      <a:pt x="264" y="134"/>
                    </a:cubicBezTo>
                    <a:moveTo>
                      <a:pt x="264" y="134"/>
                    </a:moveTo>
                    <a:cubicBezTo>
                      <a:pt x="264" y="134"/>
                      <a:pt x="264" y="134"/>
                      <a:pt x="264" y="134"/>
                    </a:cubicBezTo>
                    <a:cubicBezTo>
                      <a:pt x="264" y="134"/>
                      <a:pt x="264" y="134"/>
                      <a:pt x="264" y="134"/>
                    </a:cubicBezTo>
                    <a:moveTo>
                      <a:pt x="263" y="134"/>
                    </a:moveTo>
                    <a:cubicBezTo>
                      <a:pt x="263" y="134"/>
                      <a:pt x="263" y="134"/>
                      <a:pt x="264" y="134"/>
                    </a:cubicBezTo>
                    <a:cubicBezTo>
                      <a:pt x="263" y="134"/>
                      <a:pt x="263" y="134"/>
                      <a:pt x="263" y="134"/>
                    </a:cubicBezTo>
                    <a:moveTo>
                      <a:pt x="262" y="134"/>
                    </a:moveTo>
                    <a:cubicBezTo>
                      <a:pt x="262" y="134"/>
                      <a:pt x="262" y="134"/>
                      <a:pt x="262" y="134"/>
                    </a:cubicBezTo>
                    <a:cubicBezTo>
                      <a:pt x="262" y="134"/>
                      <a:pt x="262" y="134"/>
                      <a:pt x="262" y="134"/>
                    </a:cubicBezTo>
                    <a:moveTo>
                      <a:pt x="261" y="134"/>
                    </a:moveTo>
                    <a:cubicBezTo>
                      <a:pt x="261" y="134"/>
                      <a:pt x="262" y="134"/>
                      <a:pt x="262" y="134"/>
                    </a:cubicBezTo>
                    <a:cubicBezTo>
                      <a:pt x="262" y="134"/>
                      <a:pt x="261" y="134"/>
                      <a:pt x="261" y="134"/>
                    </a:cubicBezTo>
                    <a:moveTo>
                      <a:pt x="260" y="134"/>
                    </a:moveTo>
                    <a:cubicBezTo>
                      <a:pt x="260" y="134"/>
                      <a:pt x="260" y="134"/>
                      <a:pt x="260" y="134"/>
                    </a:cubicBezTo>
                    <a:cubicBezTo>
                      <a:pt x="260" y="134"/>
                      <a:pt x="260" y="134"/>
                      <a:pt x="260" y="134"/>
                    </a:cubicBezTo>
                    <a:moveTo>
                      <a:pt x="225" y="137"/>
                    </a:moveTo>
                    <a:cubicBezTo>
                      <a:pt x="130" y="137"/>
                      <a:pt x="43" y="83"/>
                      <a:pt x="0" y="0"/>
                    </a:cubicBezTo>
                    <a:cubicBezTo>
                      <a:pt x="0" y="0"/>
                      <a:pt x="0" y="0"/>
                      <a:pt x="0" y="0"/>
                    </a:cubicBezTo>
                    <a:cubicBezTo>
                      <a:pt x="43" y="83"/>
                      <a:pt x="130" y="137"/>
                      <a:pt x="225" y="137"/>
                    </a:cubicBezTo>
                    <a:cubicBezTo>
                      <a:pt x="237" y="137"/>
                      <a:pt x="248" y="136"/>
                      <a:pt x="260" y="134"/>
                    </a:cubicBezTo>
                    <a:cubicBezTo>
                      <a:pt x="248" y="136"/>
                      <a:pt x="237"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1"/>
              <p:cNvSpPr/>
              <p:nvPr/>
            </p:nvSpPr>
            <p:spPr>
              <a:xfrm>
                <a:off x="2722" y="2601"/>
                <a:ext cx="185" cy="181"/>
              </a:xfrm>
              <a:custGeom>
                <a:avLst/>
                <a:gdLst/>
                <a:ahLst/>
                <a:cxnLst/>
                <a:rect l="l" t="t" r="r" b="b"/>
                <a:pathLst>
                  <a:path w="493" h="486" extrusionOk="0">
                    <a:moveTo>
                      <a:pt x="225" y="486"/>
                    </a:moveTo>
                    <a:cubicBezTo>
                      <a:pt x="130" y="486"/>
                      <a:pt x="43" y="432"/>
                      <a:pt x="0" y="349"/>
                    </a:cubicBezTo>
                    <a:cubicBezTo>
                      <a:pt x="59" y="293"/>
                      <a:pt x="90" y="210"/>
                      <a:pt x="77" y="124"/>
                    </a:cubicBezTo>
                    <a:cubicBezTo>
                      <a:pt x="75" y="110"/>
                      <a:pt x="71" y="97"/>
                      <a:pt x="67" y="84"/>
                    </a:cubicBezTo>
                    <a:cubicBezTo>
                      <a:pt x="126" y="73"/>
                      <a:pt x="176" y="42"/>
                      <a:pt x="213" y="0"/>
                    </a:cubicBezTo>
                    <a:cubicBezTo>
                      <a:pt x="260" y="59"/>
                      <a:pt x="333" y="95"/>
                      <a:pt x="411" y="95"/>
                    </a:cubicBezTo>
                    <a:cubicBezTo>
                      <a:pt x="421" y="95"/>
                      <a:pt x="430" y="95"/>
                      <a:pt x="440" y="94"/>
                    </a:cubicBezTo>
                    <a:cubicBezTo>
                      <a:pt x="458" y="122"/>
                      <a:pt x="471" y="155"/>
                      <a:pt x="477" y="191"/>
                    </a:cubicBezTo>
                    <a:cubicBezTo>
                      <a:pt x="493" y="292"/>
                      <a:pt x="448" y="388"/>
                      <a:pt x="369" y="442"/>
                    </a:cubicBezTo>
                    <a:cubicBezTo>
                      <a:pt x="369" y="442"/>
                      <a:pt x="368" y="442"/>
                      <a:pt x="368" y="442"/>
                    </a:cubicBezTo>
                    <a:cubicBezTo>
                      <a:pt x="339" y="461"/>
                      <a:pt x="305" y="476"/>
                      <a:pt x="268" y="482"/>
                    </a:cubicBezTo>
                    <a:cubicBezTo>
                      <a:pt x="268" y="482"/>
                      <a:pt x="268" y="482"/>
                      <a:pt x="268" y="482"/>
                    </a:cubicBezTo>
                    <a:cubicBezTo>
                      <a:pt x="268" y="482"/>
                      <a:pt x="268" y="482"/>
                      <a:pt x="267" y="482"/>
                    </a:cubicBezTo>
                    <a:cubicBezTo>
                      <a:pt x="267" y="482"/>
                      <a:pt x="267" y="482"/>
                      <a:pt x="267" y="482"/>
                    </a:cubicBezTo>
                    <a:cubicBezTo>
                      <a:pt x="267" y="482"/>
                      <a:pt x="267" y="482"/>
                      <a:pt x="267" y="482"/>
                    </a:cubicBezTo>
                    <a:cubicBezTo>
                      <a:pt x="266" y="482"/>
                      <a:pt x="266" y="482"/>
                      <a:pt x="266" y="482"/>
                    </a:cubicBezTo>
                    <a:cubicBezTo>
                      <a:pt x="266" y="482"/>
                      <a:pt x="266" y="483"/>
                      <a:pt x="265" y="483"/>
                    </a:cubicBezTo>
                    <a:cubicBezTo>
                      <a:pt x="265" y="483"/>
                      <a:pt x="265" y="483"/>
                      <a:pt x="264" y="483"/>
                    </a:cubicBezTo>
                    <a:cubicBezTo>
                      <a:pt x="264" y="483"/>
                      <a:pt x="264" y="483"/>
                      <a:pt x="264" y="483"/>
                    </a:cubicBezTo>
                    <a:cubicBezTo>
                      <a:pt x="264" y="483"/>
                      <a:pt x="264" y="483"/>
                      <a:pt x="264" y="483"/>
                    </a:cubicBezTo>
                    <a:cubicBezTo>
                      <a:pt x="264" y="483"/>
                      <a:pt x="264" y="483"/>
                      <a:pt x="264" y="483"/>
                    </a:cubicBezTo>
                    <a:cubicBezTo>
                      <a:pt x="263" y="483"/>
                      <a:pt x="263" y="483"/>
                      <a:pt x="263" y="483"/>
                    </a:cubicBezTo>
                    <a:cubicBezTo>
                      <a:pt x="263" y="483"/>
                      <a:pt x="263" y="483"/>
                      <a:pt x="262" y="483"/>
                    </a:cubicBezTo>
                    <a:cubicBezTo>
                      <a:pt x="262" y="483"/>
                      <a:pt x="262" y="483"/>
                      <a:pt x="262" y="483"/>
                    </a:cubicBezTo>
                    <a:cubicBezTo>
                      <a:pt x="262" y="483"/>
                      <a:pt x="262" y="483"/>
                      <a:pt x="262" y="483"/>
                    </a:cubicBezTo>
                    <a:cubicBezTo>
                      <a:pt x="262" y="483"/>
                      <a:pt x="261" y="483"/>
                      <a:pt x="261" y="483"/>
                    </a:cubicBezTo>
                    <a:cubicBezTo>
                      <a:pt x="261" y="483"/>
                      <a:pt x="261" y="483"/>
                      <a:pt x="260" y="483"/>
                    </a:cubicBezTo>
                    <a:cubicBezTo>
                      <a:pt x="260" y="483"/>
                      <a:pt x="260" y="483"/>
                      <a:pt x="260" y="483"/>
                    </a:cubicBezTo>
                    <a:cubicBezTo>
                      <a:pt x="260" y="483"/>
                      <a:pt x="260" y="483"/>
                      <a:pt x="260" y="483"/>
                    </a:cubicBezTo>
                    <a:cubicBezTo>
                      <a:pt x="248" y="485"/>
                      <a:pt x="237"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1"/>
              <p:cNvSpPr/>
              <p:nvPr/>
            </p:nvSpPr>
            <p:spPr>
              <a:xfrm>
                <a:off x="2573" y="2706"/>
                <a:ext cx="143" cy="51"/>
              </a:xfrm>
              <a:custGeom>
                <a:avLst/>
                <a:gdLst/>
                <a:ahLst/>
                <a:cxnLst/>
                <a:rect l="l" t="t" r="r" b="b"/>
                <a:pathLst>
                  <a:path w="384" h="137" extrusionOk="0">
                    <a:moveTo>
                      <a:pt x="225" y="137"/>
                    </a:moveTo>
                    <a:cubicBezTo>
                      <a:pt x="130" y="137"/>
                      <a:pt x="43" y="83"/>
                      <a:pt x="0" y="0"/>
                    </a:cubicBezTo>
                    <a:cubicBezTo>
                      <a:pt x="0" y="0"/>
                      <a:pt x="0" y="0"/>
                      <a:pt x="0" y="0"/>
                    </a:cubicBezTo>
                    <a:cubicBezTo>
                      <a:pt x="43" y="83"/>
                      <a:pt x="130" y="137"/>
                      <a:pt x="225" y="137"/>
                    </a:cubicBezTo>
                    <a:cubicBezTo>
                      <a:pt x="238" y="137"/>
                      <a:pt x="252" y="135"/>
                      <a:pt x="265" y="133"/>
                    </a:cubicBezTo>
                    <a:cubicBezTo>
                      <a:pt x="310" y="126"/>
                      <a:pt x="351" y="108"/>
                      <a:pt x="384" y="81"/>
                    </a:cubicBezTo>
                    <a:cubicBezTo>
                      <a:pt x="384" y="81"/>
                      <a:pt x="384" y="81"/>
                      <a:pt x="384" y="81"/>
                    </a:cubicBezTo>
                    <a:cubicBezTo>
                      <a:pt x="351" y="108"/>
                      <a:pt x="310" y="126"/>
                      <a:pt x="265" y="133"/>
                    </a:cubicBezTo>
                    <a:cubicBezTo>
                      <a:pt x="252" y="135"/>
                      <a:pt x="238" y="137"/>
                      <a:pt x="225" y="137"/>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1"/>
              <p:cNvSpPr/>
              <p:nvPr/>
            </p:nvSpPr>
            <p:spPr>
              <a:xfrm>
                <a:off x="2568" y="2696"/>
                <a:ext cx="5" cy="10"/>
              </a:xfrm>
              <a:custGeom>
                <a:avLst/>
                <a:gdLst/>
                <a:ahLst/>
                <a:cxnLst/>
                <a:rect l="l" t="t" r="r" b="b"/>
                <a:pathLst>
                  <a:path w="13" h="28" extrusionOk="0">
                    <a:moveTo>
                      <a:pt x="13" y="28"/>
                    </a:moveTo>
                    <a:cubicBezTo>
                      <a:pt x="8" y="19"/>
                      <a:pt x="4" y="9"/>
                      <a:pt x="0" y="0"/>
                    </a:cubicBezTo>
                    <a:cubicBezTo>
                      <a:pt x="0" y="0"/>
                      <a:pt x="0" y="0"/>
                      <a:pt x="0" y="0"/>
                    </a:cubicBezTo>
                    <a:cubicBezTo>
                      <a:pt x="4" y="9"/>
                      <a:pt x="8" y="19"/>
                      <a:pt x="13" y="28"/>
                    </a:cubicBezTo>
                    <a:cubicBezTo>
                      <a:pt x="13" y="28"/>
                      <a:pt x="13" y="28"/>
                      <a:pt x="13" y="2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
              <p:cNvSpPr/>
              <p:nvPr/>
            </p:nvSpPr>
            <p:spPr>
              <a:xfrm>
                <a:off x="2716" y="2731"/>
                <a:ext cx="6" cy="5"/>
              </a:xfrm>
              <a:custGeom>
                <a:avLst/>
                <a:gdLst/>
                <a:ahLst/>
                <a:cxnLst/>
                <a:rect l="l" t="t" r="r" b="b"/>
                <a:pathLst>
                  <a:path w="16" h="14" extrusionOk="0">
                    <a:moveTo>
                      <a:pt x="0" y="14"/>
                    </a:moveTo>
                    <a:cubicBezTo>
                      <a:pt x="0" y="14"/>
                      <a:pt x="0" y="14"/>
                      <a:pt x="0" y="14"/>
                    </a:cubicBezTo>
                    <a:cubicBezTo>
                      <a:pt x="5" y="10"/>
                      <a:pt x="11" y="5"/>
                      <a:pt x="16" y="0"/>
                    </a:cubicBezTo>
                    <a:cubicBezTo>
                      <a:pt x="16" y="0"/>
                      <a:pt x="16" y="0"/>
                      <a:pt x="16" y="0"/>
                    </a:cubicBezTo>
                    <a:cubicBezTo>
                      <a:pt x="16" y="0"/>
                      <a:pt x="16" y="0"/>
                      <a:pt x="16" y="0"/>
                    </a:cubicBezTo>
                    <a:cubicBezTo>
                      <a:pt x="11" y="5"/>
                      <a:pt x="5" y="10"/>
                      <a:pt x="0" y="1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1"/>
              <p:cNvSpPr/>
              <p:nvPr/>
            </p:nvSpPr>
            <p:spPr>
              <a:xfrm>
                <a:off x="2568" y="2614"/>
                <a:ext cx="188" cy="143"/>
              </a:xfrm>
              <a:custGeom>
                <a:avLst/>
                <a:gdLst/>
                <a:ahLst/>
                <a:cxnLst/>
                <a:rect l="l" t="t" r="r" b="b"/>
                <a:pathLst>
                  <a:path w="503" h="384" extrusionOk="0">
                    <a:moveTo>
                      <a:pt x="238" y="384"/>
                    </a:moveTo>
                    <a:cubicBezTo>
                      <a:pt x="143" y="384"/>
                      <a:pt x="56" y="330"/>
                      <a:pt x="13" y="247"/>
                    </a:cubicBezTo>
                    <a:cubicBezTo>
                      <a:pt x="8" y="238"/>
                      <a:pt x="4" y="228"/>
                      <a:pt x="0" y="219"/>
                    </a:cubicBezTo>
                    <a:cubicBezTo>
                      <a:pt x="8" y="219"/>
                      <a:pt x="16" y="220"/>
                      <a:pt x="25" y="220"/>
                    </a:cubicBezTo>
                    <a:cubicBezTo>
                      <a:pt x="38" y="220"/>
                      <a:pt x="51" y="219"/>
                      <a:pt x="65" y="217"/>
                    </a:cubicBezTo>
                    <a:cubicBezTo>
                      <a:pt x="178" y="199"/>
                      <a:pt x="262" y="108"/>
                      <a:pt x="277" y="0"/>
                    </a:cubicBezTo>
                    <a:cubicBezTo>
                      <a:pt x="321" y="34"/>
                      <a:pt x="375" y="54"/>
                      <a:pt x="432" y="54"/>
                    </a:cubicBezTo>
                    <a:cubicBezTo>
                      <a:pt x="446" y="54"/>
                      <a:pt x="459" y="53"/>
                      <a:pt x="473" y="50"/>
                    </a:cubicBezTo>
                    <a:cubicBezTo>
                      <a:pt x="475" y="50"/>
                      <a:pt x="478" y="50"/>
                      <a:pt x="480" y="49"/>
                    </a:cubicBezTo>
                    <a:cubicBezTo>
                      <a:pt x="484" y="62"/>
                      <a:pt x="488" y="75"/>
                      <a:pt x="490" y="89"/>
                    </a:cubicBezTo>
                    <a:cubicBezTo>
                      <a:pt x="503" y="175"/>
                      <a:pt x="472" y="258"/>
                      <a:pt x="413" y="314"/>
                    </a:cubicBezTo>
                    <a:cubicBezTo>
                      <a:pt x="413" y="314"/>
                      <a:pt x="413" y="314"/>
                      <a:pt x="413" y="314"/>
                    </a:cubicBezTo>
                    <a:cubicBezTo>
                      <a:pt x="408" y="319"/>
                      <a:pt x="402" y="324"/>
                      <a:pt x="397" y="328"/>
                    </a:cubicBezTo>
                    <a:cubicBezTo>
                      <a:pt x="364" y="355"/>
                      <a:pt x="323" y="373"/>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
              <p:cNvSpPr/>
              <p:nvPr/>
            </p:nvSpPr>
            <p:spPr>
              <a:xfrm>
                <a:off x="2804" y="2446"/>
                <a:ext cx="161" cy="61"/>
              </a:xfrm>
              <a:custGeom>
                <a:avLst/>
                <a:gdLst/>
                <a:ahLst/>
                <a:cxnLst/>
                <a:rect l="l" t="t" r="r" b="b"/>
                <a:pathLst>
                  <a:path w="431" h="163" extrusionOk="0">
                    <a:moveTo>
                      <a:pt x="1" y="89"/>
                    </a:moveTo>
                    <a:cubicBezTo>
                      <a:pt x="0" y="89"/>
                      <a:pt x="0" y="89"/>
                      <a:pt x="0" y="89"/>
                    </a:cubicBezTo>
                    <a:cubicBezTo>
                      <a:pt x="38" y="45"/>
                      <a:pt x="91" y="14"/>
                      <a:pt x="153" y="4"/>
                    </a:cubicBezTo>
                    <a:cubicBezTo>
                      <a:pt x="91" y="14"/>
                      <a:pt x="38" y="45"/>
                      <a:pt x="1" y="89"/>
                    </a:cubicBezTo>
                    <a:moveTo>
                      <a:pt x="431" y="163"/>
                    </a:moveTo>
                    <a:cubicBezTo>
                      <a:pt x="393" y="66"/>
                      <a:pt x="299" y="0"/>
                      <a:pt x="194" y="0"/>
                    </a:cubicBezTo>
                    <a:cubicBezTo>
                      <a:pt x="189" y="0"/>
                      <a:pt x="184" y="0"/>
                      <a:pt x="178" y="1"/>
                    </a:cubicBezTo>
                    <a:cubicBezTo>
                      <a:pt x="184" y="0"/>
                      <a:pt x="189"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
              <p:cNvSpPr/>
              <p:nvPr/>
            </p:nvSpPr>
            <p:spPr>
              <a:xfrm>
                <a:off x="2802" y="2446"/>
                <a:ext cx="173" cy="190"/>
              </a:xfrm>
              <a:custGeom>
                <a:avLst/>
                <a:gdLst/>
                <a:ahLst/>
                <a:cxnLst/>
                <a:rect l="l" t="t" r="r" b="b"/>
                <a:pathLst>
                  <a:path w="463" h="509" extrusionOk="0">
                    <a:moveTo>
                      <a:pt x="198" y="509"/>
                    </a:moveTo>
                    <a:cubicBezTo>
                      <a:pt x="120" y="509"/>
                      <a:pt x="47" y="473"/>
                      <a:pt x="0" y="414"/>
                    </a:cubicBezTo>
                    <a:cubicBezTo>
                      <a:pt x="47" y="359"/>
                      <a:pt x="70" y="285"/>
                      <a:pt x="58" y="208"/>
                    </a:cubicBezTo>
                    <a:cubicBezTo>
                      <a:pt x="51" y="163"/>
                      <a:pt x="32" y="123"/>
                      <a:pt x="6" y="89"/>
                    </a:cubicBezTo>
                    <a:cubicBezTo>
                      <a:pt x="43" y="45"/>
                      <a:pt x="96" y="14"/>
                      <a:pt x="158" y="4"/>
                    </a:cubicBezTo>
                    <a:cubicBezTo>
                      <a:pt x="158" y="4"/>
                      <a:pt x="158" y="4"/>
                      <a:pt x="159" y="4"/>
                    </a:cubicBezTo>
                    <a:cubicBezTo>
                      <a:pt x="167" y="2"/>
                      <a:pt x="175" y="1"/>
                      <a:pt x="183" y="1"/>
                    </a:cubicBezTo>
                    <a:cubicBezTo>
                      <a:pt x="189" y="0"/>
                      <a:pt x="194"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6" y="497"/>
                      <a:pt x="239" y="506"/>
                    </a:cubicBezTo>
                    <a:cubicBezTo>
                      <a:pt x="235" y="507"/>
                      <a:pt x="231" y="507"/>
                      <a:pt x="227" y="508"/>
                    </a:cubicBezTo>
                    <a:cubicBezTo>
                      <a:pt x="217" y="509"/>
                      <a:pt x="208"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
              <p:cNvSpPr/>
              <p:nvPr/>
            </p:nvSpPr>
            <p:spPr>
              <a:xfrm>
                <a:off x="2635" y="2452"/>
                <a:ext cx="54" cy="73"/>
              </a:xfrm>
              <a:custGeom>
                <a:avLst/>
                <a:gdLst/>
                <a:ahLst/>
                <a:cxnLst/>
                <a:rect l="l" t="t" r="r" b="b"/>
                <a:pathLst>
                  <a:path w="145" h="195" extrusionOk="0">
                    <a:moveTo>
                      <a:pt x="1" y="195"/>
                    </a:moveTo>
                    <a:cubicBezTo>
                      <a:pt x="1" y="195"/>
                      <a:pt x="0" y="195"/>
                      <a:pt x="0" y="195"/>
                    </a:cubicBezTo>
                    <a:cubicBezTo>
                      <a:pt x="12" y="110"/>
                      <a:pt x="67" y="36"/>
                      <a:pt x="145" y="0"/>
                    </a:cubicBezTo>
                    <a:cubicBezTo>
                      <a:pt x="67" y="36"/>
                      <a:pt x="12" y="110"/>
                      <a:pt x="1" y="19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
              <p:cNvSpPr/>
              <p:nvPr/>
            </p:nvSpPr>
            <p:spPr>
              <a:xfrm>
                <a:off x="2732" y="2444"/>
                <a:ext cx="72" cy="35"/>
              </a:xfrm>
              <a:custGeom>
                <a:avLst/>
                <a:gdLst/>
                <a:ahLst/>
                <a:cxnLst/>
                <a:rect l="l" t="t" r="r" b="b"/>
                <a:pathLst>
                  <a:path w="193" h="95" extrusionOk="0">
                    <a:moveTo>
                      <a:pt x="0" y="0"/>
                    </a:moveTo>
                    <a:cubicBezTo>
                      <a:pt x="0" y="0"/>
                      <a:pt x="0" y="0"/>
                      <a:pt x="0" y="0"/>
                    </a:cubicBezTo>
                    <a:cubicBezTo>
                      <a:pt x="0" y="0"/>
                      <a:pt x="0" y="0"/>
                      <a:pt x="0" y="0"/>
                    </a:cubicBezTo>
                    <a:moveTo>
                      <a:pt x="192" y="95"/>
                    </a:moveTo>
                    <a:cubicBezTo>
                      <a:pt x="146" y="38"/>
                      <a:pt x="76" y="2"/>
                      <a:pt x="0" y="0"/>
                    </a:cubicBezTo>
                    <a:cubicBezTo>
                      <a:pt x="76" y="2"/>
                      <a:pt x="146" y="38"/>
                      <a:pt x="192" y="95"/>
                    </a:cubicBezTo>
                    <a:cubicBezTo>
                      <a:pt x="192" y="95"/>
                      <a:pt x="192" y="95"/>
                      <a:pt x="193" y="95"/>
                    </a:cubicBezTo>
                    <a:cubicBezTo>
                      <a:pt x="192" y="95"/>
                      <a:pt x="192" y="95"/>
                      <a:pt x="192" y="9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
              <p:cNvSpPr/>
              <p:nvPr/>
            </p:nvSpPr>
            <p:spPr>
              <a:xfrm>
                <a:off x="2635" y="2444"/>
                <a:ext cx="193" cy="190"/>
              </a:xfrm>
              <a:custGeom>
                <a:avLst/>
                <a:gdLst/>
                <a:ahLst/>
                <a:cxnLst/>
                <a:rect l="l" t="t" r="r" b="b"/>
                <a:pathLst>
                  <a:path w="515" h="509" extrusionOk="0">
                    <a:moveTo>
                      <a:pt x="251" y="509"/>
                    </a:moveTo>
                    <a:cubicBezTo>
                      <a:pt x="194" y="509"/>
                      <a:pt x="140" y="489"/>
                      <a:pt x="96" y="455"/>
                    </a:cubicBezTo>
                    <a:cubicBezTo>
                      <a:pt x="99" y="431"/>
                      <a:pt x="99" y="406"/>
                      <a:pt x="95" y="380"/>
                    </a:cubicBezTo>
                    <a:cubicBezTo>
                      <a:pt x="85" y="314"/>
                      <a:pt x="49" y="257"/>
                      <a:pt x="0" y="219"/>
                    </a:cubicBezTo>
                    <a:cubicBezTo>
                      <a:pt x="11" y="134"/>
                      <a:pt x="66" y="60"/>
                      <a:pt x="144" y="24"/>
                    </a:cubicBezTo>
                    <a:cubicBezTo>
                      <a:pt x="165" y="14"/>
                      <a:pt x="188" y="7"/>
                      <a:pt x="212" y="3"/>
                    </a:cubicBezTo>
                    <a:cubicBezTo>
                      <a:pt x="225" y="1"/>
                      <a:pt x="239" y="0"/>
                      <a:pt x="252" y="0"/>
                    </a:cubicBezTo>
                    <a:cubicBezTo>
                      <a:pt x="254" y="0"/>
                      <a:pt x="256" y="0"/>
                      <a:pt x="258" y="0"/>
                    </a:cubicBezTo>
                    <a:cubicBezTo>
                      <a:pt x="258" y="0"/>
                      <a:pt x="258" y="0"/>
                      <a:pt x="258" y="0"/>
                    </a:cubicBezTo>
                    <a:cubicBezTo>
                      <a:pt x="258" y="0"/>
                      <a:pt x="258" y="0"/>
                      <a:pt x="258" y="0"/>
                    </a:cubicBezTo>
                    <a:cubicBezTo>
                      <a:pt x="334" y="2"/>
                      <a:pt x="404" y="38"/>
                      <a:pt x="450" y="95"/>
                    </a:cubicBezTo>
                    <a:cubicBezTo>
                      <a:pt x="450" y="95"/>
                      <a:pt x="450" y="95"/>
                      <a:pt x="451" y="95"/>
                    </a:cubicBezTo>
                    <a:cubicBezTo>
                      <a:pt x="477" y="129"/>
                      <a:pt x="496" y="169"/>
                      <a:pt x="503" y="214"/>
                    </a:cubicBezTo>
                    <a:cubicBezTo>
                      <a:pt x="515" y="291"/>
                      <a:pt x="492" y="365"/>
                      <a:pt x="445" y="420"/>
                    </a:cubicBezTo>
                    <a:cubicBezTo>
                      <a:pt x="408" y="462"/>
                      <a:pt x="358" y="493"/>
                      <a:pt x="299" y="504"/>
                    </a:cubicBezTo>
                    <a:cubicBezTo>
                      <a:pt x="297" y="505"/>
                      <a:pt x="294" y="505"/>
                      <a:pt x="292" y="505"/>
                    </a:cubicBezTo>
                    <a:cubicBezTo>
                      <a:pt x="278" y="508"/>
                      <a:pt x="265" y="509"/>
                      <a:pt x="251"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
              <p:cNvSpPr/>
              <p:nvPr/>
            </p:nvSpPr>
            <p:spPr>
              <a:xfrm>
                <a:off x="2544" y="2690"/>
                <a:ext cx="24" cy="6"/>
              </a:xfrm>
              <a:custGeom>
                <a:avLst/>
                <a:gdLst/>
                <a:ahLst/>
                <a:cxnLst/>
                <a:rect l="l" t="t" r="r" b="b"/>
                <a:pathLst>
                  <a:path w="62" h="15" extrusionOk="0">
                    <a:moveTo>
                      <a:pt x="62" y="15"/>
                    </a:moveTo>
                    <a:cubicBezTo>
                      <a:pt x="62" y="15"/>
                      <a:pt x="62" y="15"/>
                      <a:pt x="62" y="15"/>
                    </a:cubicBezTo>
                    <a:cubicBezTo>
                      <a:pt x="41" y="12"/>
                      <a:pt x="20" y="8"/>
                      <a:pt x="0" y="0"/>
                    </a:cubicBezTo>
                    <a:cubicBezTo>
                      <a:pt x="0" y="0"/>
                      <a:pt x="0" y="0"/>
                      <a:pt x="0" y="0"/>
                    </a:cubicBezTo>
                    <a:cubicBezTo>
                      <a:pt x="0" y="0"/>
                      <a:pt x="0" y="0"/>
                      <a:pt x="0" y="0"/>
                    </a:cubicBezTo>
                    <a:cubicBezTo>
                      <a:pt x="20" y="8"/>
                      <a:pt x="41" y="12"/>
                      <a:pt x="62" y="14"/>
                    </a:cubicBezTo>
                    <a:cubicBezTo>
                      <a:pt x="62" y="14"/>
                      <a:pt x="62" y="14"/>
                      <a:pt x="62"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
              <p:cNvSpPr/>
              <p:nvPr/>
            </p:nvSpPr>
            <p:spPr>
              <a:xfrm>
                <a:off x="2573" y="2506"/>
                <a:ext cx="62" cy="19"/>
              </a:xfrm>
              <a:custGeom>
                <a:avLst/>
                <a:gdLst/>
                <a:ahLst/>
                <a:cxnLst/>
                <a:rect l="l" t="t" r="r" b="b"/>
                <a:pathLst>
                  <a:path w="168" h="53" extrusionOk="0">
                    <a:moveTo>
                      <a:pt x="168" y="53"/>
                    </a:moveTo>
                    <a:cubicBezTo>
                      <a:pt x="124" y="19"/>
                      <a:pt x="70" y="0"/>
                      <a:pt x="12" y="0"/>
                    </a:cubicBezTo>
                    <a:cubicBezTo>
                      <a:pt x="8" y="0"/>
                      <a:pt x="4" y="0"/>
                      <a:pt x="0" y="0"/>
                    </a:cubicBezTo>
                    <a:cubicBezTo>
                      <a:pt x="4" y="0"/>
                      <a:pt x="8" y="0"/>
                      <a:pt x="12" y="0"/>
                    </a:cubicBezTo>
                    <a:cubicBezTo>
                      <a:pt x="70" y="0"/>
                      <a:pt x="124" y="19"/>
                      <a:pt x="167"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
              <p:cNvSpPr/>
              <p:nvPr/>
            </p:nvSpPr>
            <p:spPr>
              <a:xfrm>
                <a:off x="2544" y="2506"/>
                <a:ext cx="29" cy="5"/>
              </a:xfrm>
              <a:custGeom>
                <a:avLst/>
                <a:gdLst/>
                <a:ahLst/>
                <a:cxnLst/>
                <a:rect l="l" t="t" r="r" b="b"/>
                <a:pathLst>
                  <a:path w="76" h="15" extrusionOk="0">
                    <a:moveTo>
                      <a:pt x="1" y="15"/>
                    </a:moveTo>
                    <a:cubicBezTo>
                      <a:pt x="1" y="15"/>
                      <a:pt x="1" y="15"/>
                      <a:pt x="0" y="15"/>
                    </a:cubicBezTo>
                    <a:cubicBezTo>
                      <a:pt x="1" y="15"/>
                      <a:pt x="1" y="15"/>
                      <a:pt x="1" y="15"/>
                    </a:cubicBezTo>
                    <a:cubicBezTo>
                      <a:pt x="16" y="10"/>
                      <a:pt x="32" y="6"/>
                      <a:pt x="48" y="3"/>
                    </a:cubicBezTo>
                    <a:cubicBezTo>
                      <a:pt x="57" y="1"/>
                      <a:pt x="67" y="1"/>
                      <a:pt x="76" y="0"/>
                    </a:cubicBezTo>
                    <a:cubicBezTo>
                      <a:pt x="67" y="1"/>
                      <a:pt x="57" y="1"/>
                      <a:pt x="48" y="3"/>
                    </a:cubicBezTo>
                    <a:cubicBezTo>
                      <a:pt x="32" y="6"/>
                      <a:pt x="16" y="10"/>
                      <a:pt x="1"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1"/>
              <p:cNvSpPr/>
              <p:nvPr/>
            </p:nvSpPr>
            <p:spPr>
              <a:xfrm>
                <a:off x="2476" y="2506"/>
                <a:ext cx="196" cy="190"/>
              </a:xfrm>
              <a:custGeom>
                <a:avLst/>
                <a:gdLst/>
                <a:ahLst/>
                <a:cxnLst/>
                <a:rect l="l" t="t" r="r" b="b"/>
                <a:pathLst>
                  <a:path w="526" h="509" extrusionOk="0">
                    <a:moveTo>
                      <a:pt x="271" y="509"/>
                    </a:moveTo>
                    <a:cubicBezTo>
                      <a:pt x="262" y="509"/>
                      <a:pt x="254" y="508"/>
                      <a:pt x="246" y="508"/>
                    </a:cubicBezTo>
                    <a:cubicBezTo>
                      <a:pt x="246" y="507"/>
                      <a:pt x="246" y="507"/>
                      <a:pt x="246" y="507"/>
                    </a:cubicBezTo>
                    <a:cubicBezTo>
                      <a:pt x="225" y="505"/>
                      <a:pt x="204" y="501"/>
                      <a:pt x="184" y="493"/>
                    </a:cubicBezTo>
                    <a:cubicBezTo>
                      <a:pt x="184" y="493"/>
                      <a:pt x="184" y="493"/>
                      <a:pt x="184" y="493"/>
                    </a:cubicBezTo>
                    <a:cubicBezTo>
                      <a:pt x="100" y="463"/>
                      <a:pt x="35" y="389"/>
                      <a:pt x="20" y="294"/>
                    </a:cubicBezTo>
                    <a:cubicBezTo>
                      <a:pt x="0" y="172"/>
                      <a:pt x="71" y="56"/>
                      <a:pt x="184" y="15"/>
                    </a:cubicBezTo>
                    <a:cubicBezTo>
                      <a:pt x="184" y="15"/>
                      <a:pt x="184" y="15"/>
                      <a:pt x="184" y="15"/>
                    </a:cubicBezTo>
                    <a:cubicBezTo>
                      <a:pt x="199" y="10"/>
                      <a:pt x="215" y="6"/>
                      <a:pt x="231" y="3"/>
                    </a:cubicBezTo>
                    <a:cubicBezTo>
                      <a:pt x="240" y="1"/>
                      <a:pt x="250" y="1"/>
                      <a:pt x="259" y="0"/>
                    </a:cubicBezTo>
                    <a:cubicBezTo>
                      <a:pt x="263" y="0"/>
                      <a:pt x="267" y="0"/>
                      <a:pt x="271" y="0"/>
                    </a:cubicBezTo>
                    <a:cubicBezTo>
                      <a:pt x="329" y="0"/>
                      <a:pt x="383" y="19"/>
                      <a:pt x="427" y="53"/>
                    </a:cubicBezTo>
                    <a:cubicBezTo>
                      <a:pt x="427" y="53"/>
                      <a:pt x="427" y="53"/>
                      <a:pt x="427" y="53"/>
                    </a:cubicBezTo>
                    <a:cubicBezTo>
                      <a:pt x="476" y="91"/>
                      <a:pt x="512" y="148"/>
                      <a:pt x="522" y="214"/>
                    </a:cubicBezTo>
                    <a:cubicBezTo>
                      <a:pt x="526" y="240"/>
                      <a:pt x="526" y="265"/>
                      <a:pt x="523" y="289"/>
                    </a:cubicBezTo>
                    <a:cubicBezTo>
                      <a:pt x="508" y="397"/>
                      <a:pt x="424" y="488"/>
                      <a:pt x="311" y="506"/>
                    </a:cubicBezTo>
                    <a:cubicBezTo>
                      <a:pt x="297" y="508"/>
                      <a:pt x="284" y="509"/>
                      <a:pt x="271"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1"/>
              <p:cNvSpPr/>
              <p:nvPr/>
            </p:nvSpPr>
            <p:spPr>
              <a:xfrm>
                <a:off x="467" y="2574"/>
                <a:ext cx="82" cy="110"/>
              </a:xfrm>
              <a:custGeom>
                <a:avLst/>
                <a:gdLst/>
                <a:ahLst/>
                <a:cxnLst/>
                <a:rect l="l" t="t" r="r" b="b"/>
                <a:pathLst>
                  <a:path w="219" h="294" extrusionOk="0">
                    <a:moveTo>
                      <a:pt x="4" y="0"/>
                    </a:moveTo>
                    <a:cubicBezTo>
                      <a:pt x="4" y="0"/>
                      <a:pt x="4" y="0"/>
                      <a:pt x="4" y="0"/>
                    </a:cubicBezTo>
                    <a:moveTo>
                      <a:pt x="219" y="294"/>
                    </a:moveTo>
                    <a:cubicBezTo>
                      <a:pt x="217" y="294"/>
                      <a:pt x="216" y="294"/>
                      <a:pt x="215" y="294"/>
                    </a:cubicBezTo>
                    <a:cubicBezTo>
                      <a:pt x="89" y="274"/>
                      <a:pt x="0" y="166"/>
                      <a:pt x="0" y="43"/>
                    </a:cubicBezTo>
                    <a:cubicBezTo>
                      <a:pt x="0" y="166"/>
                      <a:pt x="89" y="274"/>
                      <a:pt x="215" y="294"/>
                    </a:cubicBezTo>
                    <a:cubicBezTo>
                      <a:pt x="219" y="294"/>
                      <a:pt x="219" y="294"/>
                      <a:pt x="219" y="294"/>
                    </a:cubicBezTo>
                    <a:cubicBezTo>
                      <a:pt x="219" y="294"/>
                      <a:pt x="219" y="294"/>
                      <a:pt x="219" y="29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
              <p:cNvSpPr/>
              <p:nvPr/>
            </p:nvSpPr>
            <p:spPr>
              <a:xfrm>
                <a:off x="562" y="2495"/>
                <a:ext cx="46" cy="12"/>
              </a:xfrm>
              <a:custGeom>
                <a:avLst/>
                <a:gdLst/>
                <a:ahLst/>
                <a:cxnLst/>
                <a:rect l="l" t="t" r="r" b="b"/>
                <a:pathLst>
                  <a:path w="121" h="31" extrusionOk="0">
                    <a:moveTo>
                      <a:pt x="0" y="0"/>
                    </a:moveTo>
                    <a:cubicBezTo>
                      <a:pt x="0" y="0"/>
                      <a:pt x="0" y="0"/>
                      <a:pt x="0" y="0"/>
                    </a:cubicBezTo>
                    <a:cubicBezTo>
                      <a:pt x="0" y="0"/>
                      <a:pt x="0" y="0"/>
                      <a:pt x="0" y="0"/>
                    </a:cubicBezTo>
                    <a:moveTo>
                      <a:pt x="41" y="3"/>
                    </a:moveTo>
                    <a:cubicBezTo>
                      <a:pt x="27" y="1"/>
                      <a:pt x="14" y="0"/>
                      <a:pt x="0" y="0"/>
                    </a:cubicBezTo>
                    <a:cubicBezTo>
                      <a:pt x="14" y="0"/>
                      <a:pt x="27" y="1"/>
                      <a:pt x="41" y="3"/>
                    </a:cubicBezTo>
                    <a:moveTo>
                      <a:pt x="121" y="31"/>
                    </a:moveTo>
                    <a:cubicBezTo>
                      <a:pt x="97" y="17"/>
                      <a:pt x="70" y="8"/>
                      <a:pt x="41" y="3"/>
                    </a:cubicBezTo>
                    <a:cubicBezTo>
                      <a:pt x="70" y="8"/>
                      <a:pt x="97" y="17"/>
                      <a:pt x="121" y="30"/>
                    </a:cubicBezTo>
                    <a:cubicBezTo>
                      <a:pt x="121" y="30"/>
                      <a:pt x="121" y="31"/>
                      <a:pt x="121" y="3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1"/>
              <p:cNvSpPr/>
              <p:nvPr/>
            </p:nvSpPr>
            <p:spPr>
              <a:xfrm>
                <a:off x="467" y="2495"/>
                <a:ext cx="161" cy="189"/>
              </a:xfrm>
              <a:custGeom>
                <a:avLst/>
                <a:gdLst/>
                <a:ahLst/>
                <a:cxnLst/>
                <a:rect l="l" t="t" r="r" b="b"/>
                <a:pathLst>
                  <a:path w="429" h="506" extrusionOk="0">
                    <a:moveTo>
                      <a:pt x="219" y="506"/>
                    </a:moveTo>
                    <a:cubicBezTo>
                      <a:pt x="215" y="506"/>
                      <a:pt x="215" y="506"/>
                      <a:pt x="215" y="506"/>
                    </a:cubicBezTo>
                    <a:cubicBezTo>
                      <a:pt x="89" y="486"/>
                      <a:pt x="0" y="378"/>
                      <a:pt x="0" y="255"/>
                    </a:cubicBezTo>
                    <a:cubicBezTo>
                      <a:pt x="0" y="242"/>
                      <a:pt x="1" y="228"/>
                      <a:pt x="3" y="215"/>
                    </a:cubicBezTo>
                    <a:cubicBezTo>
                      <a:pt x="3" y="214"/>
                      <a:pt x="4" y="213"/>
                      <a:pt x="4" y="212"/>
                    </a:cubicBezTo>
                    <a:cubicBezTo>
                      <a:pt x="24" y="88"/>
                      <a:pt x="132" y="0"/>
                      <a:pt x="254" y="0"/>
                    </a:cubicBezTo>
                    <a:cubicBezTo>
                      <a:pt x="254" y="0"/>
                      <a:pt x="254" y="0"/>
                      <a:pt x="254" y="0"/>
                    </a:cubicBezTo>
                    <a:cubicBezTo>
                      <a:pt x="254" y="0"/>
                      <a:pt x="254" y="0"/>
                      <a:pt x="254"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4"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1"/>
              <p:cNvSpPr/>
              <p:nvPr/>
            </p:nvSpPr>
            <p:spPr>
              <a:xfrm>
                <a:off x="662" y="2766"/>
                <a:ext cx="50" cy="28"/>
              </a:xfrm>
              <a:custGeom>
                <a:avLst/>
                <a:gdLst/>
                <a:ahLst/>
                <a:cxnLst/>
                <a:rect l="l" t="t" r="r" b="b"/>
                <a:pathLst>
                  <a:path w="136" h="76" extrusionOk="0">
                    <a:moveTo>
                      <a:pt x="5" y="75"/>
                    </a:moveTo>
                    <a:cubicBezTo>
                      <a:pt x="56" y="64"/>
                      <a:pt x="102" y="37"/>
                      <a:pt x="136" y="0"/>
                    </a:cubicBezTo>
                    <a:cubicBezTo>
                      <a:pt x="102" y="37"/>
                      <a:pt x="56" y="64"/>
                      <a:pt x="5" y="75"/>
                    </a:cubicBezTo>
                    <a:moveTo>
                      <a:pt x="3" y="75"/>
                    </a:moveTo>
                    <a:cubicBezTo>
                      <a:pt x="3" y="75"/>
                      <a:pt x="4" y="75"/>
                      <a:pt x="5" y="75"/>
                    </a:cubicBezTo>
                    <a:cubicBezTo>
                      <a:pt x="4" y="75"/>
                      <a:pt x="3" y="75"/>
                      <a:pt x="3" y="75"/>
                    </a:cubicBezTo>
                    <a:moveTo>
                      <a:pt x="2" y="76"/>
                    </a:moveTo>
                    <a:cubicBezTo>
                      <a:pt x="2" y="76"/>
                      <a:pt x="2" y="75"/>
                      <a:pt x="2" y="75"/>
                    </a:cubicBezTo>
                    <a:cubicBezTo>
                      <a:pt x="2" y="75"/>
                      <a:pt x="2" y="76"/>
                      <a:pt x="2" y="76"/>
                    </a:cubicBezTo>
                    <a:moveTo>
                      <a:pt x="1" y="76"/>
                    </a:moveTo>
                    <a:cubicBezTo>
                      <a:pt x="1" y="76"/>
                      <a:pt x="1" y="76"/>
                      <a:pt x="2" y="76"/>
                    </a:cubicBezTo>
                    <a:cubicBezTo>
                      <a:pt x="1" y="76"/>
                      <a:pt x="1" y="76"/>
                      <a:pt x="1"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
              <p:cNvSpPr/>
              <p:nvPr/>
            </p:nvSpPr>
            <p:spPr>
              <a:xfrm>
                <a:off x="549"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
              <p:cNvSpPr/>
              <p:nvPr/>
            </p:nvSpPr>
            <p:spPr>
              <a:xfrm>
                <a:off x="548" y="2607"/>
                <a:ext cx="164" cy="189"/>
              </a:xfrm>
              <a:custGeom>
                <a:avLst/>
                <a:gdLst/>
                <a:ahLst/>
                <a:cxnLst/>
                <a:rect l="l" t="t" r="r" b="b"/>
                <a:pathLst>
                  <a:path w="440" h="506" extrusionOk="0">
                    <a:moveTo>
                      <a:pt x="255" y="506"/>
                    </a:moveTo>
                    <a:cubicBezTo>
                      <a:pt x="241" y="506"/>
                      <a:pt x="228" y="505"/>
                      <a:pt x="214" y="503"/>
                    </a:cubicBezTo>
                    <a:cubicBezTo>
                      <a:pt x="111" y="486"/>
                      <a:pt x="33" y="410"/>
                      <a:pt x="8" y="316"/>
                    </a:cubicBezTo>
                    <a:cubicBezTo>
                      <a:pt x="3" y="295"/>
                      <a:pt x="0" y="274"/>
                      <a:pt x="0" y="252"/>
                    </a:cubicBezTo>
                    <a:cubicBezTo>
                      <a:pt x="0" y="238"/>
                      <a:pt x="1" y="225"/>
                      <a:pt x="3" y="211"/>
                    </a:cubicBezTo>
                    <a:cubicBezTo>
                      <a:pt x="4" y="207"/>
                      <a:pt x="4" y="207"/>
                      <a:pt x="4" y="207"/>
                    </a:cubicBezTo>
                    <a:cubicBezTo>
                      <a:pt x="4" y="207"/>
                      <a:pt x="4" y="207"/>
                      <a:pt x="4" y="207"/>
                    </a:cubicBezTo>
                    <a:cubicBezTo>
                      <a:pt x="23" y="98"/>
                      <a:pt x="109" y="17"/>
                      <a:pt x="214" y="0"/>
                    </a:cubicBezTo>
                    <a:cubicBezTo>
                      <a:pt x="251" y="39"/>
                      <a:pt x="300" y="66"/>
                      <a:pt x="357" y="75"/>
                    </a:cubicBezTo>
                    <a:cubicBezTo>
                      <a:pt x="361" y="76"/>
                      <a:pt x="365" y="76"/>
                      <a:pt x="369" y="77"/>
                    </a:cubicBezTo>
                    <a:cubicBezTo>
                      <a:pt x="351" y="105"/>
                      <a:pt x="338" y="138"/>
                      <a:pt x="332" y="174"/>
                    </a:cubicBezTo>
                    <a:cubicBezTo>
                      <a:pt x="316" y="275"/>
                      <a:pt x="362" y="371"/>
                      <a:pt x="440" y="425"/>
                    </a:cubicBezTo>
                    <a:cubicBezTo>
                      <a:pt x="406" y="462"/>
                      <a:pt x="360" y="489"/>
                      <a:pt x="309" y="500"/>
                    </a:cubicBezTo>
                    <a:cubicBezTo>
                      <a:pt x="308" y="500"/>
                      <a:pt x="307" y="500"/>
                      <a:pt x="307" y="500"/>
                    </a:cubicBezTo>
                    <a:cubicBezTo>
                      <a:pt x="307" y="500"/>
                      <a:pt x="306" y="500"/>
                      <a:pt x="306" y="500"/>
                    </a:cubicBezTo>
                    <a:cubicBezTo>
                      <a:pt x="306" y="500"/>
                      <a:pt x="306" y="501"/>
                      <a:pt x="306" y="501"/>
                    </a:cubicBezTo>
                    <a:cubicBezTo>
                      <a:pt x="306" y="501"/>
                      <a:pt x="306" y="501"/>
                      <a:pt x="306" y="501"/>
                    </a:cubicBezTo>
                    <a:cubicBezTo>
                      <a:pt x="305" y="501"/>
                      <a:pt x="305" y="501"/>
                      <a:pt x="305" y="501"/>
                    </a:cubicBezTo>
                    <a:cubicBezTo>
                      <a:pt x="305" y="501"/>
                      <a:pt x="305" y="501"/>
                      <a:pt x="305" y="501"/>
                    </a:cubicBezTo>
                    <a:cubicBezTo>
                      <a:pt x="305" y="501"/>
                      <a:pt x="305" y="501"/>
                      <a:pt x="305" y="501"/>
                    </a:cubicBezTo>
                    <a:cubicBezTo>
                      <a:pt x="304" y="501"/>
                      <a:pt x="304" y="501"/>
                      <a:pt x="304" y="501"/>
                    </a:cubicBezTo>
                    <a:cubicBezTo>
                      <a:pt x="304" y="501"/>
                      <a:pt x="304" y="501"/>
                      <a:pt x="304" y="501"/>
                    </a:cubicBezTo>
                    <a:cubicBezTo>
                      <a:pt x="288" y="504"/>
                      <a:pt x="271"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
              <p:cNvSpPr/>
              <p:nvPr/>
            </p:nvSpPr>
            <p:spPr>
              <a:xfrm>
                <a:off x="712" y="2731"/>
                <a:ext cx="138" cy="51"/>
              </a:xfrm>
              <a:custGeom>
                <a:avLst/>
                <a:gdLst/>
                <a:ahLst/>
                <a:cxnLst/>
                <a:rect l="l" t="t" r="r" b="b"/>
                <a:pathLst>
                  <a:path w="369" h="137" extrusionOk="0">
                    <a:moveTo>
                      <a:pt x="101" y="133"/>
                    </a:moveTo>
                    <a:cubicBezTo>
                      <a:pt x="64" y="127"/>
                      <a:pt x="30" y="113"/>
                      <a:pt x="0" y="93"/>
                    </a:cubicBezTo>
                    <a:cubicBezTo>
                      <a:pt x="1" y="93"/>
                      <a:pt x="1" y="93"/>
                      <a:pt x="1" y="93"/>
                    </a:cubicBezTo>
                    <a:cubicBezTo>
                      <a:pt x="30" y="112"/>
                      <a:pt x="64" y="127"/>
                      <a:pt x="101" y="133"/>
                    </a:cubicBezTo>
                    <a:moveTo>
                      <a:pt x="102" y="133"/>
                    </a:moveTo>
                    <a:cubicBezTo>
                      <a:pt x="101" y="133"/>
                      <a:pt x="101" y="133"/>
                      <a:pt x="101" y="133"/>
                    </a:cubicBezTo>
                    <a:cubicBezTo>
                      <a:pt x="101" y="133"/>
                      <a:pt x="101" y="133"/>
                      <a:pt x="102" y="133"/>
                    </a:cubicBezTo>
                    <a:moveTo>
                      <a:pt x="103" y="133"/>
                    </a:moveTo>
                    <a:cubicBezTo>
                      <a:pt x="102" y="133"/>
                      <a:pt x="102" y="133"/>
                      <a:pt x="102" y="133"/>
                    </a:cubicBezTo>
                    <a:cubicBezTo>
                      <a:pt x="102" y="133"/>
                      <a:pt x="102" y="133"/>
                      <a:pt x="103" y="133"/>
                    </a:cubicBezTo>
                    <a:moveTo>
                      <a:pt x="144" y="137"/>
                    </a:moveTo>
                    <a:cubicBezTo>
                      <a:pt x="131" y="137"/>
                      <a:pt x="117" y="136"/>
                      <a:pt x="104" y="134"/>
                    </a:cubicBezTo>
                    <a:cubicBezTo>
                      <a:pt x="103" y="134"/>
                      <a:pt x="103" y="133"/>
                      <a:pt x="103" y="133"/>
                    </a:cubicBezTo>
                    <a:cubicBezTo>
                      <a:pt x="103" y="133"/>
                      <a:pt x="103" y="134"/>
                      <a:pt x="104" y="134"/>
                    </a:cubicBezTo>
                    <a:cubicBezTo>
                      <a:pt x="117" y="136"/>
                      <a:pt x="131" y="137"/>
                      <a:pt x="144" y="137"/>
                    </a:cubicBezTo>
                    <a:cubicBezTo>
                      <a:pt x="239" y="137"/>
                      <a:pt x="326" y="83"/>
                      <a:pt x="369" y="0"/>
                    </a:cubicBezTo>
                    <a:cubicBezTo>
                      <a:pt x="369" y="0"/>
                      <a:pt x="369" y="0"/>
                      <a:pt x="369" y="0"/>
                    </a:cubicBezTo>
                    <a:cubicBezTo>
                      <a:pt x="326" y="83"/>
                      <a:pt x="239" y="137"/>
                      <a:pt x="144"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
              <p:cNvSpPr/>
              <p:nvPr/>
            </p:nvSpPr>
            <p:spPr>
              <a:xfrm>
                <a:off x="666"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5" y="442"/>
                      <a:pt x="125" y="442"/>
                      <a:pt x="124"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
              <p:cNvSpPr/>
              <p:nvPr/>
            </p:nvSpPr>
            <p:spPr>
              <a:xfrm>
                <a:off x="850" y="2696"/>
                <a:ext cx="155" cy="61"/>
              </a:xfrm>
              <a:custGeom>
                <a:avLst/>
                <a:gdLst/>
                <a:ahLst/>
                <a:cxnLst/>
                <a:rect l="l" t="t" r="r" b="b"/>
                <a:pathLst>
                  <a:path w="413" h="165" extrusionOk="0">
                    <a:moveTo>
                      <a:pt x="125" y="160"/>
                    </a:moveTo>
                    <a:cubicBezTo>
                      <a:pt x="77" y="150"/>
                      <a:pt x="34" y="127"/>
                      <a:pt x="0" y="95"/>
                    </a:cubicBezTo>
                    <a:cubicBezTo>
                      <a:pt x="0" y="95"/>
                      <a:pt x="0" y="95"/>
                      <a:pt x="0" y="95"/>
                    </a:cubicBezTo>
                    <a:cubicBezTo>
                      <a:pt x="0" y="95"/>
                      <a:pt x="0" y="95"/>
                      <a:pt x="0" y="95"/>
                    </a:cubicBezTo>
                    <a:cubicBezTo>
                      <a:pt x="34" y="127"/>
                      <a:pt x="77" y="150"/>
                      <a:pt x="125" y="160"/>
                    </a:cubicBezTo>
                    <a:moveTo>
                      <a:pt x="126" y="160"/>
                    </a:moveTo>
                    <a:cubicBezTo>
                      <a:pt x="126" y="160"/>
                      <a:pt x="126" y="160"/>
                      <a:pt x="126" y="160"/>
                    </a:cubicBezTo>
                    <a:cubicBezTo>
                      <a:pt x="126" y="160"/>
                      <a:pt x="126" y="160"/>
                      <a:pt x="126" y="160"/>
                    </a:cubicBezTo>
                    <a:moveTo>
                      <a:pt x="127" y="160"/>
                    </a:moveTo>
                    <a:cubicBezTo>
                      <a:pt x="127" y="160"/>
                      <a:pt x="126" y="160"/>
                      <a:pt x="126" y="160"/>
                    </a:cubicBezTo>
                    <a:cubicBezTo>
                      <a:pt x="126" y="160"/>
                      <a:pt x="127" y="160"/>
                      <a:pt x="127" y="160"/>
                    </a:cubicBezTo>
                    <a:moveTo>
                      <a:pt x="128" y="160"/>
                    </a:moveTo>
                    <a:cubicBezTo>
                      <a:pt x="128" y="160"/>
                      <a:pt x="127" y="160"/>
                      <a:pt x="127" y="160"/>
                    </a:cubicBezTo>
                    <a:cubicBezTo>
                      <a:pt x="127" y="160"/>
                      <a:pt x="128" y="160"/>
                      <a:pt x="128" y="160"/>
                    </a:cubicBezTo>
                    <a:moveTo>
                      <a:pt x="128" y="160"/>
                    </a:moveTo>
                    <a:cubicBezTo>
                      <a:pt x="128" y="160"/>
                      <a:pt x="128" y="160"/>
                      <a:pt x="128" y="160"/>
                    </a:cubicBezTo>
                    <a:cubicBezTo>
                      <a:pt x="128" y="160"/>
                      <a:pt x="128" y="160"/>
                      <a:pt x="128"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1" y="161"/>
                      <a:pt x="131" y="161"/>
                      <a:pt x="131" y="161"/>
                    </a:cubicBezTo>
                    <a:cubicBezTo>
                      <a:pt x="131" y="161"/>
                      <a:pt x="131"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
              <p:cNvSpPr/>
              <p:nvPr/>
            </p:nvSpPr>
            <p:spPr>
              <a:xfrm>
                <a:off x="817"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3" y="380"/>
                      <a:pt x="223" y="380"/>
                    </a:cubicBezTo>
                    <a:cubicBezTo>
                      <a:pt x="223" y="380"/>
                      <a:pt x="223" y="380"/>
                      <a:pt x="223" y="380"/>
                    </a:cubicBezTo>
                    <a:cubicBezTo>
                      <a:pt x="223" y="380"/>
                      <a:pt x="222" y="380"/>
                      <a:pt x="222" y="380"/>
                    </a:cubicBezTo>
                    <a:cubicBezTo>
                      <a:pt x="221" y="380"/>
                      <a:pt x="221"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8" y="379"/>
                    </a:cubicBezTo>
                    <a:cubicBezTo>
                      <a:pt x="218" y="379"/>
                      <a:pt x="218" y="379"/>
                      <a:pt x="218" y="379"/>
                    </a:cubicBezTo>
                    <a:cubicBezTo>
                      <a:pt x="218" y="379"/>
                      <a:pt x="218" y="379"/>
                      <a:pt x="218" y="379"/>
                    </a:cubicBezTo>
                    <a:cubicBezTo>
                      <a:pt x="218"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216" y="379"/>
                      <a:pt x="215" y="379"/>
                      <a:pt x="215"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grpSp>
        <p:sp>
          <p:nvSpPr>
            <p:cNvPr id="302" name="Google Shape;302;p1"/>
            <p:cNvSpPr/>
            <p:nvPr/>
          </p:nvSpPr>
          <p:spPr>
            <a:xfrm>
              <a:off x="608" y="2490"/>
              <a:ext cx="8" cy="17"/>
            </a:xfrm>
            <a:custGeom>
              <a:avLst/>
              <a:gdLst/>
              <a:ahLst/>
              <a:cxnLst/>
              <a:rect l="l" t="t" r="r" b="b"/>
              <a:pathLst>
                <a:path w="23" h="45" extrusionOk="0">
                  <a:moveTo>
                    <a:pt x="0" y="45"/>
                  </a:moveTo>
                  <a:cubicBezTo>
                    <a:pt x="0" y="45"/>
                    <a:pt x="0" y="45"/>
                    <a:pt x="0" y="45"/>
                  </a:cubicBezTo>
                  <a:cubicBezTo>
                    <a:pt x="0" y="45"/>
                    <a:pt x="0" y="44"/>
                    <a:pt x="0" y="44"/>
                  </a:cubicBezTo>
                  <a:cubicBezTo>
                    <a:pt x="6" y="29"/>
                    <a:pt x="14" y="14"/>
                    <a:pt x="23" y="0"/>
                  </a:cubicBezTo>
                  <a:cubicBezTo>
                    <a:pt x="23" y="0"/>
                    <a:pt x="23" y="0"/>
                    <a:pt x="23" y="0"/>
                  </a:cubicBezTo>
                  <a:cubicBezTo>
                    <a:pt x="14" y="14"/>
                    <a:pt x="6" y="29"/>
                    <a:pt x="0" y="45"/>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
            <p:cNvSpPr/>
            <p:nvPr/>
          </p:nvSpPr>
          <p:spPr>
            <a:xfrm>
              <a:off x="616" y="2446"/>
              <a:ext cx="153" cy="44"/>
            </a:xfrm>
            <a:custGeom>
              <a:avLst/>
              <a:gdLst/>
              <a:ahLst/>
              <a:cxnLst/>
              <a:rect l="l" t="t" r="r" b="b"/>
              <a:pathLst>
                <a:path w="408" h="118" extrusionOk="0">
                  <a:moveTo>
                    <a:pt x="408" y="89"/>
                  </a:moveTo>
                  <a:cubicBezTo>
                    <a:pt x="370" y="45"/>
                    <a:pt x="317" y="14"/>
                    <a:pt x="255" y="4"/>
                  </a:cubicBezTo>
                  <a:cubicBezTo>
                    <a:pt x="317" y="14"/>
                    <a:pt x="370" y="45"/>
                    <a:pt x="408" y="89"/>
                  </a:cubicBezTo>
                  <a:cubicBezTo>
                    <a:pt x="408" y="89"/>
                    <a:pt x="408" y="89"/>
                    <a:pt x="408" y="89"/>
                  </a:cubicBezTo>
                  <a:moveTo>
                    <a:pt x="0" y="118"/>
                  </a:moveTo>
                  <a:cubicBezTo>
                    <a:pt x="0" y="118"/>
                    <a:pt x="0" y="118"/>
                    <a:pt x="0" y="118"/>
                  </a:cubicBezTo>
                  <a:cubicBezTo>
                    <a:pt x="46" y="46"/>
                    <a:pt x="126" y="0"/>
                    <a:pt x="214" y="0"/>
                  </a:cubicBezTo>
                  <a:cubicBezTo>
                    <a:pt x="224" y="0"/>
                    <a:pt x="235" y="1"/>
                    <a:pt x="245" y="2"/>
                  </a:cubicBezTo>
                  <a:cubicBezTo>
                    <a:pt x="235" y="1"/>
                    <a:pt x="224" y="0"/>
                    <a:pt x="214" y="0"/>
                  </a:cubicBezTo>
                  <a:cubicBezTo>
                    <a:pt x="126" y="0"/>
                    <a:pt x="46" y="46"/>
                    <a:pt x="0" y="11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
            <p:cNvSpPr/>
            <p:nvPr/>
          </p:nvSpPr>
          <p:spPr>
            <a:xfrm>
              <a:off x="598"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8" y="376"/>
                    <a:pt x="0" y="297"/>
                    <a:pt x="13" y="215"/>
                  </a:cubicBezTo>
                  <a:cubicBezTo>
                    <a:pt x="16" y="197"/>
                    <a:pt x="21" y="179"/>
                    <a:pt x="27" y="163"/>
                  </a:cubicBezTo>
                  <a:cubicBezTo>
                    <a:pt x="27" y="163"/>
                    <a:pt x="27" y="163"/>
                    <a:pt x="27" y="163"/>
                  </a:cubicBezTo>
                  <a:cubicBezTo>
                    <a:pt x="33" y="147"/>
                    <a:pt x="41" y="132"/>
                    <a:pt x="50" y="118"/>
                  </a:cubicBezTo>
                  <a:cubicBezTo>
                    <a:pt x="96" y="46"/>
                    <a:pt x="176" y="0"/>
                    <a:pt x="264" y="0"/>
                  </a:cubicBezTo>
                  <a:cubicBezTo>
                    <a:pt x="274" y="0"/>
                    <a:pt x="285" y="1"/>
                    <a:pt x="295" y="2"/>
                  </a:cubicBezTo>
                  <a:cubicBezTo>
                    <a:pt x="298" y="3"/>
                    <a:pt x="301" y="3"/>
                    <a:pt x="304" y="4"/>
                  </a:cubicBezTo>
                  <a:cubicBezTo>
                    <a:pt x="305" y="4"/>
                    <a:pt x="305" y="4"/>
                    <a:pt x="305" y="4"/>
                  </a:cubicBezTo>
                  <a:cubicBezTo>
                    <a:pt x="367" y="14"/>
                    <a:pt x="420" y="45"/>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
            <p:cNvSpPr/>
            <p:nvPr/>
          </p:nvSpPr>
          <p:spPr>
            <a:xfrm>
              <a:off x="769" y="2444"/>
              <a:ext cx="169" cy="81"/>
            </a:xfrm>
            <a:custGeom>
              <a:avLst/>
              <a:gdLst/>
              <a:ahLst/>
              <a:cxnLst/>
              <a:rect l="l" t="t" r="r" b="b"/>
              <a:pathLst>
                <a:path w="451" h="219" extrusionOk="0">
                  <a:moveTo>
                    <a:pt x="192" y="0"/>
                  </a:moveTo>
                  <a:cubicBezTo>
                    <a:pt x="192" y="0"/>
                    <a:pt x="192" y="0"/>
                    <a:pt x="192" y="0"/>
                  </a:cubicBezTo>
                  <a:cubicBezTo>
                    <a:pt x="192" y="0"/>
                    <a:pt x="192"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8"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
            <p:cNvSpPr/>
            <p:nvPr/>
          </p:nvSpPr>
          <p:spPr>
            <a:xfrm>
              <a:off x="745"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8" y="7"/>
                    <a:pt x="351" y="14"/>
                    <a:pt x="372" y="24"/>
                  </a:cubicBezTo>
                  <a:cubicBezTo>
                    <a:pt x="372" y="24"/>
                    <a:pt x="372" y="24"/>
                    <a:pt x="372" y="24"/>
                  </a:cubicBezTo>
                  <a:cubicBezTo>
                    <a:pt x="372" y="24"/>
                    <a:pt x="373" y="24"/>
                    <a:pt x="373" y="24"/>
                  </a:cubicBezTo>
                  <a:cubicBezTo>
                    <a:pt x="373" y="24"/>
                    <a:pt x="373" y="24"/>
                    <a:pt x="373" y="24"/>
                  </a:cubicBezTo>
                  <a:cubicBezTo>
                    <a:pt x="373" y="24"/>
                    <a:pt x="373" y="24"/>
                    <a:pt x="373" y="24"/>
                  </a:cubicBezTo>
                  <a:cubicBezTo>
                    <a:pt x="450" y="61"/>
                    <a:pt x="504" y="135"/>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1"/>
            <p:cNvSpPr/>
            <p:nvPr/>
          </p:nvSpPr>
          <p:spPr>
            <a:xfrm>
              <a:off x="938" y="2506"/>
              <a:ext cx="90" cy="190"/>
            </a:xfrm>
            <a:custGeom>
              <a:avLst/>
              <a:gdLst/>
              <a:ahLst/>
              <a:cxnLst/>
              <a:rect l="l" t="t" r="r" b="b"/>
              <a:pathLst>
                <a:path w="242" h="508" extrusionOk="0">
                  <a:moveTo>
                    <a:pt x="189" y="2"/>
                  </a:moveTo>
                  <a:cubicBezTo>
                    <a:pt x="189" y="2"/>
                    <a:pt x="189" y="2"/>
                    <a:pt x="189" y="2"/>
                  </a:cubicBezTo>
                  <a:cubicBezTo>
                    <a:pt x="189" y="2"/>
                    <a:pt x="189" y="2"/>
                    <a:pt x="189" y="2"/>
                  </a:cubicBezTo>
                  <a:moveTo>
                    <a:pt x="197" y="3"/>
                  </a:moveTo>
                  <a:cubicBezTo>
                    <a:pt x="197" y="3"/>
                    <a:pt x="197" y="3"/>
                    <a:pt x="197" y="3"/>
                  </a:cubicBezTo>
                  <a:cubicBezTo>
                    <a:pt x="197" y="3"/>
                    <a:pt x="197" y="3"/>
                    <a:pt x="197" y="3"/>
                  </a:cubicBezTo>
                  <a:moveTo>
                    <a:pt x="242" y="15"/>
                  </a:moveTo>
                  <a:cubicBezTo>
                    <a:pt x="228" y="10"/>
                    <a:pt x="213" y="6"/>
                    <a:pt x="197" y="3"/>
                  </a:cubicBezTo>
                  <a:cubicBezTo>
                    <a:pt x="213" y="6"/>
                    <a:pt x="228" y="10"/>
                    <a:pt x="242" y="15"/>
                  </a:cubicBezTo>
                  <a:cubicBezTo>
                    <a:pt x="242" y="15"/>
                    <a:pt x="242" y="15"/>
                    <a:pt x="242" y="15"/>
                  </a:cubicBezTo>
                  <a:moveTo>
                    <a:pt x="0" y="53"/>
                  </a:moveTo>
                  <a:cubicBezTo>
                    <a:pt x="0" y="53"/>
                    <a:pt x="0" y="53"/>
                    <a:pt x="0" y="53"/>
                  </a:cubicBezTo>
                  <a:cubicBezTo>
                    <a:pt x="0" y="53"/>
                    <a:pt x="0" y="53"/>
                    <a:pt x="0" y="53"/>
                  </a:cubicBezTo>
                  <a:cubicBezTo>
                    <a:pt x="43" y="19"/>
                    <a:pt x="97" y="0"/>
                    <a:pt x="155" y="0"/>
                  </a:cubicBezTo>
                  <a:cubicBezTo>
                    <a:pt x="166" y="0"/>
                    <a:pt x="177" y="0"/>
                    <a:pt x="188" y="2"/>
                  </a:cubicBezTo>
                  <a:cubicBezTo>
                    <a:pt x="177" y="0"/>
                    <a:pt x="166" y="0"/>
                    <a:pt x="155" y="0"/>
                  </a:cubicBezTo>
                  <a:cubicBezTo>
                    <a:pt x="97" y="0"/>
                    <a:pt x="43" y="19"/>
                    <a:pt x="0" y="53"/>
                  </a:cubicBezTo>
                  <a:moveTo>
                    <a:pt x="180" y="508"/>
                  </a:moveTo>
                  <a:cubicBezTo>
                    <a:pt x="180" y="507"/>
                    <a:pt x="180" y="507"/>
                    <a:pt x="180" y="507"/>
                  </a:cubicBezTo>
                  <a:cubicBezTo>
                    <a:pt x="201" y="505"/>
                    <a:pt x="222" y="501"/>
                    <a:pt x="242" y="493"/>
                  </a:cubicBezTo>
                  <a:cubicBezTo>
                    <a:pt x="242" y="493"/>
                    <a:pt x="242" y="493"/>
                    <a:pt x="242" y="493"/>
                  </a:cubicBezTo>
                  <a:cubicBezTo>
                    <a:pt x="222" y="501"/>
                    <a:pt x="201"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1"/>
            <p:cNvSpPr/>
            <p:nvPr/>
          </p:nvSpPr>
          <p:spPr>
            <a:xfrm>
              <a:off x="900" y="2506"/>
              <a:ext cx="128" cy="190"/>
            </a:xfrm>
            <a:custGeom>
              <a:avLst/>
              <a:gdLst/>
              <a:ahLst/>
              <a:cxnLst/>
              <a:rect l="l" t="t" r="r" b="b"/>
              <a:pathLst>
                <a:path w="342"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7" y="0"/>
                    <a:pt x="255" y="0"/>
                  </a:cubicBezTo>
                  <a:cubicBezTo>
                    <a:pt x="266" y="0"/>
                    <a:pt x="277" y="0"/>
                    <a:pt x="288" y="2"/>
                  </a:cubicBezTo>
                  <a:cubicBezTo>
                    <a:pt x="288" y="2"/>
                    <a:pt x="288" y="2"/>
                    <a:pt x="289" y="2"/>
                  </a:cubicBezTo>
                  <a:cubicBezTo>
                    <a:pt x="289" y="2"/>
                    <a:pt x="289" y="2"/>
                    <a:pt x="289" y="2"/>
                  </a:cubicBezTo>
                  <a:cubicBezTo>
                    <a:pt x="291" y="2"/>
                    <a:pt x="293" y="3"/>
                    <a:pt x="295" y="3"/>
                  </a:cubicBezTo>
                  <a:cubicBezTo>
                    <a:pt x="296" y="3"/>
                    <a:pt x="296" y="3"/>
                    <a:pt x="297" y="3"/>
                  </a:cubicBezTo>
                  <a:cubicBezTo>
                    <a:pt x="297" y="3"/>
                    <a:pt x="297" y="3"/>
                    <a:pt x="297" y="3"/>
                  </a:cubicBezTo>
                  <a:cubicBezTo>
                    <a:pt x="297" y="3"/>
                    <a:pt x="297" y="3"/>
                    <a:pt x="297" y="3"/>
                  </a:cubicBezTo>
                  <a:cubicBezTo>
                    <a:pt x="313" y="6"/>
                    <a:pt x="328" y="10"/>
                    <a:pt x="342" y="15"/>
                  </a:cubicBezTo>
                  <a:cubicBezTo>
                    <a:pt x="230" y="56"/>
                    <a:pt x="159" y="172"/>
                    <a:pt x="178" y="294"/>
                  </a:cubicBezTo>
                  <a:cubicBezTo>
                    <a:pt x="193" y="389"/>
                    <a:pt x="258" y="463"/>
                    <a:pt x="342" y="493"/>
                  </a:cubicBezTo>
                  <a:cubicBezTo>
                    <a:pt x="322" y="501"/>
                    <a:pt x="301" y="505"/>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
            <p:cNvSpPr/>
            <p:nvPr/>
          </p:nvSpPr>
          <p:spPr>
            <a:xfrm>
              <a:off x="1507" y="2657"/>
              <a:ext cx="55" cy="27"/>
            </a:xfrm>
            <a:custGeom>
              <a:avLst/>
              <a:gdLst/>
              <a:ahLst/>
              <a:cxnLst/>
              <a:rect l="l" t="t" r="r" b="b"/>
              <a:pathLst>
                <a:path w="145" h="72" extrusionOk="0">
                  <a:moveTo>
                    <a:pt x="0" y="72"/>
                  </a:moveTo>
                  <a:cubicBezTo>
                    <a:pt x="0" y="72"/>
                    <a:pt x="0" y="72"/>
                    <a:pt x="0" y="72"/>
                  </a:cubicBezTo>
                  <a:cubicBezTo>
                    <a:pt x="4" y="72"/>
                    <a:pt x="4" y="72"/>
                    <a:pt x="4" y="72"/>
                  </a:cubicBezTo>
                  <a:cubicBezTo>
                    <a:pt x="60" y="63"/>
                    <a:pt x="108" y="37"/>
                    <a:pt x="145" y="0"/>
                  </a:cubicBezTo>
                  <a:cubicBezTo>
                    <a:pt x="108" y="37"/>
                    <a:pt x="60" y="63"/>
                    <a:pt x="4" y="72"/>
                  </a:cubicBezTo>
                  <a:cubicBezTo>
                    <a:pt x="3" y="72"/>
                    <a:pt x="1" y="72"/>
                    <a:pt x="0" y="72"/>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
            <p:cNvSpPr/>
            <p:nvPr/>
          </p:nvSpPr>
          <p:spPr>
            <a:xfrm>
              <a:off x="1562" y="2523"/>
              <a:ext cx="21" cy="34"/>
            </a:xfrm>
            <a:custGeom>
              <a:avLst/>
              <a:gdLst/>
              <a:ahLst/>
              <a:cxnLst/>
              <a:rect l="l" t="t" r="r" b="b"/>
              <a:pathLst>
                <a:path w="58" h="91" extrusionOk="0">
                  <a:moveTo>
                    <a:pt x="58" y="91"/>
                  </a:moveTo>
                  <a:cubicBezTo>
                    <a:pt x="45" y="56"/>
                    <a:pt x="25" y="26"/>
                    <a:pt x="0" y="0"/>
                  </a:cubicBezTo>
                  <a:cubicBezTo>
                    <a:pt x="25" y="26"/>
                    <a:pt x="45" y="56"/>
                    <a:pt x="58" y="91"/>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
            <p:cNvSpPr/>
            <p:nvPr/>
          </p:nvSpPr>
          <p:spPr>
            <a:xfrm>
              <a:off x="1449" y="2495"/>
              <a:ext cx="113" cy="28"/>
            </a:xfrm>
            <a:custGeom>
              <a:avLst/>
              <a:gdLst/>
              <a:ahLst/>
              <a:cxnLst/>
              <a:rect l="l" t="t" r="r" b="b"/>
              <a:pathLst>
                <a:path w="301" h="75" extrusionOk="0">
                  <a:moveTo>
                    <a:pt x="0" y="31"/>
                  </a:moveTo>
                  <a:cubicBezTo>
                    <a:pt x="0" y="31"/>
                    <a:pt x="0" y="30"/>
                    <a:pt x="0" y="30"/>
                  </a:cubicBezTo>
                  <a:cubicBezTo>
                    <a:pt x="23" y="18"/>
                    <a:pt x="49" y="8"/>
                    <a:pt x="77" y="4"/>
                  </a:cubicBezTo>
                  <a:cubicBezTo>
                    <a:pt x="49" y="9"/>
                    <a:pt x="23" y="18"/>
                    <a:pt x="0" y="31"/>
                  </a:cubicBezTo>
                  <a:moveTo>
                    <a:pt x="301" y="75"/>
                  </a:moveTo>
                  <a:cubicBezTo>
                    <a:pt x="254" y="28"/>
                    <a:pt x="190" y="0"/>
                    <a:pt x="120" y="0"/>
                  </a:cubicBezTo>
                  <a:cubicBezTo>
                    <a:pt x="190" y="0"/>
                    <a:pt x="254" y="28"/>
                    <a:pt x="301" y="7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
            <p:cNvSpPr/>
            <p:nvPr/>
          </p:nvSpPr>
          <p:spPr>
            <a:xfrm>
              <a:off x="1429" y="2495"/>
              <a:ext cx="160" cy="189"/>
            </a:xfrm>
            <a:custGeom>
              <a:avLst/>
              <a:gdLst/>
              <a:ahLst/>
              <a:cxnLst/>
              <a:rect l="l" t="t" r="r" b="b"/>
              <a:pathLst>
                <a:path w="429" h="506" extrusionOk="0">
                  <a:moveTo>
                    <a:pt x="210" y="506"/>
                  </a:moveTo>
                  <a:cubicBezTo>
                    <a:pt x="191" y="397"/>
                    <a:pt x="104" y="316"/>
                    <a:pt x="0" y="299"/>
                  </a:cubicBezTo>
                  <a:cubicBezTo>
                    <a:pt x="53" y="244"/>
                    <a:pt x="81" y="165"/>
                    <a:pt x="68" y="83"/>
                  </a:cubicBezTo>
                  <a:cubicBezTo>
                    <a:pt x="65" y="65"/>
                    <a:pt x="60" y="47"/>
                    <a:pt x="54" y="31"/>
                  </a:cubicBezTo>
                  <a:cubicBezTo>
                    <a:pt x="77" y="18"/>
                    <a:pt x="103" y="9"/>
                    <a:pt x="131" y="4"/>
                  </a:cubicBezTo>
                  <a:cubicBezTo>
                    <a:pt x="132" y="4"/>
                    <a:pt x="133" y="3"/>
                    <a:pt x="134" y="3"/>
                  </a:cubicBezTo>
                  <a:cubicBezTo>
                    <a:pt x="148" y="1"/>
                    <a:pt x="161" y="0"/>
                    <a:pt x="174" y="0"/>
                  </a:cubicBezTo>
                  <a:cubicBezTo>
                    <a:pt x="244" y="0"/>
                    <a:pt x="308" y="28"/>
                    <a:pt x="355" y="75"/>
                  </a:cubicBezTo>
                  <a:cubicBezTo>
                    <a:pt x="380" y="101"/>
                    <a:pt x="400" y="131"/>
                    <a:pt x="413" y="166"/>
                  </a:cubicBezTo>
                  <a:cubicBezTo>
                    <a:pt x="418" y="181"/>
                    <a:pt x="423" y="198"/>
                    <a:pt x="425" y="215"/>
                  </a:cubicBezTo>
                  <a:cubicBezTo>
                    <a:pt x="428" y="228"/>
                    <a:pt x="429" y="242"/>
                    <a:pt x="429" y="255"/>
                  </a:cubicBezTo>
                  <a:cubicBezTo>
                    <a:pt x="429" y="323"/>
                    <a:pt x="401" y="387"/>
                    <a:pt x="355" y="434"/>
                  </a:cubicBezTo>
                  <a:cubicBezTo>
                    <a:pt x="318" y="471"/>
                    <a:pt x="270" y="497"/>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
            <p:cNvSpPr/>
            <p:nvPr/>
          </p:nvSpPr>
          <p:spPr>
            <a:xfrm>
              <a:off x="1344" y="2684"/>
              <a:ext cx="172" cy="111"/>
            </a:xfrm>
            <a:custGeom>
              <a:avLst/>
              <a:gdLst/>
              <a:ahLst/>
              <a:cxnLst/>
              <a:rect l="l" t="t" r="r" b="b"/>
              <a:pathLst>
                <a:path w="460" h="296" extrusionOk="0">
                  <a:moveTo>
                    <a:pt x="438" y="4"/>
                  </a:moveTo>
                  <a:cubicBezTo>
                    <a:pt x="437" y="0"/>
                    <a:pt x="437" y="0"/>
                    <a:pt x="437" y="0"/>
                  </a:cubicBezTo>
                  <a:cubicBezTo>
                    <a:pt x="437" y="0"/>
                    <a:pt x="437" y="0"/>
                    <a:pt x="437" y="0"/>
                  </a:cubicBezTo>
                  <a:cubicBezTo>
                    <a:pt x="437" y="0"/>
                    <a:pt x="437" y="0"/>
                    <a:pt x="437" y="0"/>
                  </a:cubicBezTo>
                  <a:cubicBezTo>
                    <a:pt x="437" y="2"/>
                    <a:pt x="438" y="3"/>
                    <a:pt x="438" y="4"/>
                  </a:cubicBezTo>
                  <a:moveTo>
                    <a:pt x="140" y="295"/>
                  </a:moveTo>
                  <a:cubicBezTo>
                    <a:pt x="86" y="284"/>
                    <a:pt x="37" y="257"/>
                    <a:pt x="0" y="218"/>
                  </a:cubicBezTo>
                  <a:cubicBezTo>
                    <a:pt x="0" y="218"/>
                    <a:pt x="0" y="218"/>
                    <a:pt x="0" y="218"/>
                  </a:cubicBezTo>
                  <a:cubicBezTo>
                    <a:pt x="37" y="257"/>
                    <a:pt x="86" y="284"/>
                    <a:pt x="140" y="295"/>
                  </a:cubicBezTo>
                  <a:moveTo>
                    <a:pt x="140" y="295"/>
                  </a:moveTo>
                  <a:cubicBezTo>
                    <a:pt x="140" y="295"/>
                    <a:pt x="140" y="295"/>
                    <a:pt x="140" y="295"/>
                  </a:cubicBezTo>
                  <a:cubicBezTo>
                    <a:pt x="140" y="295"/>
                    <a:pt x="140" y="295"/>
                    <a:pt x="140" y="295"/>
                  </a:cubicBezTo>
                  <a:moveTo>
                    <a:pt x="141" y="295"/>
                  </a:moveTo>
                  <a:cubicBezTo>
                    <a:pt x="141" y="295"/>
                    <a:pt x="141" y="295"/>
                    <a:pt x="141" y="295"/>
                  </a:cubicBezTo>
                  <a:cubicBezTo>
                    <a:pt x="141" y="295"/>
                    <a:pt x="141" y="295"/>
                    <a:pt x="141" y="295"/>
                  </a:cubicBezTo>
                  <a:moveTo>
                    <a:pt x="142" y="295"/>
                  </a:moveTo>
                  <a:cubicBezTo>
                    <a:pt x="142" y="295"/>
                    <a:pt x="142" y="295"/>
                    <a:pt x="142" y="295"/>
                  </a:cubicBezTo>
                  <a:cubicBezTo>
                    <a:pt x="142" y="295"/>
                    <a:pt x="142" y="295"/>
                    <a:pt x="142" y="295"/>
                  </a:cubicBezTo>
                  <a:moveTo>
                    <a:pt x="142" y="295"/>
                  </a:moveTo>
                  <a:cubicBezTo>
                    <a:pt x="142" y="295"/>
                    <a:pt x="142" y="295"/>
                    <a:pt x="142" y="295"/>
                  </a:cubicBezTo>
                  <a:cubicBezTo>
                    <a:pt x="142" y="295"/>
                    <a:pt x="142" y="295"/>
                    <a:pt x="142" y="295"/>
                  </a:cubicBezTo>
                  <a:moveTo>
                    <a:pt x="144" y="295"/>
                  </a:moveTo>
                  <a:cubicBezTo>
                    <a:pt x="144" y="295"/>
                    <a:pt x="144" y="295"/>
                    <a:pt x="144" y="295"/>
                  </a:cubicBezTo>
                  <a:cubicBezTo>
                    <a:pt x="144" y="295"/>
                    <a:pt x="144" y="295"/>
                    <a:pt x="144" y="295"/>
                  </a:cubicBezTo>
                  <a:moveTo>
                    <a:pt x="144" y="295"/>
                  </a:moveTo>
                  <a:cubicBezTo>
                    <a:pt x="144" y="295"/>
                    <a:pt x="144" y="295"/>
                    <a:pt x="144" y="295"/>
                  </a:cubicBezTo>
                  <a:cubicBezTo>
                    <a:pt x="144" y="295"/>
                    <a:pt x="144" y="295"/>
                    <a:pt x="144" y="295"/>
                  </a:cubicBezTo>
                  <a:moveTo>
                    <a:pt x="145" y="295"/>
                  </a:moveTo>
                  <a:cubicBezTo>
                    <a:pt x="145" y="295"/>
                    <a:pt x="145" y="295"/>
                    <a:pt x="145" y="295"/>
                  </a:cubicBezTo>
                  <a:moveTo>
                    <a:pt x="226" y="296"/>
                  </a:moveTo>
                  <a:cubicBezTo>
                    <a:pt x="226" y="296"/>
                    <a:pt x="226" y="296"/>
                    <a:pt x="226" y="296"/>
                  </a:cubicBezTo>
                  <a:cubicBezTo>
                    <a:pt x="365" y="274"/>
                    <a:pt x="460" y="143"/>
                    <a:pt x="438" y="4"/>
                  </a:cubicBezTo>
                  <a:cubicBezTo>
                    <a:pt x="460" y="143"/>
                    <a:pt x="365" y="274"/>
                    <a:pt x="226" y="296"/>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
            <p:cNvSpPr/>
            <p:nvPr/>
          </p:nvSpPr>
          <p:spPr>
            <a:xfrm>
              <a:off x="1344" y="2607"/>
              <a:ext cx="172" cy="189"/>
            </a:xfrm>
            <a:custGeom>
              <a:avLst/>
              <a:gdLst/>
              <a:ahLst/>
              <a:cxnLst/>
              <a:rect l="l" t="t" r="r" b="b"/>
              <a:pathLst>
                <a:path w="460" h="506" extrusionOk="0">
                  <a:moveTo>
                    <a:pt x="186" y="506"/>
                  </a:moveTo>
                  <a:cubicBezTo>
                    <a:pt x="172" y="506"/>
                    <a:pt x="159" y="505"/>
                    <a:pt x="145" y="502"/>
                  </a:cubicBezTo>
                  <a:cubicBezTo>
                    <a:pt x="145" y="502"/>
                    <a:pt x="145" y="502"/>
                    <a:pt x="144" y="502"/>
                  </a:cubicBezTo>
                  <a:cubicBezTo>
                    <a:pt x="144" y="502"/>
                    <a:pt x="144" y="502"/>
                    <a:pt x="144" y="502"/>
                  </a:cubicBezTo>
                  <a:cubicBezTo>
                    <a:pt x="144" y="502"/>
                    <a:pt x="144" y="502"/>
                    <a:pt x="144" y="502"/>
                  </a:cubicBezTo>
                  <a:cubicBezTo>
                    <a:pt x="144" y="502"/>
                    <a:pt x="144" y="502"/>
                    <a:pt x="144" y="502"/>
                  </a:cubicBezTo>
                  <a:cubicBezTo>
                    <a:pt x="143" y="502"/>
                    <a:pt x="143" y="502"/>
                    <a:pt x="142" y="502"/>
                  </a:cubicBezTo>
                  <a:cubicBezTo>
                    <a:pt x="142" y="502"/>
                    <a:pt x="142" y="502"/>
                    <a:pt x="142" y="502"/>
                  </a:cubicBezTo>
                  <a:cubicBezTo>
                    <a:pt x="142" y="502"/>
                    <a:pt x="142" y="502"/>
                    <a:pt x="142" y="502"/>
                  </a:cubicBezTo>
                  <a:cubicBezTo>
                    <a:pt x="142" y="502"/>
                    <a:pt x="142" y="502"/>
                    <a:pt x="142" y="502"/>
                  </a:cubicBezTo>
                  <a:cubicBezTo>
                    <a:pt x="141" y="502"/>
                    <a:pt x="141" y="502"/>
                    <a:pt x="141" y="502"/>
                  </a:cubicBezTo>
                  <a:cubicBezTo>
                    <a:pt x="141" y="502"/>
                    <a:pt x="141" y="502"/>
                    <a:pt x="141" y="502"/>
                  </a:cubicBezTo>
                  <a:cubicBezTo>
                    <a:pt x="141" y="502"/>
                    <a:pt x="141" y="502"/>
                    <a:pt x="140" y="502"/>
                  </a:cubicBezTo>
                  <a:cubicBezTo>
                    <a:pt x="140" y="502"/>
                    <a:pt x="140" y="502"/>
                    <a:pt x="140" y="502"/>
                  </a:cubicBezTo>
                  <a:cubicBezTo>
                    <a:pt x="140" y="502"/>
                    <a:pt x="140" y="502"/>
                    <a:pt x="140" y="502"/>
                  </a:cubicBezTo>
                  <a:cubicBezTo>
                    <a:pt x="86" y="491"/>
                    <a:pt x="37" y="464"/>
                    <a:pt x="0" y="425"/>
                  </a:cubicBezTo>
                  <a:cubicBezTo>
                    <a:pt x="79" y="371"/>
                    <a:pt x="124" y="275"/>
                    <a:pt x="108" y="174"/>
                  </a:cubicBezTo>
                  <a:cubicBezTo>
                    <a:pt x="103" y="138"/>
                    <a:pt x="90" y="105"/>
                    <a:pt x="71" y="77"/>
                  </a:cubicBezTo>
                  <a:cubicBezTo>
                    <a:pt x="75" y="76"/>
                    <a:pt x="79" y="76"/>
                    <a:pt x="83" y="75"/>
                  </a:cubicBezTo>
                  <a:cubicBezTo>
                    <a:pt x="140" y="66"/>
                    <a:pt x="190" y="39"/>
                    <a:pt x="227" y="0"/>
                  </a:cubicBezTo>
                  <a:cubicBezTo>
                    <a:pt x="331" y="17"/>
                    <a:pt x="418" y="98"/>
                    <a:pt x="437" y="207"/>
                  </a:cubicBezTo>
                  <a:cubicBezTo>
                    <a:pt x="437" y="207"/>
                    <a:pt x="437" y="207"/>
                    <a:pt x="437" y="207"/>
                  </a:cubicBezTo>
                  <a:cubicBezTo>
                    <a:pt x="438" y="211"/>
                    <a:pt x="438" y="211"/>
                    <a:pt x="438" y="211"/>
                  </a:cubicBezTo>
                  <a:cubicBezTo>
                    <a:pt x="460" y="350"/>
                    <a:pt x="365" y="481"/>
                    <a:pt x="226" y="503"/>
                  </a:cubicBezTo>
                  <a:cubicBezTo>
                    <a:pt x="213" y="505"/>
                    <a:pt x="199" y="506"/>
                    <a:pt x="186" y="50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
            <p:cNvSpPr/>
            <p:nvPr/>
          </p:nvSpPr>
          <p:spPr>
            <a:xfrm>
              <a:off x="1206" y="2731"/>
              <a:ext cx="138" cy="51"/>
            </a:xfrm>
            <a:custGeom>
              <a:avLst/>
              <a:gdLst/>
              <a:ahLst/>
              <a:cxnLst/>
              <a:rect l="l" t="t" r="r" b="b"/>
              <a:pathLst>
                <a:path w="368" h="137" extrusionOk="0">
                  <a:moveTo>
                    <a:pt x="268" y="133"/>
                  </a:moveTo>
                  <a:cubicBezTo>
                    <a:pt x="305" y="127"/>
                    <a:pt x="339" y="112"/>
                    <a:pt x="368" y="93"/>
                  </a:cubicBezTo>
                  <a:cubicBezTo>
                    <a:pt x="368" y="93"/>
                    <a:pt x="368" y="93"/>
                    <a:pt x="368" y="93"/>
                  </a:cubicBezTo>
                  <a:cubicBezTo>
                    <a:pt x="368" y="93"/>
                    <a:pt x="368" y="93"/>
                    <a:pt x="368" y="93"/>
                  </a:cubicBezTo>
                  <a:cubicBezTo>
                    <a:pt x="339" y="113"/>
                    <a:pt x="305" y="127"/>
                    <a:pt x="268" y="133"/>
                  </a:cubicBezTo>
                  <a:moveTo>
                    <a:pt x="267" y="133"/>
                  </a:moveTo>
                  <a:cubicBezTo>
                    <a:pt x="267" y="133"/>
                    <a:pt x="268" y="133"/>
                    <a:pt x="268" y="133"/>
                  </a:cubicBezTo>
                  <a:cubicBezTo>
                    <a:pt x="268" y="133"/>
                    <a:pt x="267" y="133"/>
                    <a:pt x="267" y="133"/>
                  </a:cubicBezTo>
                  <a:moveTo>
                    <a:pt x="266" y="133"/>
                  </a:moveTo>
                  <a:cubicBezTo>
                    <a:pt x="266" y="133"/>
                    <a:pt x="267" y="133"/>
                    <a:pt x="267" y="133"/>
                  </a:cubicBezTo>
                  <a:cubicBezTo>
                    <a:pt x="267" y="133"/>
                    <a:pt x="266" y="133"/>
                    <a:pt x="266" y="133"/>
                  </a:cubicBezTo>
                  <a:moveTo>
                    <a:pt x="264" y="134"/>
                  </a:moveTo>
                  <a:cubicBezTo>
                    <a:pt x="264" y="134"/>
                    <a:pt x="265" y="134"/>
                    <a:pt x="265" y="134"/>
                  </a:cubicBezTo>
                  <a:cubicBezTo>
                    <a:pt x="265" y="134"/>
                    <a:pt x="266" y="133"/>
                    <a:pt x="266" y="133"/>
                  </a:cubicBezTo>
                  <a:cubicBezTo>
                    <a:pt x="266" y="133"/>
                    <a:pt x="265" y="134"/>
                    <a:pt x="265" y="134"/>
                  </a:cubicBezTo>
                  <a:cubicBezTo>
                    <a:pt x="265" y="134"/>
                    <a:pt x="264" y="134"/>
                    <a:pt x="264" y="134"/>
                  </a:cubicBezTo>
                  <a:moveTo>
                    <a:pt x="263" y="134"/>
                  </a:moveTo>
                  <a:cubicBezTo>
                    <a:pt x="263" y="134"/>
                    <a:pt x="264" y="134"/>
                    <a:pt x="264" y="134"/>
                  </a:cubicBezTo>
                  <a:cubicBezTo>
                    <a:pt x="264" y="134"/>
                    <a:pt x="263" y="134"/>
                    <a:pt x="263" y="134"/>
                  </a:cubicBezTo>
                  <a:moveTo>
                    <a:pt x="263" y="134"/>
                  </a:moveTo>
                  <a:cubicBezTo>
                    <a:pt x="263" y="134"/>
                    <a:pt x="263" y="134"/>
                    <a:pt x="263" y="134"/>
                  </a:cubicBezTo>
                  <a:cubicBezTo>
                    <a:pt x="263" y="134"/>
                    <a:pt x="263" y="134"/>
                    <a:pt x="263" y="134"/>
                  </a:cubicBezTo>
                  <a:moveTo>
                    <a:pt x="261" y="134"/>
                  </a:moveTo>
                  <a:cubicBezTo>
                    <a:pt x="262" y="134"/>
                    <a:pt x="262" y="134"/>
                    <a:pt x="262" y="134"/>
                  </a:cubicBezTo>
                  <a:cubicBezTo>
                    <a:pt x="262" y="134"/>
                    <a:pt x="262" y="134"/>
                    <a:pt x="261" y="134"/>
                  </a:cubicBezTo>
                  <a:moveTo>
                    <a:pt x="261" y="134"/>
                  </a:moveTo>
                  <a:cubicBezTo>
                    <a:pt x="261" y="134"/>
                    <a:pt x="261" y="134"/>
                    <a:pt x="261" y="134"/>
                  </a:cubicBezTo>
                  <a:cubicBezTo>
                    <a:pt x="261" y="134"/>
                    <a:pt x="261" y="134"/>
                    <a:pt x="261" y="134"/>
                  </a:cubicBezTo>
                  <a:moveTo>
                    <a:pt x="260" y="134"/>
                  </a:moveTo>
                  <a:cubicBezTo>
                    <a:pt x="260" y="134"/>
                    <a:pt x="261" y="134"/>
                    <a:pt x="261" y="134"/>
                  </a:cubicBezTo>
                  <a:cubicBezTo>
                    <a:pt x="261" y="134"/>
                    <a:pt x="260" y="134"/>
                    <a:pt x="260" y="134"/>
                  </a:cubicBezTo>
                  <a:moveTo>
                    <a:pt x="260" y="134"/>
                  </a:moveTo>
                  <a:cubicBezTo>
                    <a:pt x="260" y="134"/>
                    <a:pt x="260" y="134"/>
                    <a:pt x="260" y="134"/>
                  </a:cubicBezTo>
                  <a:cubicBezTo>
                    <a:pt x="260" y="134"/>
                    <a:pt x="260" y="134"/>
                    <a:pt x="260" y="134"/>
                  </a:cubicBezTo>
                  <a:moveTo>
                    <a:pt x="225" y="137"/>
                  </a:moveTo>
                  <a:cubicBezTo>
                    <a:pt x="129" y="137"/>
                    <a:pt x="43" y="83"/>
                    <a:pt x="0" y="0"/>
                  </a:cubicBezTo>
                  <a:cubicBezTo>
                    <a:pt x="0" y="0"/>
                    <a:pt x="0" y="0"/>
                    <a:pt x="0" y="0"/>
                  </a:cubicBezTo>
                  <a:cubicBezTo>
                    <a:pt x="43" y="83"/>
                    <a:pt x="129" y="137"/>
                    <a:pt x="225" y="137"/>
                  </a:cubicBezTo>
                  <a:cubicBezTo>
                    <a:pt x="236" y="137"/>
                    <a:pt x="248" y="136"/>
                    <a:pt x="259" y="134"/>
                  </a:cubicBezTo>
                  <a:cubicBezTo>
                    <a:pt x="248" y="136"/>
                    <a:pt x="236"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
            <p:cNvSpPr/>
            <p:nvPr/>
          </p:nvSpPr>
          <p:spPr>
            <a:xfrm>
              <a:off x="1206" y="2601"/>
              <a:ext cx="184" cy="181"/>
            </a:xfrm>
            <a:custGeom>
              <a:avLst/>
              <a:gdLst/>
              <a:ahLst/>
              <a:cxnLst/>
              <a:rect l="l" t="t" r="r" b="b"/>
              <a:pathLst>
                <a:path w="492" h="486" extrusionOk="0">
                  <a:moveTo>
                    <a:pt x="225" y="486"/>
                  </a:moveTo>
                  <a:cubicBezTo>
                    <a:pt x="129" y="486"/>
                    <a:pt x="43" y="432"/>
                    <a:pt x="0" y="349"/>
                  </a:cubicBezTo>
                  <a:cubicBezTo>
                    <a:pt x="59" y="293"/>
                    <a:pt x="90" y="210"/>
                    <a:pt x="76" y="124"/>
                  </a:cubicBezTo>
                  <a:cubicBezTo>
                    <a:pt x="74" y="110"/>
                    <a:pt x="71" y="97"/>
                    <a:pt x="67" y="84"/>
                  </a:cubicBezTo>
                  <a:cubicBezTo>
                    <a:pt x="126" y="73"/>
                    <a:pt x="176" y="42"/>
                    <a:pt x="212" y="0"/>
                  </a:cubicBezTo>
                  <a:cubicBezTo>
                    <a:pt x="260" y="59"/>
                    <a:pt x="332" y="95"/>
                    <a:pt x="411" y="95"/>
                  </a:cubicBezTo>
                  <a:cubicBezTo>
                    <a:pt x="420" y="95"/>
                    <a:pt x="430" y="95"/>
                    <a:pt x="439" y="94"/>
                  </a:cubicBezTo>
                  <a:cubicBezTo>
                    <a:pt x="458" y="122"/>
                    <a:pt x="471" y="155"/>
                    <a:pt x="476" y="191"/>
                  </a:cubicBezTo>
                  <a:cubicBezTo>
                    <a:pt x="492" y="292"/>
                    <a:pt x="447" y="388"/>
                    <a:pt x="368" y="442"/>
                  </a:cubicBezTo>
                  <a:cubicBezTo>
                    <a:pt x="368" y="442"/>
                    <a:pt x="368" y="442"/>
                    <a:pt x="368" y="442"/>
                  </a:cubicBezTo>
                  <a:cubicBezTo>
                    <a:pt x="339" y="461"/>
                    <a:pt x="305" y="476"/>
                    <a:pt x="268" y="482"/>
                  </a:cubicBezTo>
                  <a:cubicBezTo>
                    <a:pt x="268" y="482"/>
                    <a:pt x="268" y="482"/>
                    <a:pt x="268" y="482"/>
                  </a:cubicBezTo>
                  <a:cubicBezTo>
                    <a:pt x="268" y="482"/>
                    <a:pt x="267" y="482"/>
                    <a:pt x="267" y="482"/>
                  </a:cubicBezTo>
                  <a:cubicBezTo>
                    <a:pt x="267" y="482"/>
                    <a:pt x="267" y="482"/>
                    <a:pt x="267" y="482"/>
                  </a:cubicBezTo>
                  <a:cubicBezTo>
                    <a:pt x="267" y="482"/>
                    <a:pt x="266" y="482"/>
                    <a:pt x="266" y="482"/>
                  </a:cubicBezTo>
                  <a:cubicBezTo>
                    <a:pt x="266" y="482"/>
                    <a:pt x="266" y="482"/>
                    <a:pt x="266" y="482"/>
                  </a:cubicBezTo>
                  <a:cubicBezTo>
                    <a:pt x="266" y="482"/>
                    <a:pt x="265" y="483"/>
                    <a:pt x="265" y="483"/>
                  </a:cubicBezTo>
                  <a:cubicBezTo>
                    <a:pt x="265" y="483"/>
                    <a:pt x="264" y="483"/>
                    <a:pt x="264" y="483"/>
                  </a:cubicBezTo>
                  <a:cubicBezTo>
                    <a:pt x="264" y="483"/>
                    <a:pt x="264" y="483"/>
                    <a:pt x="264" y="483"/>
                  </a:cubicBezTo>
                  <a:cubicBezTo>
                    <a:pt x="264" y="483"/>
                    <a:pt x="263" y="483"/>
                    <a:pt x="263" y="483"/>
                  </a:cubicBezTo>
                  <a:cubicBezTo>
                    <a:pt x="263" y="483"/>
                    <a:pt x="263" y="483"/>
                    <a:pt x="263" y="483"/>
                  </a:cubicBezTo>
                  <a:cubicBezTo>
                    <a:pt x="263" y="483"/>
                    <a:pt x="263" y="483"/>
                    <a:pt x="263" y="483"/>
                  </a:cubicBezTo>
                  <a:cubicBezTo>
                    <a:pt x="263" y="483"/>
                    <a:pt x="262" y="483"/>
                    <a:pt x="262" y="483"/>
                  </a:cubicBezTo>
                  <a:cubicBezTo>
                    <a:pt x="262" y="483"/>
                    <a:pt x="262" y="483"/>
                    <a:pt x="261" y="483"/>
                  </a:cubicBezTo>
                  <a:cubicBezTo>
                    <a:pt x="261" y="483"/>
                    <a:pt x="261" y="483"/>
                    <a:pt x="261" y="483"/>
                  </a:cubicBezTo>
                  <a:cubicBezTo>
                    <a:pt x="261" y="483"/>
                    <a:pt x="261" y="483"/>
                    <a:pt x="261" y="483"/>
                  </a:cubicBezTo>
                  <a:cubicBezTo>
                    <a:pt x="261" y="483"/>
                    <a:pt x="261" y="483"/>
                    <a:pt x="261" y="483"/>
                  </a:cubicBezTo>
                  <a:cubicBezTo>
                    <a:pt x="261" y="483"/>
                    <a:pt x="260" y="483"/>
                    <a:pt x="260" y="483"/>
                  </a:cubicBezTo>
                  <a:cubicBezTo>
                    <a:pt x="260" y="483"/>
                    <a:pt x="260" y="483"/>
                    <a:pt x="260" y="483"/>
                  </a:cubicBezTo>
                  <a:cubicBezTo>
                    <a:pt x="260" y="483"/>
                    <a:pt x="260" y="483"/>
                    <a:pt x="260" y="483"/>
                  </a:cubicBezTo>
                  <a:cubicBezTo>
                    <a:pt x="260" y="483"/>
                    <a:pt x="259" y="483"/>
                    <a:pt x="259" y="483"/>
                  </a:cubicBezTo>
                  <a:cubicBezTo>
                    <a:pt x="248" y="485"/>
                    <a:pt x="236"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
            <p:cNvSpPr/>
            <p:nvPr/>
          </p:nvSpPr>
          <p:spPr>
            <a:xfrm>
              <a:off x="1056" y="2706"/>
              <a:ext cx="66" cy="49"/>
            </a:xfrm>
            <a:custGeom>
              <a:avLst/>
              <a:gdLst/>
              <a:ahLst/>
              <a:cxnLst/>
              <a:rect l="l" t="t" r="r" b="b"/>
              <a:pathLst>
                <a:path w="175" h="132" extrusionOk="0">
                  <a:moveTo>
                    <a:pt x="175" y="132"/>
                  </a:moveTo>
                  <a:cubicBezTo>
                    <a:pt x="100" y="117"/>
                    <a:pt x="35" y="68"/>
                    <a:pt x="0" y="0"/>
                  </a:cubicBezTo>
                  <a:cubicBezTo>
                    <a:pt x="0" y="0"/>
                    <a:pt x="0" y="0"/>
                    <a:pt x="0" y="0"/>
                  </a:cubicBezTo>
                  <a:cubicBezTo>
                    <a:pt x="35" y="68"/>
                    <a:pt x="100" y="117"/>
                    <a:pt x="175" y="13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
            <p:cNvSpPr/>
            <p:nvPr/>
          </p:nvSpPr>
          <p:spPr>
            <a:xfrm>
              <a:off x="1052" y="2696"/>
              <a:ext cx="4" cy="10"/>
            </a:xfrm>
            <a:custGeom>
              <a:avLst/>
              <a:gdLst/>
              <a:ahLst/>
              <a:cxnLst/>
              <a:rect l="l" t="t" r="r" b="b"/>
              <a:pathLst>
                <a:path w="12" h="27" extrusionOk="0">
                  <a:moveTo>
                    <a:pt x="12" y="27"/>
                  </a:moveTo>
                  <a:cubicBezTo>
                    <a:pt x="7" y="18"/>
                    <a:pt x="3" y="9"/>
                    <a:pt x="0" y="0"/>
                  </a:cubicBezTo>
                  <a:cubicBezTo>
                    <a:pt x="0" y="0"/>
                    <a:pt x="0" y="0"/>
                    <a:pt x="0" y="0"/>
                  </a:cubicBezTo>
                  <a:cubicBezTo>
                    <a:pt x="3" y="9"/>
                    <a:pt x="7" y="18"/>
                    <a:pt x="12" y="27"/>
                  </a:cubicBezTo>
                  <a:cubicBezTo>
                    <a:pt x="12" y="27"/>
                    <a:pt x="12" y="27"/>
                    <a:pt x="12" y="2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
            <p:cNvSpPr/>
            <p:nvPr/>
          </p:nvSpPr>
          <p:spPr>
            <a:xfrm>
              <a:off x="1122" y="2731"/>
              <a:ext cx="84" cy="26"/>
            </a:xfrm>
            <a:custGeom>
              <a:avLst/>
              <a:gdLst/>
              <a:ahLst/>
              <a:cxnLst/>
              <a:rect l="l" t="t" r="r" b="b"/>
              <a:pathLst>
                <a:path w="226" h="70" extrusionOk="0">
                  <a:moveTo>
                    <a:pt x="51" y="70"/>
                  </a:moveTo>
                  <a:cubicBezTo>
                    <a:pt x="33" y="70"/>
                    <a:pt x="16" y="68"/>
                    <a:pt x="0" y="64"/>
                  </a:cubicBezTo>
                  <a:cubicBezTo>
                    <a:pt x="16" y="68"/>
                    <a:pt x="33" y="70"/>
                    <a:pt x="51" y="70"/>
                  </a:cubicBezTo>
                  <a:cubicBezTo>
                    <a:pt x="64" y="70"/>
                    <a:pt x="78" y="68"/>
                    <a:pt x="91" y="66"/>
                  </a:cubicBezTo>
                  <a:cubicBezTo>
                    <a:pt x="144" y="58"/>
                    <a:pt x="190" y="34"/>
                    <a:pt x="226" y="0"/>
                  </a:cubicBezTo>
                  <a:cubicBezTo>
                    <a:pt x="226" y="0"/>
                    <a:pt x="226" y="0"/>
                    <a:pt x="226" y="0"/>
                  </a:cubicBezTo>
                  <a:cubicBezTo>
                    <a:pt x="226" y="0"/>
                    <a:pt x="226" y="0"/>
                    <a:pt x="226" y="0"/>
                  </a:cubicBezTo>
                  <a:cubicBezTo>
                    <a:pt x="190" y="34"/>
                    <a:pt x="144" y="58"/>
                    <a:pt x="91" y="66"/>
                  </a:cubicBezTo>
                  <a:cubicBezTo>
                    <a:pt x="78" y="68"/>
                    <a:pt x="64" y="70"/>
                    <a:pt x="51" y="70"/>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
            <p:cNvSpPr/>
            <p:nvPr/>
          </p:nvSpPr>
          <p:spPr>
            <a:xfrm>
              <a:off x="1052" y="2614"/>
              <a:ext cx="188" cy="143"/>
            </a:xfrm>
            <a:custGeom>
              <a:avLst/>
              <a:gdLst/>
              <a:ahLst/>
              <a:cxnLst/>
              <a:rect l="l" t="t" r="r" b="b"/>
              <a:pathLst>
                <a:path w="503" h="384" extrusionOk="0">
                  <a:moveTo>
                    <a:pt x="238" y="384"/>
                  </a:moveTo>
                  <a:cubicBezTo>
                    <a:pt x="220" y="384"/>
                    <a:pt x="203" y="382"/>
                    <a:pt x="187" y="378"/>
                  </a:cubicBezTo>
                  <a:cubicBezTo>
                    <a:pt x="112" y="363"/>
                    <a:pt x="47" y="314"/>
                    <a:pt x="12" y="246"/>
                  </a:cubicBezTo>
                  <a:cubicBezTo>
                    <a:pt x="7" y="237"/>
                    <a:pt x="3" y="228"/>
                    <a:pt x="0" y="219"/>
                  </a:cubicBezTo>
                  <a:cubicBezTo>
                    <a:pt x="8" y="219"/>
                    <a:pt x="16" y="220"/>
                    <a:pt x="24" y="220"/>
                  </a:cubicBezTo>
                  <a:cubicBezTo>
                    <a:pt x="38" y="220"/>
                    <a:pt x="51" y="219"/>
                    <a:pt x="65" y="217"/>
                  </a:cubicBezTo>
                  <a:cubicBezTo>
                    <a:pt x="178" y="199"/>
                    <a:pt x="262" y="108"/>
                    <a:pt x="277" y="0"/>
                  </a:cubicBezTo>
                  <a:cubicBezTo>
                    <a:pt x="320" y="34"/>
                    <a:pt x="374" y="54"/>
                    <a:pt x="432" y="54"/>
                  </a:cubicBezTo>
                  <a:cubicBezTo>
                    <a:pt x="445" y="54"/>
                    <a:pt x="459" y="53"/>
                    <a:pt x="472" y="50"/>
                  </a:cubicBezTo>
                  <a:cubicBezTo>
                    <a:pt x="475" y="50"/>
                    <a:pt x="477" y="50"/>
                    <a:pt x="480" y="49"/>
                  </a:cubicBezTo>
                  <a:cubicBezTo>
                    <a:pt x="484" y="62"/>
                    <a:pt x="487" y="75"/>
                    <a:pt x="489" y="89"/>
                  </a:cubicBezTo>
                  <a:cubicBezTo>
                    <a:pt x="503" y="175"/>
                    <a:pt x="472" y="258"/>
                    <a:pt x="413" y="314"/>
                  </a:cubicBezTo>
                  <a:cubicBezTo>
                    <a:pt x="413" y="314"/>
                    <a:pt x="413" y="314"/>
                    <a:pt x="413" y="314"/>
                  </a:cubicBezTo>
                  <a:cubicBezTo>
                    <a:pt x="377" y="348"/>
                    <a:pt x="331" y="372"/>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
            <p:cNvSpPr/>
            <p:nvPr/>
          </p:nvSpPr>
          <p:spPr>
            <a:xfrm>
              <a:off x="1288" y="2446"/>
              <a:ext cx="161" cy="61"/>
            </a:xfrm>
            <a:custGeom>
              <a:avLst/>
              <a:gdLst/>
              <a:ahLst/>
              <a:cxnLst/>
              <a:rect l="l" t="t" r="r" b="b"/>
              <a:pathLst>
                <a:path w="431" h="163" extrusionOk="0">
                  <a:moveTo>
                    <a:pt x="0" y="89"/>
                  </a:moveTo>
                  <a:cubicBezTo>
                    <a:pt x="0" y="89"/>
                    <a:pt x="0" y="89"/>
                    <a:pt x="0" y="89"/>
                  </a:cubicBezTo>
                  <a:cubicBezTo>
                    <a:pt x="38" y="45"/>
                    <a:pt x="91" y="14"/>
                    <a:pt x="153" y="4"/>
                  </a:cubicBezTo>
                  <a:cubicBezTo>
                    <a:pt x="91" y="14"/>
                    <a:pt x="38" y="45"/>
                    <a:pt x="0" y="89"/>
                  </a:cubicBezTo>
                  <a:moveTo>
                    <a:pt x="431" y="163"/>
                  </a:moveTo>
                  <a:cubicBezTo>
                    <a:pt x="393" y="66"/>
                    <a:pt x="299" y="0"/>
                    <a:pt x="194" y="0"/>
                  </a:cubicBezTo>
                  <a:cubicBezTo>
                    <a:pt x="188" y="0"/>
                    <a:pt x="183" y="0"/>
                    <a:pt x="178" y="1"/>
                  </a:cubicBezTo>
                  <a:cubicBezTo>
                    <a:pt x="183" y="0"/>
                    <a:pt x="188"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
            <p:cNvSpPr/>
            <p:nvPr/>
          </p:nvSpPr>
          <p:spPr>
            <a:xfrm>
              <a:off x="1286" y="2446"/>
              <a:ext cx="173" cy="190"/>
            </a:xfrm>
            <a:custGeom>
              <a:avLst/>
              <a:gdLst/>
              <a:ahLst/>
              <a:cxnLst/>
              <a:rect l="l" t="t" r="r" b="b"/>
              <a:pathLst>
                <a:path w="463" h="509" extrusionOk="0">
                  <a:moveTo>
                    <a:pt x="198" y="509"/>
                  </a:moveTo>
                  <a:cubicBezTo>
                    <a:pt x="119" y="509"/>
                    <a:pt x="47" y="473"/>
                    <a:pt x="0" y="414"/>
                  </a:cubicBezTo>
                  <a:cubicBezTo>
                    <a:pt x="46" y="359"/>
                    <a:pt x="70" y="285"/>
                    <a:pt x="58" y="208"/>
                  </a:cubicBezTo>
                  <a:cubicBezTo>
                    <a:pt x="50" y="163"/>
                    <a:pt x="32" y="123"/>
                    <a:pt x="5" y="89"/>
                  </a:cubicBezTo>
                  <a:cubicBezTo>
                    <a:pt x="43" y="45"/>
                    <a:pt x="96" y="14"/>
                    <a:pt x="158" y="4"/>
                  </a:cubicBezTo>
                  <a:cubicBezTo>
                    <a:pt x="158" y="4"/>
                    <a:pt x="158" y="4"/>
                    <a:pt x="158" y="4"/>
                  </a:cubicBezTo>
                  <a:cubicBezTo>
                    <a:pt x="167" y="2"/>
                    <a:pt x="175" y="1"/>
                    <a:pt x="183" y="1"/>
                  </a:cubicBezTo>
                  <a:cubicBezTo>
                    <a:pt x="188" y="0"/>
                    <a:pt x="193"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5" y="497"/>
                    <a:pt x="238" y="506"/>
                  </a:cubicBezTo>
                  <a:cubicBezTo>
                    <a:pt x="234" y="507"/>
                    <a:pt x="230" y="507"/>
                    <a:pt x="226" y="508"/>
                  </a:cubicBezTo>
                  <a:cubicBezTo>
                    <a:pt x="217" y="509"/>
                    <a:pt x="207"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
            <p:cNvSpPr/>
            <p:nvPr/>
          </p:nvSpPr>
          <p:spPr>
            <a:xfrm>
              <a:off x="1119" y="2513"/>
              <a:ext cx="3" cy="12"/>
            </a:xfrm>
            <a:custGeom>
              <a:avLst/>
              <a:gdLst/>
              <a:ahLst/>
              <a:cxnLst/>
              <a:rect l="l" t="t" r="r" b="b"/>
              <a:pathLst>
                <a:path w="7" h="32" extrusionOk="0">
                  <a:moveTo>
                    <a:pt x="0" y="32"/>
                  </a:moveTo>
                  <a:cubicBezTo>
                    <a:pt x="0" y="32"/>
                    <a:pt x="0" y="32"/>
                    <a:pt x="0" y="32"/>
                  </a:cubicBezTo>
                  <a:cubicBezTo>
                    <a:pt x="2" y="21"/>
                    <a:pt x="4" y="10"/>
                    <a:pt x="7" y="0"/>
                  </a:cubicBezTo>
                  <a:cubicBezTo>
                    <a:pt x="7" y="0"/>
                    <a:pt x="7" y="0"/>
                    <a:pt x="7" y="0"/>
                  </a:cubicBezTo>
                  <a:cubicBezTo>
                    <a:pt x="4" y="10"/>
                    <a:pt x="2" y="21"/>
                    <a:pt x="0" y="32"/>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
            <p:cNvSpPr/>
            <p:nvPr/>
          </p:nvSpPr>
          <p:spPr>
            <a:xfrm>
              <a:off x="1122" y="2444"/>
              <a:ext cx="166" cy="69"/>
            </a:xfrm>
            <a:custGeom>
              <a:avLst/>
              <a:gdLst/>
              <a:ahLst/>
              <a:cxnLst/>
              <a:rect l="l" t="t" r="r" b="b"/>
              <a:pathLst>
                <a:path w="444" h="187" extrusionOk="0">
                  <a:moveTo>
                    <a:pt x="252" y="0"/>
                  </a:moveTo>
                  <a:cubicBezTo>
                    <a:pt x="251" y="0"/>
                    <a:pt x="251" y="0"/>
                    <a:pt x="251" y="0"/>
                  </a:cubicBezTo>
                  <a:cubicBezTo>
                    <a:pt x="251" y="0"/>
                    <a:pt x="251" y="0"/>
                    <a:pt x="252" y="0"/>
                  </a:cubicBezTo>
                  <a:moveTo>
                    <a:pt x="136" y="24"/>
                  </a:moveTo>
                  <a:cubicBezTo>
                    <a:pt x="136" y="24"/>
                    <a:pt x="136" y="24"/>
                    <a:pt x="136" y="24"/>
                  </a:cubicBezTo>
                  <a:cubicBezTo>
                    <a:pt x="136" y="24"/>
                    <a:pt x="136" y="24"/>
                    <a:pt x="136" y="24"/>
                  </a:cubicBezTo>
                  <a:moveTo>
                    <a:pt x="135" y="25"/>
                  </a:moveTo>
                  <a:cubicBezTo>
                    <a:pt x="135" y="25"/>
                    <a:pt x="135" y="25"/>
                    <a:pt x="135" y="24"/>
                  </a:cubicBezTo>
                  <a:cubicBezTo>
                    <a:pt x="135" y="25"/>
                    <a:pt x="135" y="25"/>
                    <a:pt x="135" y="25"/>
                  </a:cubicBezTo>
                  <a:moveTo>
                    <a:pt x="444" y="95"/>
                  </a:moveTo>
                  <a:cubicBezTo>
                    <a:pt x="398" y="38"/>
                    <a:pt x="328" y="2"/>
                    <a:pt x="252" y="0"/>
                  </a:cubicBezTo>
                  <a:cubicBezTo>
                    <a:pt x="328" y="2"/>
                    <a:pt x="398" y="38"/>
                    <a:pt x="444" y="95"/>
                  </a:cubicBezTo>
                  <a:cubicBezTo>
                    <a:pt x="444" y="95"/>
                    <a:pt x="444" y="95"/>
                    <a:pt x="444" y="95"/>
                  </a:cubicBezTo>
                  <a:cubicBezTo>
                    <a:pt x="444" y="95"/>
                    <a:pt x="444" y="95"/>
                    <a:pt x="444" y="95"/>
                  </a:cubicBezTo>
                  <a:moveTo>
                    <a:pt x="0" y="187"/>
                  </a:moveTo>
                  <a:cubicBezTo>
                    <a:pt x="0" y="187"/>
                    <a:pt x="0" y="187"/>
                    <a:pt x="0" y="187"/>
                  </a:cubicBezTo>
                  <a:cubicBezTo>
                    <a:pt x="19" y="116"/>
                    <a:pt x="68" y="57"/>
                    <a:pt x="135" y="25"/>
                  </a:cubicBezTo>
                  <a:cubicBezTo>
                    <a:pt x="68" y="57"/>
                    <a:pt x="19" y="117"/>
                    <a:pt x="0" y="187"/>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
            <p:cNvSpPr/>
            <p:nvPr/>
          </p:nvSpPr>
          <p:spPr>
            <a:xfrm>
              <a:off x="1119" y="2444"/>
              <a:ext cx="193" cy="190"/>
            </a:xfrm>
            <a:custGeom>
              <a:avLst/>
              <a:gdLst/>
              <a:ahLst/>
              <a:cxnLst/>
              <a:rect l="l" t="t" r="r" b="b"/>
              <a:pathLst>
                <a:path w="516" h="509" extrusionOk="0">
                  <a:moveTo>
                    <a:pt x="252" y="509"/>
                  </a:moveTo>
                  <a:cubicBezTo>
                    <a:pt x="194" y="509"/>
                    <a:pt x="140" y="489"/>
                    <a:pt x="97" y="455"/>
                  </a:cubicBezTo>
                  <a:cubicBezTo>
                    <a:pt x="100" y="431"/>
                    <a:pt x="100" y="406"/>
                    <a:pt x="96" y="380"/>
                  </a:cubicBezTo>
                  <a:cubicBezTo>
                    <a:pt x="85" y="314"/>
                    <a:pt x="50" y="257"/>
                    <a:pt x="0" y="219"/>
                  </a:cubicBezTo>
                  <a:cubicBezTo>
                    <a:pt x="2" y="208"/>
                    <a:pt x="4" y="197"/>
                    <a:pt x="7" y="187"/>
                  </a:cubicBezTo>
                  <a:cubicBezTo>
                    <a:pt x="26" y="117"/>
                    <a:pt x="75" y="57"/>
                    <a:pt x="142" y="25"/>
                  </a:cubicBezTo>
                  <a:cubicBezTo>
                    <a:pt x="142" y="25"/>
                    <a:pt x="142" y="25"/>
                    <a:pt x="142" y="24"/>
                  </a:cubicBezTo>
                  <a:cubicBezTo>
                    <a:pt x="143" y="24"/>
                    <a:pt x="143" y="24"/>
                    <a:pt x="143" y="24"/>
                  </a:cubicBezTo>
                  <a:cubicBezTo>
                    <a:pt x="143" y="24"/>
                    <a:pt x="143" y="24"/>
                    <a:pt x="143" y="24"/>
                  </a:cubicBezTo>
                  <a:cubicBezTo>
                    <a:pt x="164" y="14"/>
                    <a:pt x="188" y="7"/>
                    <a:pt x="212" y="3"/>
                  </a:cubicBezTo>
                  <a:cubicBezTo>
                    <a:pt x="226" y="1"/>
                    <a:pt x="239" y="0"/>
                    <a:pt x="253" y="0"/>
                  </a:cubicBezTo>
                  <a:cubicBezTo>
                    <a:pt x="254" y="0"/>
                    <a:pt x="256" y="0"/>
                    <a:pt x="258" y="0"/>
                  </a:cubicBezTo>
                  <a:cubicBezTo>
                    <a:pt x="258" y="0"/>
                    <a:pt x="258" y="0"/>
                    <a:pt x="259" y="0"/>
                  </a:cubicBezTo>
                  <a:cubicBezTo>
                    <a:pt x="259" y="0"/>
                    <a:pt x="259" y="0"/>
                    <a:pt x="259" y="0"/>
                  </a:cubicBezTo>
                  <a:cubicBezTo>
                    <a:pt x="335" y="2"/>
                    <a:pt x="405" y="38"/>
                    <a:pt x="451" y="95"/>
                  </a:cubicBezTo>
                  <a:cubicBezTo>
                    <a:pt x="451" y="95"/>
                    <a:pt x="451" y="95"/>
                    <a:pt x="451" y="95"/>
                  </a:cubicBezTo>
                  <a:cubicBezTo>
                    <a:pt x="478" y="129"/>
                    <a:pt x="496" y="169"/>
                    <a:pt x="504" y="214"/>
                  </a:cubicBezTo>
                  <a:cubicBezTo>
                    <a:pt x="516" y="291"/>
                    <a:pt x="492" y="365"/>
                    <a:pt x="445" y="420"/>
                  </a:cubicBezTo>
                  <a:cubicBezTo>
                    <a:pt x="409" y="462"/>
                    <a:pt x="359" y="493"/>
                    <a:pt x="300" y="504"/>
                  </a:cubicBezTo>
                  <a:cubicBezTo>
                    <a:pt x="297" y="505"/>
                    <a:pt x="295" y="505"/>
                    <a:pt x="292" y="505"/>
                  </a:cubicBezTo>
                  <a:cubicBezTo>
                    <a:pt x="279" y="508"/>
                    <a:pt x="265" y="509"/>
                    <a:pt x="252"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
            <p:cNvSpPr/>
            <p:nvPr/>
          </p:nvSpPr>
          <p:spPr>
            <a:xfrm>
              <a:off x="1028" y="2690"/>
              <a:ext cx="24" cy="6"/>
            </a:xfrm>
            <a:custGeom>
              <a:avLst/>
              <a:gdLst/>
              <a:ahLst/>
              <a:cxnLst/>
              <a:rect l="l" t="t" r="r" b="b"/>
              <a:pathLst>
                <a:path w="63" h="15" extrusionOk="0">
                  <a:moveTo>
                    <a:pt x="63" y="15"/>
                  </a:moveTo>
                  <a:cubicBezTo>
                    <a:pt x="63" y="15"/>
                    <a:pt x="63" y="15"/>
                    <a:pt x="63" y="15"/>
                  </a:cubicBezTo>
                  <a:cubicBezTo>
                    <a:pt x="41" y="12"/>
                    <a:pt x="20" y="8"/>
                    <a:pt x="0" y="0"/>
                  </a:cubicBezTo>
                  <a:cubicBezTo>
                    <a:pt x="0" y="0"/>
                    <a:pt x="0" y="0"/>
                    <a:pt x="0" y="0"/>
                  </a:cubicBezTo>
                  <a:cubicBezTo>
                    <a:pt x="0" y="0"/>
                    <a:pt x="0" y="0"/>
                    <a:pt x="0" y="0"/>
                  </a:cubicBezTo>
                  <a:cubicBezTo>
                    <a:pt x="20" y="8"/>
                    <a:pt x="41" y="12"/>
                    <a:pt x="63" y="14"/>
                  </a:cubicBezTo>
                  <a:cubicBezTo>
                    <a:pt x="63" y="14"/>
                    <a:pt x="63" y="14"/>
                    <a:pt x="63"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1"/>
            <p:cNvSpPr/>
            <p:nvPr/>
          </p:nvSpPr>
          <p:spPr>
            <a:xfrm>
              <a:off x="1056" y="2506"/>
              <a:ext cx="63" cy="19"/>
            </a:xfrm>
            <a:custGeom>
              <a:avLst/>
              <a:gdLst/>
              <a:ahLst/>
              <a:cxnLst/>
              <a:rect l="l" t="t" r="r" b="b"/>
              <a:pathLst>
                <a:path w="168" h="53" extrusionOk="0">
                  <a:moveTo>
                    <a:pt x="168" y="53"/>
                  </a:moveTo>
                  <a:cubicBezTo>
                    <a:pt x="125" y="19"/>
                    <a:pt x="70" y="0"/>
                    <a:pt x="13" y="0"/>
                  </a:cubicBezTo>
                  <a:cubicBezTo>
                    <a:pt x="8" y="0"/>
                    <a:pt x="4" y="0"/>
                    <a:pt x="0" y="0"/>
                  </a:cubicBezTo>
                  <a:cubicBezTo>
                    <a:pt x="4" y="0"/>
                    <a:pt x="9" y="0"/>
                    <a:pt x="13" y="0"/>
                  </a:cubicBezTo>
                  <a:cubicBezTo>
                    <a:pt x="70" y="0"/>
                    <a:pt x="125" y="19"/>
                    <a:pt x="168"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
            <p:cNvSpPr/>
            <p:nvPr/>
          </p:nvSpPr>
          <p:spPr>
            <a:xfrm>
              <a:off x="1028" y="2506"/>
              <a:ext cx="28" cy="5"/>
            </a:xfrm>
            <a:custGeom>
              <a:avLst/>
              <a:gdLst/>
              <a:ahLst/>
              <a:cxnLst/>
              <a:rect l="l" t="t" r="r" b="b"/>
              <a:pathLst>
                <a:path w="75" h="15" extrusionOk="0">
                  <a:moveTo>
                    <a:pt x="55" y="2"/>
                  </a:moveTo>
                  <a:cubicBezTo>
                    <a:pt x="61" y="1"/>
                    <a:pt x="68" y="0"/>
                    <a:pt x="75" y="0"/>
                  </a:cubicBezTo>
                  <a:cubicBezTo>
                    <a:pt x="68" y="0"/>
                    <a:pt x="61" y="1"/>
                    <a:pt x="55" y="2"/>
                  </a:cubicBezTo>
                  <a:moveTo>
                    <a:pt x="46" y="3"/>
                  </a:moveTo>
                  <a:cubicBezTo>
                    <a:pt x="46" y="3"/>
                    <a:pt x="46" y="3"/>
                    <a:pt x="46" y="3"/>
                  </a:cubicBezTo>
                  <a:cubicBezTo>
                    <a:pt x="46" y="3"/>
                    <a:pt x="46" y="3"/>
                    <a:pt x="46" y="3"/>
                  </a:cubicBezTo>
                  <a:moveTo>
                    <a:pt x="0" y="15"/>
                  </a:moveTo>
                  <a:cubicBezTo>
                    <a:pt x="0" y="15"/>
                    <a:pt x="0" y="15"/>
                    <a:pt x="0" y="15"/>
                  </a:cubicBezTo>
                  <a:cubicBezTo>
                    <a:pt x="0" y="15"/>
                    <a:pt x="0" y="15"/>
                    <a:pt x="0" y="15"/>
                  </a:cubicBezTo>
                  <a:cubicBezTo>
                    <a:pt x="15" y="10"/>
                    <a:pt x="30" y="6"/>
                    <a:pt x="45" y="3"/>
                  </a:cubicBezTo>
                  <a:cubicBezTo>
                    <a:pt x="30" y="6"/>
                    <a:pt x="15" y="10"/>
                    <a:pt x="0" y="15"/>
                  </a:cubicBezTo>
                </a:path>
              </a:pathLst>
            </a:custGeom>
            <a:solidFill>
              <a:srgbClr val="51B68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
            <p:cNvSpPr/>
            <p:nvPr/>
          </p:nvSpPr>
          <p:spPr>
            <a:xfrm>
              <a:off x="960" y="2506"/>
              <a:ext cx="196" cy="190"/>
            </a:xfrm>
            <a:custGeom>
              <a:avLst/>
              <a:gdLst/>
              <a:ahLst/>
              <a:cxnLst/>
              <a:rect l="l" t="t" r="r" b="b"/>
              <a:pathLst>
                <a:path w="526" h="509" extrusionOk="0">
                  <a:moveTo>
                    <a:pt x="270" y="509"/>
                  </a:moveTo>
                  <a:cubicBezTo>
                    <a:pt x="262" y="509"/>
                    <a:pt x="254" y="508"/>
                    <a:pt x="246" y="508"/>
                  </a:cubicBezTo>
                  <a:cubicBezTo>
                    <a:pt x="246" y="507"/>
                    <a:pt x="246" y="507"/>
                    <a:pt x="246" y="507"/>
                  </a:cubicBezTo>
                  <a:cubicBezTo>
                    <a:pt x="224" y="505"/>
                    <a:pt x="203" y="501"/>
                    <a:pt x="183" y="493"/>
                  </a:cubicBezTo>
                  <a:cubicBezTo>
                    <a:pt x="183" y="493"/>
                    <a:pt x="183" y="493"/>
                    <a:pt x="183" y="493"/>
                  </a:cubicBezTo>
                  <a:cubicBezTo>
                    <a:pt x="99" y="463"/>
                    <a:pt x="34" y="389"/>
                    <a:pt x="19" y="294"/>
                  </a:cubicBezTo>
                  <a:cubicBezTo>
                    <a:pt x="0" y="172"/>
                    <a:pt x="71" y="56"/>
                    <a:pt x="183" y="15"/>
                  </a:cubicBezTo>
                  <a:cubicBezTo>
                    <a:pt x="183" y="15"/>
                    <a:pt x="183" y="15"/>
                    <a:pt x="183" y="15"/>
                  </a:cubicBezTo>
                  <a:cubicBezTo>
                    <a:pt x="198" y="10"/>
                    <a:pt x="213" y="6"/>
                    <a:pt x="228" y="3"/>
                  </a:cubicBezTo>
                  <a:cubicBezTo>
                    <a:pt x="229" y="3"/>
                    <a:pt x="229" y="3"/>
                    <a:pt x="229" y="3"/>
                  </a:cubicBezTo>
                  <a:cubicBezTo>
                    <a:pt x="229" y="3"/>
                    <a:pt x="229" y="3"/>
                    <a:pt x="229" y="3"/>
                  </a:cubicBezTo>
                  <a:cubicBezTo>
                    <a:pt x="230" y="3"/>
                    <a:pt x="230" y="3"/>
                    <a:pt x="231" y="3"/>
                  </a:cubicBezTo>
                  <a:cubicBezTo>
                    <a:pt x="233" y="3"/>
                    <a:pt x="235" y="2"/>
                    <a:pt x="238" y="2"/>
                  </a:cubicBezTo>
                  <a:cubicBezTo>
                    <a:pt x="244" y="1"/>
                    <a:pt x="251" y="0"/>
                    <a:pt x="258" y="0"/>
                  </a:cubicBezTo>
                  <a:cubicBezTo>
                    <a:pt x="262" y="0"/>
                    <a:pt x="266" y="0"/>
                    <a:pt x="271" y="0"/>
                  </a:cubicBezTo>
                  <a:cubicBezTo>
                    <a:pt x="328" y="0"/>
                    <a:pt x="383" y="19"/>
                    <a:pt x="426" y="53"/>
                  </a:cubicBezTo>
                  <a:cubicBezTo>
                    <a:pt x="426" y="53"/>
                    <a:pt x="426" y="53"/>
                    <a:pt x="426" y="53"/>
                  </a:cubicBezTo>
                  <a:cubicBezTo>
                    <a:pt x="476" y="91"/>
                    <a:pt x="511" y="148"/>
                    <a:pt x="522" y="214"/>
                  </a:cubicBezTo>
                  <a:cubicBezTo>
                    <a:pt x="526" y="240"/>
                    <a:pt x="526" y="265"/>
                    <a:pt x="523" y="289"/>
                  </a:cubicBezTo>
                  <a:cubicBezTo>
                    <a:pt x="508" y="397"/>
                    <a:pt x="424" y="488"/>
                    <a:pt x="311" y="506"/>
                  </a:cubicBezTo>
                  <a:cubicBezTo>
                    <a:pt x="297" y="508"/>
                    <a:pt x="284" y="509"/>
                    <a:pt x="270" y="509"/>
                  </a:cubicBezTo>
                </a:path>
              </a:pathLst>
            </a:custGeom>
            <a:solidFill>
              <a:srgbClr val="5AB99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
            <p:cNvSpPr/>
            <p:nvPr/>
          </p:nvSpPr>
          <p:spPr>
            <a:xfrm>
              <a:off x="1607" y="2323"/>
              <a:ext cx="233" cy="233"/>
            </a:xfrm>
            <a:prstGeom prst="ellipse">
              <a:avLst/>
            </a:pr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
            <p:cNvSpPr/>
            <p:nvPr/>
          </p:nvSpPr>
          <p:spPr>
            <a:xfrm>
              <a:off x="4690" y="2735"/>
              <a:ext cx="146" cy="103"/>
            </a:xfrm>
            <a:custGeom>
              <a:avLst/>
              <a:gdLst/>
              <a:ahLst/>
              <a:cxnLst/>
              <a:rect l="l" t="t" r="r" b="b"/>
              <a:pathLst>
                <a:path w="389" h="275" extrusionOk="0">
                  <a:moveTo>
                    <a:pt x="335" y="0"/>
                  </a:moveTo>
                  <a:cubicBezTo>
                    <a:pt x="335" y="0"/>
                    <a:pt x="296" y="3"/>
                    <a:pt x="226" y="37"/>
                  </a:cubicBezTo>
                  <a:cubicBezTo>
                    <a:pt x="185" y="56"/>
                    <a:pt x="147" y="131"/>
                    <a:pt x="147" y="131"/>
                  </a:cubicBezTo>
                  <a:cubicBezTo>
                    <a:pt x="94" y="152"/>
                    <a:pt x="50" y="176"/>
                    <a:pt x="16" y="202"/>
                  </a:cubicBezTo>
                  <a:cubicBezTo>
                    <a:pt x="8" y="211"/>
                    <a:pt x="0" y="229"/>
                    <a:pt x="36" y="221"/>
                  </a:cubicBezTo>
                  <a:cubicBezTo>
                    <a:pt x="71" y="214"/>
                    <a:pt x="109" y="209"/>
                    <a:pt x="116" y="220"/>
                  </a:cubicBezTo>
                  <a:cubicBezTo>
                    <a:pt x="122" y="232"/>
                    <a:pt x="102" y="249"/>
                    <a:pt x="114" y="265"/>
                  </a:cubicBezTo>
                  <a:cubicBezTo>
                    <a:pt x="122" y="275"/>
                    <a:pt x="150" y="243"/>
                    <a:pt x="199" y="170"/>
                  </a:cubicBezTo>
                  <a:cubicBezTo>
                    <a:pt x="199" y="170"/>
                    <a:pt x="230" y="174"/>
                    <a:pt x="284" y="142"/>
                  </a:cubicBezTo>
                  <a:cubicBezTo>
                    <a:pt x="315" y="123"/>
                    <a:pt x="389" y="63"/>
                    <a:pt x="389" y="63"/>
                  </a:cubicBezTo>
                  <a:lnTo>
                    <a:pt x="335" y="0"/>
                  </a:lnTo>
                  <a:close/>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
            <p:cNvSpPr/>
            <p:nvPr/>
          </p:nvSpPr>
          <p:spPr>
            <a:xfrm>
              <a:off x="4765" y="2808"/>
              <a:ext cx="99" cy="60"/>
            </a:xfrm>
            <a:custGeom>
              <a:avLst/>
              <a:gdLst/>
              <a:ahLst/>
              <a:cxnLst/>
              <a:rect l="l" t="t" r="r" b="b"/>
              <a:pathLst>
                <a:path w="263" h="162" extrusionOk="0">
                  <a:moveTo>
                    <a:pt x="188" y="0"/>
                  </a:moveTo>
                  <a:cubicBezTo>
                    <a:pt x="157" y="77"/>
                    <a:pt x="157" y="77"/>
                    <a:pt x="157" y="77"/>
                  </a:cubicBezTo>
                  <a:cubicBezTo>
                    <a:pt x="104" y="98"/>
                    <a:pt x="81" y="78"/>
                    <a:pt x="47" y="104"/>
                  </a:cubicBezTo>
                  <a:cubicBezTo>
                    <a:pt x="39" y="113"/>
                    <a:pt x="0" y="124"/>
                    <a:pt x="38" y="145"/>
                  </a:cubicBezTo>
                  <a:cubicBezTo>
                    <a:pt x="70" y="162"/>
                    <a:pt x="191" y="150"/>
                    <a:pt x="202" y="132"/>
                  </a:cubicBezTo>
                  <a:cubicBezTo>
                    <a:pt x="215" y="112"/>
                    <a:pt x="190" y="120"/>
                    <a:pt x="236" y="79"/>
                  </a:cubicBezTo>
                  <a:cubicBezTo>
                    <a:pt x="263" y="55"/>
                    <a:pt x="255" y="4"/>
                    <a:pt x="255" y="4"/>
                  </a:cubicBezTo>
                  <a:lnTo>
                    <a:pt x="188" y="0"/>
                  </a:lnTo>
                  <a:close/>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
            <p:cNvSpPr/>
            <p:nvPr/>
          </p:nvSpPr>
          <p:spPr>
            <a:xfrm>
              <a:off x="4753" y="2688"/>
              <a:ext cx="149" cy="110"/>
            </a:xfrm>
            <a:custGeom>
              <a:avLst/>
              <a:gdLst/>
              <a:ahLst/>
              <a:cxnLst/>
              <a:rect l="l" t="t" r="r" b="b"/>
              <a:pathLst>
                <a:path w="399" h="296" extrusionOk="0">
                  <a:moveTo>
                    <a:pt x="0" y="217"/>
                  </a:moveTo>
                  <a:cubicBezTo>
                    <a:pt x="56" y="296"/>
                    <a:pt x="56" y="296"/>
                    <a:pt x="56" y="296"/>
                  </a:cubicBezTo>
                  <a:cubicBezTo>
                    <a:pt x="56" y="296"/>
                    <a:pt x="121" y="296"/>
                    <a:pt x="197" y="219"/>
                  </a:cubicBezTo>
                  <a:cubicBezTo>
                    <a:pt x="219" y="196"/>
                    <a:pt x="349" y="197"/>
                    <a:pt x="375" y="122"/>
                  </a:cubicBezTo>
                  <a:cubicBezTo>
                    <a:pt x="399" y="53"/>
                    <a:pt x="354" y="0"/>
                    <a:pt x="259" y="34"/>
                  </a:cubicBezTo>
                  <a:cubicBezTo>
                    <a:pt x="162" y="68"/>
                    <a:pt x="63" y="106"/>
                    <a:pt x="0" y="217"/>
                  </a:cubicBezTo>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
            <p:cNvSpPr/>
            <p:nvPr/>
          </p:nvSpPr>
          <p:spPr>
            <a:xfrm>
              <a:off x="4892" y="2665"/>
              <a:ext cx="265" cy="179"/>
            </a:xfrm>
            <a:custGeom>
              <a:avLst/>
              <a:gdLst/>
              <a:ahLst/>
              <a:cxnLst/>
              <a:rect l="l" t="t" r="r" b="b"/>
              <a:pathLst>
                <a:path w="709" h="479" extrusionOk="0">
                  <a:moveTo>
                    <a:pt x="638" y="432"/>
                  </a:moveTo>
                  <a:cubicBezTo>
                    <a:pt x="550" y="396"/>
                    <a:pt x="574" y="392"/>
                    <a:pt x="538" y="392"/>
                  </a:cubicBezTo>
                  <a:cubicBezTo>
                    <a:pt x="502" y="392"/>
                    <a:pt x="523" y="394"/>
                    <a:pt x="449" y="408"/>
                  </a:cubicBezTo>
                  <a:cubicBezTo>
                    <a:pt x="416" y="413"/>
                    <a:pt x="416" y="413"/>
                    <a:pt x="416" y="413"/>
                  </a:cubicBezTo>
                  <a:cubicBezTo>
                    <a:pt x="350" y="422"/>
                    <a:pt x="301" y="420"/>
                    <a:pt x="275" y="408"/>
                  </a:cubicBezTo>
                  <a:cubicBezTo>
                    <a:pt x="213" y="380"/>
                    <a:pt x="0" y="329"/>
                    <a:pt x="0" y="329"/>
                  </a:cubicBezTo>
                  <a:cubicBezTo>
                    <a:pt x="38" y="0"/>
                    <a:pt x="38" y="0"/>
                    <a:pt x="38" y="0"/>
                  </a:cubicBezTo>
                  <a:cubicBezTo>
                    <a:pt x="301" y="113"/>
                    <a:pt x="283" y="256"/>
                    <a:pt x="302" y="261"/>
                  </a:cubicBezTo>
                  <a:cubicBezTo>
                    <a:pt x="320" y="266"/>
                    <a:pt x="378" y="240"/>
                    <a:pt x="434" y="246"/>
                  </a:cubicBezTo>
                  <a:cubicBezTo>
                    <a:pt x="474" y="251"/>
                    <a:pt x="533" y="293"/>
                    <a:pt x="533" y="293"/>
                  </a:cubicBezTo>
                  <a:cubicBezTo>
                    <a:pt x="536" y="294"/>
                    <a:pt x="546" y="294"/>
                    <a:pt x="557" y="288"/>
                  </a:cubicBezTo>
                  <a:cubicBezTo>
                    <a:pt x="566" y="282"/>
                    <a:pt x="571" y="276"/>
                    <a:pt x="573" y="273"/>
                  </a:cubicBezTo>
                  <a:cubicBezTo>
                    <a:pt x="602" y="242"/>
                    <a:pt x="626" y="293"/>
                    <a:pt x="652" y="336"/>
                  </a:cubicBezTo>
                  <a:cubicBezTo>
                    <a:pt x="665" y="358"/>
                    <a:pt x="684" y="378"/>
                    <a:pt x="688" y="394"/>
                  </a:cubicBezTo>
                  <a:cubicBezTo>
                    <a:pt x="709" y="479"/>
                    <a:pt x="664" y="442"/>
                    <a:pt x="638" y="432"/>
                  </a:cubicBezTo>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
            <p:cNvSpPr/>
            <p:nvPr/>
          </p:nvSpPr>
          <p:spPr>
            <a:xfrm>
              <a:off x="4760" y="2672"/>
              <a:ext cx="127" cy="74"/>
            </a:xfrm>
            <a:custGeom>
              <a:avLst/>
              <a:gdLst/>
              <a:ahLst/>
              <a:cxnLst/>
              <a:rect l="l" t="t" r="r" b="b"/>
              <a:pathLst>
                <a:path w="339" h="199" extrusionOk="0">
                  <a:moveTo>
                    <a:pt x="339" y="188"/>
                  </a:moveTo>
                  <a:cubicBezTo>
                    <a:pt x="72" y="0"/>
                    <a:pt x="72" y="0"/>
                    <a:pt x="72" y="0"/>
                  </a:cubicBezTo>
                  <a:cubicBezTo>
                    <a:pt x="12" y="44"/>
                    <a:pt x="12" y="44"/>
                    <a:pt x="12" y="44"/>
                  </a:cubicBezTo>
                  <a:cubicBezTo>
                    <a:pt x="12" y="44"/>
                    <a:pt x="0" y="68"/>
                    <a:pt x="39" y="124"/>
                  </a:cubicBezTo>
                  <a:cubicBezTo>
                    <a:pt x="83" y="188"/>
                    <a:pt x="213" y="199"/>
                    <a:pt x="213" y="197"/>
                  </a:cubicBezTo>
                  <a:lnTo>
                    <a:pt x="339" y="188"/>
                  </a:lnTo>
                  <a:close/>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1"/>
            <p:cNvSpPr/>
            <p:nvPr/>
          </p:nvSpPr>
          <p:spPr>
            <a:xfrm>
              <a:off x="4851" y="2681"/>
              <a:ext cx="213" cy="193"/>
            </a:xfrm>
            <a:custGeom>
              <a:avLst/>
              <a:gdLst/>
              <a:ahLst/>
              <a:cxnLst/>
              <a:rect l="l" t="t" r="r" b="b"/>
              <a:pathLst>
                <a:path w="570" h="517" extrusionOk="0">
                  <a:moveTo>
                    <a:pt x="498" y="470"/>
                  </a:moveTo>
                  <a:cubicBezTo>
                    <a:pt x="410" y="436"/>
                    <a:pt x="433" y="431"/>
                    <a:pt x="397" y="432"/>
                  </a:cubicBezTo>
                  <a:cubicBezTo>
                    <a:pt x="362" y="432"/>
                    <a:pt x="383" y="434"/>
                    <a:pt x="309" y="448"/>
                  </a:cubicBezTo>
                  <a:cubicBezTo>
                    <a:pt x="276" y="454"/>
                    <a:pt x="276" y="454"/>
                    <a:pt x="276" y="454"/>
                  </a:cubicBezTo>
                  <a:cubicBezTo>
                    <a:pt x="210" y="464"/>
                    <a:pt x="161" y="462"/>
                    <a:pt x="134" y="450"/>
                  </a:cubicBezTo>
                  <a:cubicBezTo>
                    <a:pt x="72" y="423"/>
                    <a:pt x="0" y="35"/>
                    <a:pt x="0" y="35"/>
                  </a:cubicBezTo>
                  <a:cubicBezTo>
                    <a:pt x="113" y="0"/>
                    <a:pt x="113" y="0"/>
                    <a:pt x="113" y="0"/>
                  </a:cubicBezTo>
                  <a:cubicBezTo>
                    <a:pt x="342" y="67"/>
                    <a:pt x="264" y="279"/>
                    <a:pt x="271" y="287"/>
                  </a:cubicBezTo>
                  <a:cubicBezTo>
                    <a:pt x="272" y="288"/>
                    <a:pt x="274" y="288"/>
                    <a:pt x="282" y="289"/>
                  </a:cubicBezTo>
                  <a:cubicBezTo>
                    <a:pt x="313" y="290"/>
                    <a:pt x="392" y="333"/>
                    <a:pt x="392" y="333"/>
                  </a:cubicBezTo>
                  <a:cubicBezTo>
                    <a:pt x="395" y="333"/>
                    <a:pt x="405" y="334"/>
                    <a:pt x="416" y="327"/>
                  </a:cubicBezTo>
                  <a:cubicBezTo>
                    <a:pt x="425" y="322"/>
                    <a:pt x="430" y="315"/>
                    <a:pt x="432" y="313"/>
                  </a:cubicBezTo>
                  <a:cubicBezTo>
                    <a:pt x="460" y="281"/>
                    <a:pt x="485" y="332"/>
                    <a:pt x="511" y="375"/>
                  </a:cubicBezTo>
                  <a:cubicBezTo>
                    <a:pt x="524" y="396"/>
                    <a:pt x="544" y="416"/>
                    <a:pt x="548" y="432"/>
                  </a:cubicBezTo>
                  <a:cubicBezTo>
                    <a:pt x="570" y="517"/>
                    <a:pt x="524" y="481"/>
                    <a:pt x="498" y="470"/>
                  </a:cubicBezTo>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1"/>
            <p:cNvSpPr/>
            <p:nvPr/>
          </p:nvSpPr>
          <p:spPr>
            <a:xfrm>
              <a:off x="4781" y="2648"/>
              <a:ext cx="241" cy="173"/>
            </a:xfrm>
            <a:custGeom>
              <a:avLst/>
              <a:gdLst/>
              <a:ahLst/>
              <a:cxnLst/>
              <a:rect l="l" t="t" r="r" b="b"/>
              <a:pathLst>
                <a:path w="644" h="464" extrusionOk="0">
                  <a:moveTo>
                    <a:pt x="539" y="395"/>
                  </a:moveTo>
                  <a:cubicBezTo>
                    <a:pt x="538" y="307"/>
                    <a:pt x="644" y="180"/>
                    <a:pt x="571" y="128"/>
                  </a:cubicBezTo>
                  <a:cubicBezTo>
                    <a:pt x="417" y="0"/>
                    <a:pt x="247" y="56"/>
                    <a:pt x="55" y="84"/>
                  </a:cubicBezTo>
                  <a:cubicBezTo>
                    <a:pt x="2" y="217"/>
                    <a:pt x="2" y="217"/>
                    <a:pt x="2" y="217"/>
                  </a:cubicBezTo>
                  <a:cubicBezTo>
                    <a:pt x="0" y="232"/>
                    <a:pt x="72" y="464"/>
                    <a:pt x="323" y="394"/>
                  </a:cubicBezTo>
                  <a:cubicBezTo>
                    <a:pt x="447" y="381"/>
                    <a:pt x="379" y="433"/>
                    <a:pt x="539" y="395"/>
                  </a:cubicBezTo>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1"/>
            <p:cNvSpPr/>
            <p:nvPr/>
          </p:nvSpPr>
          <p:spPr>
            <a:xfrm>
              <a:off x="4833" y="2680"/>
              <a:ext cx="116" cy="76"/>
            </a:xfrm>
            <a:custGeom>
              <a:avLst/>
              <a:gdLst/>
              <a:ahLst/>
              <a:cxnLst/>
              <a:rect l="l" t="t" r="r" b="b"/>
              <a:pathLst>
                <a:path w="310" h="202" extrusionOk="0">
                  <a:moveTo>
                    <a:pt x="0" y="61"/>
                  </a:moveTo>
                  <a:cubicBezTo>
                    <a:pt x="0" y="61"/>
                    <a:pt x="164" y="25"/>
                    <a:pt x="203" y="17"/>
                  </a:cubicBezTo>
                  <a:cubicBezTo>
                    <a:pt x="241" y="8"/>
                    <a:pt x="267" y="0"/>
                    <a:pt x="267" y="0"/>
                  </a:cubicBezTo>
                  <a:cubicBezTo>
                    <a:pt x="310" y="97"/>
                    <a:pt x="310" y="97"/>
                    <a:pt x="310" y="97"/>
                  </a:cubicBezTo>
                  <a:cubicBezTo>
                    <a:pt x="274" y="202"/>
                    <a:pt x="274" y="202"/>
                    <a:pt x="274" y="202"/>
                  </a:cubicBezTo>
                  <a:cubicBezTo>
                    <a:pt x="274" y="202"/>
                    <a:pt x="94" y="60"/>
                    <a:pt x="0" y="61"/>
                  </a:cubicBezTo>
                </a:path>
              </a:pathLst>
            </a:custGeom>
            <a:solidFill>
              <a:srgbClr val="33509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
            <p:cNvSpPr/>
            <p:nvPr/>
          </p:nvSpPr>
          <p:spPr>
            <a:xfrm>
              <a:off x="4890" y="2642"/>
              <a:ext cx="129" cy="167"/>
            </a:xfrm>
            <a:custGeom>
              <a:avLst/>
              <a:gdLst/>
              <a:ahLst/>
              <a:cxnLst/>
              <a:rect l="l" t="t" r="r" b="b"/>
              <a:pathLst>
                <a:path w="345" h="446" extrusionOk="0">
                  <a:moveTo>
                    <a:pt x="9" y="413"/>
                  </a:moveTo>
                  <a:cubicBezTo>
                    <a:pt x="116" y="446"/>
                    <a:pt x="163" y="446"/>
                    <a:pt x="278" y="401"/>
                  </a:cubicBezTo>
                  <a:cubicBezTo>
                    <a:pt x="308" y="389"/>
                    <a:pt x="345" y="295"/>
                    <a:pt x="345" y="238"/>
                  </a:cubicBezTo>
                  <a:cubicBezTo>
                    <a:pt x="345" y="181"/>
                    <a:pt x="343" y="136"/>
                    <a:pt x="247" y="63"/>
                  </a:cubicBezTo>
                  <a:cubicBezTo>
                    <a:pt x="166" y="0"/>
                    <a:pt x="0" y="62"/>
                    <a:pt x="0" y="62"/>
                  </a:cubicBezTo>
                  <a:cubicBezTo>
                    <a:pt x="0" y="62"/>
                    <a:pt x="78" y="207"/>
                    <a:pt x="9" y="413"/>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
            <p:cNvSpPr/>
            <p:nvPr/>
          </p:nvSpPr>
          <p:spPr>
            <a:xfrm>
              <a:off x="4790" y="2689"/>
              <a:ext cx="85" cy="155"/>
            </a:xfrm>
            <a:custGeom>
              <a:avLst/>
              <a:gdLst/>
              <a:ahLst/>
              <a:cxnLst/>
              <a:rect l="l" t="t" r="r" b="b"/>
              <a:pathLst>
                <a:path w="227" h="415" extrusionOk="0">
                  <a:moveTo>
                    <a:pt x="170" y="415"/>
                  </a:moveTo>
                  <a:cubicBezTo>
                    <a:pt x="95" y="405"/>
                    <a:pt x="95" y="405"/>
                    <a:pt x="95" y="405"/>
                  </a:cubicBezTo>
                  <a:cubicBezTo>
                    <a:pt x="95" y="405"/>
                    <a:pt x="60" y="299"/>
                    <a:pt x="68" y="261"/>
                  </a:cubicBezTo>
                  <a:cubicBezTo>
                    <a:pt x="74" y="229"/>
                    <a:pt x="0" y="122"/>
                    <a:pt x="49" y="58"/>
                  </a:cubicBezTo>
                  <a:cubicBezTo>
                    <a:pt x="92" y="0"/>
                    <a:pt x="161" y="8"/>
                    <a:pt x="186" y="106"/>
                  </a:cubicBezTo>
                  <a:cubicBezTo>
                    <a:pt x="212" y="205"/>
                    <a:pt x="227" y="300"/>
                    <a:pt x="170" y="415"/>
                  </a:cubicBezTo>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1"/>
            <p:cNvSpPr/>
            <p:nvPr/>
          </p:nvSpPr>
          <p:spPr>
            <a:xfrm>
              <a:off x="4703" y="2553"/>
              <a:ext cx="136" cy="159"/>
            </a:xfrm>
            <a:custGeom>
              <a:avLst/>
              <a:gdLst/>
              <a:ahLst/>
              <a:cxnLst/>
              <a:rect l="l" t="t" r="r" b="b"/>
              <a:pathLst>
                <a:path w="363" h="426" extrusionOk="0">
                  <a:moveTo>
                    <a:pt x="106" y="424"/>
                  </a:moveTo>
                  <a:cubicBezTo>
                    <a:pt x="214" y="421"/>
                    <a:pt x="363" y="265"/>
                    <a:pt x="282" y="149"/>
                  </a:cubicBezTo>
                  <a:cubicBezTo>
                    <a:pt x="178" y="0"/>
                    <a:pt x="29" y="97"/>
                    <a:pt x="14" y="175"/>
                  </a:cubicBezTo>
                  <a:cubicBezTo>
                    <a:pt x="0" y="253"/>
                    <a:pt x="16" y="426"/>
                    <a:pt x="106" y="424"/>
                  </a:cubicBezTo>
                </a:path>
              </a:pathLst>
            </a:custGeom>
            <a:solidFill>
              <a:srgbClr val="9A765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
            <p:cNvSpPr/>
            <p:nvPr/>
          </p:nvSpPr>
          <p:spPr>
            <a:xfrm>
              <a:off x="4700" y="2550"/>
              <a:ext cx="145" cy="124"/>
            </a:xfrm>
            <a:custGeom>
              <a:avLst/>
              <a:gdLst/>
              <a:ahLst/>
              <a:cxnLst/>
              <a:rect l="l" t="t" r="r" b="b"/>
              <a:pathLst>
                <a:path w="389" h="329" extrusionOk="0">
                  <a:moveTo>
                    <a:pt x="193" y="13"/>
                  </a:moveTo>
                  <a:cubicBezTo>
                    <a:pt x="383" y="36"/>
                    <a:pt x="389" y="225"/>
                    <a:pt x="333" y="275"/>
                  </a:cubicBezTo>
                  <a:cubicBezTo>
                    <a:pt x="302" y="303"/>
                    <a:pt x="280" y="329"/>
                    <a:pt x="243" y="315"/>
                  </a:cubicBezTo>
                  <a:cubicBezTo>
                    <a:pt x="220" y="307"/>
                    <a:pt x="226" y="285"/>
                    <a:pt x="230" y="271"/>
                  </a:cubicBezTo>
                  <a:cubicBezTo>
                    <a:pt x="237" y="244"/>
                    <a:pt x="233" y="212"/>
                    <a:pt x="201" y="204"/>
                  </a:cubicBezTo>
                  <a:cubicBezTo>
                    <a:pt x="174" y="197"/>
                    <a:pt x="160" y="237"/>
                    <a:pt x="160" y="237"/>
                  </a:cubicBezTo>
                  <a:cubicBezTo>
                    <a:pt x="153" y="238"/>
                    <a:pt x="183" y="110"/>
                    <a:pt x="56" y="140"/>
                  </a:cubicBezTo>
                  <a:cubicBezTo>
                    <a:pt x="54" y="146"/>
                    <a:pt x="92" y="151"/>
                    <a:pt x="85" y="156"/>
                  </a:cubicBezTo>
                  <a:cubicBezTo>
                    <a:pt x="68" y="167"/>
                    <a:pt x="0" y="169"/>
                    <a:pt x="1" y="153"/>
                  </a:cubicBezTo>
                  <a:cubicBezTo>
                    <a:pt x="4" y="130"/>
                    <a:pt x="91" y="0"/>
                    <a:pt x="193" y="13"/>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1"/>
            <p:cNvSpPr/>
            <p:nvPr/>
          </p:nvSpPr>
          <p:spPr>
            <a:xfrm>
              <a:off x="4281" y="2631"/>
              <a:ext cx="99" cy="176"/>
            </a:xfrm>
            <a:custGeom>
              <a:avLst/>
              <a:gdLst/>
              <a:ahLst/>
              <a:cxnLst/>
              <a:rect l="l" t="t" r="r" b="b"/>
              <a:pathLst>
                <a:path w="262" h="470" extrusionOk="0">
                  <a:moveTo>
                    <a:pt x="0" y="0"/>
                  </a:moveTo>
                  <a:cubicBezTo>
                    <a:pt x="78" y="147"/>
                    <a:pt x="46" y="220"/>
                    <a:pt x="50" y="235"/>
                  </a:cubicBezTo>
                  <a:cubicBezTo>
                    <a:pt x="34" y="277"/>
                    <a:pt x="35" y="286"/>
                    <a:pt x="49" y="470"/>
                  </a:cubicBezTo>
                  <a:cubicBezTo>
                    <a:pt x="151" y="457"/>
                    <a:pt x="151" y="457"/>
                    <a:pt x="151" y="457"/>
                  </a:cubicBezTo>
                  <a:cubicBezTo>
                    <a:pt x="219" y="274"/>
                    <a:pt x="197" y="225"/>
                    <a:pt x="204" y="198"/>
                  </a:cubicBezTo>
                  <a:cubicBezTo>
                    <a:pt x="211" y="171"/>
                    <a:pt x="257" y="182"/>
                    <a:pt x="262" y="8"/>
                  </a:cubicBezTo>
                  <a:lnTo>
                    <a:pt x="0" y="0"/>
                  </a:lnTo>
                  <a:close/>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1"/>
            <p:cNvSpPr/>
            <p:nvPr/>
          </p:nvSpPr>
          <p:spPr>
            <a:xfrm>
              <a:off x="4297" y="2800"/>
              <a:ext cx="77" cy="46"/>
            </a:xfrm>
            <a:custGeom>
              <a:avLst/>
              <a:gdLst/>
              <a:ahLst/>
              <a:cxnLst/>
              <a:rect l="l" t="t" r="r" b="b"/>
              <a:pathLst>
                <a:path w="205" h="121" extrusionOk="0">
                  <a:moveTo>
                    <a:pt x="111" y="0"/>
                  </a:moveTo>
                  <a:cubicBezTo>
                    <a:pt x="111" y="0"/>
                    <a:pt x="205" y="68"/>
                    <a:pt x="199" y="95"/>
                  </a:cubicBezTo>
                  <a:cubicBezTo>
                    <a:pt x="192" y="121"/>
                    <a:pt x="81" y="109"/>
                    <a:pt x="40" y="88"/>
                  </a:cubicBezTo>
                  <a:cubicBezTo>
                    <a:pt x="0" y="68"/>
                    <a:pt x="6" y="29"/>
                    <a:pt x="7" y="18"/>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
            <p:cNvSpPr/>
            <p:nvPr/>
          </p:nvSpPr>
          <p:spPr>
            <a:xfrm>
              <a:off x="4330" y="2616"/>
              <a:ext cx="119" cy="183"/>
            </a:xfrm>
            <a:custGeom>
              <a:avLst/>
              <a:gdLst/>
              <a:ahLst/>
              <a:cxnLst/>
              <a:rect l="l" t="t" r="r" b="b"/>
              <a:pathLst>
                <a:path w="317" h="490" extrusionOk="0">
                  <a:moveTo>
                    <a:pt x="250" y="0"/>
                  </a:moveTo>
                  <a:cubicBezTo>
                    <a:pt x="217" y="162"/>
                    <a:pt x="219" y="159"/>
                    <a:pt x="267" y="261"/>
                  </a:cubicBezTo>
                  <a:cubicBezTo>
                    <a:pt x="314" y="364"/>
                    <a:pt x="304" y="330"/>
                    <a:pt x="317" y="487"/>
                  </a:cubicBezTo>
                  <a:cubicBezTo>
                    <a:pt x="236" y="490"/>
                    <a:pt x="236" y="490"/>
                    <a:pt x="236" y="490"/>
                  </a:cubicBezTo>
                  <a:cubicBezTo>
                    <a:pt x="109" y="304"/>
                    <a:pt x="123" y="291"/>
                    <a:pt x="108" y="267"/>
                  </a:cubicBezTo>
                  <a:cubicBezTo>
                    <a:pt x="69" y="235"/>
                    <a:pt x="59" y="243"/>
                    <a:pt x="0" y="80"/>
                  </a:cubicBezTo>
                  <a:lnTo>
                    <a:pt x="250" y="0"/>
                  </a:lnTo>
                  <a:close/>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1"/>
            <p:cNvSpPr/>
            <p:nvPr/>
          </p:nvSpPr>
          <p:spPr>
            <a:xfrm>
              <a:off x="4382" y="2794"/>
              <a:ext cx="74" cy="53"/>
            </a:xfrm>
            <a:custGeom>
              <a:avLst/>
              <a:gdLst/>
              <a:ahLst/>
              <a:cxnLst/>
              <a:rect l="l" t="t" r="r" b="b"/>
              <a:pathLst>
                <a:path w="196" h="144" extrusionOk="0">
                  <a:moveTo>
                    <a:pt x="100" y="5"/>
                  </a:moveTo>
                  <a:cubicBezTo>
                    <a:pt x="100" y="5"/>
                    <a:pt x="0" y="97"/>
                    <a:pt x="14" y="121"/>
                  </a:cubicBezTo>
                  <a:cubicBezTo>
                    <a:pt x="27" y="144"/>
                    <a:pt x="130" y="103"/>
                    <a:pt x="163" y="72"/>
                  </a:cubicBezTo>
                  <a:cubicBezTo>
                    <a:pt x="196" y="41"/>
                    <a:pt x="175" y="10"/>
                    <a:pt x="172" y="0"/>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
            <p:cNvSpPr/>
            <p:nvPr/>
          </p:nvSpPr>
          <p:spPr>
            <a:xfrm>
              <a:off x="4312" y="2417"/>
              <a:ext cx="68" cy="81"/>
            </a:xfrm>
            <a:custGeom>
              <a:avLst/>
              <a:gdLst/>
              <a:ahLst/>
              <a:cxnLst/>
              <a:rect l="l" t="t" r="r" b="b"/>
              <a:pathLst>
                <a:path w="68" h="81" extrusionOk="0">
                  <a:moveTo>
                    <a:pt x="0" y="72"/>
                  </a:moveTo>
                  <a:lnTo>
                    <a:pt x="18" y="0"/>
                  </a:lnTo>
                  <a:lnTo>
                    <a:pt x="65" y="8"/>
                  </a:lnTo>
                  <a:lnTo>
                    <a:pt x="68" y="81"/>
                  </a:lnTo>
                  <a:lnTo>
                    <a:pt x="0" y="72"/>
                  </a:lnTo>
                  <a:close/>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
            <p:cNvSpPr/>
            <p:nvPr/>
          </p:nvSpPr>
          <p:spPr>
            <a:xfrm>
              <a:off x="4287" y="2289"/>
              <a:ext cx="135" cy="161"/>
            </a:xfrm>
            <a:custGeom>
              <a:avLst/>
              <a:gdLst/>
              <a:ahLst/>
              <a:cxnLst/>
              <a:rect l="l" t="t" r="r" b="b"/>
              <a:pathLst>
                <a:path w="360" h="431" extrusionOk="0">
                  <a:moveTo>
                    <a:pt x="303" y="410"/>
                  </a:moveTo>
                  <a:cubicBezTo>
                    <a:pt x="245" y="431"/>
                    <a:pt x="9" y="337"/>
                    <a:pt x="5" y="168"/>
                  </a:cubicBezTo>
                  <a:cubicBezTo>
                    <a:pt x="0" y="0"/>
                    <a:pt x="237" y="14"/>
                    <a:pt x="290" y="94"/>
                  </a:cubicBezTo>
                  <a:cubicBezTo>
                    <a:pt x="344" y="174"/>
                    <a:pt x="360" y="389"/>
                    <a:pt x="303" y="410"/>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
            <p:cNvSpPr/>
            <p:nvPr/>
          </p:nvSpPr>
          <p:spPr>
            <a:xfrm>
              <a:off x="4255" y="2447"/>
              <a:ext cx="183" cy="257"/>
            </a:xfrm>
            <a:custGeom>
              <a:avLst/>
              <a:gdLst/>
              <a:ahLst/>
              <a:cxnLst/>
              <a:rect l="l" t="t" r="r" b="b"/>
              <a:pathLst>
                <a:path w="489" h="687" extrusionOk="0">
                  <a:moveTo>
                    <a:pt x="441" y="620"/>
                  </a:moveTo>
                  <a:cubicBezTo>
                    <a:pt x="361" y="605"/>
                    <a:pt x="124" y="687"/>
                    <a:pt x="82" y="601"/>
                  </a:cubicBezTo>
                  <a:cubicBezTo>
                    <a:pt x="0" y="431"/>
                    <a:pt x="107" y="172"/>
                    <a:pt x="179" y="0"/>
                  </a:cubicBezTo>
                  <a:cubicBezTo>
                    <a:pt x="321" y="6"/>
                    <a:pt x="321" y="6"/>
                    <a:pt x="321" y="6"/>
                  </a:cubicBezTo>
                  <a:cubicBezTo>
                    <a:pt x="334" y="5"/>
                    <a:pt x="457" y="172"/>
                    <a:pt x="458" y="286"/>
                  </a:cubicBezTo>
                  <a:cubicBezTo>
                    <a:pt x="459" y="390"/>
                    <a:pt x="489" y="457"/>
                    <a:pt x="441" y="620"/>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
            <p:cNvSpPr/>
            <p:nvPr/>
          </p:nvSpPr>
          <p:spPr>
            <a:xfrm>
              <a:off x="4253" y="2581"/>
              <a:ext cx="201" cy="166"/>
            </a:xfrm>
            <a:custGeom>
              <a:avLst/>
              <a:gdLst/>
              <a:ahLst/>
              <a:cxnLst/>
              <a:rect l="l" t="t" r="r" b="b"/>
              <a:pathLst>
                <a:path w="536" h="443" extrusionOk="0">
                  <a:moveTo>
                    <a:pt x="468" y="0"/>
                  </a:moveTo>
                  <a:cubicBezTo>
                    <a:pt x="514" y="76"/>
                    <a:pt x="536" y="235"/>
                    <a:pt x="502" y="369"/>
                  </a:cubicBezTo>
                  <a:cubicBezTo>
                    <a:pt x="469" y="389"/>
                    <a:pt x="419" y="421"/>
                    <a:pt x="309" y="432"/>
                  </a:cubicBezTo>
                  <a:cubicBezTo>
                    <a:pt x="208" y="432"/>
                    <a:pt x="108" y="443"/>
                    <a:pt x="57" y="380"/>
                  </a:cubicBezTo>
                  <a:cubicBezTo>
                    <a:pt x="0" y="310"/>
                    <a:pt x="17" y="122"/>
                    <a:pt x="63" y="14"/>
                  </a:cubicBezTo>
                  <a:cubicBezTo>
                    <a:pt x="46" y="54"/>
                    <a:pt x="355" y="22"/>
                    <a:pt x="468" y="0"/>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
            <p:cNvSpPr/>
            <p:nvPr/>
          </p:nvSpPr>
          <p:spPr>
            <a:xfrm>
              <a:off x="4234" y="2280"/>
              <a:ext cx="175" cy="169"/>
            </a:xfrm>
            <a:custGeom>
              <a:avLst/>
              <a:gdLst/>
              <a:ahLst/>
              <a:cxnLst/>
              <a:rect l="l" t="t" r="r" b="b"/>
              <a:pathLst>
                <a:path w="470" h="452" extrusionOk="0">
                  <a:moveTo>
                    <a:pt x="470" y="189"/>
                  </a:moveTo>
                  <a:cubicBezTo>
                    <a:pt x="274" y="199"/>
                    <a:pt x="274" y="199"/>
                    <a:pt x="274" y="199"/>
                  </a:cubicBezTo>
                  <a:cubicBezTo>
                    <a:pt x="274" y="199"/>
                    <a:pt x="303" y="395"/>
                    <a:pt x="246" y="406"/>
                  </a:cubicBezTo>
                  <a:cubicBezTo>
                    <a:pt x="0" y="452"/>
                    <a:pt x="101" y="75"/>
                    <a:pt x="240" y="46"/>
                  </a:cubicBezTo>
                  <a:cubicBezTo>
                    <a:pt x="470" y="0"/>
                    <a:pt x="470" y="189"/>
                    <a:pt x="470" y="189"/>
                  </a:cubicBezTo>
                </a:path>
              </a:pathLst>
            </a:custGeom>
            <a:solidFill>
              <a:srgbClr val="E99D52"/>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
            <p:cNvSpPr/>
            <p:nvPr/>
          </p:nvSpPr>
          <p:spPr>
            <a:xfrm>
              <a:off x="4164" y="2563"/>
              <a:ext cx="65" cy="60"/>
            </a:xfrm>
            <a:custGeom>
              <a:avLst/>
              <a:gdLst/>
              <a:ahLst/>
              <a:cxnLst/>
              <a:rect l="l" t="t" r="r" b="b"/>
              <a:pathLst>
                <a:path w="174" h="159" extrusionOk="0">
                  <a:moveTo>
                    <a:pt x="121" y="0"/>
                  </a:moveTo>
                  <a:cubicBezTo>
                    <a:pt x="96" y="26"/>
                    <a:pt x="96" y="26"/>
                    <a:pt x="96" y="26"/>
                  </a:cubicBezTo>
                  <a:cubicBezTo>
                    <a:pt x="56" y="44"/>
                    <a:pt x="20" y="58"/>
                    <a:pt x="10" y="83"/>
                  </a:cubicBezTo>
                  <a:cubicBezTo>
                    <a:pt x="0" y="109"/>
                    <a:pt x="27" y="117"/>
                    <a:pt x="38" y="119"/>
                  </a:cubicBezTo>
                  <a:cubicBezTo>
                    <a:pt x="54" y="121"/>
                    <a:pt x="83" y="98"/>
                    <a:pt x="90" y="109"/>
                  </a:cubicBezTo>
                  <a:cubicBezTo>
                    <a:pt x="97" y="120"/>
                    <a:pt x="77" y="135"/>
                    <a:pt x="89" y="150"/>
                  </a:cubicBezTo>
                  <a:cubicBezTo>
                    <a:pt x="97" y="159"/>
                    <a:pt x="116" y="132"/>
                    <a:pt x="145" y="67"/>
                  </a:cubicBezTo>
                  <a:cubicBezTo>
                    <a:pt x="174" y="48"/>
                    <a:pt x="174" y="48"/>
                    <a:pt x="174" y="48"/>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
            <p:cNvSpPr/>
            <p:nvPr/>
          </p:nvSpPr>
          <p:spPr>
            <a:xfrm>
              <a:off x="4202" y="2434"/>
              <a:ext cx="155" cy="154"/>
            </a:xfrm>
            <a:custGeom>
              <a:avLst/>
              <a:gdLst/>
              <a:ahLst/>
              <a:cxnLst/>
              <a:rect l="l" t="t" r="r" b="b"/>
              <a:pathLst>
                <a:path w="415" h="413" extrusionOk="0">
                  <a:moveTo>
                    <a:pt x="0" y="348"/>
                  </a:moveTo>
                  <a:cubicBezTo>
                    <a:pt x="63" y="413"/>
                    <a:pt x="63" y="413"/>
                    <a:pt x="63" y="413"/>
                  </a:cubicBezTo>
                  <a:cubicBezTo>
                    <a:pt x="63" y="413"/>
                    <a:pt x="143" y="409"/>
                    <a:pt x="197" y="350"/>
                  </a:cubicBezTo>
                  <a:cubicBezTo>
                    <a:pt x="251" y="290"/>
                    <a:pt x="275" y="264"/>
                    <a:pt x="275" y="264"/>
                  </a:cubicBezTo>
                  <a:cubicBezTo>
                    <a:pt x="275" y="264"/>
                    <a:pt x="415" y="95"/>
                    <a:pt x="326" y="48"/>
                  </a:cubicBezTo>
                  <a:cubicBezTo>
                    <a:pt x="236" y="0"/>
                    <a:pt x="156" y="124"/>
                    <a:pt x="129" y="174"/>
                  </a:cubicBezTo>
                  <a:cubicBezTo>
                    <a:pt x="110" y="211"/>
                    <a:pt x="3" y="244"/>
                    <a:pt x="0" y="348"/>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
            <p:cNvSpPr/>
            <p:nvPr/>
          </p:nvSpPr>
          <p:spPr>
            <a:xfrm>
              <a:off x="4495" y="2483"/>
              <a:ext cx="66" cy="48"/>
            </a:xfrm>
            <a:custGeom>
              <a:avLst/>
              <a:gdLst/>
              <a:ahLst/>
              <a:cxnLst/>
              <a:rect l="l" t="t" r="r" b="b"/>
              <a:pathLst>
                <a:path w="176" h="127" extrusionOk="0">
                  <a:moveTo>
                    <a:pt x="15" y="14"/>
                  </a:moveTo>
                  <a:cubicBezTo>
                    <a:pt x="50" y="21"/>
                    <a:pt x="50" y="21"/>
                    <a:pt x="50" y="21"/>
                  </a:cubicBezTo>
                  <a:cubicBezTo>
                    <a:pt x="93" y="11"/>
                    <a:pt x="130" y="0"/>
                    <a:pt x="153" y="15"/>
                  </a:cubicBezTo>
                  <a:cubicBezTo>
                    <a:pt x="176" y="29"/>
                    <a:pt x="160" y="52"/>
                    <a:pt x="152" y="60"/>
                  </a:cubicBezTo>
                  <a:cubicBezTo>
                    <a:pt x="141" y="71"/>
                    <a:pt x="104" y="70"/>
                    <a:pt x="104" y="83"/>
                  </a:cubicBezTo>
                  <a:cubicBezTo>
                    <a:pt x="105" y="96"/>
                    <a:pt x="131" y="96"/>
                    <a:pt x="130" y="115"/>
                  </a:cubicBezTo>
                  <a:cubicBezTo>
                    <a:pt x="129" y="127"/>
                    <a:pt x="97" y="116"/>
                    <a:pt x="35" y="82"/>
                  </a:cubicBezTo>
                  <a:cubicBezTo>
                    <a:pt x="0" y="84"/>
                    <a:pt x="0" y="84"/>
                    <a:pt x="0" y="84"/>
                  </a:cubicBezTo>
                </a:path>
              </a:pathLst>
            </a:custGeom>
            <a:solidFill>
              <a:srgbClr val="FBE6C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
            <p:cNvSpPr/>
            <p:nvPr/>
          </p:nvSpPr>
          <p:spPr>
            <a:xfrm>
              <a:off x="4347" y="2439"/>
              <a:ext cx="163" cy="92"/>
            </a:xfrm>
            <a:custGeom>
              <a:avLst/>
              <a:gdLst/>
              <a:ahLst/>
              <a:cxnLst/>
              <a:rect l="l" t="t" r="r" b="b"/>
              <a:pathLst>
                <a:path w="436" h="248" extrusionOk="0">
                  <a:moveTo>
                    <a:pt x="436" y="127"/>
                  </a:moveTo>
                  <a:cubicBezTo>
                    <a:pt x="426" y="208"/>
                    <a:pt x="426" y="208"/>
                    <a:pt x="426" y="208"/>
                  </a:cubicBezTo>
                  <a:cubicBezTo>
                    <a:pt x="426" y="208"/>
                    <a:pt x="363" y="248"/>
                    <a:pt x="292" y="234"/>
                  </a:cubicBezTo>
                  <a:cubicBezTo>
                    <a:pt x="221" y="219"/>
                    <a:pt x="188" y="213"/>
                    <a:pt x="188" y="213"/>
                  </a:cubicBezTo>
                  <a:cubicBezTo>
                    <a:pt x="188" y="213"/>
                    <a:pt x="0" y="165"/>
                    <a:pt x="38" y="82"/>
                  </a:cubicBezTo>
                  <a:cubicBezTo>
                    <a:pt x="77" y="0"/>
                    <a:pt x="202" y="47"/>
                    <a:pt x="249" y="69"/>
                  </a:cubicBezTo>
                  <a:cubicBezTo>
                    <a:pt x="282" y="85"/>
                    <a:pt x="377" y="52"/>
                    <a:pt x="436" y="127"/>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
            <p:cNvSpPr/>
            <p:nvPr/>
          </p:nvSpPr>
          <p:spPr>
            <a:xfrm>
              <a:off x="1866" y="2530"/>
              <a:ext cx="104" cy="154"/>
            </a:xfrm>
            <a:custGeom>
              <a:avLst/>
              <a:gdLst/>
              <a:ahLst/>
              <a:cxnLst/>
              <a:rect l="l" t="t" r="r" b="b"/>
              <a:pathLst>
                <a:path w="104" h="154" extrusionOk="0">
                  <a:moveTo>
                    <a:pt x="103" y="154"/>
                  </a:moveTo>
                  <a:lnTo>
                    <a:pt x="104" y="11"/>
                  </a:lnTo>
                  <a:lnTo>
                    <a:pt x="73" y="0"/>
                  </a:lnTo>
                  <a:lnTo>
                    <a:pt x="0" y="118"/>
                  </a:lnTo>
                  <a:lnTo>
                    <a:pt x="103" y="154"/>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1"/>
            <p:cNvSpPr/>
            <p:nvPr/>
          </p:nvSpPr>
          <p:spPr>
            <a:xfrm>
              <a:off x="1871" y="2412"/>
              <a:ext cx="170" cy="161"/>
            </a:xfrm>
            <a:custGeom>
              <a:avLst/>
              <a:gdLst/>
              <a:ahLst/>
              <a:cxnLst/>
              <a:rect l="l" t="t" r="r" b="b"/>
              <a:pathLst>
                <a:path w="454" h="432" extrusionOk="0">
                  <a:moveTo>
                    <a:pt x="87" y="361"/>
                  </a:moveTo>
                  <a:cubicBezTo>
                    <a:pt x="191" y="432"/>
                    <a:pt x="370" y="357"/>
                    <a:pt x="412" y="198"/>
                  </a:cubicBezTo>
                  <a:cubicBezTo>
                    <a:pt x="454" y="39"/>
                    <a:pt x="236" y="0"/>
                    <a:pt x="169" y="64"/>
                  </a:cubicBezTo>
                  <a:cubicBezTo>
                    <a:pt x="102" y="129"/>
                    <a:pt x="0" y="303"/>
                    <a:pt x="87" y="361"/>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
            <p:cNvSpPr/>
            <p:nvPr/>
          </p:nvSpPr>
          <p:spPr>
            <a:xfrm>
              <a:off x="1880" y="2389"/>
              <a:ext cx="169" cy="152"/>
            </a:xfrm>
            <a:custGeom>
              <a:avLst/>
              <a:gdLst/>
              <a:ahLst/>
              <a:cxnLst/>
              <a:rect l="l" t="t" r="r" b="b"/>
              <a:pathLst>
                <a:path w="451" h="408" extrusionOk="0">
                  <a:moveTo>
                    <a:pt x="282" y="408"/>
                  </a:moveTo>
                  <a:cubicBezTo>
                    <a:pt x="393" y="367"/>
                    <a:pt x="451" y="191"/>
                    <a:pt x="374" y="124"/>
                  </a:cubicBezTo>
                  <a:cubicBezTo>
                    <a:pt x="253" y="18"/>
                    <a:pt x="170" y="109"/>
                    <a:pt x="170" y="109"/>
                  </a:cubicBezTo>
                  <a:cubicBezTo>
                    <a:pt x="29" y="7"/>
                    <a:pt x="29" y="7"/>
                    <a:pt x="29" y="7"/>
                  </a:cubicBezTo>
                  <a:cubicBezTo>
                    <a:pt x="20" y="0"/>
                    <a:pt x="8" y="4"/>
                    <a:pt x="4" y="13"/>
                  </a:cubicBezTo>
                  <a:cubicBezTo>
                    <a:pt x="0" y="20"/>
                    <a:pt x="2" y="29"/>
                    <a:pt x="9" y="34"/>
                  </a:cubicBezTo>
                  <a:cubicBezTo>
                    <a:pt x="129" y="121"/>
                    <a:pt x="129" y="121"/>
                    <a:pt x="129" y="121"/>
                  </a:cubicBezTo>
                  <a:cubicBezTo>
                    <a:pt x="236" y="211"/>
                    <a:pt x="236" y="211"/>
                    <a:pt x="236" y="211"/>
                  </a:cubicBezTo>
                  <a:cubicBezTo>
                    <a:pt x="236" y="211"/>
                    <a:pt x="221" y="289"/>
                    <a:pt x="228" y="292"/>
                  </a:cubicBezTo>
                  <a:cubicBezTo>
                    <a:pt x="228" y="292"/>
                    <a:pt x="269" y="263"/>
                    <a:pt x="290" y="289"/>
                  </a:cubicBezTo>
                  <a:cubicBezTo>
                    <a:pt x="314" y="318"/>
                    <a:pt x="296" y="350"/>
                    <a:pt x="271" y="371"/>
                  </a:cubicBezTo>
                  <a:lnTo>
                    <a:pt x="282" y="408"/>
                  </a:lnTo>
                  <a:close/>
                </a:path>
              </a:pathLst>
            </a:custGeom>
            <a:solidFill>
              <a:srgbClr val="33509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1"/>
            <p:cNvSpPr/>
            <p:nvPr/>
          </p:nvSpPr>
          <p:spPr>
            <a:xfrm>
              <a:off x="1811" y="2561"/>
              <a:ext cx="204" cy="271"/>
            </a:xfrm>
            <a:custGeom>
              <a:avLst/>
              <a:gdLst/>
              <a:ahLst/>
              <a:cxnLst/>
              <a:rect l="l" t="t" r="r" b="b"/>
              <a:pathLst>
                <a:path w="545" h="725" extrusionOk="0">
                  <a:moveTo>
                    <a:pt x="40" y="590"/>
                  </a:moveTo>
                  <a:cubicBezTo>
                    <a:pt x="143" y="592"/>
                    <a:pt x="328" y="725"/>
                    <a:pt x="391" y="640"/>
                  </a:cubicBezTo>
                  <a:cubicBezTo>
                    <a:pt x="545" y="463"/>
                    <a:pt x="464" y="229"/>
                    <a:pt x="436" y="3"/>
                  </a:cubicBezTo>
                  <a:cubicBezTo>
                    <a:pt x="281" y="3"/>
                    <a:pt x="281" y="3"/>
                    <a:pt x="281" y="3"/>
                  </a:cubicBezTo>
                  <a:cubicBezTo>
                    <a:pt x="264" y="0"/>
                    <a:pt x="124" y="170"/>
                    <a:pt x="108" y="294"/>
                  </a:cubicBezTo>
                  <a:cubicBezTo>
                    <a:pt x="94" y="407"/>
                    <a:pt x="0" y="402"/>
                    <a:pt x="40" y="590"/>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
            <p:cNvSpPr/>
            <p:nvPr/>
          </p:nvSpPr>
          <p:spPr>
            <a:xfrm>
              <a:off x="1720" y="2512"/>
              <a:ext cx="160" cy="131"/>
            </a:xfrm>
            <a:custGeom>
              <a:avLst/>
              <a:gdLst/>
              <a:ahLst/>
              <a:cxnLst/>
              <a:rect l="l" t="t" r="r" b="b"/>
              <a:pathLst>
                <a:path w="427" h="352" extrusionOk="0">
                  <a:moveTo>
                    <a:pt x="354" y="352"/>
                  </a:moveTo>
                  <a:cubicBezTo>
                    <a:pt x="156" y="171"/>
                    <a:pt x="156" y="171"/>
                    <a:pt x="156" y="171"/>
                  </a:cubicBezTo>
                  <a:cubicBezTo>
                    <a:pt x="97" y="138"/>
                    <a:pt x="50" y="104"/>
                    <a:pt x="15" y="68"/>
                  </a:cubicBezTo>
                  <a:cubicBezTo>
                    <a:pt x="7" y="56"/>
                    <a:pt x="0" y="35"/>
                    <a:pt x="40" y="48"/>
                  </a:cubicBezTo>
                  <a:cubicBezTo>
                    <a:pt x="80" y="62"/>
                    <a:pt x="124" y="75"/>
                    <a:pt x="133" y="62"/>
                  </a:cubicBezTo>
                  <a:cubicBezTo>
                    <a:pt x="142" y="50"/>
                    <a:pt x="122" y="26"/>
                    <a:pt x="138" y="10"/>
                  </a:cubicBezTo>
                  <a:cubicBezTo>
                    <a:pt x="149" y="0"/>
                    <a:pt x="177" y="41"/>
                    <a:pt x="222" y="133"/>
                  </a:cubicBezTo>
                  <a:cubicBezTo>
                    <a:pt x="427" y="287"/>
                    <a:pt x="427" y="287"/>
                    <a:pt x="427" y="287"/>
                  </a:cubicBezTo>
                  <a:lnTo>
                    <a:pt x="354" y="352"/>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
            <p:cNvSpPr/>
            <p:nvPr/>
          </p:nvSpPr>
          <p:spPr>
            <a:xfrm>
              <a:off x="1779" y="2557"/>
              <a:ext cx="160" cy="132"/>
            </a:xfrm>
            <a:custGeom>
              <a:avLst/>
              <a:gdLst/>
              <a:ahLst/>
              <a:cxnLst/>
              <a:rect l="l" t="t" r="r" b="b"/>
              <a:pathLst>
                <a:path w="428" h="352" extrusionOk="0">
                  <a:moveTo>
                    <a:pt x="428" y="109"/>
                  </a:moveTo>
                  <a:cubicBezTo>
                    <a:pt x="192" y="352"/>
                    <a:pt x="139" y="305"/>
                    <a:pt x="0" y="71"/>
                  </a:cubicBezTo>
                  <a:cubicBezTo>
                    <a:pt x="29" y="36"/>
                    <a:pt x="87" y="0"/>
                    <a:pt x="87" y="0"/>
                  </a:cubicBezTo>
                  <a:cubicBezTo>
                    <a:pt x="87" y="0"/>
                    <a:pt x="118" y="58"/>
                    <a:pt x="180" y="86"/>
                  </a:cubicBezTo>
                  <a:cubicBezTo>
                    <a:pt x="242" y="113"/>
                    <a:pt x="362" y="22"/>
                    <a:pt x="362" y="22"/>
                  </a:cubicBezTo>
                  <a:lnTo>
                    <a:pt x="428" y="109"/>
                  </a:lnTo>
                  <a:close/>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
            <p:cNvSpPr/>
            <p:nvPr/>
          </p:nvSpPr>
          <p:spPr>
            <a:xfrm>
              <a:off x="1648" y="2650"/>
              <a:ext cx="341" cy="191"/>
            </a:xfrm>
            <a:custGeom>
              <a:avLst/>
              <a:gdLst/>
              <a:ahLst/>
              <a:cxnLst/>
              <a:rect l="l" t="t" r="r" b="b"/>
              <a:pathLst>
                <a:path w="910" h="509" extrusionOk="0">
                  <a:moveTo>
                    <a:pt x="96" y="345"/>
                  </a:moveTo>
                  <a:cubicBezTo>
                    <a:pt x="193" y="293"/>
                    <a:pt x="179" y="317"/>
                    <a:pt x="206" y="285"/>
                  </a:cubicBezTo>
                  <a:cubicBezTo>
                    <a:pt x="232" y="252"/>
                    <a:pt x="215" y="270"/>
                    <a:pt x="258" y="193"/>
                  </a:cubicBezTo>
                  <a:cubicBezTo>
                    <a:pt x="278" y="159"/>
                    <a:pt x="278" y="159"/>
                    <a:pt x="278" y="159"/>
                  </a:cubicBezTo>
                  <a:cubicBezTo>
                    <a:pt x="319" y="92"/>
                    <a:pt x="357" y="50"/>
                    <a:pt x="388" y="35"/>
                  </a:cubicBezTo>
                  <a:cubicBezTo>
                    <a:pt x="460" y="0"/>
                    <a:pt x="910" y="246"/>
                    <a:pt x="910" y="246"/>
                  </a:cubicBezTo>
                  <a:cubicBezTo>
                    <a:pt x="886" y="355"/>
                    <a:pt x="886" y="355"/>
                    <a:pt x="886" y="355"/>
                  </a:cubicBezTo>
                  <a:cubicBezTo>
                    <a:pt x="651" y="509"/>
                    <a:pt x="444" y="281"/>
                    <a:pt x="431" y="280"/>
                  </a:cubicBezTo>
                  <a:cubicBezTo>
                    <a:pt x="429" y="280"/>
                    <a:pt x="428" y="282"/>
                    <a:pt x="422" y="289"/>
                  </a:cubicBezTo>
                  <a:cubicBezTo>
                    <a:pt x="397" y="316"/>
                    <a:pt x="298" y="354"/>
                    <a:pt x="298" y="354"/>
                  </a:cubicBezTo>
                  <a:cubicBezTo>
                    <a:pt x="296" y="357"/>
                    <a:pt x="288" y="365"/>
                    <a:pt x="286" y="380"/>
                  </a:cubicBezTo>
                  <a:cubicBezTo>
                    <a:pt x="284" y="392"/>
                    <a:pt x="286" y="402"/>
                    <a:pt x="287" y="405"/>
                  </a:cubicBezTo>
                  <a:cubicBezTo>
                    <a:pt x="294" y="455"/>
                    <a:pt x="229" y="438"/>
                    <a:pt x="171" y="429"/>
                  </a:cubicBezTo>
                  <a:cubicBezTo>
                    <a:pt x="142" y="425"/>
                    <a:pt x="109" y="428"/>
                    <a:pt x="92" y="419"/>
                  </a:cubicBezTo>
                  <a:cubicBezTo>
                    <a:pt x="0" y="375"/>
                    <a:pt x="66" y="361"/>
                    <a:pt x="96" y="345"/>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
            <p:cNvSpPr/>
            <p:nvPr/>
          </p:nvSpPr>
          <p:spPr>
            <a:xfrm>
              <a:off x="1840" y="2614"/>
              <a:ext cx="91" cy="127"/>
            </a:xfrm>
            <a:custGeom>
              <a:avLst/>
              <a:gdLst/>
              <a:ahLst/>
              <a:cxnLst/>
              <a:rect l="l" t="t" r="r" b="b"/>
              <a:pathLst>
                <a:path w="243" h="339" extrusionOk="0">
                  <a:moveTo>
                    <a:pt x="243" y="0"/>
                  </a:moveTo>
                  <a:cubicBezTo>
                    <a:pt x="243" y="0"/>
                    <a:pt x="234" y="196"/>
                    <a:pt x="232" y="242"/>
                  </a:cubicBezTo>
                  <a:cubicBezTo>
                    <a:pt x="230" y="289"/>
                    <a:pt x="232" y="321"/>
                    <a:pt x="232" y="321"/>
                  </a:cubicBezTo>
                  <a:cubicBezTo>
                    <a:pt x="109" y="339"/>
                    <a:pt x="109" y="339"/>
                    <a:pt x="109" y="339"/>
                  </a:cubicBezTo>
                  <a:cubicBezTo>
                    <a:pt x="0" y="268"/>
                    <a:pt x="0" y="268"/>
                    <a:pt x="0" y="268"/>
                  </a:cubicBezTo>
                  <a:cubicBezTo>
                    <a:pt x="0" y="268"/>
                    <a:pt x="215" y="107"/>
                    <a:pt x="243" y="0"/>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
            <p:cNvSpPr/>
            <p:nvPr/>
          </p:nvSpPr>
          <p:spPr>
            <a:xfrm>
              <a:off x="1805" y="2672"/>
              <a:ext cx="202" cy="156"/>
            </a:xfrm>
            <a:custGeom>
              <a:avLst/>
              <a:gdLst/>
              <a:ahLst/>
              <a:cxnLst/>
              <a:rect l="l" t="t" r="r" b="b"/>
              <a:pathLst>
                <a:path w="539" h="419" extrusionOk="0">
                  <a:moveTo>
                    <a:pt x="121" y="0"/>
                  </a:moveTo>
                  <a:cubicBezTo>
                    <a:pt x="76" y="81"/>
                    <a:pt x="0" y="155"/>
                    <a:pt x="18" y="310"/>
                  </a:cubicBezTo>
                  <a:cubicBezTo>
                    <a:pt x="53" y="338"/>
                    <a:pt x="134" y="408"/>
                    <a:pt x="245" y="415"/>
                  </a:cubicBezTo>
                  <a:cubicBezTo>
                    <a:pt x="297" y="419"/>
                    <a:pt x="393" y="413"/>
                    <a:pt x="461" y="352"/>
                  </a:cubicBezTo>
                  <a:cubicBezTo>
                    <a:pt x="537" y="283"/>
                    <a:pt x="539" y="154"/>
                    <a:pt x="498" y="27"/>
                  </a:cubicBezTo>
                  <a:cubicBezTo>
                    <a:pt x="350" y="119"/>
                    <a:pt x="213" y="53"/>
                    <a:pt x="121" y="0"/>
                  </a:cubicBezTo>
                </a:path>
              </a:pathLst>
            </a:custGeom>
            <a:solidFill>
              <a:srgbClr val="33509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
            <p:cNvSpPr/>
            <p:nvPr/>
          </p:nvSpPr>
          <p:spPr>
            <a:xfrm>
              <a:off x="1592" y="2319"/>
              <a:ext cx="101" cy="63"/>
            </a:xfrm>
            <a:custGeom>
              <a:avLst/>
              <a:gdLst/>
              <a:ahLst/>
              <a:cxnLst/>
              <a:rect l="l" t="t" r="r" b="b"/>
              <a:pathLst>
                <a:path w="270" h="168" extrusionOk="0">
                  <a:moveTo>
                    <a:pt x="1" y="70"/>
                  </a:moveTo>
                  <a:cubicBezTo>
                    <a:pt x="61" y="62"/>
                    <a:pt x="61" y="62"/>
                    <a:pt x="61" y="62"/>
                  </a:cubicBezTo>
                  <a:cubicBezTo>
                    <a:pt x="128" y="30"/>
                    <a:pt x="185" y="0"/>
                    <a:pt x="227" y="8"/>
                  </a:cubicBezTo>
                  <a:cubicBezTo>
                    <a:pt x="270" y="16"/>
                    <a:pt x="251" y="54"/>
                    <a:pt x="240" y="68"/>
                  </a:cubicBezTo>
                  <a:cubicBezTo>
                    <a:pt x="226" y="87"/>
                    <a:pt x="164" y="103"/>
                    <a:pt x="170" y="119"/>
                  </a:cubicBezTo>
                  <a:cubicBezTo>
                    <a:pt x="176" y="136"/>
                    <a:pt x="217" y="125"/>
                    <a:pt x="221" y="150"/>
                  </a:cubicBezTo>
                  <a:cubicBezTo>
                    <a:pt x="224" y="167"/>
                    <a:pt x="169" y="166"/>
                    <a:pt x="57" y="149"/>
                  </a:cubicBezTo>
                  <a:cubicBezTo>
                    <a:pt x="0" y="168"/>
                    <a:pt x="0" y="168"/>
                    <a:pt x="0" y="168"/>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
            <p:cNvSpPr/>
            <p:nvPr/>
          </p:nvSpPr>
          <p:spPr>
            <a:xfrm>
              <a:off x="1372" y="2286"/>
              <a:ext cx="241" cy="124"/>
            </a:xfrm>
            <a:custGeom>
              <a:avLst/>
              <a:gdLst/>
              <a:ahLst/>
              <a:cxnLst/>
              <a:rect l="l" t="t" r="r" b="b"/>
              <a:pathLst>
                <a:path w="645" h="332" extrusionOk="0">
                  <a:moveTo>
                    <a:pt x="0" y="29"/>
                  </a:moveTo>
                  <a:cubicBezTo>
                    <a:pt x="74" y="0"/>
                    <a:pt x="349" y="94"/>
                    <a:pt x="349" y="94"/>
                  </a:cubicBezTo>
                  <a:cubicBezTo>
                    <a:pt x="625" y="139"/>
                    <a:pt x="625" y="139"/>
                    <a:pt x="625" y="139"/>
                  </a:cubicBezTo>
                  <a:cubicBezTo>
                    <a:pt x="625" y="139"/>
                    <a:pt x="645" y="245"/>
                    <a:pt x="642" y="250"/>
                  </a:cubicBezTo>
                  <a:cubicBezTo>
                    <a:pt x="639" y="255"/>
                    <a:pt x="362" y="332"/>
                    <a:pt x="328" y="314"/>
                  </a:cubicBezTo>
                  <a:cubicBezTo>
                    <a:pt x="296" y="297"/>
                    <a:pt x="14" y="122"/>
                    <a:pt x="14" y="122"/>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1"/>
            <p:cNvSpPr/>
            <p:nvPr/>
          </p:nvSpPr>
          <p:spPr>
            <a:xfrm>
              <a:off x="1301" y="2501"/>
              <a:ext cx="132" cy="294"/>
            </a:xfrm>
            <a:custGeom>
              <a:avLst/>
              <a:gdLst/>
              <a:ahLst/>
              <a:cxnLst/>
              <a:rect l="l" t="t" r="r" b="b"/>
              <a:pathLst>
                <a:path w="354" h="786" extrusionOk="0">
                  <a:moveTo>
                    <a:pt x="0" y="0"/>
                  </a:moveTo>
                  <a:cubicBezTo>
                    <a:pt x="104" y="198"/>
                    <a:pt x="73" y="325"/>
                    <a:pt x="77" y="345"/>
                  </a:cubicBezTo>
                  <a:cubicBezTo>
                    <a:pt x="82" y="365"/>
                    <a:pt x="84" y="507"/>
                    <a:pt x="65" y="786"/>
                  </a:cubicBezTo>
                  <a:cubicBezTo>
                    <a:pt x="155" y="728"/>
                    <a:pt x="155" y="728"/>
                    <a:pt x="155" y="728"/>
                  </a:cubicBezTo>
                  <a:cubicBezTo>
                    <a:pt x="250" y="439"/>
                    <a:pt x="266" y="303"/>
                    <a:pt x="275" y="267"/>
                  </a:cubicBezTo>
                  <a:cubicBezTo>
                    <a:pt x="285" y="230"/>
                    <a:pt x="347" y="245"/>
                    <a:pt x="354" y="9"/>
                  </a:cubicBezTo>
                  <a:lnTo>
                    <a:pt x="0" y="0"/>
                  </a:lnTo>
                  <a:close/>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
            <p:cNvSpPr/>
            <p:nvPr/>
          </p:nvSpPr>
          <p:spPr>
            <a:xfrm>
              <a:off x="1322" y="2774"/>
              <a:ext cx="79" cy="93"/>
            </a:xfrm>
            <a:custGeom>
              <a:avLst/>
              <a:gdLst/>
              <a:ahLst/>
              <a:cxnLst/>
              <a:rect l="l" t="t" r="r" b="b"/>
              <a:pathLst>
                <a:path w="212" h="250" extrusionOk="0">
                  <a:moveTo>
                    <a:pt x="99" y="0"/>
                  </a:moveTo>
                  <a:cubicBezTo>
                    <a:pt x="99" y="0"/>
                    <a:pt x="212" y="178"/>
                    <a:pt x="204" y="214"/>
                  </a:cubicBezTo>
                  <a:cubicBezTo>
                    <a:pt x="195" y="250"/>
                    <a:pt x="109" y="180"/>
                    <a:pt x="55" y="153"/>
                  </a:cubicBezTo>
                  <a:cubicBezTo>
                    <a:pt x="0" y="125"/>
                    <a:pt x="8" y="73"/>
                    <a:pt x="9" y="58"/>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
            <p:cNvSpPr/>
            <p:nvPr/>
          </p:nvSpPr>
          <p:spPr>
            <a:xfrm>
              <a:off x="1354" y="2500"/>
              <a:ext cx="147" cy="307"/>
            </a:xfrm>
            <a:custGeom>
              <a:avLst/>
              <a:gdLst/>
              <a:ahLst/>
              <a:cxnLst/>
              <a:rect l="l" t="t" r="r" b="b"/>
              <a:pathLst>
                <a:path w="394" h="821" extrusionOk="0">
                  <a:moveTo>
                    <a:pt x="0" y="71"/>
                  </a:moveTo>
                  <a:cubicBezTo>
                    <a:pt x="147" y="240"/>
                    <a:pt x="146" y="371"/>
                    <a:pt x="155" y="389"/>
                  </a:cubicBezTo>
                  <a:cubicBezTo>
                    <a:pt x="163" y="408"/>
                    <a:pt x="198" y="546"/>
                    <a:pt x="243" y="821"/>
                  </a:cubicBezTo>
                  <a:cubicBezTo>
                    <a:pt x="317" y="745"/>
                    <a:pt x="317" y="745"/>
                    <a:pt x="317" y="745"/>
                  </a:cubicBezTo>
                  <a:cubicBezTo>
                    <a:pt x="344" y="442"/>
                    <a:pt x="329" y="306"/>
                    <a:pt x="330" y="268"/>
                  </a:cubicBezTo>
                  <a:cubicBezTo>
                    <a:pt x="330" y="230"/>
                    <a:pt x="394" y="230"/>
                    <a:pt x="347" y="0"/>
                  </a:cubicBezTo>
                  <a:lnTo>
                    <a:pt x="0" y="71"/>
                  </a:lnTo>
                  <a:close/>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
            <p:cNvSpPr/>
            <p:nvPr/>
          </p:nvSpPr>
          <p:spPr>
            <a:xfrm>
              <a:off x="1445" y="2779"/>
              <a:ext cx="84" cy="82"/>
            </a:xfrm>
            <a:custGeom>
              <a:avLst/>
              <a:gdLst/>
              <a:ahLst/>
              <a:cxnLst/>
              <a:rect l="l" t="t" r="r" b="b"/>
              <a:pathLst>
                <a:path w="226" h="221" extrusionOk="0">
                  <a:moveTo>
                    <a:pt x="74" y="0"/>
                  </a:moveTo>
                  <a:cubicBezTo>
                    <a:pt x="74" y="0"/>
                    <a:pt x="226" y="147"/>
                    <a:pt x="225" y="184"/>
                  </a:cubicBezTo>
                  <a:cubicBezTo>
                    <a:pt x="225" y="221"/>
                    <a:pt x="126" y="173"/>
                    <a:pt x="66" y="158"/>
                  </a:cubicBezTo>
                  <a:cubicBezTo>
                    <a:pt x="7" y="144"/>
                    <a:pt x="3" y="91"/>
                    <a:pt x="0" y="76"/>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1"/>
            <p:cNvSpPr/>
            <p:nvPr/>
          </p:nvSpPr>
          <p:spPr>
            <a:xfrm>
              <a:off x="1341" y="2156"/>
              <a:ext cx="75" cy="151"/>
            </a:xfrm>
            <a:custGeom>
              <a:avLst/>
              <a:gdLst/>
              <a:ahLst/>
              <a:cxnLst/>
              <a:rect l="l" t="t" r="r" b="b"/>
              <a:pathLst>
                <a:path w="75" h="151" extrusionOk="0">
                  <a:moveTo>
                    <a:pt x="0" y="142"/>
                  </a:moveTo>
                  <a:lnTo>
                    <a:pt x="50" y="0"/>
                  </a:lnTo>
                  <a:lnTo>
                    <a:pt x="73" y="3"/>
                  </a:lnTo>
                  <a:lnTo>
                    <a:pt x="75" y="151"/>
                  </a:lnTo>
                  <a:lnTo>
                    <a:pt x="0" y="142"/>
                  </a:lnTo>
                  <a:close/>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1"/>
            <p:cNvSpPr/>
            <p:nvPr/>
          </p:nvSpPr>
          <p:spPr>
            <a:xfrm>
              <a:off x="1365" y="2047"/>
              <a:ext cx="148" cy="204"/>
            </a:xfrm>
            <a:custGeom>
              <a:avLst/>
              <a:gdLst/>
              <a:ahLst/>
              <a:cxnLst/>
              <a:rect l="l" t="t" r="r" b="b"/>
              <a:pathLst>
                <a:path w="395" h="545" extrusionOk="0">
                  <a:moveTo>
                    <a:pt x="249" y="530"/>
                  </a:moveTo>
                  <a:cubicBezTo>
                    <a:pt x="59" y="545"/>
                    <a:pt x="0" y="328"/>
                    <a:pt x="72" y="164"/>
                  </a:cubicBezTo>
                  <a:cubicBezTo>
                    <a:pt x="143" y="0"/>
                    <a:pt x="364" y="120"/>
                    <a:pt x="380" y="221"/>
                  </a:cubicBezTo>
                  <a:cubicBezTo>
                    <a:pt x="395" y="322"/>
                    <a:pt x="344" y="522"/>
                    <a:pt x="249" y="530"/>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1"/>
            <p:cNvSpPr/>
            <p:nvPr/>
          </p:nvSpPr>
          <p:spPr>
            <a:xfrm>
              <a:off x="1338" y="2045"/>
              <a:ext cx="176" cy="134"/>
            </a:xfrm>
            <a:custGeom>
              <a:avLst/>
              <a:gdLst/>
              <a:ahLst/>
              <a:cxnLst/>
              <a:rect l="l" t="t" r="r" b="b"/>
              <a:pathLst>
                <a:path w="471" h="360" extrusionOk="0">
                  <a:moveTo>
                    <a:pt x="469" y="187"/>
                  </a:moveTo>
                  <a:cubicBezTo>
                    <a:pt x="467" y="168"/>
                    <a:pt x="440" y="137"/>
                    <a:pt x="413" y="114"/>
                  </a:cubicBezTo>
                  <a:cubicBezTo>
                    <a:pt x="416" y="109"/>
                    <a:pt x="418" y="103"/>
                    <a:pt x="419" y="97"/>
                  </a:cubicBezTo>
                  <a:cubicBezTo>
                    <a:pt x="426" y="65"/>
                    <a:pt x="406" y="34"/>
                    <a:pt x="374" y="27"/>
                  </a:cubicBezTo>
                  <a:cubicBezTo>
                    <a:pt x="360" y="24"/>
                    <a:pt x="346" y="26"/>
                    <a:pt x="334" y="32"/>
                  </a:cubicBezTo>
                  <a:cubicBezTo>
                    <a:pt x="326" y="22"/>
                    <a:pt x="314" y="14"/>
                    <a:pt x="300" y="11"/>
                  </a:cubicBezTo>
                  <a:cubicBezTo>
                    <a:pt x="285" y="8"/>
                    <a:pt x="269" y="11"/>
                    <a:pt x="256" y="19"/>
                  </a:cubicBezTo>
                  <a:cubicBezTo>
                    <a:pt x="249" y="12"/>
                    <a:pt x="240" y="7"/>
                    <a:pt x="229" y="5"/>
                  </a:cubicBezTo>
                  <a:cubicBezTo>
                    <a:pt x="206" y="0"/>
                    <a:pt x="183" y="9"/>
                    <a:pt x="170" y="26"/>
                  </a:cubicBezTo>
                  <a:cubicBezTo>
                    <a:pt x="168" y="26"/>
                    <a:pt x="165" y="25"/>
                    <a:pt x="163" y="24"/>
                  </a:cubicBezTo>
                  <a:cubicBezTo>
                    <a:pt x="131" y="18"/>
                    <a:pt x="100" y="38"/>
                    <a:pt x="93" y="70"/>
                  </a:cubicBezTo>
                  <a:cubicBezTo>
                    <a:pt x="93" y="70"/>
                    <a:pt x="93" y="70"/>
                    <a:pt x="93" y="70"/>
                  </a:cubicBezTo>
                  <a:cubicBezTo>
                    <a:pt x="65" y="70"/>
                    <a:pt x="41" y="89"/>
                    <a:pt x="35" y="117"/>
                  </a:cubicBezTo>
                  <a:cubicBezTo>
                    <a:pt x="32" y="128"/>
                    <a:pt x="33" y="140"/>
                    <a:pt x="37" y="150"/>
                  </a:cubicBezTo>
                  <a:cubicBezTo>
                    <a:pt x="21" y="158"/>
                    <a:pt x="9" y="172"/>
                    <a:pt x="5" y="191"/>
                  </a:cubicBezTo>
                  <a:cubicBezTo>
                    <a:pt x="0" y="216"/>
                    <a:pt x="11" y="241"/>
                    <a:pt x="32" y="254"/>
                  </a:cubicBezTo>
                  <a:cubicBezTo>
                    <a:pt x="28" y="260"/>
                    <a:pt x="24" y="267"/>
                    <a:pt x="23" y="275"/>
                  </a:cubicBezTo>
                  <a:cubicBezTo>
                    <a:pt x="16" y="307"/>
                    <a:pt x="36" y="338"/>
                    <a:pt x="68" y="345"/>
                  </a:cubicBezTo>
                  <a:cubicBezTo>
                    <a:pt x="84" y="349"/>
                    <a:pt x="101" y="345"/>
                    <a:pt x="114" y="337"/>
                  </a:cubicBezTo>
                  <a:cubicBezTo>
                    <a:pt x="131" y="352"/>
                    <a:pt x="150" y="360"/>
                    <a:pt x="166" y="355"/>
                  </a:cubicBezTo>
                  <a:cubicBezTo>
                    <a:pt x="194" y="347"/>
                    <a:pt x="188" y="322"/>
                    <a:pt x="184" y="305"/>
                  </a:cubicBezTo>
                  <a:cubicBezTo>
                    <a:pt x="177" y="272"/>
                    <a:pt x="183" y="236"/>
                    <a:pt x="221" y="228"/>
                  </a:cubicBezTo>
                  <a:cubicBezTo>
                    <a:pt x="253" y="222"/>
                    <a:pt x="267" y="270"/>
                    <a:pt x="268" y="270"/>
                  </a:cubicBezTo>
                  <a:cubicBezTo>
                    <a:pt x="275" y="272"/>
                    <a:pt x="351" y="259"/>
                    <a:pt x="413" y="222"/>
                  </a:cubicBezTo>
                  <a:cubicBezTo>
                    <a:pt x="454" y="240"/>
                    <a:pt x="471" y="214"/>
                    <a:pt x="469" y="187"/>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1"/>
            <p:cNvSpPr/>
            <p:nvPr/>
          </p:nvSpPr>
          <p:spPr>
            <a:xfrm>
              <a:off x="1269" y="2245"/>
              <a:ext cx="247" cy="348"/>
            </a:xfrm>
            <a:custGeom>
              <a:avLst/>
              <a:gdLst/>
              <a:ahLst/>
              <a:cxnLst/>
              <a:rect l="l" t="t" r="r" b="b"/>
              <a:pathLst>
                <a:path w="660" h="930" extrusionOk="0">
                  <a:moveTo>
                    <a:pt x="595" y="838"/>
                  </a:moveTo>
                  <a:cubicBezTo>
                    <a:pt x="487" y="818"/>
                    <a:pt x="167" y="930"/>
                    <a:pt x="110" y="813"/>
                  </a:cubicBezTo>
                  <a:cubicBezTo>
                    <a:pt x="0" y="584"/>
                    <a:pt x="198" y="262"/>
                    <a:pt x="215" y="2"/>
                  </a:cubicBezTo>
                  <a:cubicBezTo>
                    <a:pt x="381" y="0"/>
                    <a:pt x="381" y="0"/>
                    <a:pt x="381" y="0"/>
                  </a:cubicBezTo>
                  <a:cubicBezTo>
                    <a:pt x="399" y="0"/>
                    <a:pt x="525" y="235"/>
                    <a:pt x="527" y="389"/>
                  </a:cubicBezTo>
                  <a:cubicBezTo>
                    <a:pt x="529" y="530"/>
                    <a:pt x="660" y="618"/>
                    <a:pt x="595" y="838"/>
                  </a:cubicBezTo>
                </a:path>
              </a:pathLst>
            </a:custGeom>
            <a:solidFill>
              <a:srgbClr val="71C09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1"/>
            <p:cNvSpPr/>
            <p:nvPr/>
          </p:nvSpPr>
          <p:spPr>
            <a:xfrm>
              <a:off x="1272" y="2440"/>
              <a:ext cx="247" cy="250"/>
            </a:xfrm>
            <a:custGeom>
              <a:avLst/>
              <a:gdLst/>
              <a:ahLst/>
              <a:cxnLst/>
              <a:rect l="l" t="t" r="r" b="b"/>
              <a:pathLst>
                <a:path w="660" h="670" extrusionOk="0">
                  <a:moveTo>
                    <a:pt x="567" y="27"/>
                  </a:moveTo>
                  <a:cubicBezTo>
                    <a:pt x="633" y="151"/>
                    <a:pt x="660" y="343"/>
                    <a:pt x="619" y="555"/>
                  </a:cubicBezTo>
                  <a:cubicBezTo>
                    <a:pt x="576" y="584"/>
                    <a:pt x="488" y="670"/>
                    <a:pt x="358" y="651"/>
                  </a:cubicBezTo>
                  <a:cubicBezTo>
                    <a:pt x="297" y="642"/>
                    <a:pt x="152" y="607"/>
                    <a:pt x="81" y="505"/>
                  </a:cubicBezTo>
                  <a:cubicBezTo>
                    <a:pt x="0" y="390"/>
                    <a:pt x="28" y="170"/>
                    <a:pt x="84" y="0"/>
                  </a:cubicBezTo>
                  <a:cubicBezTo>
                    <a:pt x="64" y="62"/>
                    <a:pt x="415" y="57"/>
                    <a:pt x="567" y="27"/>
                  </a:cubicBezTo>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1"/>
            <p:cNvSpPr/>
            <p:nvPr/>
          </p:nvSpPr>
          <p:spPr>
            <a:xfrm>
              <a:off x="1221" y="2497"/>
              <a:ext cx="81" cy="102"/>
            </a:xfrm>
            <a:custGeom>
              <a:avLst/>
              <a:gdLst/>
              <a:ahLst/>
              <a:cxnLst/>
              <a:rect l="l" t="t" r="r" b="b"/>
              <a:pathLst>
                <a:path w="217" h="272" extrusionOk="0">
                  <a:moveTo>
                    <a:pt x="107" y="15"/>
                  </a:moveTo>
                  <a:cubicBezTo>
                    <a:pt x="97" y="55"/>
                    <a:pt x="97" y="55"/>
                    <a:pt x="97" y="55"/>
                  </a:cubicBezTo>
                  <a:cubicBezTo>
                    <a:pt x="53" y="117"/>
                    <a:pt x="22" y="176"/>
                    <a:pt x="3" y="230"/>
                  </a:cubicBezTo>
                  <a:cubicBezTo>
                    <a:pt x="0" y="246"/>
                    <a:pt x="3" y="272"/>
                    <a:pt x="38" y="238"/>
                  </a:cubicBezTo>
                  <a:cubicBezTo>
                    <a:pt x="73" y="204"/>
                    <a:pt x="111" y="154"/>
                    <a:pt x="127" y="163"/>
                  </a:cubicBezTo>
                  <a:cubicBezTo>
                    <a:pt x="143" y="171"/>
                    <a:pt x="133" y="221"/>
                    <a:pt x="158" y="229"/>
                  </a:cubicBezTo>
                  <a:cubicBezTo>
                    <a:pt x="174" y="235"/>
                    <a:pt x="183" y="179"/>
                    <a:pt x="184" y="61"/>
                  </a:cubicBezTo>
                  <a:cubicBezTo>
                    <a:pt x="217" y="0"/>
                    <a:pt x="217" y="0"/>
                    <a:pt x="217" y="0"/>
                  </a:cubicBezTo>
                </a:path>
              </a:pathLst>
            </a:custGeom>
            <a:solidFill>
              <a:srgbClr val="B18B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1"/>
            <p:cNvSpPr/>
            <p:nvPr/>
          </p:nvSpPr>
          <p:spPr>
            <a:xfrm>
              <a:off x="1253" y="2242"/>
              <a:ext cx="182" cy="279"/>
            </a:xfrm>
            <a:custGeom>
              <a:avLst/>
              <a:gdLst/>
              <a:ahLst/>
              <a:cxnLst/>
              <a:rect l="l" t="t" r="r" b="b"/>
              <a:pathLst>
                <a:path w="486" h="744" extrusionOk="0">
                  <a:moveTo>
                    <a:pt x="121" y="302"/>
                  </a:moveTo>
                  <a:cubicBezTo>
                    <a:pt x="103" y="336"/>
                    <a:pt x="0" y="708"/>
                    <a:pt x="4" y="713"/>
                  </a:cubicBezTo>
                  <a:cubicBezTo>
                    <a:pt x="7" y="718"/>
                    <a:pt x="111" y="744"/>
                    <a:pt x="111" y="744"/>
                  </a:cubicBezTo>
                  <a:cubicBezTo>
                    <a:pt x="287" y="498"/>
                    <a:pt x="287" y="498"/>
                    <a:pt x="287" y="498"/>
                  </a:cubicBezTo>
                  <a:cubicBezTo>
                    <a:pt x="287" y="498"/>
                    <a:pt x="486" y="217"/>
                    <a:pt x="431" y="160"/>
                  </a:cubicBezTo>
                  <a:cubicBezTo>
                    <a:pt x="424" y="151"/>
                    <a:pt x="281" y="0"/>
                    <a:pt x="121" y="302"/>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
            <p:cNvSpPr/>
            <p:nvPr/>
          </p:nvSpPr>
          <p:spPr>
            <a:xfrm>
              <a:off x="546" y="1916"/>
              <a:ext cx="149" cy="292"/>
            </a:xfrm>
            <a:custGeom>
              <a:avLst/>
              <a:gdLst/>
              <a:ahLst/>
              <a:cxnLst/>
              <a:rect l="l" t="t" r="r" b="b"/>
              <a:pathLst>
                <a:path w="149" h="292" extrusionOk="0">
                  <a:moveTo>
                    <a:pt x="13" y="292"/>
                  </a:moveTo>
                  <a:lnTo>
                    <a:pt x="0" y="11"/>
                  </a:lnTo>
                  <a:lnTo>
                    <a:pt x="40" y="0"/>
                  </a:lnTo>
                  <a:lnTo>
                    <a:pt x="149" y="255"/>
                  </a:lnTo>
                  <a:lnTo>
                    <a:pt x="13" y="292"/>
                  </a:lnTo>
                  <a:close/>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1"/>
            <p:cNvSpPr/>
            <p:nvPr/>
          </p:nvSpPr>
          <p:spPr>
            <a:xfrm>
              <a:off x="454" y="1737"/>
              <a:ext cx="311" cy="304"/>
            </a:xfrm>
            <a:custGeom>
              <a:avLst/>
              <a:gdLst/>
              <a:ahLst/>
              <a:cxnLst/>
              <a:rect l="l" t="t" r="r" b="b"/>
              <a:pathLst>
                <a:path w="831" h="814" extrusionOk="0">
                  <a:moveTo>
                    <a:pt x="726" y="755"/>
                  </a:moveTo>
                  <a:cubicBezTo>
                    <a:pt x="621" y="814"/>
                    <a:pt x="128" y="707"/>
                    <a:pt x="64" y="378"/>
                  </a:cubicBezTo>
                  <a:cubicBezTo>
                    <a:pt x="0" y="49"/>
                    <a:pt x="469" y="0"/>
                    <a:pt x="600" y="140"/>
                  </a:cubicBezTo>
                  <a:cubicBezTo>
                    <a:pt x="731" y="279"/>
                    <a:pt x="831" y="695"/>
                    <a:pt x="726" y="755"/>
                  </a:cubicBezTo>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
            <p:cNvSpPr/>
            <p:nvPr/>
          </p:nvSpPr>
          <p:spPr>
            <a:xfrm>
              <a:off x="373" y="1710"/>
              <a:ext cx="221" cy="291"/>
            </a:xfrm>
            <a:custGeom>
              <a:avLst/>
              <a:gdLst/>
              <a:ahLst/>
              <a:cxnLst/>
              <a:rect l="l" t="t" r="r" b="b"/>
              <a:pathLst>
                <a:path w="591" h="776" extrusionOk="0">
                  <a:moveTo>
                    <a:pt x="560" y="459"/>
                  </a:moveTo>
                  <a:cubicBezTo>
                    <a:pt x="545" y="455"/>
                    <a:pt x="534" y="462"/>
                    <a:pt x="518" y="466"/>
                  </a:cubicBezTo>
                  <a:cubicBezTo>
                    <a:pt x="467" y="480"/>
                    <a:pt x="436" y="532"/>
                    <a:pt x="450" y="582"/>
                  </a:cubicBezTo>
                  <a:cubicBezTo>
                    <a:pt x="455" y="602"/>
                    <a:pt x="467" y="619"/>
                    <a:pt x="483" y="631"/>
                  </a:cubicBezTo>
                  <a:cubicBezTo>
                    <a:pt x="470" y="673"/>
                    <a:pt x="466" y="715"/>
                    <a:pt x="471" y="756"/>
                  </a:cubicBezTo>
                  <a:cubicBezTo>
                    <a:pt x="395" y="776"/>
                    <a:pt x="0" y="554"/>
                    <a:pt x="220" y="217"/>
                  </a:cubicBezTo>
                  <a:cubicBezTo>
                    <a:pt x="361" y="0"/>
                    <a:pt x="484" y="68"/>
                    <a:pt x="534" y="187"/>
                  </a:cubicBezTo>
                  <a:cubicBezTo>
                    <a:pt x="551" y="228"/>
                    <a:pt x="591" y="413"/>
                    <a:pt x="560" y="459"/>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
            <p:cNvSpPr/>
            <p:nvPr/>
          </p:nvSpPr>
          <p:spPr>
            <a:xfrm>
              <a:off x="576" y="2679"/>
              <a:ext cx="363" cy="184"/>
            </a:xfrm>
            <a:custGeom>
              <a:avLst/>
              <a:gdLst/>
              <a:ahLst/>
              <a:cxnLst/>
              <a:rect l="l" t="t" r="r" b="b"/>
              <a:pathLst>
                <a:path w="363" h="184" extrusionOk="0">
                  <a:moveTo>
                    <a:pt x="363" y="184"/>
                  </a:moveTo>
                  <a:lnTo>
                    <a:pt x="323" y="0"/>
                  </a:lnTo>
                  <a:lnTo>
                    <a:pt x="0" y="0"/>
                  </a:lnTo>
                  <a:lnTo>
                    <a:pt x="33" y="184"/>
                  </a:lnTo>
                  <a:lnTo>
                    <a:pt x="363" y="184"/>
                  </a:lnTo>
                  <a:close/>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
            <p:cNvSpPr/>
            <p:nvPr/>
          </p:nvSpPr>
          <p:spPr>
            <a:xfrm>
              <a:off x="494" y="2679"/>
              <a:ext cx="375" cy="184"/>
            </a:xfrm>
            <a:custGeom>
              <a:avLst/>
              <a:gdLst/>
              <a:ahLst/>
              <a:cxnLst/>
              <a:rect l="l" t="t" r="r" b="b"/>
              <a:pathLst>
                <a:path w="1002" h="493" extrusionOk="0">
                  <a:moveTo>
                    <a:pt x="954" y="493"/>
                  </a:moveTo>
                  <a:cubicBezTo>
                    <a:pt x="970" y="341"/>
                    <a:pt x="987" y="177"/>
                    <a:pt x="1002" y="0"/>
                  </a:cubicBezTo>
                  <a:cubicBezTo>
                    <a:pt x="29" y="0"/>
                    <a:pt x="29" y="0"/>
                    <a:pt x="29" y="0"/>
                  </a:cubicBezTo>
                  <a:cubicBezTo>
                    <a:pt x="18" y="183"/>
                    <a:pt x="9" y="347"/>
                    <a:pt x="0" y="492"/>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
            <p:cNvSpPr/>
            <p:nvPr/>
          </p:nvSpPr>
          <p:spPr>
            <a:xfrm>
              <a:off x="308" y="2082"/>
              <a:ext cx="289" cy="223"/>
            </a:xfrm>
            <a:custGeom>
              <a:avLst/>
              <a:gdLst/>
              <a:ahLst/>
              <a:cxnLst/>
              <a:rect l="l" t="t" r="r" b="b"/>
              <a:pathLst>
                <a:path w="774" h="595" extrusionOk="0">
                  <a:moveTo>
                    <a:pt x="663" y="352"/>
                  </a:moveTo>
                  <a:cubicBezTo>
                    <a:pt x="439" y="559"/>
                    <a:pt x="273" y="595"/>
                    <a:pt x="164" y="461"/>
                  </a:cubicBezTo>
                  <a:cubicBezTo>
                    <a:pt x="0" y="259"/>
                    <a:pt x="23" y="127"/>
                    <a:pt x="149" y="63"/>
                  </a:cubicBezTo>
                  <a:cubicBezTo>
                    <a:pt x="274" y="0"/>
                    <a:pt x="407" y="62"/>
                    <a:pt x="618" y="25"/>
                  </a:cubicBezTo>
                  <a:cubicBezTo>
                    <a:pt x="759" y="0"/>
                    <a:pt x="774" y="109"/>
                    <a:pt x="663" y="352"/>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
            <p:cNvSpPr/>
            <p:nvPr/>
          </p:nvSpPr>
          <p:spPr>
            <a:xfrm>
              <a:off x="610" y="2093"/>
              <a:ext cx="452" cy="432"/>
            </a:xfrm>
            <a:custGeom>
              <a:avLst/>
              <a:gdLst/>
              <a:ahLst/>
              <a:cxnLst/>
              <a:rect l="l" t="t" r="r" b="b"/>
              <a:pathLst>
                <a:path w="1209" h="1156" extrusionOk="0">
                  <a:moveTo>
                    <a:pt x="0" y="46"/>
                  </a:moveTo>
                  <a:cubicBezTo>
                    <a:pt x="129" y="0"/>
                    <a:pt x="129" y="0"/>
                    <a:pt x="129" y="0"/>
                  </a:cubicBezTo>
                  <a:cubicBezTo>
                    <a:pt x="697" y="339"/>
                    <a:pt x="527" y="540"/>
                    <a:pt x="1209" y="867"/>
                  </a:cubicBezTo>
                  <a:cubicBezTo>
                    <a:pt x="1100" y="1101"/>
                    <a:pt x="1100" y="1101"/>
                    <a:pt x="1100" y="1101"/>
                  </a:cubicBezTo>
                  <a:cubicBezTo>
                    <a:pt x="27" y="1156"/>
                    <a:pt x="103" y="758"/>
                    <a:pt x="0" y="46"/>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
            <p:cNvSpPr/>
            <p:nvPr/>
          </p:nvSpPr>
          <p:spPr>
            <a:xfrm>
              <a:off x="474" y="2087"/>
              <a:ext cx="489" cy="687"/>
            </a:xfrm>
            <a:custGeom>
              <a:avLst/>
              <a:gdLst/>
              <a:ahLst/>
              <a:cxnLst/>
              <a:rect l="l" t="t" r="r" b="b"/>
              <a:pathLst>
                <a:path w="1308" h="1837" extrusionOk="0">
                  <a:moveTo>
                    <a:pt x="77" y="1837"/>
                  </a:moveTo>
                  <a:cubicBezTo>
                    <a:pt x="611" y="1743"/>
                    <a:pt x="1003" y="1674"/>
                    <a:pt x="1255" y="1630"/>
                  </a:cubicBezTo>
                  <a:cubicBezTo>
                    <a:pt x="1308" y="1620"/>
                    <a:pt x="1285" y="1545"/>
                    <a:pt x="1270" y="1507"/>
                  </a:cubicBezTo>
                  <a:cubicBezTo>
                    <a:pt x="1100" y="1070"/>
                    <a:pt x="664" y="644"/>
                    <a:pt x="551" y="0"/>
                  </a:cubicBezTo>
                  <a:cubicBezTo>
                    <a:pt x="202" y="7"/>
                    <a:pt x="202" y="7"/>
                    <a:pt x="202" y="7"/>
                  </a:cubicBezTo>
                  <a:cubicBezTo>
                    <a:pt x="0" y="508"/>
                    <a:pt x="1" y="1081"/>
                    <a:pt x="77" y="1837"/>
                  </a:cubicBezTo>
                </a:path>
              </a:pathLst>
            </a:custGeom>
            <a:solidFill>
              <a:srgbClr val="DDE3E9"/>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
            <p:cNvSpPr/>
            <p:nvPr/>
          </p:nvSpPr>
          <p:spPr>
            <a:xfrm>
              <a:off x="394" y="2085"/>
              <a:ext cx="467" cy="773"/>
            </a:xfrm>
            <a:custGeom>
              <a:avLst/>
              <a:gdLst/>
              <a:ahLst/>
              <a:cxnLst/>
              <a:rect l="l" t="t" r="r" b="b"/>
              <a:pathLst>
                <a:path w="1247" h="2068" extrusionOk="0">
                  <a:moveTo>
                    <a:pt x="83" y="1958"/>
                  </a:moveTo>
                  <a:cubicBezTo>
                    <a:pt x="1172" y="2068"/>
                    <a:pt x="1172" y="2068"/>
                    <a:pt x="1172" y="2068"/>
                  </a:cubicBezTo>
                  <a:cubicBezTo>
                    <a:pt x="1247" y="1699"/>
                    <a:pt x="1016" y="980"/>
                    <a:pt x="528" y="0"/>
                  </a:cubicBezTo>
                  <a:cubicBezTo>
                    <a:pt x="383" y="18"/>
                    <a:pt x="383" y="18"/>
                    <a:pt x="383" y="18"/>
                  </a:cubicBezTo>
                  <a:cubicBezTo>
                    <a:pt x="211" y="515"/>
                    <a:pt x="0" y="1201"/>
                    <a:pt x="83" y="1958"/>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1"/>
            <p:cNvSpPr/>
            <p:nvPr/>
          </p:nvSpPr>
          <p:spPr>
            <a:xfrm>
              <a:off x="433" y="1640"/>
              <a:ext cx="260" cy="257"/>
            </a:xfrm>
            <a:custGeom>
              <a:avLst/>
              <a:gdLst/>
              <a:ahLst/>
              <a:cxnLst/>
              <a:rect l="l" t="t" r="r" b="b"/>
              <a:pathLst>
                <a:path w="695" h="689" extrusionOk="0">
                  <a:moveTo>
                    <a:pt x="0" y="547"/>
                  </a:moveTo>
                  <a:cubicBezTo>
                    <a:pt x="0" y="547"/>
                    <a:pt x="60" y="0"/>
                    <a:pt x="613" y="307"/>
                  </a:cubicBezTo>
                  <a:cubicBezTo>
                    <a:pt x="695" y="352"/>
                    <a:pt x="502" y="559"/>
                    <a:pt x="502" y="559"/>
                  </a:cubicBezTo>
                  <a:cubicBezTo>
                    <a:pt x="502" y="559"/>
                    <a:pt x="555" y="514"/>
                    <a:pt x="465" y="417"/>
                  </a:cubicBezTo>
                  <a:cubicBezTo>
                    <a:pt x="449" y="401"/>
                    <a:pt x="438" y="689"/>
                    <a:pt x="376" y="689"/>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1"/>
            <p:cNvSpPr/>
            <p:nvPr/>
          </p:nvSpPr>
          <p:spPr>
            <a:xfrm>
              <a:off x="630" y="2289"/>
              <a:ext cx="389" cy="450"/>
            </a:xfrm>
            <a:custGeom>
              <a:avLst/>
              <a:gdLst/>
              <a:ahLst/>
              <a:cxnLst/>
              <a:rect l="l" t="t" r="r" b="b"/>
              <a:pathLst>
                <a:path w="1040" h="1202" extrusionOk="0">
                  <a:moveTo>
                    <a:pt x="238" y="1143"/>
                  </a:moveTo>
                  <a:cubicBezTo>
                    <a:pt x="286" y="1075"/>
                    <a:pt x="418" y="955"/>
                    <a:pt x="349" y="929"/>
                  </a:cubicBezTo>
                  <a:cubicBezTo>
                    <a:pt x="345" y="928"/>
                    <a:pt x="335" y="926"/>
                    <a:pt x="326" y="917"/>
                  </a:cubicBezTo>
                  <a:cubicBezTo>
                    <a:pt x="314" y="906"/>
                    <a:pt x="313" y="893"/>
                    <a:pt x="313" y="890"/>
                  </a:cubicBezTo>
                  <a:cubicBezTo>
                    <a:pt x="283" y="546"/>
                    <a:pt x="283" y="546"/>
                    <a:pt x="283" y="546"/>
                  </a:cubicBezTo>
                  <a:cubicBezTo>
                    <a:pt x="281" y="537"/>
                    <a:pt x="281" y="532"/>
                    <a:pt x="283" y="530"/>
                  </a:cubicBezTo>
                  <a:cubicBezTo>
                    <a:pt x="294" y="517"/>
                    <a:pt x="477" y="776"/>
                    <a:pt x="1040" y="176"/>
                  </a:cubicBezTo>
                  <a:cubicBezTo>
                    <a:pt x="671" y="0"/>
                    <a:pt x="671" y="0"/>
                    <a:pt x="671" y="0"/>
                  </a:cubicBezTo>
                  <a:cubicBezTo>
                    <a:pt x="671" y="0"/>
                    <a:pt x="45" y="346"/>
                    <a:pt x="13" y="440"/>
                  </a:cubicBezTo>
                  <a:cubicBezTo>
                    <a:pt x="0" y="480"/>
                    <a:pt x="4" y="542"/>
                    <a:pt x="29" y="620"/>
                  </a:cubicBezTo>
                  <a:cubicBezTo>
                    <a:pt x="42" y="660"/>
                    <a:pt x="42" y="660"/>
                    <a:pt x="42" y="660"/>
                  </a:cubicBezTo>
                  <a:cubicBezTo>
                    <a:pt x="74" y="745"/>
                    <a:pt x="63" y="710"/>
                    <a:pt x="96" y="791"/>
                  </a:cubicBezTo>
                  <a:cubicBezTo>
                    <a:pt x="170" y="928"/>
                    <a:pt x="170" y="928"/>
                    <a:pt x="170" y="928"/>
                  </a:cubicBezTo>
                  <a:cubicBezTo>
                    <a:pt x="189" y="1050"/>
                    <a:pt x="123" y="1140"/>
                    <a:pt x="143" y="1171"/>
                  </a:cubicBezTo>
                  <a:cubicBezTo>
                    <a:pt x="163" y="1202"/>
                    <a:pt x="214" y="1177"/>
                    <a:pt x="238" y="1143"/>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
            <p:cNvSpPr/>
            <p:nvPr/>
          </p:nvSpPr>
          <p:spPr>
            <a:xfrm>
              <a:off x="827" y="2222"/>
              <a:ext cx="162" cy="408"/>
            </a:xfrm>
            <a:custGeom>
              <a:avLst/>
              <a:gdLst/>
              <a:ahLst/>
              <a:cxnLst/>
              <a:rect l="l" t="t" r="r" b="b"/>
              <a:pathLst>
                <a:path w="431" h="1091" extrusionOk="0">
                  <a:moveTo>
                    <a:pt x="415" y="174"/>
                  </a:moveTo>
                  <a:cubicBezTo>
                    <a:pt x="431" y="467"/>
                    <a:pt x="407" y="578"/>
                    <a:pt x="401" y="602"/>
                  </a:cubicBezTo>
                  <a:cubicBezTo>
                    <a:pt x="394" y="625"/>
                    <a:pt x="322" y="763"/>
                    <a:pt x="350" y="1091"/>
                  </a:cubicBezTo>
                  <a:cubicBezTo>
                    <a:pt x="217" y="1024"/>
                    <a:pt x="217" y="1024"/>
                    <a:pt x="217" y="1024"/>
                  </a:cubicBezTo>
                  <a:cubicBezTo>
                    <a:pt x="75" y="684"/>
                    <a:pt x="51" y="523"/>
                    <a:pt x="37" y="480"/>
                  </a:cubicBezTo>
                  <a:cubicBezTo>
                    <a:pt x="23" y="437"/>
                    <a:pt x="11" y="277"/>
                    <a:pt x="0" y="0"/>
                  </a:cubicBezTo>
                  <a:lnTo>
                    <a:pt x="415" y="174"/>
                  </a:lnTo>
                  <a:close/>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1"/>
            <p:cNvSpPr/>
            <p:nvPr/>
          </p:nvSpPr>
          <p:spPr>
            <a:xfrm>
              <a:off x="845" y="2605"/>
              <a:ext cx="118" cy="109"/>
            </a:xfrm>
            <a:custGeom>
              <a:avLst/>
              <a:gdLst/>
              <a:ahLst/>
              <a:cxnLst/>
              <a:rect l="l" t="t" r="r" b="b"/>
              <a:pathLst>
                <a:path w="315" h="293" extrusionOk="0">
                  <a:moveTo>
                    <a:pt x="169" y="0"/>
                  </a:moveTo>
                  <a:cubicBezTo>
                    <a:pt x="169" y="0"/>
                    <a:pt x="0" y="209"/>
                    <a:pt x="13" y="251"/>
                  </a:cubicBezTo>
                  <a:cubicBezTo>
                    <a:pt x="26" y="293"/>
                    <a:pt x="153" y="211"/>
                    <a:pt x="234" y="179"/>
                  </a:cubicBezTo>
                  <a:cubicBezTo>
                    <a:pt x="315" y="147"/>
                    <a:pt x="303" y="85"/>
                    <a:pt x="302" y="67"/>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1"/>
            <p:cNvSpPr/>
            <p:nvPr/>
          </p:nvSpPr>
          <p:spPr>
            <a:xfrm>
              <a:off x="817" y="2005"/>
              <a:ext cx="114" cy="210"/>
            </a:xfrm>
            <a:custGeom>
              <a:avLst/>
              <a:gdLst/>
              <a:ahLst/>
              <a:cxnLst/>
              <a:rect l="l" t="t" r="r" b="b"/>
              <a:pathLst>
                <a:path w="114" h="210" extrusionOk="0">
                  <a:moveTo>
                    <a:pt x="96" y="210"/>
                  </a:moveTo>
                  <a:lnTo>
                    <a:pt x="114" y="9"/>
                  </a:lnTo>
                  <a:lnTo>
                    <a:pt x="85" y="0"/>
                  </a:lnTo>
                  <a:lnTo>
                    <a:pt x="0" y="180"/>
                  </a:lnTo>
                  <a:lnTo>
                    <a:pt x="96" y="210"/>
                  </a:lnTo>
                  <a:close/>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
            <p:cNvSpPr/>
            <p:nvPr/>
          </p:nvSpPr>
          <p:spPr>
            <a:xfrm>
              <a:off x="754" y="1875"/>
              <a:ext cx="247" cy="213"/>
            </a:xfrm>
            <a:custGeom>
              <a:avLst/>
              <a:gdLst/>
              <a:ahLst/>
              <a:cxnLst/>
              <a:rect l="l" t="t" r="r" b="b"/>
              <a:pathLst>
                <a:path w="662" h="570" extrusionOk="0">
                  <a:moveTo>
                    <a:pt x="176" y="533"/>
                  </a:moveTo>
                  <a:cubicBezTo>
                    <a:pt x="255" y="570"/>
                    <a:pt x="552" y="518"/>
                    <a:pt x="607" y="283"/>
                  </a:cubicBezTo>
                  <a:cubicBezTo>
                    <a:pt x="662" y="49"/>
                    <a:pt x="327" y="0"/>
                    <a:pt x="229" y="97"/>
                  </a:cubicBezTo>
                  <a:cubicBezTo>
                    <a:pt x="131" y="194"/>
                    <a:pt x="0" y="450"/>
                    <a:pt x="176" y="533"/>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
            <p:cNvSpPr/>
            <p:nvPr/>
          </p:nvSpPr>
          <p:spPr>
            <a:xfrm>
              <a:off x="835" y="1876"/>
              <a:ext cx="193" cy="192"/>
            </a:xfrm>
            <a:custGeom>
              <a:avLst/>
              <a:gdLst/>
              <a:ahLst/>
              <a:cxnLst/>
              <a:rect l="l" t="t" r="r" b="b"/>
              <a:pathLst>
                <a:path w="516" h="514" extrusionOk="0">
                  <a:moveTo>
                    <a:pt x="389" y="59"/>
                  </a:moveTo>
                  <a:cubicBezTo>
                    <a:pt x="515" y="125"/>
                    <a:pt x="516" y="306"/>
                    <a:pt x="441" y="416"/>
                  </a:cubicBezTo>
                  <a:cubicBezTo>
                    <a:pt x="401" y="475"/>
                    <a:pt x="255" y="514"/>
                    <a:pt x="218" y="465"/>
                  </a:cubicBezTo>
                  <a:cubicBezTo>
                    <a:pt x="195" y="434"/>
                    <a:pt x="222" y="411"/>
                    <a:pt x="239" y="396"/>
                  </a:cubicBezTo>
                  <a:cubicBezTo>
                    <a:pt x="273" y="366"/>
                    <a:pt x="295" y="322"/>
                    <a:pt x="261" y="284"/>
                  </a:cubicBezTo>
                  <a:cubicBezTo>
                    <a:pt x="232" y="251"/>
                    <a:pt x="178" y="291"/>
                    <a:pt x="177" y="291"/>
                  </a:cubicBezTo>
                  <a:cubicBezTo>
                    <a:pt x="167" y="287"/>
                    <a:pt x="96" y="212"/>
                    <a:pt x="59" y="123"/>
                  </a:cubicBezTo>
                  <a:cubicBezTo>
                    <a:pt x="0" y="108"/>
                    <a:pt x="3" y="67"/>
                    <a:pt x="26" y="40"/>
                  </a:cubicBezTo>
                  <a:cubicBezTo>
                    <a:pt x="50" y="13"/>
                    <a:pt x="149" y="0"/>
                    <a:pt x="199" y="7"/>
                  </a:cubicBezTo>
                  <a:cubicBezTo>
                    <a:pt x="234" y="12"/>
                    <a:pt x="327" y="36"/>
                    <a:pt x="344" y="41"/>
                  </a:cubicBezTo>
                  <a:lnTo>
                    <a:pt x="389" y="59"/>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
            <p:cNvSpPr/>
            <p:nvPr/>
          </p:nvSpPr>
          <p:spPr>
            <a:xfrm>
              <a:off x="751" y="2075"/>
              <a:ext cx="289" cy="406"/>
            </a:xfrm>
            <a:custGeom>
              <a:avLst/>
              <a:gdLst/>
              <a:ahLst/>
              <a:cxnLst/>
              <a:rect l="l" t="t" r="r" b="b"/>
              <a:pathLst>
                <a:path w="772" h="1084" extrusionOk="0">
                  <a:moveTo>
                    <a:pt x="96" y="1015"/>
                  </a:moveTo>
                  <a:cubicBezTo>
                    <a:pt x="221" y="982"/>
                    <a:pt x="607" y="1084"/>
                    <a:pt x="662" y="943"/>
                  </a:cubicBezTo>
                  <a:cubicBezTo>
                    <a:pt x="772" y="664"/>
                    <a:pt x="512" y="304"/>
                    <a:pt x="468" y="0"/>
                  </a:cubicBezTo>
                  <a:cubicBezTo>
                    <a:pt x="273" y="12"/>
                    <a:pt x="273" y="12"/>
                    <a:pt x="273" y="12"/>
                  </a:cubicBezTo>
                  <a:cubicBezTo>
                    <a:pt x="252" y="14"/>
                    <a:pt x="124" y="301"/>
                    <a:pt x="136" y="482"/>
                  </a:cubicBezTo>
                  <a:cubicBezTo>
                    <a:pt x="147" y="647"/>
                    <a:pt x="0" y="762"/>
                    <a:pt x="96" y="1015"/>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1"/>
            <p:cNvSpPr/>
            <p:nvPr/>
          </p:nvSpPr>
          <p:spPr>
            <a:xfrm>
              <a:off x="714" y="2282"/>
              <a:ext cx="329" cy="231"/>
            </a:xfrm>
            <a:custGeom>
              <a:avLst/>
              <a:gdLst/>
              <a:ahLst/>
              <a:cxnLst/>
              <a:rect l="l" t="t" r="r" b="b"/>
              <a:pathLst>
                <a:path w="878" h="619" extrusionOk="0">
                  <a:moveTo>
                    <a:pt x="210" y="44"/>
                  </a:moveTo>
                  <a:cubicBezTo>
                    <a:pt x="140" y="151"/>
                    <a:pt x="0" y="375"/>
                    <a:pt x="58" y="566"/>
                  </a:cubicBezTo>
                  <a:cubicBezTo>
                    <a:pt x="109" y="594"/>
                    <a:pt x="333" y="619"/>
                    <a:pt x="481" y="609"/>
                  </a:cubicBezTo>
                  <a:cubicBezTo>
                    <a:pt x="550" y="604"/>
                    <a:pt x="714" y="581"/>
                    <a:pt x="791" y="494"/>
                  </a:cubicBezTo>
                  <a:cubicBezTo>
                    <a:pt x="878" y="395"/>
                    <a:pt x="824" y="151"/>
                    <a:pt x="744" y="0"/>
                  </a:cubicBezTo>
                  <a:cubicBezTo>
                    <a:pt x="567" y="139"/>
                    <a:pt x="343" y="94"/>
                    <a:pt x="210" y="44"/>
                  </a:cubicBezTo>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1"/>
            <p:cNvSpPr/>
            <p:nvPr/>
          </p:nvSpPr>
          <p:spPr>
            <a:xfrm>
              <a:off x="716" y="2323"/>
              <a:ext cx="239" cy="132"/>
            </a:xfrm>
            <a:custGeom>
              <a:avLst/>
              <a:gdLst/>
              <a:ahLst/>
              <a:cxnLst/>
              <a:rect l="l" t="t" r="r" b="b"/>
              <a:pathLst>
                <a:path w="638" h="352" extrusionOk="0">
                  <a:moveTo>
                    <a:pt x="638" y="197"/>
                  </a:moveTo>
                  <a:cubicBezTo>
                    <a:pt x="503" y="133"/>
                    <a:pt x="503" y="133"/>
                    <a:pt x="503" y="133"/>
                  </a:cubicBezTo>
                  <a:cubicBezTo>
                    <a:pt x="503" y="133"/>
                    <a:pt x="216" y="0"/>
                    <a:pt x="151" y="36"/>
                  </a:cubicBezTo>
                  <a:cubicBezTo>
                    <a:pt x="0" y="120"/>
                    <a:pt x="245" y="328"/>
                    <a:pt x="318" y="340"/>
                  </a:cubicBezTo>
                  <a:cubicBezTo>
                    <a:pt x="392" y="352"/>
                    <a:pt x="462" y="328"/>
                    <a:pt x="462" y="328"/>
                  </a:cubicBezTo>
                  <a:cubicBezTo>
                    <a:pt x="509" y="349"/>
                    <a:pt x="509" y="349"/>
                    <a:pt x="509" y="349"/>
                  </a:cubicBezTo>
                  <a:lnTo>
                    <a:pt x="638" y="197"/>
                  </a:lnTo>
                  <a:close/>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1"/>
            <p:cNvSpPr/>
            <p:nvPr/>
          </p:nvSpPr>
          <p:spPr>
            <a:xfrm>
              <a:off x="850" y="2314"/>
              <a:ext cx="70" cy="76"/>
            </a:xfrm>
            <a:custGeom>
              <a:avLst/>
              <a:gdLst/>
              <a:ahLst/>
              <a:cxnLst/>
              <a:rect l="l" t="t" r="r" b="b"/>
              <a:pathLst>
                <a:path w="188" h="201" extrusionOk="0">
                  <a:moveTo>
                    <a:pt x="188" y="201"/>
                  </a:moveTo>
                  <a:cubicBezTo>
                    <a:pt x="188" y="201"/>
                    <a:pt x="98" y="33"/>
                    <a:pt x="49" y="16"/>
                  </a:cubicBezTo>
                  <a:cubicBezTo>
                    <a:pt x="0" y="0"/>
                    <a:pt x="60" y="151"/>
                    <a:pt x="60" y="151"/>
                  </a:cubicBezTo>
                  <a:lnTo>
                    <a:pt x="188" y="201"/>
                  </a:lnTo>
                  <a:close/>
                </a:path>
              </a:pathLst>
            </a:custGeom>
            <a:solidFill>
              <a:srgbClr val="B28D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1"/>
            <p:cNvSpPr/>
            <p:nvPr/>
          </p:nvSpPr>
          <p:spPr>
            <a:xfrm>
              <a:off x="873" y="2358"/>
              <a:ext cx="213" cy="188"/>
            </a:xfrm>
            <a:custGeom>
              <a:avLst/>
              <a:gdLst/>
              <a:ahLst/>
              <a:cxnLst/>
              <a:rect l="l" t="t" r="r" b="b"/>
              <a:pathLst>
                <a:path w="571" h="502" extrusionOk="0">
                  <a:moveTo>
                    <a:pt x="163" y="41"/>
                  </a:moveTo>
                  <a:cubicBezTo>
                    <a:pt x="163" y="41"/>
                    <a:pt x="113" y="227"/>
                    <a:pt x="57" y="253"/>
                  </a:cubicBezTo>
                  <a:cubicBezTo>
                    <a:pt x="0" y="279"/>
                    <a:pt x="400" y="502"/>
                    <a:pt x="486" y="437"/>
                  </a:cubicBezTo>
                  <a:cubicBezTo>
                    <a:pt x="571" y="372"/>
                    <a:pt x="552" y="0"/>
                    <a:pt x="400" y="25"/>
                  </a:cubicBezTo>
                  <a:cubicBezTo>
                    <a:pt x="248" y="51"/>
                    <a:pt x="163" y="41"/>
                    <a:pt x="163" y="41"/>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
            <p:cNvSpPr/>
            <p:nvPr/>
          </p:nvSpPr>
          <p:spPr>
            <a:xfrm>
              <a:off x="293" y="2092"/>
              <a:ext cx="289" cy="771"/>
            </a:xfrm>
            <a:custGeom>
              <a:avLst/>
              <a:gdLst/>
              <a:ahLst/>
              <a:cxnLst/>
              <a:rect l="l" t="t" r="r" b="b"/>
              <a:pathLst>
                <a:path w="773" h="2062" extrusionOk="0">
                  <a:moveTo>
                    <a:pt x="657" y="0"/>
                  </a:moveTo>
                  <a:cubicBezTo>
                    <a:pt x="199" y="596"/>
                    <a:pt x="0" y="1284"/>
                    <a:pt x="61" y="2062"/>
                  </a:cubicBezTo>
                  <a:cubicBezTo>
                    <a:pt x="512" y="2062"/>
                    <a:pt x="512" y="2062"/>
                    <a:pt x="512" y="2062"/>
                  </a:cubicBezTo>
                  <a:cubicBezTo>
                    <a:pt x="611" y="1600"/>
                    <a:pt x="698" y="936"/>
                    <a:pt x="773" y="71"/>
                  </a:cubicBezTo>
                  <a:lnTo>
                    <a:pt x="657" y="0"/>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
            <p:cNvSpPr/>
            <p:nvPr/>
          </p:nvSpPr>
          <p:spPr>
            <a:xfrm>
              <a:off x="485" y="2659"/>
              <a:ext cx="49" cy="204"/>
            </a:xfrm>
            <a:custGeom>
              <a:avLst/>
              <a:gdLst/>
              <a:ahLst/>
              <a:cxnLst/>
              <a:rect l="l" t="t" r="r" b="b"/>
              <a:pathLst>
                <a:path w="133" h="544" extrusionOk="0">
                  <a:moveTo>
                    <a:pt x="0" y="544"/>
                  </a:moveTo>
                  <a:cubicBezTo>
                    <a:pt x="29" y="377"/>
                    <a:pt x="73" y="103"/>
                    <a:pt x="54" y="52"/>
                  </a:cubicBezTo>
                  <a:cubicBezTo>
                    <a:pt x="34" y="0"/>
                    <a:pt x="94" y="335"/>
                    <a:pt x="133" y="544"/>
                  </a:cubicBezTo>
                  <a:lnTo>
                    <a:pt x="0" y="544"/>
                  </a:lnTo>
                  <a:close/>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
            <p:cNvSpPr/>
            <p:nvPr/>
          </p:nvSpPr>
          <p:spPr>
            <a:xfrm>
              <a:off x="558" y="2156"/>
              <a:ext cx="137" cy="83"/>
            </a:xfrm>
            <a:custGeom>
              <a:avLst/>
              <a:gdLst/>
              <a:ahLst/>
              <a:cxnLst/>
              <a:rect l="l" t="t" r="r" b="b"/>
              <a:pathLst>
                <a:path w="368" h="223" extrusionOk="0">
                  <a:moveTo>
                    <a:pt x="314" y="223"/>
                  </a:moveTo>
                  <a:cubicBezTo>
                    <a:pt x="246" y="199"/>
                    <a:pt x="246" y="199"/>
                    <a:pt x="246" y="199"/>
                  </a:cubicBezTo>
                  <a:cubicBezTo>
                    <a:pt x="158" y="198"/>
                    <a:pt x="82" y="199"/>
                    <a:pt x="41" y="167"/>
                  </a:cubicBezTo>
                  <a:cubicBezTo>
                    <a:pt x="0" y="135"/>
                    <a:pt x="41" y="106"/>
                    <a:pt x="60" y="97"/>
                  </a:cubicBezTo>
                  <a:cubicBezTo>
                    <a:pt x="86" y="84"/>
                    <a:pt x="159" y="100"/>
                    <a:pt x="162" y="80"/>
                  </a:cubicBezTo>
                  <a:cubicBezTo>
                    <a:pt x="165" y="59"/>
                    <a:pt x="115" y="48"/>
                    <a:pt x="124" y="20"/>
                  </a:cubicBezTo>
                  <a:cubicBezTo>
                    <a:pt x="130" y="0"/>
                    <a:pt x="188" y="30"/>
                    <a:pt x="298" y="109"/>
                  </a:cubicBezTo>
                  <a:cubicBezTo>
                    <a:pt x="368" y="120"/>
                    <a:pt x="368" y="120"/>
                    <a:pt x="368" y="120"/>
                  </a:cubicBezTo>
                </a:path>
              </a:pathLst>
            </a:custGeom>
            <a:solidFill>
              <a:srgbClr val="D9B39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
            <p:cNvSpPr/>
            <p:nvPr/>
          </p:nvSpPr>
          <p:spPr>
            <a:xfrm>
              <a:off x="650" y="2101"/>
              <a:ext cx="234" cy="185"/>
            </a:xfrm>
            <a:custGeom>
              <a:avLst/>
              <a:gdLst/>
              <a:ahLst/>
              <a:cxnLst/>
              <a:rect l="l" t="t" r="r" b="b"/>
              <a:pathLst>
                <a:path w="627" h="497" extrusionOk="0">
                  <a:moveTo>
                    <a:pt x="627" y="131"/>
                  </a:moveTo>
                  <a:cubicBezTo>
                    <a:pt x="381" y="478"/>
                    <a:pt x="602" y="497"/>
                    <a:pt x="38" y="373"/>
                  </a:cubicBezTo>
                  <a:cubicBezTo>
                    <a:pt x="0" y="370"/>
                    <a:pt x="27" y="280"/>
                    <a:pt x="49" y="238"/>
                  </a:cubicBezTo>
                  <a:cubicBezTo>
                    <a:pt x="56" y="225"/>
                    <a:pt x="64" y="236"/>
                    <a:pt x="80" y="236"/>
                  </a:cubicBezTo>
                  <a:cubicBezTo>
                    <a:pt x="173" y="239"/>
                    <a:pt x="208" y="236"/>
                    <a:pt x="334" y="221"/>
                  </a:cubicBezTo>
                  <a:cubicBezTo>
                    <a:pt x="392" y="143"/>
                    <a:pt x="539" y="0"/>
                    <a:pt x="539" y="0"/>
                  </a:cubicBezTo>
                  <a:lnTo>
                    <a:pt x="627" y="131"/>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1"/>
            <p:cNvSpPr/>
            <p:nvPr/>
          </p:nvSpPr>
          <p:spPr>
            <a:xfrm>
              <a:off x="3100" y="2475"/>
              <a:ext cx="112" cy="92"/>
            </a:xfrm>
            <a:custGeom>
              <a:avLst/>
              <a:gdLst/>
              <a:ahLst/>
              <a:cxnLst/>
              <a:rect l="l" t="t" r="r" b="b"/>
              <a:pathLst>
                <a:path w="298" h="246" extrusionOk="0">
                  <a:moveTo>
                    <a:pt x="51" y="246"/>
                  </a:moveTo>
                  <a:cubicBezTo>
                    <a:pt x="189" y="119"/>
                    <a:pt x="189" y="119"/>
                    <a:pt x="189" y="119"/>
                  </a:cubicBezTo>
                  <a:cubicBezTo>
                    <a:pt x="230" y="96"/>
                    <a:pt x="263" y="72"/>
                    <a:pt x="288" y="47"/>
                  </a:cubicBezTo>
                  <a:cubicBezTo>
                    <a:pt x="293" y="39"/>
                    <a:pt x="298" y="24"/>
                    <a:pt x="270" y="34"/>
                  </a:cubicBezTo>
                  <a:cubicBezTo>
                    <a:pt x="242" y="43"/>
                    <a:pt x="212" y="52"/>
                    <a:pt x="205" y="43"/>
                  </a:cubicBezTo>
                  <a:cubicBezTo>
                    <a:pt x="199" y="35"/>
                    <a:pt x="213" y="18"/>
                    <a:pt x="202" y="7"/>
                  </a:cubicBezTo>
                  <a:cubicBezTo>
                    <a:pt x="194" y="0"/>
                    <a:pt x="174" y="28"/>
                    <a:pt x="143" y="93"/>
                  </a:cubicBezTo>
                  <a:cubicBezTo>
                    <a:pt x="0" y="200"/>
                    <a:pt x="0" y="200"/>
                    <a:pt x="0" y="200"/>
                  </a:cubicBezTo>
                  <a:lnTo>
                    <a:pt x="51" y="246"/>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1"/>
            <p:cNvSpPr/>
            <p:nvPr/>
          </p:nvSpPr>
          <p:spPr>
            <a:xfrm>
              <a:off x="3035" y="2488"/>
              <a:ext cx="73" cy="107"/>
            </a:xfrm>
            <a:custGeom>
              <a:avLst/>
              <a:gdLst/>
              <a:ahLst/>
              <a:cxnLst/>
              <a:rect l="l" t="t" r="r" b="b"/>
              <a:pathLst>
                <a:path w="73" h="107" extrusionOk="0">
                  <a:moveTo>
                    <a:pt x="1" y="107"/>
                  </a:moveTo>
                  <a:lnTo>
                    <a:pt x="0" y="7"/>
                  </a:lnTo>
                  <a:lnTo>
                    <a:pt x="22" y="0"/>
                  </a:lnTo>
                  <a:lnTo>
                    <a:pt x="73" y="82"/>
                  </a:lnTo>
                  <a:lnTo>
                    <a:pt x="1" y="107"/>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
            <p:cNvSpPr/>
            <p:nvPr/>
          </p:nvSpPr>
          <p:spPr>
            <a:xfrm>
              <a:off x="2999" y="2507"/>
              <a:ext cx="143" cy="190"/>
            </a:xfrm>
            <a:custGeom>
              <a:avLst/>
              <a:gdLst/>
              <a:ahLst/>
              <a:cxnLst/>
              <a:rect l="l" t="t" r="r" b="b"/>
              <a:pathLst>
                <a:path w="381" h="506" extrusionOk="0">
                  <a:moveTo>
                    <a:pt x="353" y="412"/>
                  </a:moveTo>
                  <a:cubicBezTo>
                    <a:pt x="281" y="414"/>
                    <a:pt x="152" y="506"/>
                    <a:pt x="108" y="447"/>
                  </a:cubicBezTo>
                  <a:cubicBezTo>
                    <a:pt x="0" y="323"/>
                    <a:pt x="57" y="160"/>
                    <a:pt x="76" y="2"/>
                  </a:cubicBezTo>
                  <a:cubicBezTo>
                    <a:pt x="185" y="2"/>
                    <a:pt x="185" y="2"/>
                    <a:pt x="185" y="2"/>
                  </a:cubicBezTo>
                  <a:cubicBezTo>
                    <a:pt x="196" y="0"/>
                    <a:pt x="313" y="172"/>
                    <a:pt x="324" y="259"/>
                  </a:cubicBezTo>
                  <a:cubicBezTo>
                    <a:pt x="335" y="338"/>
                    <a:pt x="381" y="281"/>
                    <a:pt x="353" y="412"/>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
            <p:cNvSpPr/>
            <p:nvPr/>
          </p:nvSpPr>
          <p:spPr>
            <a:xfrm>
              <a:off x="3059" y="2544"/>
              <a:ext cx="63" cy="89"/>
            </a:xfrm>
            <a:custGeom>
              <a:avLst/>
              <a:gdLst/>
              <a:ahLst/>
              <a:cxnLst/>
              <a:rect l="l" t="t" r="r" b="b"/>
              <a:pathLst>
                <a:path w="169" h="237" extrusionOk="0">
                  <a:moveTo>
                    <a:pt x="0" y="0"/>
                  </a:moveTo>
                  <a:cubicBezTo>
                    <a:pt x="0" y="0"/>
                    <a:pt x="6" y="137"/>
                    <a:pt x="8" y="169"/>
                  </a:cubicBezTo>
                  <a:cubicBezTo>
                    <a:pt x="9" y="202"/>
                    <a:pt x="8" y="224"/>
                    <a:pt x="8" y="224"/>
                  </a:cubicBezTo>
                  <a:cubicBezTo>
                    <a:pt x="94" y="237"/>
                    <a:pt x="94" y="237"/>
                    <a:pt x="94" y="237"/>
                  </a:cubicBezTo>
                  <a:cubicBezTo>
                    <a:pt x="169" y="187"/>
                    <a:pt x="169" y="187"/>
                    <a:pt x="169" y="187"/>
                  </a:cubicBezTo>
                  <a:cubicBezTo>
                    <a:pt x="169" y="187"/>
                    <a:pt x="19" y="75"/>
                    <a:pt x="0" y="0"/>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1"/>
            <p:cNvSpPr/>
            <p:nvPr/>
          </p:nvSpPr>
          <p:spPr>
            <a:xfrm>
              <a:off x="2987" y="2405"/>
              <a:ext cx="119" cy="113"/>
            </a:xfrm>
            <a:custGeom>
              <a:avLst/>
              <a:gdLst/>
              <a:ahLst/>
              <a:cxnLst/>
              <a:rect l="l" t="t" r="r" b="b"/>
              <a:pathLst>
                <a:path w="317" h="302" extrusionOk="0">
                  <a:moveTo>
                    <a:pt x="256" y="253"/>
                  </a:moveTo>
                  <a:cubicBezTo>
                    <a:pt x="184" y="302"/>
                    <a:pt x="59" y="250"/>
                    <a:pt x="29" y="139"/>
                  </a:cubicBezTo>
                  <a:cubicBezTo>
                    <a:pt x="0" y="28"/>
                    <a:pt x="152" y="0"/>
                    <a:pt x="199" y="45"/>
                  </a:cubicBezTo>
                  <a:cubicBezTo>
                    <a:pt x="246" y="90"/>
                    <a:pt x="317" y="212"/>
                    <a:pt x="256" y="253"/>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
            <p:cNvSpPr/>
            <p:nvPr/>
          </p:nvSpPr>
          <p:spPr>
            <a:xfrm>
              <a:off x="2954" y="2375"/>
              <a:ext cx="112" cy="143"/>
            </a:xfrm>
            <a:custGeom>
              <a:avLst/>
              <a:gdLst/>
              <a:ahLst/>
              <a:cxnLst/>
              <a:rect l="l" t="t" r="r" b="b"/>
              <a:pathLst>
                <a:path w="298" h="382" extrusionOk="0">
                  <a:moveTo>
                    <a:pt x="90" y="105"/>
                  </a:moveTo>
                  <a:cubicBezTo>
                    <a:pt x="0" y="183"/>
                    <a:pt x="118" y="382"/>
                    <a:pt x="118" y="382"/>
                  </a:cubicBezTo>
                  <a:cubicBezTo>
                    <a:pt x="240" y="342"/>
                    <a:pt x="240" y="342"/>
                    <a:pt x="240" y="342"/>
                  </a:cubicBezTo>
                  <a:cubicBezTo>
                    <a:pt x="240" y="342"/>
                    <a:pt x="208" y="305"/>
                    <a:pt x="199" y="297"/>
                  </a:cubicBezTo>
                  <a:cubicBezTo>
                    <a:pt x="181" y="283"/>
                    <a:pt x="169" y="260"/>
                    <a:pt x="186" y="239"/>
                  </a:cubicBezTo>
                  <a:cubicBezTo>
                    <a:pt x="200" y="222"/>
                    <a:pt x="229" y="242"/>
                    <a:pt x="229" y="242"/>
                  </a:cubicBezTo>
                  <a:cubicBezTo>
                    <a:pt x="234" y="239"/>
                    <a:pt x="224" y="185"/>
                    <a:pt x="224" y="185"/>
                  </a:cubicBezTo>
                  <a:cubicBezTo>
                    <a:pt x="298" y="122"/>
                    <a:pt x="298" y="122"/>
                    <a:pt x="298" y="122"/>
                  </a:cubicBezTo>
                  <a:cubicBezTo>
                    <a:pt x="298" y="122"/>
                    <a:pt x="209" y="0"/>
                    <a:pt x="90" y="105"/>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
            <p:cNvSpPr/>
            <p:nvPr/>
          </p:nvSpPr>
          <p:spPr>
            <a:xfrm>
              <a:off x="3059" y="2507"/>
              <a:ext cx="111" cy="92"/>
            </a:xfrm>
            <a:custGeom>
              <a:avLst/>
              <a:gdLst/>
              <a:ahLst/>
              <a:cxnLst/>
              <a:rect l="l" t="t" r="r" b="b"/>
              <a:pathLst>
                <a:path w="299" h="246" extrusionOk="0">
                  <a:moveTo>
                    <a:pt x="0" y="76"/>
                  </a:moveTo>
                  <a:cubicBezTo>
                    <a:pt x="165" y="246"/>
                    <a:pt x="202" y="213"/>
                    <a:pt x="299" y="50"/>
                  </a:cubicBezTo>
                  <a:cubicBezTo>
                    <a:pt x="279" y="25"/>
                    <a:pt x="238" y="0"/>
                    <a:pt x="238" y="0"/>
                  </a:cubicBezTo>
                  <a:cubicBezTo>
                    <a:pt x="238" y="0"/>
                    <a:pt x="217" y="41"/>
                    <a:pt x="173" y="60"/>
                  </a:cubicBezTo>
                  <a:cubicBezTo>
                    <a:pt x="130" y="79"/>
                    <a:pt x="26" y="9"/>
                    <a:pt x="26" y="9"/>
                  </a:cubicBezTo>
                  <a:lnTo>
                    <a:pt x="0" y="76"/>
                  </a:lnTo>
                  <a:close/>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
            <p:cNvSpPr/>
            <p:nvPr/>
          </p:nvSpPr>
          <p:spPr>
            <a:xfrm>
              <a:off x="3063" y="2598"/>
              <a:ext cx="210" cy="139"/>
            </a:xfrm>
            <a:custGeom>
              <a:avLst/>
              <a:gdLst/>
              <a:ahLst/>
              <a:cxnLst/>
              <a:rect l="l" t="t" r="r" b="b"/>
              <a:pathLst>
                <a:path w="562" h="372" extrusionOk="0">
                  <a:moveTo>
                    <a:pt x="509" y="323"/>
                  </a:moveTo>
                  <a:cubicBezTo>
                    <a:pt x="461" y="262"/>
                    <a:pt x="463" y="282"/>
                    <a:pt x="455" y="254"/>
                  </a:cubicBezTo>
                  <a:cubicBezTo>
                    <a:pt x="447" y="225"/>
                    <a:pt x="454" y="242"/>
                    <a:pt x="447" y="180"/>
                  </a:cubicBezTo>
                  <a:cubicBezTo>
                    <a:pt x="444" y="153"/>
                    <a:pt x="444" y="153"/>
                    <a:pt x="444" y="153"/>
                  </a:cubicBezTo>
                  <a:cubicBezTo>
                    <a:pt x="436" y="99"/>
                    <a:pt x="424" y="61"/>
                    <a:pt x="408" y="43"/>
                  </a:cubicBezTo>
                  <a:cubicBezTo>
                    <a:pt x="372" y="0"/>
                    <a:pt x="15" y="33"/>
                    <a:pt x="15" y="33"/>
                  </a:cubicBezTo>
                  <a:cubicBezTo>
                    <a:pt x="0" y="109"/>
                    <a:pt x="0" y="109"/>
                    <a:pt x="0" y="109"/>
                  </a:cubicBezTo>
                  <a:cubicBezTo>
                    <a:pt x="107" y="273"/>
                    <a:pt x="304" y="185"/>
                    <a:pt x="312" y="188"/>
                  </a:cubicBezTo>
                  <a:cubicBezTo>
                    <a:pt x="313" y="188"/>
                    <a:pt x="314" y="190"/>
                    <a:pt x="316" y="196"/>
                  </a:cubicBezTo>
                  <a:cubicBezTo>
                    <a:pt x="324" y="221"/>
                    <a:pt x="377" y="272"/>
                    <a:pt x="377" y="272"/>
                  </a:cubicBezTo>
                  <a:cubicBezTo>
                    <a:pt x="377" y="274"/>
                    <a:pt x="380" y="282"/>
                    <a:pt x="377" y="293"/>
                  </a:cubicBezTo>
                  <a:cubicBezTo>
                    <a:pt x="375" y="301"/>
                    <a:pt x="371" y="306"/>
                    <a:pt x="370" y="308"/>
                  </a:cubicBezTo>
                  <a:cubicBezTo>
                    <a:pt x="351" y="338"/>
                    <a:pt x="397" y="346"/>
                    <a:pt x="437" y="356"/>
                  </a:cubicBezTo>
                  <a:cubicBezTo>
                    <a:pt x="457" y="361"/>
                    <a:pt x="477" y="372"/>
                    <a:pt x="491" y="372"/>
                  </a:cubicBezTo>
                  <a:cubicBezTo>
                    <a:pt x="562" y="369"/>
                    <a:pt x="523" y="341"/>
                    <a:pt x="509" y="323"/>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
            <p:cNvSpPr/>
            <p:nvPr/>
          </p:nvSpPr>
          <p:spPr>
            <a:xfrm>
              <a:off x="3011" y="2594"/>
              <a:ext cx="187" cy="100"/>
            </a:xfrm>
            <a:custGeom>
              <a:avLst/>
              <a:gdLst/>
              <a:ahLst/>
              <a:cxnLst/>
              <a:rect l="l" t="t" r="r" b="b"/>
              <a:pathLst>
                <a:path w="498" h="269" extrusionOk="0">
                  <a:moveTo>
                    <a:pt x="458" y="33"/>
                  </a:moveTo>
                  <a:cubicBezTo>
                    <a:pt x="489" y="89"/>
                    <a:pt x="498" y="133"/>
                    <a:pt x="485" y="241"/>
                  </a:cubicBezTo>
                  <a:cubicBezTo>
                    <a:pt x="461" y="260"/>
                    <a:pt x="283" y="252"/>
                    <a:pt x="205" y="257"/>
                  </a:cubicBezTo>
                  <a:cubicBezTo>
                    <a:pt x="169" y="259"/>
                    <a:pt x="101" y="269"/>
                    <a:pt x="54" y="227"/>
                  </a:cubicBezTo>
                  <a:cubicBezTo>
                    <a:pt x="0" y="179"/>
                    <a:pt x="121" y="1"/>
                    <a:pt x="27" y="0"/>
                  </a:cubicBezTo>
                  <a:cubicBezTo>
                    <a:pt x="222" y="3"/>
                    <a:pt x="339" y="12"/>
                    <a:pt x="458" y="33"/>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
            <p:cNvSpPr/>
            <p:nvPr/>
          </p:nvSpPr>
          <p:spPr>
            <a:xfrm>
              <a:off x="2883" y="2268"/>
              <a:ext cx="161" cy="241"/>
            </a:xfrm>
            <a:custGeom>
              <a:avLst/>
              <a:gdLst/>
              <a:ahLst/>
              <a:cxnLst/>
              <a:rect l="l" t="t" r="r" b="b"/>
              <a:pathLst>
                <a:path w="430" h="643" extrusionOk="0">
                  <a:moveTo>
                    <a:pt x="0" y="226"/>
                  </a:moveTo>
                  <a:cubicBezTo>
                    <a:pt x="0" y="226"/>
                    <a:pt x="305" y="89"/>
                    <a:pt x="347" y="45"/>
                  </a:cubicBezTo>
                  <a:cubicBezTo>
                    <a:pt x="389" y="0"/>
                    <a:pt x="430" y="529"/>
                    <a:pt x="269" y="586"/>
                  </a:cubicBezTo>
                  <a:cubicBezTo>
                    <a:pt x="108" y="643"/>
                    <a:pt x="0" y="226"/>
                    <a:pt x="0" y="226"/>
                  </a:cubicBezTo>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1"/>
            <p:cNvSpPr/>
            <p:nvPr/>
          </p:nvSpPr>
          <p:spPr>
            <a:xfrm>
              <a:off x="2823" y="2353"/>
              <a:ext cx="376" cy="344"/>
            </a:xfrm>
            <a:custGeom>
              <a:avLst/>
              <a:gdLst/>
              <a:ahLst/>
              <a:cxnLst/>
              <a:rect l="l" t="t" r="r" b="b"/>
              <a:pathLst>
                <a:path w="1006" h="921" extrusionOk="0">
                  <a:moveTo>
                    <a:pt x="162" y="0"/>
                  </a:moveTo>
                  <a:cubicBezTo>
                    <a:pt x="162" y="0"/>
                    <a:pt x="0" y="921"/>
                    <a:pt x="546" y="911"/>
                  </a:cubicBezTo>
                  <a:cubicBezTo>
                    <a:pt x="847" y="905"/>
                    <a:pt x="1006" y="905"/>
                    <a:pt x="1006" y="905"/>
                  </a:cubicBezTo>
                  <a:lnTo>
                    <a:pt x="162" y="0"/>
                  </a:lnTo>
                  <a:close/>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
            <p:cNvSpPr/>
            <p:nvPr/>
          </p:nvSpPr>
          <p:spPr>
            <a:xfrm>
              <a:off x="2962" y="2683"/>
              <a:ext cx="215" cy="68"/>
            </a:xfrm>
            <a:custGeom>
              <a:avLst/>
              <a:gdLst/>
              <a:ahLst/>
              <a:cxnLst/>
              <a:rect l="l" t="t" r="r" b="b"/>
              <a:pathLst>
                <a:path w="575" h="181" extrusionOk="0">
                  <a:moveTo>
                    <a:pt x="534" y="181"/>
                  </a:moveTo>
                  <a:cubicBezTo>
                    <a:pt x="40" y="181"/>
                    <a:pt x="40" y="181"/>
                    <a:pt x="40" y="181"/>
                  </a:cubicBezTo>
                  <a:cubicBezTo>
                    <a:pt x="18" y="181"/>
                    <a:pt x="0" y="163"/>
                    <a:pt x="0" y="141"/>
                  </a:cubicBezTo>
                  <a:cubicBezTo>
                    <a:pt x="0" y="112"/>
                    <a:pt x="0" y="112"/>
                    <a:pt x="0" y="112"/>
                  </a:cubicBezTo>
                  <a:cubicBezTo>
                    <a:pt x="0" y="90"/>
                    <a:pt x="18" y="71"/>
                    <a:pt x="40" y="71"/>
                  </a:cubicBezTo>
                  <a:cubicBezTo>
                    <a:pt x="549" y="0"/>
                    <a:pt x="549" y="0"/>
                    <a:pt x="549" y="0"/>
                  </a:cubicBezTo>
                  <a:cubicBezTo>
                    <a:pt x="571" y="0"/>
                    <a:pt x="575" y="90"/>
                    <a:pt x="575" y="112"/>
                  </a:cubicBezTo>
                  <a:cubicBezTo>
                    <a:pt x="575" y="141"/>
                    <a:pt x="575" y="141"/>
                    <a:pt x="575" y="141"/>
                  </a:cubicBezTo>
                  <a:cubicBezTo>
                    <a:pt x="575" y="163"/>
                    <a:pt x="557" y="181"/>
                    <a:pt x="534" y="181"/>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1"/>
            <p:cNvSpPr/>
            <p:nvPr/>
          </p:nvSpPr>
          <p:spPr>
            <a:xfrm>
              <a:off x="2913" y="2734"/>
              <a:ext cx="373" cy="20"/>
            </a:xfrm>
            <a:custGeom>
              <a:avLst/>
              <a:gdLst/>
              <a:ahLst/>
              <a:cxnLst/>
              <a:rect l="l" t="t" r="r" b="b"/>
              <a:pathLst>
                <a:path w="996" h="51" extrusionOk="0">
                  <a:moveTo>
                    <a:pt x="971" y="51"/>
                  </a:moveTo>
                  <a:cubicBezTo>
                    <a:pt x="26" y="51"/>
                    <a:pt x="26" y="51"/>
                    <a:pt x="26" y="51"/>
                  </a:cubicBezTo>
                  <a:cubicBezTo>
                    <a:pt x="12" y="51"/>
                    <a:pt x="0" y="40"/>
                    <a:pt x="0" y="25"/>
                  </a:cubicBezTo>
                  <a:cubicBezTo>
                    <a:pt x="0" y="11"/>
                    <a:pt x="12" y="0"/>
                    <a:pt x="26" y="0"/>
                  </a:cubicBezTo>
                  <a:cubicBezTo>
                    <a:pt x="971" y="0"/>
                    <a:pt x="971" y="0"/>
                    <a:pt x="971" y="0"/>
                  </a:cubicBezTo>
                  <a:cubicBezTo>
                    <a:pt x="985" y="0"/>
                    <a:pt x="996" y="11"/>
                    <a:pt x="996" y="25"/>
                  </a:cubicBezTo>
                  <a:cubicBezTo>
                    <a:pt x="996" y="40"/>
                    <a:pt x="985" y="51"/>
                    <a:pt x="971" y="51"/>
                  </a:cubicBezTo>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1"/>
            <p:cNvSpPr/>
            <p:nvPr/>
          </p:nvSpPr>
          <p:spPr>
            <a:xfrm>
              <a:off x="2883"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
            <p:cNvSpPr/>
            <p:nvPr/>
          </p:nvSpPr>
          <p:spPr>
            <a:xfrm>
              <a:off x="3248"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
            <p:cNvSpPr/>
            <p:nvPr/>
          </p:nvSpPr>
          <p:spPr>
            <a:xfrm>
              <a:off x="2794" y="2208"/>
              <a:ext cx="504" cy="570"/>
            </a:xfrm>
            <a:custGeom>
              <a:avLst/>
              <a:gdLst/>
              <a:ahLst/>
              <a:cxnLst/>
              <a:rect l="l" t="t" r="r" b="b"/>
              <a:pathLst>
                <a:path w="1346" h="1523" extrusionOk="0">
                  <a:moveTo>
                    <a:pt x="1318" y="1523"/>
                  </a:moveTo>
                  <a:cubicBezTo>
                    <a:pt x="1311" y="1523"/>
                    <a:pt x="1304" y="1520"/>
                    <a:pt x="1299" y="1515"/>
                  </a:cubicBezTo>
                  <a:cubicBezTo>
                    <a:pt x="87" y="252"/>
                    <a:pt x="87" y="252"/>
                    <a:pt x="87" y="252"/>
                  </a:cubicBezTo>
                  <a:cubicBezTo>
                    <a:pt x="78" y="243"/>
                    <a:pt x="0" y="156"/>
                    <a:pt x="30" y="82"/>
                  </a:cubicBezTo>
                  <a:cubicBezTo>
                    <a:pt x="50" y="33"/>
                    <a:pt x="108" y="6"/>
                    <a:pt x="204" y="1"/>
                  </a:cubicBezTo>
                  <a:cubicBezTo>
                    <a:pt x="218" y="0"/>
                    <a:pt x="230" y="11"/>
                    <a:pt x="231" y="25"/>
                  </a:cubicBezTo>
                  <a:cubicBezTo>
                    <a:pt x="232" y="39"/>
                    <a:pt x="221" y="51"/>
                    <a:pt x="207" y="52"/>
                  </a:cubicBezTo>
                  <a:cubicBezTo>
                    <a:pt x="135" y="56"/>
                    <a:pt x="88" y="73"/>
                    <a:pt x="77" y="101"/>
                  </a:cubicBezTo>
                  <a:cubicBezTo>
                    <a:pt x="62" y="138"/>
                    <a:pt x="107" y="199"/>
                    <a:pt x="124" y="217"/>
                  </a:cubicBezTo>
                  <a:cubicBezTo>
                    <a:pt x="1336" y="1480"/>
                    <a:pt x="1336" y="1480"/>
                    <a:pt x="1336" y="1480"/>
                  </a:cubicBezTo>
                  <a:cubicBezTo>
                    <a:pt x="1346" y="1490"/>
                    <a:pt x="1346" y="1506"/>
                    <a:pt x="1335" y="1516"/>
                  </a:cubicBezTo>
                  <a:cubicBezTo>
                    <a:pt x="1330" y="1521"/>
                    <a:pt x="1324" y="1523"/>
                    <a:pt x="1318" y="1523"/>
                  </a:cubicBezTo>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
            <p:cNvSpPr/>
            <p:nvPr/>
          </p:nvSpPr>
          <p:spPr>
            <a:xfrm>
              <a:off x="2873" y="2343"/>
              <a:ext cx="59" cy="435"/>
            </a:xfrm>
            <a:custGeom>
              <a:avLst/>
              <a:gdLst/>
              <a:ahLst/>
              <a:cxnLst/>
              <a:rect l="l" t="t" r="r" b="b"/>
              <a:pathLst>
                <a:path w="158" h="1163" extrusionOk="0">
                  <a:moveTo>
                    <a:pt x="132" y="1163"/>
                  </a:moveTo>
                  <a:cubicBezTo>
                    <a:pt x="119" y="1163"/>
                    <a:pt x="108" y="1153"/>
                    <a:pt x="106" y="1140"/>
                  </a:cubicBezTo>
                  <a:cubicBezTo>
                    <a:pt x="1" y="29"/>
                    <a:pt x="1" y="29"/>
                    <a:pt x="1" y="29"/>
                  </a:cubicBezTo>
                  <a:cubicBezTo>
                    <a:pt x="0" y="15"/>
                    <a:pt x="10" y="3"/>
                    <a:pt x="24" y="1"/>
                  </a:cubicBezTo>
                  <a:cubicBezTo>
                    <a:pt x="38" y="0"/>
                    <a:pt x="51" y="10"/>
                    <a:pt x="52" y="24"/>
                  </a:cubicBezTo>
                  <a:cubicBezTo>
                    <a:pt x="157" y="1135"/>
                    <a:pt x="157" y="1135"/>
                    <a:pt x="157" y="1135"/>
                  </a:cubicBezTo>
                  <a:cubicBezTo>
                    <a:pt x="158" y="1149"/>
                    <a:pt x="148" y="1162"/>
                    <a:pt x="134" y="1163"/>
                  </a:cubicBezTo>
                  <a:lnTo>
                    <a:pt x="132" y="1163"/>
                  </a:lnTo>
                  <a:close/>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1"/>
            <p:cNvSpPr/>
            <p:nvPr/>
          </p:nvSpPr>
          <p:spPr>
            <a:xfrm>
              <a:off x="2899" y="2567"/>
              <a:ext cx="219" cy="76"/>
            </a:xfrm>
            <a:custGeom>
              <a:avLst/>
              <a:gdLst/>
              <a:ahLst/>
              <a:cxnLst/>
              <a:rect l="l" t="t" r="r" b="b"/>
              <a:pathLst>
                <a:path w="585" h="203" extrusionOk="0">
                  <a:moveTo>
                    <a:pt x="28" y="203"/>
                  </a:moveTo>
                  <a:cubicBezTo>
                    <a:pt x="17" y="203"/>
                    <a:pt x="7" y="195"/>
                    <a:pt x="4" y="184"/>
                  </a:cubicBezTo>
                  <a:cubicBezTo>
                    <a:pt x="0" y="171"/>
                    <a:pt x="8" y="157"/>
                    <a:pt x="22" y="153"/>
                  </a:cubicBezTo>
                  <a:cubicBezTo>
                    <a:pt x="550" y="3"/>
                    <a:pt x="550" y="3"/>
                    <a:pt x="550" y="3"/>
                  </a:cubicBezTo>
                  <a:cubicBezTo>
                    <a:pt x="563" y="0"/>
                    <a:pt x="577" y="7"/>
                    <a:pt x="581" y="21"/>
                  </a:cubicBezTo>
                  <a:cubicBezTo>
                    <a:pt x="585" y="35"/>
                    <a:pt x="577" y="49"/>
                    <a:pt x="564" y="52"/>
                  </a:cubicBezTo>
                  <a:cubicBezTo>
                    <a:pt x="35" y="202"/>
                    <a:pt x="35" y="202"/>
                    <a:pt x="35" y="202"/>
                  </a:cubicBezTo>
                  <a:cubicBezTo>
                    <a:pt x="33" y="202"/>
                    <a:pt x="31" y="203"/>
                    <a:pt x="28" y="203"/>
                  </a:cubicBezTo>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
            <p:cNvSpPr/>
            <p:nvPr/>
          </p:nvSpPr>
          <p:spPr>
            <a:xfrm>
              <a:off x="2659" y="2211"/>
              <a:ext cx="181" cy="64"/>
            </a:xfrm>
            <a:custGeom>
              <a:avLst/>
              <a:gdLst/>
              <a:ahLst/>
              <a:cxnLst/>
              <a:rect l="l" t="t" r="r" b="b"/>
              <a:pathLst>
                <a:path w="484" h="173" extrusionOk="0">
                  <a:moveTo>
                    <a:pt x="0" y="0"/>
                  </a:moveTo>
                  <a:cubicBezTo>
                    <a:pt x="283" y="48"/>
                    <a:pt x="283" y="48"/>
                    <a:pt x="283" y="48"/>
                  </a:cubicBezTo>
                  <a:cubicBezTo>
                    <a:pt x="347" y="39"/>
                    <a:pt x="404" y="34"/>
                    <a:pt x="453" y="38"/>
                  </a:cubicBezTo>
                  <a:cubicBezTo>
                    <a:pt x="465" y="42"/>
                    <a:pt x="484" y="53"/>
                    <a:pt x="446" y="68"/>
                  </a:cubicBezTo>
                  <a:cubicBezTo>
                    <a:pt x="408" y="84"/>
                    <a:pt x="369" y="102"/>
                    <a:pt x="370" y="117"/>
                  </a:cubicBezTo>
                  <a:cubicBezTo>
                    <a:pt x="371" y="132"/>
                    <a:pt x="401" y="136"/>
                    <a:pt x="399" y="158"/>
                  </a:cubicBezTo>
                  <a:cubicBezTo>
                    <a:pt x="398" y="173"/>
                    <a:pt x="351" y="161"/>
                    <a:pt x="259" y="122"/>
                  </a:cubicBezTo>
                  <a:cubicBezTo>
                    <a:pt x="12" y="140"/>
                    <a:pt x="12" y="140"/>
                    <a:pt x="12" y="140"/>
                  </a:cubicBez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
            <p:cNvSpPr/>
            <p:nvPr/>
          </p:nvSpPr>
          <p:spPr>
            <a:xfrm>
              <a:off x="2483" y="2001"/>
              <a:ext cx="275" cy="315"/>
            </a:xfrm>
            <a:custGeom>
              <a:avLst/>
              <a:gdLst/>
              <a:ahLst/>
              <a:cxnLst/>
              <a:rect l="l" t="t" r="r" b="b"/>
              <a:pathLst>
                <a:path w="736" h="840" extrusionOk="0">
                  <a:moveTo>
                    <a:pt x="112" y="0"/>
                  </a:moveTo>
                  <a:cubicBezTo>
                    <a:pt x="184" y="0"/>
                    <a:pt x="184" y="0"/>
                    <a:pt x="184" y="0"/>
                  </a:cubicBezTo>
                  <a:cubicBezTo>
                    <a:pt x="448" y="157"/>
                    <a:pt x="261" y="496"/>
                    <a:pt x="736" y="589"/>
                  </a:cubicBezTo>
                  <a:cubicBezTo>
                    <a:pt x="667" y="788"/>
                    <a:pt x="667" y="788"/>
                    <a:pt x="667" y="788"/>
                  </a:cubicBezTo>
                  <a:cubicBezTo>
                    <a:pt x="0" y="840"/>
                    <a:pt x="160" y="330"/>
                    <a:pt x="112" y="0"/>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1"/>
            <p:cNvSpPr/>
            <p:nvPr/>
          </p:nvSpPr>
          <p:spPr>
            <a:xfrm>
              <a:off x="2505" y="1913"/>
              <a:ext cx="62" cy="125"/>
            </a:xfrm>
            <a:custGeom>
              <a:avLst/>
              <a:gdLst/>
              <a:ahLst/>
              <a:cxnLst/>
              <a:rect l="l" t="t" r="r" b="b"/>
              <a:pathLst>
                <a:path w="62" h="125" extrusionOk="0">
                  <a:moveTo>
                    <a:pt x="0" y="117"/>
                  </a:moveTo>
                  <a:lnTo>
                    <a:pt x="41" y="0"/>
                  </a:lnTo>
                  <a:lnTo>
                    <a:pt x="60" y="2"/>
                  </a:lnTo>
                  <a:lnTo>
                    <a:pt x="62" y="125"/>
                  </a:lnTo>
                  <a:lnTo>
                    <a:pt x="0" y="117"/>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1"/>
            <p:cNvSpPr/>
            <p:nvPr/>
          </p:nvSpPr>
          <p:spPr>
            <a:xfrm>
              <a:off x="2516" y="1827"/>
              <a:ext cx="119" cy="156"/>
            </a:xfrm>
            <a:custGeom>
              <a:avLst/>
              <a:gdLst/>
              <a:ahLst/>
              <a:cxnLst/>
              <a:rect l="l" t="t" r="r" b="b"/>
              <a:pathLst>
                <a:path w="319" h="417" extrusionOk="0">
                  <a:moveTo>
                    <a:pt x="238" y="410"/>
                  </a:moveTo>
                  <a:cubicBezTo>
                    <a:pt x="184" y="417"/>
                    <a:pt x="0" y="292"/>
                    <a:pt x="28" y="146"/>
                  </a:cubicBezTo>
                  <a:cubicBezTo>
                    <a:pt x="56" y="0"/>
                    <a:pt x="257" y="57"/>
                    <a:pt x="288" y="136"/>
                  </a:cubicBezTo>
                  <a:cubicBezTo>
                    <a:pt x="319" y="216"/>
                    <a:pt x="291" y="403"/>
                    <a:pt x="238" y="410"/>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1"/>
            <p:cNvSpPr/>
            <p:nvPr/>
          </p:nvSpPr>
          <p:spPr>
            <a:xfrm>
              <a:off x="2515" y="1839"/>
              <a:ext cx="109" cy="99"/>
            </a:xfrm>
            <a:custGeom>
              <a:avLst/>
              <a:gdLst/>
              <a:ahLst/>
              <a:cxnLst/>
              <a:rect l="l" t="t" r="r" b="b"/>
              <a:pathLst>
                <a:path w="291" h="263" extrusionOk="0">
                  <a:moveTo>
                    <a:pt x="123" y="179"/>
                  </a:moveTo>
                  <a:cubicBezTo>
                    <a:pt x="118" y="175"/>
                    <a:pt x="112" y="172"/>
                    <a:pt x="105" y="171"/>
                  </a:cubicBezTo>
                  <a:cubicBezTo>
                    <a:pt x="86" y="168"/>
                    <a:pt x="69" y="183"/>
                    <a:pt x="67" y="201"/>
                  </a:cubicBezTo>
                  <a:cubicBezTo>
                    <a:pt x="64" y="219"/>
                    <a:pt x="71" y="234"/>
                    <a:pt x="83" y="242"/>
                  </a:cubicBezTo>
                  <a:cubicBezTo>
                    <a:pt x="75" y="254"/>
                    <a:pt x="67" y="262"/>
                    <a:pt x="59" y="263"/>
                  </a:cubicBezTo>
                  <a:cubicBezTo>
                    <a:pt x="30" y="256"/>
                    <a:pt x="0" y="177"/>
                    <a:pt x="7" y="117"/>
                  </a:cubicBezTo>
                  <a:cubicBezTo>
                    <a:pt x="15" y="50"/>
                    <a:pt x="75" y="0"/>
                    <a:pt x="173" y="12"/>
                  </a:cubicBezTo>
                  <a:cubicBezTo>
                    <a:pt x="262" y="23"/>
                    <a:pt x="291" y="63"/>
                    <a:pt x="289" y="96"/>
                  </a:cubicBezTo>
                  <a:cubicBezTo>
                    <a:pt x="250" y="101"/>
                    <a:pt x="183" y="97"/>
                    <a:pt x="88" y="85"/>
                  </a:cubicBezTo>
                  <a:cubicBezTo>
                    <a:pt x="87" y="92"/>
                    <a:pt x="87" y="92"/>
                    <a:pt x="87" y="92"/>
                  </a:cubicBezTo>
                  <a:cubicBezTo>
                    <a:pt x="169" y="109"/>
                    <a:pt x="169" y="109"/>
                    <a:pt x="169" y="109"/>
                  </a:cubicBezTo>
                  <a:cubicBezTo>
                    <a:pt x="177" y="152"/>
                    <a:pt x="177" y="152"/>
                    <a:pt x="177" y="152"/>
                  </a:cubicBezTo>
                  <a:cubicBezTo>
                    <a:pt x="156" y="147"/>
                    <a:pt x="138" y="160"/>
                    <a:pt x="123" y="179"/>
                  </a:cubicBezTo>
                </a:path>
              </a:pathLst>
            </a:custGeom>
            <a:solidFill>
              <a:srgbClr val="22204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1"/>
            <p:cNvSpPr/>
            <p:nvPr/>
          </p:nvSpPr>
          <p:spPr>
            <a:xfrm>
              <a:off x="2516" y="2248"/>
              <a:ext cx="182" cy="530"/>
            </a:xfrm>
            <a:custGeom>
              <a:avLst/>
              <a:gdLst/>
              <a:ahLst/>
              <a:cxnLst/>
              <a:rect l="l" t="t" r="r" b="b"/>
              <a:pathLst>
                <a:path w="182" h="530" extrusionOk="0">
                  <a:moveTo>
                    <a:pt x="0" y="0"/>
                  </a:moveTo>
                  <a:lnTo>
                    <a:pt x="98" y="318"/>
                  </a:lnTo>
                  <a:lnTo>
                    <a:pt x="145" y="530"/>
                  </a:lnTo>
                  <a:lnTo>
                    <a:pt x="182" y="530"/>
                  </a:lnTo>
                  <a:lnTo>
                    <a:pt x="132" y="0"/>
                  </a:ln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
            <p:cNvSpPr/>
            <p:nvPr/>
          </p:nvSpPr>
          <p:spPr>
            <a:xfrm>
              <a:off x="2409" y="2248"/>
              <a:ext cx="219" cy="535"/>
            </a:xfrm>
            <a:custGeom>
              <a:avLst/>
              <a:gdLst/>
              <a:ahLst/>
              <a:cxnLst/>
              <a:rect l="l" t="t" r="r" b="b"/>
              <a:pathLst>
                <a:path w="587" h="1433" extrusionOk="0">
                  <a:moveTo>
                    <a:pt x="194" y="0"/>
                  </a:moveTo>
                  <a:cubicBezTo>
                    <a:pt x="212" y="468"/>
                    <a:pt x="191" y="709"/>
                    <a:pt x="187" y="752"/>
                  </a:cubicBezTo>
                  <a:cubicBezTo>
                    <a:pt x="183" y="794"/>
                    <a:pt x="129" y="912"/>
                    <a:pt x="0" y="1433"/>
                  </a:cubicBezTo>
                  <a:cubicBezTo>
                    <a:pt x="106" y="1397"/>
                    <a:pt x="106" y="1397"/>
                    <a:pt x="106" y="1397"/>
                  </a:cubicBezTo>
                  <a:cubicBezTo>
                    <a:pt x="309" y="919"/>
                    <a:pt x="378" y="828"/>
                    <a:pt x="401" y="765"/>
                  </a:cubicBezTo>
                  <a:cubicBezTo>
                    <a:pt x="424" y="703"/>
                    <a:pt x="486" y="448"/>
                    <a:pt x="587" y="0"/>
                  </a:cubicBezTo>
                  <a:lnTo>
                    <a:pt x="194" y="0"/>
                  </a:lnTo>
                  <a:close/>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1"/>
            <p:cNvSpPr/>
            <p:nvPr/>
          </p:nvSpPr>
          <p:spPr>
            <a:xfrm>
              <a:off x="2402"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1"/>
            <p:cNvSpPr/>
            <p:nvPr/>
          </p:nvSpPr>
          <p:spPr>
            <a:xfrm>
              <a:off x="2645"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
            <p:cNvSpPr/>
            <p:nvPr/>
          </p:nvSpPr>
          <p:spPr>
            <a:xfrm>
              <a:off x="2503" y="2248"/>
              <a:ext cx="168" cy="162"/>
            </a:xfrm>
            <a:custGeom>
              <a:avLst/>
              <a:gdLst/>
              <a:ahLst/>
              <a:cxnLst/>
              <a:rect l="l" t="t" r="r" b="b"/>
              <a:pathLst>
                <a:path w="168" h="162" extrusionOk="0">
                  <a:moveTo>
                    <a:pt x="0" y="0"/>
                  </a:moveTo>
                  <a:lnTo>
                    <a:pt x="41" y="162"/>
                  </a:lnTo>
                  <a:lnTo>
                    <a:pt x="168" y="162"/>
                  </a:lnTo>
                  <a:lnTo>
                    <a:pt x="149" y="0"/>
                  </a:lnTo>
                  <a:lnTo>
                    <a:pt x="0" y="0"/>
                  </a:lnTo>
                  <a:close/>
                </a:path>
              </a:pathLst>
            </a:custGeom>
            <a:solidFill>
              <a:srgbClr val="93CDF1"/>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
            <p:cNvSpPr/>
            <p:nvPr/>
          </p:nvSpPr>
          <p:spPr>
            <a:xfrm>
              <a:off x="2464" y="2248"/>
              <a:ext cx="173" cy="162"/>
            </a:xfrm>
            <a:custGeom>
              <a:avLst/>
              <a:gdLst/>
              <a:ahLst/>
              <a:cxnLst/>
              <a:rect l="l" t="t" r="r" b="b"/>
              <a:pathLst>
                <a:path w="463" h="434" extrusionOk="0">
                  <a:moveTo>
                    <a:pt x="43" y="0"/>
                  </a:moveTo>
                  <a:cubicBezTo>
                    <a:pt x="7" y="109"/>
                    <a:pt x="0" y="254"/>
                    <a:pt x="22" y="434"/>
                  </a:cubicBezTo>
                  <a:cubicBezTo>
                    <a:pt x="368" y="434"/>
                    <a:pt x="368" y="434"/>
                    <a:pt x="368" y="434"/>
                  </a:cubicBezTo>
                  <a:cubicBezTo>
                    <a:pt x="463" y="0"/>
                    <a:pt x="463" y="0"/>
                    <a:pt x="463" y="0"/>
                  </a:cubicBezTo>
                  <a:lnTo>
                    <a:pt x="43" y="0"/>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
            <p:cNvSpPr/>
            <p:nvPr/>
          </p:nvSpPr>
          <p:spPr>
            <a:xfrm>
              <a:off x="2440" y="1985"/>
              <a:ext cx="291" cy="385"/>
            </a:xfrm>
            <a:custGeom>
              <a:avLst/>
              <a:gdLst/>
              <a:ahLst/>
              <a:cxnLst/>
              <a:rect l="l" t="t" r="r" b="b"/>
              <a:pathLst>
                <a:path w="779" h="1029" extrusionOk="0">
                  <a:moveTo>
                    <a:pt x="2" y="912"/>
                  </a:moveTo>
                  <a:cubicBezTo>
                    <a:pt x="373" y="1029"/>
                    <a:pt x="601" y="995"/>
                    <a:pt x="685" y="811"/>
                  </a:cubicBezTo>
                  <a:cubicBezTo>
                    <a:pt x="779" y="606"/>
                    <a:pt x="625" y="458"/>
                    <a:pt x="537" y="323"/>
                  </a:cubicBezTo>
                  <a:cubicBezTo>
                    <a:pt x="481" y="236"/>
                    <a:pt x="392" y="136"/>
                    <a:pt x="390" y="27"/>
                  </a:cubicBezTo>
                  <a:cubicBezTo>
                    <a:pt x="196" y="0"/>
                    <a:pt x="196" y="0"/>
                    <a:pt x="196" y="0"/>
                  </a:cubicBezTo>
                  <a:cubicBezTo>
                    <a:pt x="97" y="99"/>
                    <a:pt x="80" y="474"/>
                    <a:pt x="80" y="593"/>
                  </a:cubicBezTo>
                  <a:cubicBezTo>
                    <a:pt x="79" y="713"/>
                    <a:pt x="0" y="813"/>
                    <a:pt x="2" y="912"/>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
            <p:cNvSpPr/>
            <p:nvPr/>
          </p:nvSpPr>
          <p:spPr>
            <a:xfrm>
              <a:off x="2539" y="2176"/>
              <a:ext cx="165" cy="143"/>
            </a:xfrm>
            <a:custGeom>
              <a:avLst/>
              <a:gdLst/>
              <a:ahLst/>
              <a:cxnLst/>
              <a:rect l="l" t="t" r="r" b="b"/>
              <a:pathLst>
                <a:path w="442" h="382" extrusionOk="0">
                  <a:moveTo>
                    <a:pt x="373" y="272"/>
                  </a:moveTo>
                  <a:cubicBezTo>
                    <a:pt x="403" y="274"/>
                    <a:pt x="425" y="247"/>
                    <a:pt x="431" y="254"/>
                  </a:cubicBezTo>
                  <a:cubicBezTo>
                    <a:pt x="442" y="285"/>
                    <a:pt x="414" y="364"/>
                    <a:pt x="357" y="376"/>
                  </a:cubicBezTo>
                  <a:cubicBezTo>
                    <a:pt x="331" y="382"/>
                    <a:pt x="288" y="327"/>
                    <a:pt x="270" y="308"/>
                  </a:cubicBezTo>
                  <a:cubicBezTo>
                    <a:pt x="258" y="295"/>
                    <a:pt x="168" y="232"/>
                    <a:pt x="0" y="119"/>
                  </a:cubicBezTo>
                  <a:cubicBezTo>
                    <a:pt x="102" y="0"/>
                    <a:pt x="102" y="0"/>
                    <a:pt x="102" y="0"/>
                  </a:cubicBezTo>
                  <a:cubicBezTo>
                    <a:pt x="262" y="180"/>
                    <a:pt x="353" y="271"/>
                    <a:pt x="373" y="272"/>
                  </a:cubicBezTo>
                </a:path>
              </a:pathLst>
            </a:custGeom>
            <a:solidFill>
              <a:srgbClr val="DDBDA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
            <p:cNvSpPr/>
            <p:nvPr/>
          </p:nvSpPr>
          <p:spPr>
            <a:xfrm>
              <a:off x="2473" y="1978"/>
              <a:ext cx="142" cy="333"/>
            </a:xfrm>
            <a:custGeom>
              <a:avLst/>
              <a:gdLst/>
              <a:ahLst/>
              <a:cxnLst/>
              <a:rect l="l" t="t" r="r" b="b"/>
              <a:pathLst>
                <a:path w="380" h="889" extrusionOk="0">
                  <a:moveTo>
                    <a:pt x="105" y="0"/>
                  </a:moveTo>
                  <a:cubicBezTo>
                    <a:pt x="0" y="354"/>
                    <a:pt x="0" y="639"/>
                    <a:pt x="331" y="889"/>
                  </a:cubicBezTo>
                  <a:cubicBezTo>
                    <a:pt x="364" y="705"/>
                    <a:pt x="380" y="613"/>
                    <a:pt x="379" y="611"/>
                  </a:cubicBezTo>
                  <a:cubicBezTo>
                    <a:pt x="253" y="455"/>
                    <a:pt x="150" y="347"/>
                    <a:pt x="190" y="38"/>
                  </a:cubicBezTo>
                  <a:lnTo>
                    <a:pt x="105" y="0"/>
                  </a:lnTo>
                  <a:close/>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
            <p:cNvSpPr/>
            <p:nvPr/>
          </p:nvSpPr>
          <p:spPr>
            <a:xfrm>
              <a:off x="5521"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
            <p:cNvSpPr/>
            <p:nvPr/>
          </p:nvSpPr>
          <p:spPr>
            <a:xfrm>
              <a:off x="5448" y="2815"/>
              <a:ext cx="140" cy="49"/>
            </a:xfrm>
            <a:custGeom>
              <a:avLst/>
              <a:gdLst/>
              <a:ahLst/>
              <a:cxnLst/>
              <a:rect l="l" t="t" r="r" b="b"/>
              <a:pathLst>
                <a:path w="376" h="130" extrusionOk="0">
                  <a:moveTo>
                    <a:pt x="365"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5" y="37"/>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
            <p:cNvSpPr/>
            <p:nvPr/>
          </p:nvSpPr>
          <p:spPr>
            <a:xfrm>
              <a:off x="5692"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
            <p:cNvSpPr/>
            <p:nvPr/>
          </p:nvSpPr>
          <p:spPr>
            <a:xfrm>
              <a:off x="5512" y="1988"/>
              <a:ext cx="178" cy="310"/>
            </a:xfrm>
            <a:custGeom>
              <a:avLst/>
              <a:gdLst/>
              <a:ahLst/>
              <a:cxnLst/>
              <a:rect l="l" t="t" r="r" b="b"/>
              <a:pathLst>
                <a:path w="475" h="828" extrusionOk="0">
                  <a:moveTo>
                    <a:pt x="0" y="66"/>
                  </a:moveTo>
                  <a:cubicBezTo>
                    <a:pt x="154" y="828"/>
                    <a:pt x="154" y="828"/>
                    <a:pt x="154" y="828"/>
                  </a:cubicBezTo>
                  <a:cubicBezTo>
                    <a:pt x="475" y="820"/>
                    <a:pt x="475" y="820"/>
                    <a:pt x="475" y="820"/>
                  </a:cubicBezTo>
                  <a:cubicBezTo>
                    <a:pt x="475" y="820"/>
                    <a:pt x="121" y="0"/>
                    <a:pt x="79" y="10"/>
                  </a:cubicBezTo>
                  <a:cubicBezTo>
                    <a:pt x="37" y="20"/>
                    <a:pt x="0" y="66"/>
                    <a:pt x="0" y="66"/>
                  </a:cubicBezTo>
                </a:path>
              </a:pathLst>
            </a:custGeom>
            <a:solidFill>
              <a:srgbClr val="67BDEB"/>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
            <p:cNvSpPr/>
            <p:nvPr/>
          </p:nvSpPr>
          <p:spPr>
            <a:xfrm>
              <a:off x="5276" y="2191"/>
              <a:ext cx="206" cy="180"/>
            </a:xfrm>
            <a:custGeom>
              <a:avLst/>
              <a:gdLst/>
              <a:ahLst/>
              <a:cxnLst/>
              <a:rect l="l" t="t" r="r" b="b"/>
              <a:pathLst>
                <a:path w="549" h="480" extrusionOk="0">
                  <a:moveTo>
                    <a:pt x="454" y="0"/>
                  </a:moveTo>
                  <a:cubicBezTo>
                    <a:pt x="202" y="264"/>
                    <a:pt x="202" y="264"/>
                    <a:pt x="202" y="264"/>
                  </a:cubicBezTo>
                  <a:cubicBezTo>
                    <a:pt x="130" y="305"/>
                    <a:pt x="69" y="343"/>
                    <a:pt x="21" y="384"/>
                  </a:cubicBezTo>
                  <a:cubicBezTo>
                    <a:pt x="11" y="398"/>
                    <a:pt x="0" y="423"/>
                    <a:pt x="51" y="410"/>
                  </a:cubicBezTo>
                  <a:cubicBezTo>
                    <a:pt x="102" y="397"/>
                    <a:pt x="156" y="385"/>
                    <a:pt x="167" y="402"/>
                  </a:cubicBezTo>
                  <a:cubicBezTo>
                    <a:pt x="177" y="418"/>
                    <a:pt x="149" y="445"/>
                    <a:pt x="168" y="466"/>
                  </a:cubicBezTo>
                  <a:cubicBezTo>
                    <a:pt x="180" y="480"/>
                    <a:pt x="219" y="432"/>
                    <a:pt x="283" y="322"/>
                  </a:cubicBezTo>
                  <a:cubicBezTo>
                    <a:pt x="549" y="152"/>
                    <a:pt x="549" y="152"/>
                    <a:pt x="549" y="152"/>
                  </a:cubicBezTo>
                  <a:lnTo>
                    <a:pt x="454" y="0"/>
                  </a:lnTo>
                  <a:close/>
                </a:path>
              </a:pathLst>
            </a:custGeom>
            <a:solidFill>
              <a:srgbClr val="BA8D7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
            <p:cNvSpPr/>
            <p:nvPr/>
          </p:nvSpPr>
          <p:spPr>
            <a:xfrm>
              <a:off x="5379" y="2130"/>
              <a:ext cx="147" cy="178"/>
            </a:xfrm>
            <a:custGeom>
              <a:avLst/>
              <a:gdLst/>
              <a:ahLst/>
              <a:cxnLst/>
              <a:rect l="l" t="t" r="r" b="b"/>
              <a:pathLst>
                <a:path w="147" h="178" extrusionOk="0">
                  <a:moveTo>
                    <a:pt x="94" y="0"/>
                  </a:moveTo>
                  <a:lnTo>
                    <a:pt x="0" y="113"/>
                  </a:lnTo>
                  <a:lnTo>
                    <a:pt x="45" y="178"/>
                  </a:lnTo>
                  <a:lnTo>
                    <a:pt x="147" y="91"/>
                  </a:lnTo>
                  <a:lnTo>
                    <a:pt x="94" y="0"/>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1"/>
            <p:cNvSpPr/>
            <p:nvPr/>
          </p:nvSpPr>
          <p:spPr>
            <a:xfrm>
              <a:off x="5370" y="1744"/>
              <a:ext cx="163" cy="222"/>
            </a:xfrm>
            <a:custGeom>
              <a:avLst/>
              <a:gdLst/>
              <a:ahLst/>
              <a:cxnLst/>
              <a:rect l="l" t="t" r="r" b="b"/>
              <a:pathLst>
                <a:path w="437" h="595" extrusionOk="0">
                  <a:moveTo>
                    <a:pt x="258" y="567"/>
                  </a:moveTo>
                  <a:cubicBezTo>
                    <a:pt x="321" y="539"/>
                    <a:pt x="437" y="278"/>
                    <a:pt x="308" y="139"/>
                  </a:cubicBezTo>
                  <a:cubicBezTo>
                    <a:pt x="179" y="0"/>
                    <a:pt x="0" y="197"/>
                    <a:pt x="20" y="304"/>
                  </a:cubicBezTo>
                  <a:cubicBezTo>
                    <a:pt x="40" y="410"/>
                    <a:pt x="196" y="595"/>
                    <a:pt x="258" y="567"/>
                  </a:cubicBezTo>
                </a:path>
              </a:pathLst>
            </a:custGeom>
            <a:solidFill>
              <a:srgbClr val="BA8D7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1"/>
            <p:cNvSpPr/>
            <p:nvPr/>
          </p:nvSpPr>
          <p:spPr>
            <a:xfrm>
              <a:off x="5619" y="2815"/>
              <a:ext cx="140" cy="49"/>
            </a:xfrm>
            <a:custGeom>
              <a:avLst/>
              <a:gdLst/>
              <a:ahLst/>
              <a:cxnLst/>
              <a:rect l="l" t="t" r="r" b="b"/>
              <a:pathLst>
                <a:path w="376" h="130" extrusionOk="0">
                  <a:moveTo>
                    <a:pt x="366"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6" y="37"/>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
            <p:cNvSpPr/>
            <p:nvPr/>
          </p:nvSpPr>
          <p:spPr>
            <a:xfrm>
              <a:off x="5473" y="2231"/>
              <a:ext cx="341" cy="600"/>
            </a:xfrm>
            <a:custGeom>
              <a:avLst/>
              <a:gdLst/>
              <a:ahLst/>
              <a:cxnLst/>
              <a:rect l="l" t="t" r="r" b="b"/>
              <a:pathLst>
                <a:path w="911" h="1603" extrusionOk="0">
                  <a:moveTo>
                    <a:pt x="688" y="0"/>
                  </a:moveTo>
                  <a:cubicBezTo>
                    <a:pt x="861" y="643"/>
                    <a:pt x="911" y="1498"/>
                    <a:pt x="911" y="1498"/>
                  </a:cubicBezTo>
                  <a:cubicBezTo>
                    <a:pt x="798" y="1603"/>
                    <a:pt x="0" y="1520"/>
                    <a:pt x="0" y="1520"/>
                  </a:cubicBezTo>
                  <a:cubicBezTo>
                    <a:pt x="69" y="124"/>
                    <a:pt x="69" y="124"/>
                    <a:pt x="69" y="124"/>
                  </a:cubicBezTo>
                  <a:lnTo>
                    <a:pt x="688" y="0"/>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
            <p:cNvSpPr/>
            <p:nvPr/>
          </p:nvSpPr>
          <p:spPr>
            <a:xfrm>
              <a:off x="5450" y="1817"/>
              <a:ext cx="306" cy="475"/>
            </a:xfrm>
            <a:custGeom>
              <a:avLst/>
              <a:gdLst/>
              <a:ahLst/>
              <a:cxnLst/>
              <a:rect l="l" t="t" r="r" b="b"/>
              <a:pathLst>
                <a:path w="819" h="1271" extrusionOk="0">
                  <a:moveTo>
                    <a:pt x="140" y="1271"/>
                  </a:moveTo>
                  <a:cubicBezTo>
                    <a:pt x="140" y="1271"/>
                    <a:pt x="0" y="1103"/>
                    <a:pt x="61" y="780"/>
                  </a:cubicBezTo>
                  <a:cubicBezTo>
                    <a:pt x="85" y="655"/>
                    <a:pt x="101" y="405"/>
                    <a:pt x="230" y="278"/>
                  </a:cubicBezTo>
                  <a:cubicBezTo>
                    <a:pt x="515" y="0"/>
                    <a:pt x="819" y="530"/>
                    <a:pt x="763" y="1157"/>
                  </a:cubicBezTo>
                </a:path>
              </a:pathLst>
            </a:custGeom>
            <a:solidFill>
              <a:srgbClr val="66BCE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
            <p:cNvSpPr/>
            <p:nvPr/>
          </p:nvSpPr>
          <p:spPr>
            <a:xfrm>
              <a:off x="5492" y="2342"/>
              <a:ext cx="48" cy="522"/>
            </a:xfrm>
            <a:custGeom>
              <a:avLst/>
              <a:gdLst/>
              <a:ahLst/>
              <a:cxnLst/>
              <a:rect l="l" t="t" r="r" b="b"/>
              <a:pathLst>
                <a:path w="48" h="522" extrusionOk="0">
                  <a:moveTo>
                    <a:pt x="12" y="522"/>
                  </a:moveTo>
                  <a:lnTo>
                    <a:pt x="48" y="17"/>
                  </a:lnTo>
                  <a:lnTo>
                    <a:pt x="30" y="0"/>
                  </a:lnTo>
                  <a:lnTo>
                    <a:pt x="0" y="522"/>
                  </a:lnTo>
                  <a:lnTo>
                    <a:pt x="12" y="522"/>
                  </a:lnTo>
                  <a:close/>
                </a:path>
              </a:pathLst>
            </a:custGeom>
            <a:solidFill>
              <a:srgbClr val="925D3E"/>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
            <p:cNvSpPr/>
            <p:nvPr/>
          </p:nvSpPr>
          <p:spPr>
            <a:xfrm>
              <a:off x="5474" y="1947"/>
              <a:ext cx="192" cy="458"/>
            </a:xfrm>
            <a:custGeom>
              <a:avLst/>
              <a:gdLst/>
              <a:ahLst/>
              <a:cxnLst/>
              <a:rect l="l" t="t" r="r" b="b"/>
              <a:pathLst>
                <a:path w="514" h="1225" extrusionOk="0">
                  <a:moveTo>
                    <a:pt x="53" y="1099"/>
                  </a:moveTo>
                  <a:cubicBezTo>
                    <a:pt x="77" y="1042"/>
                    <a:pt x="96" y="1069"/>
                    <a:pt x="143" y="1000"/>
                  </a:cubicBezTo>
                  <a:cubicBezTo>
                    <a:pt x="254" y="652"/>
                    <a:pt x="254" y="652"/>
                    <a:pt x="254" y="652"/>
                  </a:cubicBezTo>
                  <a:cubicBezTo>
                    <a:pt x="287" y="549"/>
                    <a:pt x="230" y="246"/>
                    <a:pt x="220" y="153"/>
                  </a:cubicBezTo>
                  <a:cubicBezTo>
                    <a:pt x="210" y="61"/>
                    <a:pt x="311" y="0"/>
                    <a:pt x="413" y="60"/>
                  </a:cubicBezTo>
                  <a:cubicBezTo>
                    <a:pt x="514" y="121"/>
                    <a:pt x="406" y="748"/>
                    <a:pt x="406" y="748"/>
                  </a:cubicBezTo>
                  <a:cubicBezTo>
                    <a:pt x="242" y="1017"/>
                    <a:pt x="242" y="1017"/>
                    <a:pt x="242" y="1017"/>
                  </a:cubicBezTo>
                  <a:cubicBezTo>
                    <a:pt x="232" y="1144"/>
                    <a:pt x="204" y="1192"/>
                    <a:pt x="187" y="1185"/>
                  </a:cubicBezTo>
                  <a:cubicBezTo>
                    <a:pt x="161" y="1174"/>
                    <a:pt x="185" y="1145"/>
                    <a:pt x="172" y="1139"/>
                  </a:cubicBezTo>
                  <a:cubicBezTo>
                    <a:pt x="164" y="1136"/>
                    <a:pt x="161" y="1144"/>
                    <a:pt x="144" y="1177"/>
                  </a:cubicBezTo>
                  <a:cubicBezTo>
                    <a:pt x="119" y="1225"/>
                    <a:pt x="0" y="1181"/>
                    <a:pt x="53" y="1099"/>
                  </a:cubicBezTo>
                </a:path>
              </a:pathLst>
            </a:custGeom>
            <a:solidFill>
              <a:srgbClr val="BA8D7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
            <p:cNvSpPr/>
            <p:nvPr/>
          </p:nvSpPr>
          <p:spPr>
            <a:xfrm>
              <a:off x="5534" y="1926"/>
              <a:ext cx="138" cy="365"/>
            </a:xfrm>
            <a:custGeom>
              <a:avLst/>
              <a:gdLst/>
              <a:ahLst/>
              <a:cxnLst/>
              <a:rect l="l" t="t" r="r" b="b"/>
              <a:pathLst>
                <a:path w="368" h="976" extrusionOk="0">
                  <a:moveTo>
                    <a:pt x="206" y="976"/>
                  </a:moveTo>
                  <a:cubicBezTo>
                    <a:pt x="206" y="976"/>
                    <a:pt x="281" y="901"/>
                    <a:pt x="289" y="838"/>
                  </a:cubicBezTo>
                  <a:cubicBezTo>
                    <a:pt x="298" y="776"/>
                    <a:pt x="368" y="241"/>
                    <a:pt x="277" y="120"/>
                  </a:cubicBezTo>
                  <a:cubicBezTo>
                    <a:pt x="186" y="0"/>
                    <a:pt x="42" y="80"/>
                    <a:pt x="21" y="177"/>
                  </a:cubicBezTo>
                  <a:cubicBezTo>
                    <a:pt x="0" y="274"/>
                    <a:pt x="49" y="652"/>
                    <a:pt x="48" y="750"/>
                  </a:cubicBezTo>
                  <a:cubicBezTo>
                    <a:pt x="47" y="847"/>
                    <a:pt x="13" y="902"/>
                    <a:pt x="13" y="902"/>
                  </a:cubicBezTo>
                  <a:lnTo>
                    <a:pt x="206" y="976"/>
                  </a:lnTo>
                  <a:close/>
                </a:path>
              </a:pathLst>
            </a:cu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
            <p:cNvSpPr/>
            <p:nvPr/>
          </p:nvSpPr>
          <p:spPr>
            <a:xfrm>
              <a:off x="5368" y="1766"/>
              <a:ext cx="134" cy="106"/>
            </a:xfrm>
            <a:custGeom>
              <a:avLst/>
              <a:gdLst/>
              <a:ahLst/>
              <a:cxnLst/>
              <a:rect l="l" t="t" r="r" b="b"/>
              <a:pathLst>
                <a:path w="357" h="283" extrusionOk="0">
                  <a:moveTo>
                    <a:pt x="295" y="44"/>
                  </a:moveTo>
                  <a:cubicBezTo>
                    <a:pt x="243" y="23"/>
                    <a:pt x="126" y="0"/>
                    <a:pt x="63" y="93"/>
                  </a:cubicBezTo>
                  <a:cubicBezTo>
                    <a:pt x="0" y="185"/>
                    <a:pt x="22" y="283"/>
                    <a:pt x="22" y="283"/>
                  </a:cubicBezTo>
                  <a:cubicBezTo>
                    <a:pt x="357" y="259"/>
                    <a:pt x="357" y="259"/>
                    <a:pt x="357" y="259"/>
                  </a:cubicBezTo>
                  <a:lnTo>
                    <a:pt x="295" y="44"/>
                  </a:lnTo>
                  <a:close/>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
            <p:cNvSpPr/>
            <p:nvPr/>
          </p:nvSpPr>
          <p:spPr>
            <a:xfrm>
              <a:off x="5432" y="1780"/>
              <a:ext cx="129" cy="172"/>
            </a:xfrm>
            <a:custGeom>
              <a:avLst/>
              <a:gdLst/>
              <a:ahLst/>
              <a:cxnLst/>
              <a:rect l="l" t="t" r="r" b="b"/>
              <a:pathLst>
                <a:path w="345" h="460" extrusionOk="0">
                  <a:moveTo>
                    <a:pt x="0" y="14"/>
                  </a:moveTo>
                  <a:cubicBezTo>
                    <a:pt x="158" y="460"/>
                    <a:pt x="158" y="460"/>
                    <a:pt x="158" y="460"/>
                  </a:cubicBezTo>
                  <a:cubicBezTo>
                    <a:pt x="158" y="460"/>
                    <a:pt x="345" y="295"/>
                    <a:pt x="334" y="253"/>
                  </a:cubicBezTo>
                  <a:cubicBezTo>
                    <a:pt x="324" y="212"/>
                    <a:pt x="236" y="36"/>
                    <a:pt x="126" y="7"/>
                  </a:cubicBezTo>
                  <a:cubicBezTo>
                    <a:pt x="100" y="0"/>
                    <a:pt x="50" y="17"/>
                    <a:pt x="0" y="14"/>
                  </a:cubicBezTo>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
            <p:cNvSpPr/>
            <p:nvPr/>
          </p:nvSpPr>
          <p:spPr>
            <a:xfrm>
              <a:off x="5480" y="1851"/>
              <a:ext cx="106" cy="146"/>
            </a:xfrm>
            <a:custGeom>
              <a:avLst/>
              <a:gdLst/>
              <a:ahLst/>
              <a:cxnLst/>
              <a:rect l="l" t="t" r="r" b="b"/>
              <a:pathLst>
                <a:path w="284" h="390" extrusionOk="0">
                  <a:moveTo>
                    <a:pt x="174" y="40"/>
                  </a:moveTo>
                  <a:cubicBezTo>
                    <a:pt x="174" y="40"/>
                    <a:pt x="278" y="0"/>
                    <a:pt x="281" y="96"/>
                  </a:cubicBezTo>
                  <a:cubicBezTo>
                    <a:pt x="284" y="191"/>
                    <a:pt x="93" y="363"/>
                    <a:pt x="59" y="377"/>
                  </a:cubicBezTo>
                  <a:cubicBezTo>
                    <a:pt x="25" y="390"/>
                    <a:pt x="6" y="302"/>
                    <a:pt x="3" y="267"/>
                  </a:cubicBezTo>
                  <a:cubicBezTo>
                    <a:pt x="0" y="233"/>
                    <a:pt x="174" y="40"/>
                    <a:pt x="174" y="40"/>
                  </a:cubicBezTo>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
            <p:cNvSpPr/>
            <p:nvPr/>
          </p:nvSpPr>
          <p:spPr>
            <a:xfrm>
              <a:off x="4041" y="2518"/>
              <a:ext cx="58" cy="58"/>
            </a:xfrm>
            <a:prstGeom prst="rect">
              <a:avLst/>
            </a:pr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
            <p:cNvSpPr/>
            <p:nvPr/>
          </p:nvSpPr>
          <p:spPr>
            <a:xfrm>
              <a:off x="3984" y="2518"/>
              <a:ext cx="57" cy="58"/>
            </a:xfrm>
            <a:custGeom>
              <a:avLst/>
              <a:gdLst/>
              <a:ahLst/>
              <a:cxnLst/>
              <a:rect l="l" t="t" r="r" b="b"/>
              <a:pathLst>
                <a:path w="154" h="154" extrusionOk="0">
                  <a:moveTo>
                    <a:pt x="90" y="0"/>
                  </a:moveTo>
                  <a:cubicBezTo>
                    <a:pt x="65" y="0"/>
                    <a:pt x="65" y="0"/>
                    <a:pt x="65" y="0"/>
                  </a:cubicBezTo>
                  <a:cubicBezTo>
                    <a:pt x="29" y="0"/>
                    <a:pt x="0" y="29"/>
                    <a:pt x="0" y="64"/>
                  </a:cubicBezTo>
                  <a:cubicBezTo>
                    <a:pt x="0" y="89"/>
                    <a:pt x="0" y="89"/>
                    <a:pt x="0" y="89"/>
                  </a:cubicBezTo>
                  <a:cubicBezTo>
                    <a:pt x="0" y="125"/>
                    <a:pt x="29" y="154"/>
                    <a:pt x="65" y="154"/>
                  </a:cubicBezTo>
                  <a:cubicBezTo>
                    <a:pt x="90" y="154"/>
                    <a:pt x="90" y="154"/>
                    <a:pt x="90" y="154"/>
                  </a:cubicBezTo>
                  <a:cubicBezTo>
                    <a:pt x="125" y="154"/>
                    <a:pt x="154" y="125"/>
                    <a:pt x="154" y="89"/>
                  </a:cubicBezTo>
                  <a:cubicBezTo>
                    <a:pt x="154" y="64"/>
                    <a:pt x="154" y="64"/>
                    <a:pt x="154" y="64"/>
                  </a:cubicBezTo>
                  <a:cubicBezTo>
                    <a:pt x="154" y="29"/>
                    <a:pt x="125" y="0"/>
                    <a:pt x="90" y="0"/>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
            <p:cNvSpPr/>
            <p:nvPr/>
          </p:nvSpPr>
          <p:spPr>
            <a:xfrm>
              <a:off x="4041" y="2460"/>
              <a:ext cx="58" cy="58"/>
            </a:xfrm>
            <a:custGeom>
              <a:avLst/>
              <a:gdLst/>
              <a:ahLst/>
              <a:cxnLst/>
              <a:rect l="l" t="t" r="r" b="b"/>
              <a:pathLst>
                <a:path w="58" h="58" extrusionOk="0">
                  <a:moveTo>
                    <a:pt x="58" y="0"/>
                  </a:moveTo>
                  <a:lnTo>
                    <a:pt x="58" y="58"/>
                  </a:lnTo>
                  <a:lnTo>
                    <a:pt x="0" y="58"/>
                  </a:lnTo>
                  <a:lnTo>
                    <a:pt x="58" y="0"/>
                  </a:lnTo>
                  <a:close/>
                </a:path>
              </a:pathLst>
            </a:cu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
            <p:cNvSpPr/>
            <p:nvPr/>
          </p:nvSpPr>
          <p:spPr>
            <a:xfrm>
              <a:off x="6394" y="1513"/>
              <a:ext cx="60" cy="1177"/>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
            <p:cNvSpPr/>
            <p:nvPr/>
          </p:nvSpPr>
          <p:spPr>
            <a:xfrm>
              <a:off x="6394"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p1"/>
            <p:cNvSpPr/>
            <p:nvPr/>
          </p:nvSpPr>
          <p:spPr>
            <a:xfrm>
              <a:off x="6843" y="2755"/>
              <a:ext cx="61"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
            <p:cNvSpPr/>
            <p:nvPr/>
          </p:nvSpPr>
          <p:spPr>
            <a:xfrm>
              <a:off x="7293"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
            <p:cNvSpPr/>
            <p:nvPr/>
          </p:nvSpPr>
          <p:spPr>
            <a:xfrm>
              <a:off x="6394" y="2690"/>
              <a:ext cx="959" cy="81"/>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
            <p:cNvSpPr/>
            <p:nvPr/>
          </p:nvSpPr>
          <p:spPr>
            <a:xfrm>
              <a:off x="6394" y="2783"/>
              <a:ext cx="959" cy="40"/>
            </a:xfrm>
            <a:prstGeom prst="rect">
              <a:avLst/>
            </a:prstGeom>
            <a:solidFill>
              <a:srgbClr val="2F5AA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
            <p:cNvSpPr/>
            <p:nvPr/>
          </p:nvSpPr>
          <p:spPr>
            <a:xfrm>
              <a:off x="6454" y="1541"/>
              <a:ext cx="235" cy="386"/>
            </a:xfrm>
            <a:prstGeom prst="rect">
              <a:avLst/>
            </a:prstGeom>
            <a:solidFill>
              <a:srgbClr val="2AAB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
            <p:cNvSpPr/>
            <p:nvPr/>
          </p:nvSpPr>
          <p:spPr>
            <a:xfrm>
              <a:off x="6747" y="2213"/>
              <a:ext cx="328" cy="339"/>
            </a:xfrm>
            <a:custGeom>
              <a:avLst/>
              <a:gdLst/>
              <a:ahLst/>
              <a:cxnLst/>
              <a:rect l="l" t="t" r="r" b="b"/>
              <a:pathLst>
                <a:path w="877" h="906" extrusionOk="0">
                  <a:moveTo>
                    <a:pt x="616" y="54"/>
                  </a:moveTo>
                  <a:cubicBezTo>
                    <a:pt x="74" y="0"/>
                    <a:pt x="74" y="0"/>
                    <a:pt x="74" y="0"/>
                  </a:cubicBezTo>
                  <a:cubicBezTo>
                    <a:pt x="0" y="870"/>
                    <a:pt x="0" y="870"/>
                    <a:pt x="0" y="870"/>
                  </a:cubicBezTo>
                  <a:cubicBezTo>
                    <a:pt x="0" y="870"/>
                    <a:pt x="752" y="906"/>
                    <a:pt x="815" y="866"/>
                  </a:cubicBezTo>
                  <a:cubicBezTo>
                    <a:pt x="877" y="827"/>
                    <a:pt x="616" y="54"/>
                    <a:pt x="616" y="54"/>
                  </a:cubicBezTo>
                </a:path>
              </a:pathLst>
            </a:custGeom>
            <a:solidFill>
              <a:srgbClr val="FAE6C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
            <p:cNvSpPr/>
            <p:nvPr/>
          </p:nvSpPr>
          <p:spPr>
            <a:xfrm>
              <a:off x="6860" y="2028"/>
              <a:ext cx="97" cy="189"/>
            </a:xfrm>
            <a:custGeom>
              <a:avLst/>
              <a:gdLst/>
              <a:ahLst/>
              <a:cxnLst/>
              <a:rect l="l" t="t" r="r" b="b"/>
              <a:pathLst>
                <a:path w="97" h="189" extrusionOk="0">
                  <a:moveTo>
                    <a:pt x="87" y="189"/>
                  </a:moveTo>
                  <a:lnTo>
                    <a:pt x="97" y="7"/>
                  </a:lnTo>
                  <a:lnTo>
                    <a:pt x="70" y="0"/>
                  </a:lnTo>
                  <a:lnTo>
                    <a:pt x="0" y="166"/>
                  </a:lnTo>
                  <a:lnTo>
                    <a:pt x="87" y="189"/>
                  </a:lnTo>
                  <a:close/>
                </a:path>
              </a:pathLst>
            </a:custGeom>
            <a:solidFill>
              <a:srgbClr val="FAE6C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
            <p:cNvSpPr/>
            <p:nvPr/>
          </p:nvSpPr>
          <p:spPr>
            <a:xfrm>
              <a:off x="6644" y="2499"/>
              <a:ext cx="449" cy="364"/>
            </a:xfrm>
            <a:custGeom>
              <a:avLst/>
              <a:gdLst/>
              <a:ahLst/>
              <a:cxnLst/>
              <a:rect l="l" t="t" r="r" b="b"/>
              <a:pathLst>
                <a:path w="1199" h="972" extrusionOk="0">
                  <a:moveTo>
                    <a:pt x="926" y="65"/>
                  </a:moveTo>
                  <a:cubicBezTo>
                    <a:pt x="697" y="0"/>
                    <a:pt x="481" y="0"/>
                    <a:pt x="276" y="65"/>
                  </a:cubicBezTo>
                  <a:cubicBezTo>
                    <a:pt x="205" y="390"/>
                    <a:pt x="170" y="469"/>
                    <a:pt x="0" y="972"/>
                  </a:cubicBezTo>
                  <a:cubicBezTo>
                    <a:pt x="1155" y="972"/>
                    <a:pt x="1155" y="972"/>
                    <a:pt x="1155" y="972"/>
                  </a:cubicBezTo>
                  <a:cubicBezTo>
                    <a:pt x="1199" y="706"/>
                    <a:pt x="1071" y="241"/>
                    <a:pt x="926" y="65"/>
                  </a:cubicBezTo>
                </a:path>
              </a:pathLst>
            </a:custGeom>
            <a:solidFill>
              <a:srgbClr val="CCAE1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
            <p:cNvSpPr/>
            <p:nvPr/>
          </p:nvSpPr>
          <p:spPr>
            <a:xfrm>
              <a:off x="6811" y="1893"/>
              <a:ext cx="208" cy="175"/>
            </a:xfrm>
            <a:custGeom>
              <a:avLst/>
              <a:gdLst/>
              <a:ahLst/>
              <a:cxnLst/>
              <a:rect l="l" t="t" r="r" b="b"/>
              <a:pathLst>
                <a:path w="555" h="467" extrusionOk="0">
                  <a:moveTo>
                    <a:pt x="183" y="45"/>
                  </a:moveTo>
                  <a:cubicBezTo>
                    <a:pt x="164" y="52"/>
                    <a:pt x="164" y="52"/>
                    <a:pt x="164" y="52"/>
                  </a:cubicBezTo>
                  <a:cubicBezTo>
                    <a:pt x="52" y="96"/>
                    <a:pt x="0" y="226"/>
                    <a:pt x="48" y="341"/>
                  </a:cubicBezTo>
                  <a:cubicBezTo>
                    <a:pt x="324" y="416"/>
                    <a:pt x="324" y="416"/>
                    <a:pt x="324" y="416"/>
                  </a:cubicBezTo>
                  <a:cubicBezTo>
                    <a:pt x="356" y="395"/>
                    <a:pt x="537" y="467"/>
                    <a:pt x="555" y="438"/>
                  </a:cubicBezTo>
                  <a:cubicBezTo>
                    <a:pt x="474" y="174"/>
                    <a:pt x="474" y="174"/>
                    <a:pt x="474" y="174"/>
                  </a:cubicBezTo>
                  <a:cubicBezTo>
                    <a:pt x="426" y="58"/>
                    <a:pt x="296" y="0"/>
                    <a:pt x="183" y="45"/>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1"/>
            <p:cNvSpPr/>
            <p:nvPr/>
          </p:nvSpPr>
          <p:spPr>
            <a:xfrm>
              <a:off x="6824" y="1879"/>
              <a:ext cx="180" cy="247"/>
            </a:xfrm>
            <a:custGeom>
              <a:avLst/>
              <a:gdLst/>
              <a:ahLst/>
              <a:cxnLst/>
              <a:rect l="l" t="t" r="r" b="b"/>
              <a:pathLst>
                <a:path w="480" h="661" extrusionOk="0">
                  <a:moveTo>
                    <a:pt x="188" y="650"/>
                  </a:moveTo>
                  <a:cubicBezTo>
                    <a:pt x="266" y="640"/>
                    <a:pt x="480" y="391"/>
                    <a:pt x="385" y="196"/>
                  </a:cubicBezTo>
                  <a:cubicBezTo>
                    <a:pt x="289" y="0"/>
                    <a:pt x="26" y="158"/>
                    <a:pt x="13" y="282"/>
                  </a:cubicBezTo>
                  <a:cubicBezTo>
                    <a:pt x="0" y="405"/>
                    <a:pt x="111" y="661"/>
                    <a:pt x="188" y="650"/>
                  </a:cubicBezTo>
                </a:path>
              </a:pathLst>
            </a:custGeom>
            <a:solidFill>
              <a:srgbClr val="FAE6C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1"/>
            <p:cNvSpPr/>
            <p:nvPr/>
          </p:nvSpPr>
          <p:spPr>
            <a:xfrm>
              <a:off x="6410" y="2140"/>
              <a:ext cx="707" cy="608"/>
            </a:xfrm>
            <a:custGeom>
              <a:avLst/>
              <a:gdLst/>
              <a:ahLst/>
              <a:cxnLst/>
              <a:rect l="l" t="t" r="r" b="b"/>
              <a:pathLst>
                <a:path w="1891" h="1626" extrusionOk="0">
                  <a:moveTo>
                    <a:pt x="1736" y="1441"/>
                  </a:moveTo>
                  <a:cubicBezTo>
                    <a:pt x="0" y="1626"/>
                    <a:pt x="1319" y="616"/>
                    <a:pt x="1304" y="398"/>
                  </a:cubicBezTo>
                  <a:cubicBezTo>
                    <a:pt x="1258" y="158"/>
                    <a:pt x="895" y="543"/>
                    <a:pt x="1113" y="3"/>
                  </a:cubicBezTo>
                  <a:cubicBezTo>
                    <a:pt x="1480" y="0"/>
                    <a:pt x="1480" y="0"/>
                    <a:pt x="1480" y="0"/>
                  </a:cubicBezTo>
                  <a:cubicBezTo>
                    <a:pt x="1510" y="3"/>
                    <a:pt x="1672" y="427"/>
                    <a:pt x="1643" y="687"/>
                  </a:cubicBezTo>
                  <a:cubicBezTo>
                    <a:pt x="1616" y="924"/>
                    <a:pt x="1891" y="1083"/>
                    <a:pt x="1736" y="1441"/>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
            <p:cNvSpPr/>
            <p:nvPr/>
          </p:nvSpPr>
          <p:spPr>
            <a:xfrm>
              <a:off x="6730" y="2509"/>
              <a:ext cx="357" cy="170"/>
            </a:xfrm>
            <a:custGeom>
              <a:avLst/>
              <a:gdLst/>
              <a:ahLst/>
              <a:cxnLst/>
              <a:rect l="l" t="t" r="r" b="b"/>
              <a:pathLst>
                <a:path w="952" h="455" extrusionOk="0">
                  <a:moveTo>
                    <a:pt x="925" y="67"/>
                  </a:moveTo>
                  <a:cubicBezTo>
                    <a:pt x="952" y="218"/>
                    <a:pt x="926" y="346"/>
                    <a:pt x="879" y="455"/>
                  </a:cubicBezTo>
                  <a:cubicBezTo>
                    <a:pt x="803" y="454"/>
                    <a:pt x="87" y="146"/>
                    <a:pt x="0" y="132"/>
                  </a:cubicBezTo>
                  <a:cubicBezTo>
                    <a:pt x="52" y="1"/>
                    <a:pt x="52" y="1"/>
                    <a:pt x="52" y="1"/>
                  </a:cubicBezTo>
                  <a:cubicBezTo>
                    <a:pt x="92" y="0"/>
                    <a:pt x="891" y="74"/>
                    <a:pt x="925" y="67"/>
                  </a:cubicBezTo>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1"/>
            <p:cNvSpPr/>
            <p:nvPr/>
          </p:nvSpPr>
          <p:spPr>
            <a:xfrm>
              <a:off x="6816" y="2472"/>
              <a:ext cx="182" cy="84"/>
            </a:xfrm>
            <a:custGeom>
              <a:avLst/>
              <a:gdLst/>
              <a:ahLst/>
              <a:cxnLst/>
              <a:rect l="l" t="t" r="r" b="b"/>
              <a:pathLst>
                <a:path w="487" h="224" extrusionOk="0">
                  <a:moveTo>
                    <a:pt x="92" y="28"/>
                  </a:moveTo>
                  <a:cubicBezTo>
                    <a:pt x="242" y="57"/>
                    <a:pt x="242" y="57"/>
                    <a:pt x="242" y="57"/>
                  </a:cubicBezTo>
                  <a:cubicBezTo>
                    <a:pt x="308" y="14"/>
                    <a:pt x="350" y="0"/>
                    <a:pt x="369" y="17"/>
                  </a:cubicBezTo>
                  <a:cubicBezTo>
                    <a:pt x="390" y="22"/>
                    <a:pt x="300" y="69"/>
                    <a:pt x="333" y="88"/>
                  </a:cubicBezTo>
                  <a:cubicBezTo>
                    <a:pt x="366" y="106"/>
                    <a:pt x="483" y="112"/>
                    <a:pt x="485" y="133"/>
                  </a:cubicBezTo>
                  <a:cubicBezTo>
                    <a:pt x="487" y="164"/>
                    <a:pt x="425" y="199"/>
                    <a:pt x="384" y="208"/>
                  </a:cubicBezTo>
                  <a:cubicBezTo>
                    <a:pt x="308" y="224"/>
                    <a:pt x="265" y="215"/>
                    <a:pt x="177" y="175"/>
                  </a:cubicBezTo>
                  <a:cubicBezTo>
                    <a:pt x="131" y="154"/>
                    <a:pt x="72" y="141"/>
                    <a:pt x="0" y="136"/>
                  </a:cubicBezTo>
                  <a:lnTo>
                    <a:pt x="92" y="28"/>
                  </a:lnTo>
                  <a:close/>
                </a:path>
              </a:pathLst>
            </a:custGeom>
            <a:solidFill>
              <a:srgbClr val="FAE4C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69" name="Google Shape;469;p1"/>
            <p:cNvSpPr/>
            <p:nvPr/>
          </p:nvSpPr>
          <p:spPr>
            <a:xfrm>
              <a:off x="6474" y="2129"/>
              <a:ext cx="444" cy="438"/>
            </a:xfrm>
            <a:custGeom>
              <a:avLst/>
              <a:gdLst/>
              <a:ahLst/>
              <a:cxnLst/>
              <a:rect l="l" t="t" r="r" b="b"/>
              <a:pathLst>
                <a:path w="1185" h="1171" extrusionOk="0">
                  <a:moveTo>
                    <a:pt x="1076" y="167"/>
                  </a:moveTo>
                  <a:cubicBezTo>
                    <a:pt x="828" y="407"/>
                    <a:pt x="730" y="576"/>
                    <a:pt x="782" y="676"/>
                  </a:cubicBezTo>
                  <a:cubicBezTo>
                    <a:pt x="835" y="775"/>
                    <a:pt x="907" y="784"/>
                    <a:pt x="1185" y="887"/>
                  </a:cubicBezTo>
                  <a:cubicBezTo>
                    <a:pt x="1133" y="1034"/>
                    <a:pt x="1085" y="1129"/>
                    <a:pt x="1039" y="1171"/>
                  </a:cubicBezTo>
                  <a:cubicBezTo>
                    <a:pt x="0" y="948"/>
                    <a:pt x="210" y="331"/>
                    <a:pt x="862" y="55"/>
                  </a:cubicBezTo>
                  <a:cubicBezTo>
                    <a:pt x="862" y="55"/>
                    <a:pt x="949" y="0"/>
                    <a:pt x="1048" y="37"/>
                  </a:cubicBezTo>
                  <a:cubicBezTo>
                    <a:pt x="1118" y="63"/>
                    <a:pt x="1076" y="167"/>
                    <a:pt x="1076" y="167"/>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
            <p:cNvSpPr/>
            <p:nvPr/>
          </p:nvSpPr>
          <p:spPr>
            <a:xfrm>
              <a:off x="6754" y="2316"/>
              <a:ext cx="237" cy="162"/>
            </a:xfrm>
            <a:custGeom>
              <a:avLst/>
              <a:gdLst/>
              <a:ahLst/>
              <a:cxnLst/>
              <a:rect l="l" t="t" r="r" b="b"/>
              <a:pathLst>
                <a:path w="633" h="434" extrusionOk="0">
                  <a:moveTo>
                    <a:pt x="20" y="104"/>
                  </a:moveTo>
                  <a:cubicBezTo>
                    <a:pt x="20" y="104"/>
                    <a:pt x="0" y="317"/>
                    <a:pt x="244" y="375"/>
                  </a:cubicBezTo>
                  <a:cubicBezTo>
                    <a:pt x="487" y="434"/>
                    <a:pt x="633" y="263"/>
                    <a:pt x="479" y="131"/>
                  </a:cubicBezTo>
                  <a:cubicBezTo>
                    <a:pt x="326" y="0"/>
                    <a:pt x="128" y="50"/>
                    <a:pt x="20" y="104"/>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
            <p:cNvSpPr/>
            <p:nvPr/>
          </p:nvSpPr>
          <p:spPr>
            <a:xfrm>
              <a:off x="6808" y="2284"/>
              <a:ext cx="106" cy="104"/>
            </a:xfrm>
            <a:custGeom>
              <a:avLst/>
              <a:gdLst/>
              <a:ahLst/>
              <a:cxnLst/>
              <a:rect l="l" t="t" r="r" b="b"/>
              <a:pathLst>
                <a:path w="284" h="278" extrusionOk="0">
                  <a:moveTo>
                    <a:pt x="45" y="176"/>
                  </a:moveTo>
                  <a:cubicBezTo>
                    <a:pt x="45" y="176"/>
                    <a:pt x="172" y="161"/>
                    <a:pt x="199" y="57"/>
                  </a:cubicBezTo>
                  <a:cubicBezTo>
                    <a:pt x="213" y="0"/>
                    <a:pt x="284" y="4"/>
                    <a:pt x="283" y="35"/>
                  </a:cubicBezTo>
                  <a:cubicBezTo>
                    <a:pt x="283" y="40"/>
                    <a:pt x="185" y="278"/>
                    <a:pt x="93" y="270"/>
                  </a:cubicBezTo>
                  <a:cubicBezTo>
                    <a:pt x="0" y="263"/>
                    <a:pt x="45" y="176"/>
                    <a:pt x="45" y="176"/>
                  </a:cubicBezTo>
                </a:path>
              </a:pathLst>
            </a:custGeom>
            <a:solidFill>
              <a:srgbClr val="D8B39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1"/>
            <p:cNvSpPr/>
            <p:nvPr/>
          </p:nvSpPr>
          <p:spPr>
            <a:xfrm>
              <a:off x="6790" y="2310"/>
              <a:ext cx="123" cy="90"/>
            </a:xfrm>
            <a:custGeom>
              <a:avLst/>
              <a:gdLst/>
              <a:ahLst/>
              <a:cxnLst/>
              <a:rect l="l" t="t" r="r" b="b"/>
              <a:pathLst>
                <a:path w="328" h="241" extrusionOk="0">
                  <a:moveTo>
                    <a:pt x="328" y="12"/>
                  </a:moveTo>
                  <a:cubicBezTo>
                    <a:pt x="318" y="144"/>
                    <a:pt x="204" y="241"/>
                    <a:pt x="116" y="234"/>
                  </a:cubicBezTo>
                  <a:cubicBezTo>
                    <a:pt x="0" y="225"/>
                    <a:pt x="8" y="135"/>
                    <a:pt x="56" y="116"/>
                  </a:cubicBezTo>
                  <a:cubicBezTo>
                    <a:pt x="108" y="95"/>
                    <a:pt x="191" y="108"/>
                    <a:pt x="237" y="0"/>
                  </a:cubicBezTo>
                </a:path>
              </a:pathLst>
            </a:custGeom>
            <a:solidFill>
              <a:srgbClr val="71C09F"/>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1"/>
            <p:cNvSpPr/>
            <p:nvPr/>
          </p:nvSpPr>
          <p:spPr>
            <a:xfrm>
              <a:off x="6693" y="2235"/>
              <a:ext cx="161" cy="131"/>
            </a:xfrm>
            <a:custGeom>
              <a:avLst/>
              <a:gdLst/>
              <a:ahLst/>
              <a:cxnLst/>
              <a:rect l="l" t="t" r="r" b="b"/>
              <a:pathLst>
                <a:path w="430" h="350" extrusionOk="0">
                  <a:moveTo>
                    <a:pt x="266" y="328"/>
                  </a:moveTo>
                  <a:cubicBezTo>
                    <a:pt x="266" y="328"/>
                    <a:pt x="102" y="350"/>
                    <a:pt x="51" y="237"/>
                  </a:cubicBezTo>
                  <a:cubicBezTo>
                    <a:pt x="0" y="125"/>
                    <a:pt x="83" y="0"/>
                    <a:pt x="252" y="11"/>
                  </a:cubicBezTo>
                  <a:cubicBezTo>
                    <a:pt x="339" y="17"/>
                    <a:pt x="335" y="113"/>
                    <a:pt x="335" y="113"/>
                  </a:cubicBezTo>
                  <a:cubicBezTo>
                    <a:pt x="335" y="113"/>
                    <a:pt x="430" y="161"/>
                    <a:pt x="375" y="240"/>
                  </a:cubicBezTo>
                  <a:cubicBezTo>
                    <a:pt x="375" y="240"/>
                    <a:pt x="322" y="323"/>
                    <a:pt x="266" y="328"/>
                  </a:cubicBezTo>
                </a:path>
              </a:pathLst>
            </a:custGeom>
            <a:solidFill>
              <a:srgbClr val="D8B39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
            <p:cNvSpPr/>
            <p:nvPr/>
          </p:nvSpPr>
          <p:spPr>
            <a:xfrm>
              <a:off x="6669" y="2216"/>
              <a:ext cx="133" cy="162"/>
            </a:xfrm>
            <a:custGeom>
              <a:avLst/>
              <a:gdLst/>
              <a:ahLst/>
              <a:cxnLst/>
              <a:rect l="l" t="t" r="r" b="b"/>
              <a:pathLst>
                <a:path w="356" h="433" extrusionOk="0">
                  <a:moveTo>
                    <a:pt x="81" y="136"/>
                  </a:moveTo>
                  <a:cubicBezTo>
                    <a:pt x="0" y="317"/>
                    <a:pt x="145" y="433"/>
                    <a:pt x="219" y="410"/>
                  </a:cubicBezTo>
                  <a:cubicBezTo>
                    <a:pt x="259" y="397"/>
                    <a:pt x="321" y="382"/>
                    <a:pt x="329" y="342"/>
                  </a:cubicBezTo>
                  <a:cubicBezTo>
                    <a:pt x="334" y="317"/>
                    <a:pt x="311" y="311"/>
                    <a:pt x="297" y="307"/>
                  </a:cubicBezTo>
                  <a:cubicBezTo>
                    <a:pt x="269" y="299"/>
                    <a:pt x="243" y="278"/>
                    <a:pt x="252" y="246"/>
                  </a:cubicBezTo>
                  <a:cubicBezTo>
                    <a:pt x="260" y="218"/>
                    <a:pt x="303" y="227"/>
                    <a:pt x="304" y="227"/>
                  </a:cubicBezTo>
                  <a:cubicBezTo>
                    <a:pt x="308" y="222"/>
                    <a:pt x="329" y="157"/>
                    <a:pt x="325" y="93"/>
                  </a:cubicBezTo>
                  <a:cubicBezTo>
                    <a:pt x="356" y="68"/>
                    <a:pt x="344" y="40"/>
                    <a:pt x="322" y="31"/>
                  </a:cubicBezTo>
                  <a:cubicBezTo>
                    <a:pt x="277" y="0"/>
                    <a:pt x="123" y="39"/>
                    <a:pt x="81" y="136"/>
                  </a:cubicBezTo>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
            <p:cNvSpPr/>
            <p:nvPr/>
          </p:nvSpPr>
          <p:spPr>
            <a:xfrm>
              <a:off x="6728" y="2380"/>
              <a:ext cx="164" cy="108"/>
            </a:xfrm>
            <a:custGeom>
              <a:avLst/>
              <a:gdLst/>
              <a:ahLst/>
              <a:cxnLst/>
              <a:rect l="l" t="t" r="r" b="b"/>
              <a:pathLst>
                <a:path w="438" h="290" extrusionOk="0">
                  <a:moveTo>
                    <a:pt x="411" y="150"/>
                  </a:moveTo>
                  <a:cubicBezTo>
                    <a:pt x="265" y="102"/>
                    <a:pt x="265" y="102"/>
                    <a:pt x="265" y="102"/>
                  </a:cubicBezTo>
                  <a:cubicBezTo>
                    <a:pt x="229" y="33"/>
                    <a:pt x="199" y="0"/>
                    <a:pt x="174" y="5"/>
                  </a:cubicBezTo>
                  <a:cubicBezTo>
                    <a:pt x="153" y="0"/>
                    <a:pt x="209" y="85"/>
                    <a:pt x="171" y="85"/>
                  </a:cubicBezTo>
                  <a:cubicBezTo>
                    <a:pt x="133" y="85"/>
                    <a:pt x="28" y="33"/>
                    <a:pt x="17" y="50"/>
                  </a:cubicBezTo>
                  <a:cubicBezTo>
                    <a:pt x="0" y="76"/>
                    <a:pt x="36" y="137"/>
                    <a:pt x="67" y="165"/>
                  </a:cubicBezTo>
                  <a:cubicBezTo>
                    <a:pt x="126" y="216"/>
                    <a:pt x="168" y="229"/>
                    <a:pt x="264" y="237"/>
                  </a:cubicBezTo>
                  <a:cubicBezTo>
                    <a:pt x="315" y="241"/>
                    <a:pt x="373" y="259"/>
                    <a:pt x="438" y="290"/>
                  </a:cubicBezTo>
                  <a:lnTo>
                    <a:pt x="411" y="150"/>
                  </a:lnTo>
                  <a:close/>
                </a:path>
              </a:pathLst>
            </a:custGeom>
            <a:solidFill>
              <a:srgbClr val="FAE4C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
            <p:cNvSpPr/>
            <p:nvPr/>
          </p:nvSpPr>
          <p:spPr>
            <a:xfrm>
              <a:off x="6828" y="2135"/>
              <a:ext cx="441" cy="488"/>
            </a:xfrm>
            <a:custGeom>
              <a:avLst/>
              <a:gdLst/>
              <a:ahLst/>
              <a:cxnLst/>
              <a:rect l="l" t="t" r="r" b="b"/>
              <a:pathLst>
                <a:path w="1179" h="1303" extrusionOk="0">
                  <a:moveTo>
                    <a:pt x="341" y="12"/>
                  </a:moveTo>
                  <a:cubicBezTo>
                    <a:pt x="440" y="342"/>
                    <a:pt x="579" y="622"/>
                    <a:pt x="485" y="683"/>
                  </a:cubicBezTo>
                  <a:cubicBezTo>
                    <a:pt x="391" y="744"/>
                    <a:pt x="323" y="717"/>
                    <a:pt x="31" y="671"/>
                  </a:cubicBezTo>
                  <a:cubicBezTo>
                    <a:pt x="4" y="824"/>
                    <a:pt x="0" y="931"/>
                    <a:pt x="19" y="989"/>
                  </a:cubicBezTo>
                  <a:cubicBezTo>
                    <a:pt x="1034" y="1303"/>
                    <a:pt x="1179" y="725"/>
                    <a:pt x="745" y="165"/>
                  </a:cubicBezTo>
                  <a:cubicBezTo>
                    <a:pt x="745" y="165"/>
                    <a:pt x="615" y="28"/>
                    <a:pt x="510" y="11"/>
                  </a:cubicBezTo>
                  <a:cubicBezTo>
                    <a:pt x="437" y="0"/>
                    <a:pt x="341" y="12"/>
                    <a:pt x="341" y="12"/>
                  </a:cubicBezTo>
                </a:path>
              </a:pathLst>
            </a:custGeom>
            <a:solidFill>
              <a:srgbClr val="F0858C"/>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
            <p:cNvSpPr/>
            <p:nvPr/>
          </p:nvSpPr>
          <p:spPr>
            <a:xfrm>
              <a:off x="6959" y="2274"/>
              <a:ext cx="110" cy="128"/>
            </a:xfrm>
            <a:custGeom>
              <a:avLst/>
              <a:gdLst/>
              <a:ahLst/>
              <a:cxnLst/>
              <a:rect l="l" t="t" r="r" b="b"/>
              <a:pathLst>
                <a:path w="295" h="343" extrusionOk="0">
                  <a:moveTo>
                    <a:pt x="295" y="208"/>
                  </a:moveTo>
                  <a:cubicBezTo>
                    <a:pt x="226" y="0"/>
                    <a:pt x="226" y="0"/>
                    <a:pt x="226" y="0"/>
                  </a:cubicBezTo>
                  <a:cubicBezTo>
                    <a:pt x="226" y="0"/>
                    <a:pt x="276" y="210"/>
                    <a:pt x="55" y="233"/>
                  </a:cubicBezTo>
                  <a:cubicBezTo>
                    <a:pt x="0" y="239"/>
                    <a:pt x="26" y="343"/>
                    <a:pt x="26" y="343"/>
                  </a:cubicBezTo>
                  <a:lnTo>
                    <a:pt x="295" y="208"/>
                  </a:lnTo>
                  <a:close/>
                </a:path>
              </a:pathLst>
            </a:custGeom>
            <a:solidFill>
              <a:srgbClr val="E83E44"/>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
            <p:cNvSpPr/>
            <p:nvPr/>
          </p:nvSpPr>
          <p:spPr>
            <a:xfrm>
              <a:off x="6900" y="2334"/>
              <a:ext cx="185" cy="77"/>
            </a:xfrm>
            <a:custGeom>
              <a:avLst/>
              <a:gdLst/>
              <a:ahLst/>
              <a:cxnLst/>
              <a:rect l="l" t="t" r="r" b="b"/>
              <a:pathLst>
                <a:path w="496" h="207" extrusionOk="0">
                  <a:moveTo>
                    <a:pt x="24" y="82"/>
                  </a:moveTo>
                  <a:cubicBezTo>
                    <a:pt x="24" y="82"/>
                    <a:pt x="0" y="70"/>
                    <a:pt x="1" y="68"/>
                  </a:cubicBezTo>
                  <a:cubicBezTo>
                    <a:pt x="12" y="54"/>
                    <a:pt x="118" y="17"/>
                    <a:pt x="156" y="12"/>
                  </a:cubicBezTo>
                  <a:cubicBezTo>
                    <a:pt x="242" y="0"/>
                    <a:pt x="262" y="59"/>
                    <a:pt x="322" y="83"/>
                  </a:cubicBezTo>
                  <a:cubicBezTo>
                    <a:pt x="331" y="87"/>
                    <a:pt x="342" y="81"/>
                    <a:pt x="343" y="72"/>
                  </a:cubicBezTo>
                  <a:cubicBezTo>
                    <a:pt x="344" y="65"/>
                    <a:pt x="345" y="52"/>
                    <a:pt x="349" y="43"/>
                  </a:cubicBezTo>
                  <a:cubicBezTo>
                    <a:pt x="354" y="33"/>
                    <a:pt x="378" y="7"/>
                    <a:pt x="421" y="3"/>
                  </a:cubicBezTo>
                  <a:cubicBezTo>
                    <a:pt x="453" y="0"/>
                    <a:pt x="490" y="29"/>
                    <a:pt x="492" y="54"/>
                  </a:cubicBezTo>
                  <a:cubicBezTo>
                    <a:pt x="496" y="114"/>
                    <a:pt x="485" y="189"/>
                    <a:pt x="385" y="198"/>
                  </a:cubicBezTo>
                  <a:cubicBezTo>
                    <a:pt x="285" y="207"/>
                    <a:pt x="64" y="207"/>
                    <a:pt x="19" y="155"/>
                  </a:cubicBezTo>
                </a:path>
              </a:pathLst>
            </a:custGeom>
            <a:solidFill>
              <a:srgbClr val="1AAA67"/>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
            <p:cNvSpPr/>
            <p:nvPr/>
          </p:nvSpPr>
          <p:spPr>
            <a:xfrm>
              <a:off x="6870" y="2270"/>
              <a:ext cx="52" cy="41"/>
            </a:xfrm>
            <a:custGeom>
              <a:avLst/>
              <a:gdLst/>
              <a:ahLst/>
              <a:cxnLst/>
              <a:rect l="l" t="t" r="r" b="b"/>
              <a:pathLst>
                <a:path w="138" h="111" extrusionOk="0">
                  <a:moveTo>
                    <a:pt x="50" y="15"/>
                  </a:moveTo>
                  <a:cubicBezTo>
                    <a:pt x="26" y="31"/>
                    <a:pt x="0" y="81"/>
                    <a:pt x="66" y="96"/>
                  </a:cubicBezTo>
                  <a:cubicBezTo>
                    <a:pt x="132" y="111"/>
                    <a:pt x="134" y="81"/>
                    <a:pt x="136" y="61"/>
                  </a:cubicBezTo>
                  <a:cubicBezTo>
                    <a:pt x="138" y="41"/>
                    <a:pt x="73" y="0"/>
                    <a:pt x="50" y="15"/>
                  </a:cubicBezTo>
                </a:path>
              </a:pathLst>
            </a:custGeom>
            <a:solidFill>
              <a:srgbClr val="D8B398"/>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
            <p:cNvSpPr/>
            <p:nvPr/>
          </p:nvSpPr>
          <p:spPr>
            <a:xfrm>
              <a:off x="6825" y="1903"/>
              <a:ext cx="207" cy="285"/>
            </a:xfrm>
            <a:custGeom>
              <a:avLst/>
              <a:gdLst/>
              <a:ahLst/>
              <a:cxnLst/>
              <a:rect l="l" t="t" r="r" b="b"/>
              <a:pathLst>
                <a:path w="553" h="762" extrusionOk="0">
                  <a:moveTo>
                    <a:pt x="315" y="332"/>
                  </a:moveTo>
                  <a:cubicBezTo>
                    <a:pt x="265" y="548"/>
                    <a:pt x="299" y="716"/>
                    <a:pt x="341" y="762"/>
                  </a:cubicBezTo>
                  <a:cubicBezTo>
                    <a:pt x="553" y="521"/>
                    <a:pt x="553" y="521"/>
                    <a:pt x="553" y="521"/>
                  </a:cubicBezTo>
                  <a:cubicBezTo>
                    <a:pt x="463" y="223"/>
                    <a:pt x="525" y="373"/>
                    <a:pt x="424" y="124"/>
                  </a:cubicBezTo>
                  <a:cubicBezTo>
                    <a:pt x="411" y="119"/>
                    <a:pt x="399" y="113"/>
                    <a:pt x="387" y="109"/>
                  </a:cubicBezTo>
                  <a:cubicBezTo>
                    <a:pt x="385" y="102"/>
                    <a:pt x="385" y="102"/>
                    <a:pt x="385" y="102"/>
                  </a:cubicBezTo>
                  <a:cubicBezTo>
                    <a:pt x="298" y="24"/>
                    <a:pt x="219" y="0"/>
                    <a:pt x="146" y="29"/>
                  </a:cubicBezTo>
                  <a:cubicBezTo>
                    <a:pt x="37" y="74"/>
                    <a:pt x="12" y="147"/>
                    <a:pt x="0" y="202"/>
                  </a:cubicBezTo>
                  <a:cubicBezTo>
                    <a:pt x="20" y="335"/>
                    <a:pt x="153" y="236"/>
                    <a:pt x="248" y="252"/>
                  </a:cubicBezTo>
                  <a:cubicBezTo>
                    <a:pt x="254" y="242"/>
                    <a:pt x="263" y="233"/>
                    <a:pt x="276" y="228"/>
                  </a:cubicBezTo>
                  <a:cubicBezTo>
                    <a:pt x="304" y="216"/>
                    <a:pt x="337" y="230"/>
                    <a:pt x="348" y="258"/>
                  </a:cubicBezTo>
                  <a:cubicBezTo>
                    <a:pt x="360" y="287"/>
                    <a:pt x="346" y="320"/>
                    <a:pt x="318" y="331"/>
                  </a:cubicBezTo>
                  <a:lnTo>
                    <a:pt x="315" y="332"/>
                  </a:lnTo>
                  <a:close/>
                </a:path>
              </a:pathLst>
            </a:custGeom>
            <a:solidFill>
              <a:srgbClr val="02020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
            <p:cNvSpPr/>
            <p:nvPr/>
          </p:nvSpPr>
          <p:spPr>
            <a:xfrm>
              <a:off x="6686" y="2521"/>
              <a:ext cx="466" cy="252"/>
            </a:xfrm>
            <a:custGeom>
              <a:avLst/>
              <a:gdLst/>
              <a:ahLst/>
              <a:cxnLst/>
              <a:rect l="l" t="t" r="r" b="b"/>
              <a:pathLst>
                <a:path w="1246" h="675" extrusionOk="0">
                  <a:moveTo>
                    <a:pt x="1045" y="227"/>
                  </a:moveTo>
                  <a:cubicBezTo>
                    <a:pt x="1045" y="227"/>
                    <a:pt x="1246" y="629"/>
                    <a:pt x="804" y="652"/>
                  </a:cubicBezTo>
                  <a:cubicBezTo>
                    <a:pt x="361" y="675"/>
                    <a:pt x="0" y="340"/>
                    <a:pt x="59" y="154"/>
                  </a:cubicBezTo>
                  <a:cubicBezTo>
                    <a:pt x="101" y="105"/>
                    <a:pt x="61" y="0"/>
                    <a:pt x="1045" y="227"/>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
            <p:cNvSpPr/>
            <p:nvPr/>
          </p:nvSpPr>
          <p:spPr>
            <a:xfrm>
              <a:off x="6555" y="2573"/>
              <a:ext cx="256" cy="290"/>
            </a:xfrm>
            <a:custGeom>
              <a:avLst/>
              <a:gdLst/>
              <a:ahLst/>
              <a:cxnLst/>
              <a:rect l="l" t="t" r="r" b="b"/>
              <a:pathLst>
                <a:path w="256" h="290" extrusionOk="0">
                  <a:moveTo>
                    <a:pt x="155" y="0"/>
                  </a:moveTo>
                  <a:lnTo>
                    <a:pt x="0" y="290"/>
                  </a:lnTo>
                  <a:lnTo>
                    <a:pt x="122" y="290"/>
                  </a:lnTo>
                  <a:lnTo>
                    <a:pt x="256" y="114"/>
                  </a:lnTo>
                  <a:lnTo>
                    <a:pt x="155" y="0"/>
                  </a:lnTo>
                  <a:close/>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
            <p:cNvSpPr/>
            <p:nvPr/>
          </p:nvSpPr>
          <p:spPr>
            <a:xfrm>
              <a:off x="6718" y="2666"/>
              <a:ext cx="137" cy="197"/>
            </a:xfrm>
            <a:custGeom>
              <a:avLst/>
              <a:gdLst/>
              <a:ahLst/>
              <a:cxnLst/>
              <a:rect l="l" t="t" r="r" b="b"/>
              <a:pathLst>
                <a:path w="368" h="525" extrusionOk="0">
                  <a:moveTo>
                    <a:pt x="16" y="298"/>
                  </a:moveTo>
                  <a:cubicBezTo>
                    <a:pt x="12" y="323"/>
                    <a:pt x="9" y="348"/>
                    <a:pt x="6" y="372"/>
                  </a:cubicBezTo>
                  <a:cubicBezTo>
                    <a:pt x="1" y="426"/>
                    <a:pt x="0" y="477"/>
                    <a:pt x="1" y="525"/>
                  </a:cubicBezTo>
                  <a:cubicBezTo>
                    <a:pt x="316" y="525"/>
                    <a:pt x="316" y="525"/>
                    <a:pt x="316" y="525"/>
                  </a:cubicBezTo>
                  <a:cubicBezTo>
                    <a:pt x="319" y="471"/>
                    <a:pt x="326" y="416"/>
                    <a:pt x="337" y="360"/>
                  </a:cubicBezTo>
                  <a:cubicBezTo>
                    <a:pt x="342" y="335"/>
                    <a:pt x="348" y="310"/>
                    <a:pt x="355" y="285"/>
                  </a:cubicBezTo>
                  <a:cubicBezTo>
                    <a:pt x="355" y="285"/>
                    <a:pt x="368" y="206"/>
                    <a:pt x="360" y="131"/>
                  </a:cubicBezTo>
                  <a:cubicBezTo>
                    <a:pt x="352" y="65"/>
                    <a:pt x="328" y="4"/>
                    <a:pt x="263" y="6"/>
                  </a:cubicBezTo>
                  <a:cubicBezTo>
                    <a:pt x="160" y="9"/>
                    <a:pt x="100" y="0"/>
                    <a:pt x="57" y="119"/>
                  </a:cubicBezTo>
                  <a:cubicBezTo>
                    <a:pt x="41" y="161"/>
                    <a:pt x="28" y="218"/>
                    <a:pt x="16" y="298"/>
                  </a:cubicBezTo>
                </a:path>
              </a:pathLst>
            </a:custGeom>
            <a:solidFill>
              <a:srgbClr val="F9DB16"/>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
            <p:cNvSpPr/>
            <p:nvPr/>
          </p:nvSpPr>
          <p:spPr>
            <a:xfrm>
              <a:off x="6720" y="2666"/>
              <a:ext cx="132" cy="140"/>
            </a:xfrm>
            <a:custGeom>
              <a:avLst/>
              <a:gdLst/>
              <a:ahLst/>
              <a:cxnLst/>
              <a:rect l="l" t="t" r="r" b="b"/>
              <a:pathLst>
                <a:path w="354" h="372" extrusionOk="0">
                  <a:moveTo>
                    <a:pt x="10" y="298"/>
                  </a:moveTo>
                  <a:cubicBezTo>
                    <a:pt x="6" y="323"/>
                    <a:pt x="3" y="348"/>
                    <a:pt x="0" y="372"/>
                  </a:cubicBezTo>
                  <a:cubicBezTo>
                    <a:pt x="119" y="155"/>
                    <a:pt x="283" y="131"/>
                    <a:pt x="354" y="131"/>
                  </a:cubicBezTo>
                  <a:cubicBezTo>
                    <a:pt x="346" y="65"/>
                    <a:pt x="322" y="4"/>
                    <a:pt x="257" y="6"/>
                  </a:cubicBezTo>
                  <a:cubicBezTo>
                    <a:pt x="154" y="9"/>
                    <a:pt x="94" y="0"/>
                    <a:pt x="51" y="119"/>
                  </a:cubicBezTo>
                  <a:cubicBezTo>
                    <a:pt x="35" y="161"/>
                    <a:pt x="22" y="218"/>
                    <a:pt x="10" y="298"/>
                  </a:cubicBezTo>
                </a:path>
              </a:pathLst>
            </a:custGeom>
            <a:solidFill>
              <a:srgbClr val="DBBA1A"/>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
            <p:cNvSpPr/>
            <p:nvPr/>
          </p:nvSpPr>
          <p:spPr>
            <a:xfrm>
              <a:off x="6523" y="1679"/>
              <a:ext cx="92" cy="110"/>
            </a:xfrm>
            <a:custGeom>
              <a:avLst/>
              <a:gdLst/>
              <a:ahLst/>
              <a:cxnLst/>
              <a:rect l="l" t="t" r="r" b="b"/>
              <a:pathLst>
                <a:path w="246" h="292" extrusionOk="0">
                  <a:moveTo>
                    <a:pt x="184" y="262"/>
                  </a:moveTo>
                  <a:cubicBezTo>
                    <a:pt x="62" y="262"/>
                    <a:pt x="62" y="262"/>
                    <a:pt x="62" y="262"/>
                  </a:cubicBezTo>
                  <a:cubicBezTo>
                    <a:pt x="62" y="271"/>
                    <a:pt x="62" y="271"/>
                    <a:pt x="62" y="271"/>
                  </a:cubicBezTo>
                  <a:cubicBezTo>
                    <a:pt x="62" y="274"/>
                    <a:pt x="62" y="276"/>
                    <a:pt x="61" y="279"/>
                  </a:cubicBezTo>
                  <a:cubicBezTo>
                    <a:pt x="60" y="287"/>
                    <a:pt x="55" y="292"/>
                    <a:pt x="47" y="292"/>
                  </a:cubicBezTo>
                  <a:cubicBezTo>
                    <a:pt x="41" y="292"/>
                    <a:pt x="35" y="292"/>
                    <a:pt x="30" y="292"/>
                  </a:cubicBezTo>
                  <a:cubicBezTo>
                    <a:pt x="22" y="292"/>
                    <a:pt x="16" y="286"/>
                    <a:pt x="16" y="278"/>
                  </a:cubicBezTo>
                  <a:cubicBezTo>
                    <a:pt x="15" y="269"/>
                    <a:pt x="16" y="261"/>
                    <a:pt x="15" y="252"/>
                  </a:cubicBezTo>
                  <a:cubicBezTo>
                    <a:pt x="15" y="251"/>
                    <a:pt x="15" y="249"/>
                    <a:pt x="14" y="248"/>
                  </a:cubicBezTo>
                  <a:cubicBezTo>
                    <a:pt x="4" y="239"/>
                    <a:pt x="0" y="227"/>
                    <a:pt x="0" y="214"/>
                  </a:cubicBezTo>
                  <a:cubicBezTo>
                    <a:pt x="0" y="114"/>
                    <a:pt x="0" y="114"/>
                    <a:pt x="0" y="114"/>
                  </a:cubicBezTo>
                  <a:cubicBezTo>
                    <a:pt x="0" y="70"/>
                    <a:pt x="0" y="70"/>
                    <a:pt x="0" y="70"/>
                  </a:cubicBezTo>
                  <a:cubicBezTo>
                    <a:pt x="0" y="61"/>
                    <a:pt x="0" y="51"/>
                    <a:pt x="3" y="42"/>
                  </a:cubicBezTo>
                  <a:cubicBezTo>
                    <a:pt x="8" y="29"/>
                    <a:pt x="18" y="20"/>
                    <a:pt x="30" y="14"/>
                  </a:cubicBezTo>
                  <a:cubicBezTo>
                    <a:pt x="44" y="8"/>
                    <a:pt x="58" y="5"/>
                    <a:pt x="72" y="3"/>
                  </a:cubicBezTo>
                  <a:cubicBezTo>
                    <a:pt x="108" y="0"/>
                    <a:pt x="144" y="0"/>
                    <a:pt x="180" y="4"/>
                  </a:cubicBezTo>
                  <a:cubicBezTo>
                    <a:pt x="195" y="6"/>
                    <a:pt x="209" y="10"/>
                    <a:pt x="222" y="18"/>
                  </a:cubicBezTo>
                  <a:cubicBezTo>
                    <a:pt x="236" y="27"/>
                    <a:pt x="244" y="40"/>
                    <a:pt x="245" y="56"/>
                  </a:cubicBezTo>
                  <a:cubicBezTo>
                    <a:pt x="246" y="77"/>
                    <a:pt x="245" y="99"/>
                    <a:pt x="245" y="121"/>
                  </a:cubicBezTo>
                  <a:cubicBezTo>
                    <a:pt x="246" y="151"/>
                    <a:pt x="245" y="182"/>
                    <a:pt x="246" y="213"/>
                  </a:cubicBezTo>
                  <a:cubicBezTo>
                    <a:pt x="246" y="225"/>
                    <a:pt x="243" y="236"/>
                    <a:pt x="234" y="245"/>
                  </a:cubicBezTo>
                  <a:cubicBezTo>
                    <a:pt x="231" y="249"/>
                    <a:pt x="230" y="252"/>
                    <a:pt x="230" y="256"/>
                  </a:cubicBezTo>
                  <a:cubicBezTo>
                    <a:pt x="230" y="263"/>
                    <a:pt x="230" y="269"/>
                    <a:pt x="230" y="276"/>
                  </a:cubicBezTo>
                  <a:cubicBezTo>
                    <a:pt x="230" y="287"/>
                    <a:pt x="224" y="292"/>
                    <a:pt x="214" y="292"/>
                  </a:cubicBezTo>
                  <a:cubicBezTo>
                    <a:pt x="209" y="292"/>
                    <a:pt x="204" y="292"/>
                    <a:pt x="199" y="292"/>
                  </a:cubicBezTo>
                  <a:cubicBezTo>
                    <a:pt x="190" y="292"/>
                    <a:pt x="185" y="287"/>
                    <a:pt x="184" y="278"/>
                  </a:cubicBezTo>
                  <a:cubicBezTo>
                    <a:pt x="184" y="273"/>
                    <a:pt x="184" y="267"/>
                    <a:pt x="184" y="262"/>
                  </a:cubicBezTo>
                  <a:moveTo>
                    <a:pt x="31" y="139"/>
                  </a:moveTo>
                  <a:cubicBezTo>
                    <a:pt x="215" y="139"/>
                    <a:pt x="215" y="139"/>
                    <a:pt x="215" y="139"/>
                  </a:cubicBezTo>
                  <a:cubicBezTo>
                    <a:pt x="215" y="62"/>
                    <a:pt x="215" y="62"/>
                    <a:pt x="215" y="62"/>
                  </a:cubicBezTo>
                  <a:cubicBezTo>
                    <a:pt x="31" y="62"/>
                    <a:pt x="31" y="62"/>
                    <a:pt x="31" y="62"/>
                  </a:cubicBezTo>
                  <a:lnTo>
                    <a:pt x="31" y="139"/>
                  </a:lnTo>
                  <a:close/>
                  <a:moveTo>
                    <a:pt x="54" y="185"/>
                  </a:moveTo>
                  <a:cubicBezTo>
                    <a:pt x="42" y="185"/>
                    <a:pt x="31" y="196"/>
                    <a:pt x="31" y="208"/>
                  </a:cubicBezTo>
                  <a:cubicBezTo>
                    <a:pt x="31" y="220"/>
                    <a:pt x="42" y="231"/>
                    <a:pt x="54" y="231"/>
                  </a:cubicBezTo>
                  <a:cubicBezTo>
                    <a:pt x="66" y="231"/>
                    <a:pt x="77" y="220"/>
                    <a:pt x="77" y="208"/>
                  </a:cubicBezTo>
                  <a:cubicBezTo>
                    <a:pt x="77" y="196"/>
                    <a:pt x="66" y="185"/>
                    <a:pt x="54" y="185"/>
                  </a:cubicBezTo>
                  <a:moveTo>
                    <a:pt x="215" y="208"/>
                  </a:moveTo>
                  <a:cubicBezTo>
                    <a:pt x="215" y="196"/>
                    <a:pt x="204" y="185"/>
                    <a:pt x="192" y="185"/>
                  </a:cubicBezTo>
                  <a:cubicBezTo>
                    <a:pt x="179" y="185"/>
                    <a:pt x="169" y="196"/>
                    <a:pt x="169" y="208"/>
                  </a:cubicBezTo>
                  <a:cubicBezTo>
                    <a:pt x="169" y="220"/>
                    <a:pt x="180" y="231"/>
                    <a:pt x="192" y="231"/>
                  </a:cubicBezTo>
                  <a:cubicBezTo>
                    <a:pt x="204" y="231"/>
                    <a:pt x="215" y="220"/>
                    <a:pt x="215" y="208"/>
                  </a:cubicBezTo>
                </a:path>
              </a:pathLst>
            </a:custGeom>
            <a:solidFill>
              <a:srgbClr val="E4E4E3"/>
            </a:solidFill>
            <a:ln>
              <a:noFill/>
            </a:ln>
          </p:spPr>
          <p:txBody>
            <a:bodyPr spcFirstLastPara="1" wrap="square" lIns="91425" tIns="45700" rIns="91425" bIns="45700" anchor="t" anchorCtr="0">
              <a:noAutofit/>
            </a:bodyPr>
            <a:lstStyle/>
            <a:p>
              <a:pPr marL="0" marR="0" lvl="0" indent="0" algn="l">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
          <p:cNvSpPr txBox="1"/>
          <p:nvPr/>
        </p:nvSpPr>
        <p:spPr>
          <a:xfrm>
            <a:off x="1251284" y="1108187"/>
            <a:ext cx="10150965"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The Work Process </a:t>
            </a:r>
            <a:r>
              <a:rPr lang="en-US" sz="2800" dirty="0">
                <a:solidFill>
                  <a:schemeClr val="dk1"/>
                </a:solidFill>
                <a:latin typeface="Assistant" panose="020B0604020202020204" charset="-79"/>
                <a:ea typeface="Assistant ExtraBold"/>
                <a:cs typeface="Assistant" panose="020B0604020202020204" charset="-79"/>
                <a:sym typeface="Assistant ExtraBold"/>
              </a:rPr>
              <a:t>| Arab Society and Ultra-Orthodox Society</a:t>
            </a:r>
            <a:endParaRPr sz="1200" dirty="0">
              <a:latin typeface="Assistant" panose="020B0604020202020204" charset="-79"/>
              <a:cs typeface="Assistant" panose="020B0604020202020204" charset="-79"/>
            </a:endParaRPr>
          </a:p>
        </p:txBody>
      </p:sp>
      <p:pic>
        <p:nvPicPr>
          <p:cNvPr id="593" name="Google Shape;593;p9" descr="מחקר קו מיתאר"/>
          <p:cNvPicPr preferRelativeResize="0"/>
          <p:nvPr/>
        </p:nvPicPr>
        <p:blipFill rotWithShape="1">
          <a:blip r:embed="rId3">
            <a:alphaModFix/>
          </a:blip>
          <a:srcRect/>
          <a:stretch/>
        </p:blipFill>
        <p:spPr>
          <a:xfrm>
            <a:off x="4713693" y="2421966"/>
            <a:ext cx="824452" cy="824452"/>
          </a:xfrm>
          <a:prstGeom prst="rect">
            <a:avLst/>
          </a:prstGeom>
          <a:noFill/>
          <a:ln>
            <a:noFill/>
          </a:ln>
        </p:spPr>
      </p:pic>
      <p:pic>
        <p:nvPicPr>
          <p:cNvPr id="594" name="Google Shape;594;p9" descr="מסמך קו מיתאר"/>
          <p:cNvPicPr preferRelativeResize="0"/>
          <p:nvPr/>
        </p:nvPicPr>
        <p:blipFill rotWithShape="1">
          <a:blip r:embed="rId4">
            <a:alphaModFix/>
          </a:blip>
          <a:srcRect/>
          <a:stretch/>
        </p:blipFill>
        <p:spPr>
          <a:xfrm>
            <a:off x="4713693" y="3545696"/>
            <a:ext cx="718131" cy="718131"/>
          </a:xfrm>
          <a:prstGeom prst="rect">
            <a:avLst/>
          </a:prstGeom>
          <a:noFill/>
          <a:ln>
            <a:noFill/>
          </a:ln>
        </p:spPr>
      </p:pic>
      <p:sp>
        <p:nvSpPr>
          <p:cNvPr id="595" name="Google Shape;595;p9"/>
          <p:cNvSpPr txBox="1"/>
          <p:nvPr/>
        </p:nvSpPr>
        <p:spPr>
          <a:xfrm>
            <a:off x="1486052" y="3600638"/>
            <a:ext cx="2645664" cy="707846"/>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dirty="0">
                <a:solidFill>
                  <a:schemeClr val="dk1"/>
                </a:solidFill>
                <a:latin typeface="Assistant"/>
                <a:ea typeface="Assistant"/>
                <a:cs typeface="Assistant"/>
                <a:sym typeface="Assistant"/>
              </a:rPr>
              <a:t>Analyzing CET documents and reports</a:t>
            </a:r>
            <a:endParaRPr dirty="0"/>
          </a:p>
        </p:txBody>
      </p:sp>
      <p:sp>
        <p:nvSpPr>
          <p:cNvPr id="596" name="Google Shape;596;p9"/>
          <p:cNvSpPr txBox="1"/>
          <p:nvPr/>
        </p:nvSpPr>
        <p:spPr>
          <a:xfrm>
            <a:off x="1486052" y="2421966"/>
            <a:ext cx="3428485" cy="1015622"/>
          </a:xfrm>
          <a:prstGeom prst="rect">
            <a:avLst/>
          </a:prstGeom>
          <a:noFill/>
          <a:ln>
            <a:noFill/>
          </a:ln>
        </p:spPr>
        <p:txBody>
          <a:bodyPr spcFirstLastPara="1" wrap="square" lIns="91425" tIns="45700" rIns="91425" bIns="45700" anchor="t" anchorCtr="0">
            <a:spAutoFit/>
          </a:bodyPr>
          <a:lstStyle/>
          <a:p>
            <a:pPr lvl="0"/>
            <a:r>
              <a:rPr lang="en-US" sz="2000" dirty="0">
                <a:solidFill>
                  <a:schemeClr val="dk1"/>
                </a:solidFill>
                <a:latin typeface="Assistant"/>
                <a:ea typeface="Assistant"/>
                <a:cs typeface="Assistant"/>
                <a:sym typeface="Assistant"/>
              </a:rPr>
              <a:t>Extracting practical knowledge from working</a:t>
            </a:r>
          </a:p>
          <a:p>
            <a:pPr lvl="0"/>
            <a:r>
              <a:rPr lang="en-US" sz="2000" dirty="0">
                <a:solidFill>
                  <a:schemeClr val="dk1"/>
                </a:solidFill>
                <a:latin typeface="Assistant"/>
                <a:ea typeface="Assistant"/>
                <a:cs typeface="Assistant"/>
                <a:sym typeface="Assistant"/>
              </a:rPr>
              <a:t>with municipalities</a:t>
            </a:r>
            <a:endParaRPr lang="en-US" dirty="0"/>
          </a:p>
        </p:txBody>
      </p:sp>
      <p:sp>
        <p:nvSpPr>
          <p:cNvPr id="597" name="Google Shape;597;p9"/>
          <p:cNvSpPr txBox="1"/>
          <p:nvPr/>
        </p:nvSpPr>
        <p:spPr>
          <a:xfrm>
            <a:off x="239299" y="1929909"/>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1</a:t>
            </a:r>
            <a:endParaRPr sz="6000" b="1" dirty="0">
              <a:solidFill>
                <a:srgbClr val="6EC4A2"/>
              </a:solidFill>
              <a:latin typeface="Assistant"/>
              <a:ea typeface="Assistant"/>
              <a:cs typeface="Assistant"/>
              <a:sym typeface="Assistant"/>
            </a:endParaRPr>
          </a:p>
        </p:txBody>
      </p:sp>
      <p:sp>
        <p:nvSpPr>
          <p:cNvPr id="598" name="Google Shape;598;p9"/>
          <p:cNvSpPr txBox="1"/>
          <p:nvPr/>
        </p:nvSpPr>
        <p:spPr>
          <a:xfrm>
            <a:off x="6280360" y="1875235"/>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3</a:t>
            </a:r>
            <a:endParaRPr sz="6000" b="1" dirty="0">
              <a:solidFill>
                <a:srgbClr val="6EC4A2"/>
              </a:solidFill>
              <a:latin typeface="Assistant"/>
              <a:ea typeface="Assistant"/>
              <a:cs typeface="Assistant"/>
              <a:sym typeface="Assistant"/>
            </a:endParaRPr>
          </a:p>
        </p:txBody>
      </p:sp>
      <p:sp>
        <p:nvSpPr>
          <p:cNvPr id="599" name="Google Shape;599;p9"/>
          <p:cNvSpPr txBox="1"/>
          <p:nvPr/>
        </p:nvSpPr>
        <p:spPr>
          <a:xfrm>
            <a:off x="239299" y="4429338"/>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2</a:t>
            </a:r>
            <a:endParaRPr sz="6000" b="1" dirty="0">
              <a:solidFill>
                <a:srgbClr val="6EC4A2"/>
              </a:solidFill>
              <a:latin typeface="Assistant"/>
              <a:ea typeface="Assistant"/>
              <a:cs typeface="Assistant"/>
              <a:sym typeface="Assistant"/>
            </a:endParaRPr>
          </a:p>
        </p:txBody>
      </p:sp>
      <p:sp>
        <p:nvSpPr>
          <p:cNvPr id="600" name="Google Shape;600;p9"/>
          <p:cNvSpPr txBox="1"/>
          <p:nvPr/>
        </p:nvSpPr>
        <p:spPr>
          <a:xfrm>
            <a:off x="7573894" y="2408051"/>
            <a:ext cx="1919846" cy="132339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dirty="0">
                <a:solidFill>
                  <a:schemeClr val="dk1"/>
                </a:solidFill>
                <a:latin typeface="Assistant"/>
                <a:ea typeface="Assistant"/>
                <a:cs typeface="Assistant"/>
                <a:sym typeface="Assistant"/>
              </a:rPr>
              <a:t>Mapping relevant stakeholders and initiatives</a:t>
            </a:r>
            <a:endParaRPr dirty="0"/>
          </a:p>
        </p:txBody>
      </p:sp>
      <p:sp>
        <p:nvSpPr>
          <p:cNvPr id="601" name="Google Shape;601;p9"/>
          <p:cNvSpPr txBox="1"/>
          <p:nvPr/>
        </p:nvSpPr>
        <p:spPr>
          <a:xfrm>
            <a:off x="1472670" y="4941431"/>
            <a:ext cx="3004724" cy="1015622"/>
          </a:xfrm>
          <a:prstGeom prst="rect">
            <a:avLst/>
          </a:prstGeom>
          <a:noFill/>
          <a:ln>
            <a:noFill/>
          </a:ln>
        </p:spPr>
        <p:txBody>
          <a:bodyPr spcFirstLastPara="1" wrap="square" lIns="91425" tIns="45700" rIns="91425" bIns="45700" anchor="t" anchorCtr="0">
            <a:spAutoFit/>
          </a:bodyPr>
          <a:lstStyle/>
          <a:p>
            <a:pPr lvl="0"/>
            <a:r>
              <a:rPr lang="en-US" sz="2000" dirty="0">
                <a:solidFill>
                  <a:schemeClr val="dk1"/>
                </a:solidFill>
                <a:latin typeface="Assistant"/>
                <a:ea typeface="Assistant"/>
                <a:cs typeface="Assistant"/>
                <a:sym typeface="Assistant"/>
              </a:rPr>
              <a:t>Identifying partnerships and developing a tailored strategic initiative</a:t>
            </a:r>
            <a:endParaRPr lang="en-US" dirty="0"/>
          </a:p>
        </p:txBody>
      </p:sp>
      <p:pic>
        <p:nvPicPr>
          <p:cNvPr id="602" name="Google Shape;602;p9" descr="חיפוש במלאי קו מיתאר"/>
          <p:cNvPicPr preferRelativeResize="0"/>
          <p:nvPr/>
        </p:nvPicPr>
        <p:blipFill rotWithShape="1">
          <a:blip r:embed="rId5">
            <a:alphaModFix/>
          </a:blip>
          <a:srcRect/>
          <a:stretch/>
        </p:blipFill>
        <p:spPr>
          <a:xfrm>
            <a:off x="9791548" y="2683128"/>
            <a:ext cx="914400" cy="914400"/>
          </a:xfrm>
          <a:prstGeom prst="rect">
            <a:avLst/>
          </a:prstGeom>
          <a:noFill/>
          <a:ln>
            <a:noFill/>
          </a:ln>
        </p:spPr>
      </p:pic>
      <p:pic>
        <p:nvPicPr>
          <p:cNvPr id="603" name="Google Shape;603;p9" descr="סצינת כביש ראשי קו מיתאר"/>
          <p:cNvPicPr preferRelativeResize="0"/>
          <p:nvPr/>
        </p:nvPicPr>
        <p:blipFill rotWithShape="1">
          <a:blip r:embed="rId6">
            <a:alphaModFix/>
          </a:blip>
          <a:srcRect/>
          <a:stretch/>
        </p:blipFill>
        <p:spPr>
          <a:xfrm>
            <a:off x="4596637" y="5029503"/>
            <a:ext cx="799896" cy="839478"/>
          </a:xfrm>
          <a:prstGeom prst="rect">
            <a:avLst/>
          </a:prstGeom>
          <a:noFill/>
          <a:ln>
            <a:noFill/>
          </a:ln>
        </p:spPr>
      </p:pic>
      <p:sp>
        <p:nvSpPr>
          <p:cNvPr id="604" name="Google Shape;604;p9"/>
          <p:cNvSpPr txBox="1"/>
          <p:nvPr/>
        </p:nvSpPr>
        <p:spPr>
          <a:xfrm>
            <a:off x="6280360" y="4391179"/>
            <a:ext cx="1415646" cy="16157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6600" b="1" dirty="0">
                <a:solidFill>
                  <a:srgbClr val="6EC4A2"/>
                </a:solidFill>
                <a:latin typeface="Assistant"/>
                <a:ea typeface="Assistant"/>
                <a:cs typeface="Assistant"/>
                <a:sym typeface="Assistant"/>
              </a:rPr>
              <a:t>4</a:t>
            </a:r>
            <a:endParaRPr sz="6000" b="1" dirty="0">
              <a:solidFill>
                <a:srgbClr val="6EC4A2"/>
              </a:solidFill>
              <a:latin typeface="Assistant"/>
              <a:ea typeface="Assistant"/>
              <a:cs typeface="Assistant"/>
              <a:sym typeface="Assistant"/>
            </a:endParaRPr>
          </a:p>
        </p:txBody>
      </p:sp>
      <p:sp>
        <p:nvSpPr>
          <p:cNvPr id="605" name="Google Shape;605;p9"/>
          <p:cNvSpPr txBox="1"/>
          <p:nvPr/>
        </p:nvSpPr>
        <p:spPr>
          <a:xfrm>
            <a:off x="7568662" y="4909241"/>
            <a:ext cx="1930309" cy="1323399"/>
          </a:xfrm>
          <a:prstGeom prst="rect">
            <a:avLst/>
          </a:prstGeom>
          <a:noFill/>
          <a:ln>
            <a:noFill/>
          </a:ln>
        </p:spPr>
        <p:txBody>
          <a:bodyPr spcFirstLastPara="1" wrap="square" lIns="91425" tIns="45700" rIns="91425" bIns="45700" anchor="t" anchorCtr="0">
            <a:spAutoFit/>
          </a:bodyPr>
          <a:lstStyle/>
          <a:p>
            <a:pPr lvl="0"/>
            <a:r>
              <a:rPr lang="en-US" sz="2000" dirty="0">
                <a:solidFill>
                  <a:schemeClr val="dk1"/>
                </a:solidFill>
                <a:latin typeface="Assistant"/>
                <a:ea typeface="Assistant"/>
                <a:cs typeface="Assistant"/>
                <a:sym typeface="Assistant"/>
              </a:rPr>
              <a:t>Building the team’s capacity to lead the process</a:t>
            </a:r>
            <a:endParaRPr lang="en-US" dirty="0"/>
          </a:p>
        </p:txBody>
      </p:sp>
      <p:pic>
        <p:nvPicPr>
          <p:cNvPr id="606" name="Google Shape;606;p9" descr="להב מסור קו מיתאר"/>
          <p:cNvPicPr preferRelativeResize="0"/>
          <p:nvPr/>
        </p:nvPicPr>
        <p:blipFill rotWithShape="1">
          <a:blip r:embed="rId7">
            <a:alphaModFix/>
          </a:blip>
          <a:srcRect/>
          <a:stretch/>
        </p:blipFill>
        <p:spPr>
          <a:xfrm>
            <a:off x="9848248" y="4866381"/>
            <a:ext cx="914400" cy="914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0"/>
          <p:cNvSpPr/>
          <p:nvPr/>
        </p:nvSpPr>
        <p:spPr>
          <a:xfrm>
            <a:off x="-48126" y="0"/>
            <a:ext cx="12192000" cy="6858000"/>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10"/>
          <p:cNvSpPr txBox="1"/>
          <p:nvPr/>
        </p:nvSpPr>
        <p:spPr>
          <a:xfrm>
            <a:off x="2243778" y="1880594"/>
            <a:ext cx="9797242" cy="2308284"/>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4800" b="1" dirty="0">
                <a:solidFill>
                  <a:schemeClr val="lt1"/>
                </a:solidFill>
                <a:latin typeface="Assistant ExtraBold"/>
                <a:ea typeface="Assistant ExtraBold"/>
                <a:cs typeface="Assistant ExtraBold"/>
                <a:sym typeface="Assistant ExtraBold"/>
              </a:rPr>
              <a:t>Strategic Baseline based on a Current Situation Analysis</a:t>
            </a:r>
            <a:endParaRPr sz="1100" dirty="0"/>
          </a:p>
        </p:txBody>
      </p:sp>
      <p:sp>
        <p:nvSpPr>
          <p:cNvPr id="614" name="Google Shape;614;p10"/>
          <p:cNvSpPr txBox="1"/>
          <p:nvPr/>
        </p:nvSpPr>
        <p:spPr>
          <a:xfrm>
            <a:off x="-48126" y="-188099"/>
            <a:ext cx="2739498"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2</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1"/>
          <p:cNvSpPr txBox="1"/>
          <p:nvPr/>
        </p:nvSpPr>
        <p:spPr>
          <a:xfrm>
            <a:off x="1824834" y="925382"/>
            <a:ext cx="10801921"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Insights Gained from Working with Municipalities</a:t>
            </a:r>
            <a:endParaRPr sz="1100" dirty="0"/>
          </a:p>
        </p:txBody>
      </p:sp>
      <p:grpSp>
        <p:nvGrpSpPr>
          <p:cNvPr id="621" name="Google Shape;621;p11"/>
          <p:cNvGrpSpPr/>
          <p:nvPr/>
        </p:nvGrpSpPr>
        <p:grpSpPr>
          <a:xfrm>
            <a:off x="141258" y="5478080"/>
            <a:ext cx="11416205" cy="1175965"/>
            <a:chOff x="123265" y="2093823"/>
            <a:chExt cx="11416205" cy="1175965"/>
          </a:xfrm>
        </p:grpSpPr>
        <p:sp>
          <p:nvSpPr>
            <p:cNvPr id="622" name="Google Shape;622;p11"/>
            <p:cNvSpPr/>
            <p:nvPr/>
          </p:nvSpPr>
          <p:spPr>
            <a:xfrm>
              <a:off x="147845" y="2962134"/>
              <a:ext cx="2732037" cy="274749"/>
            </a:xfrm>
            <a:prstGeom prst="rect">
              <a:avLst/>
            </a:prstGeom>
            <a:solidFill>
              <a:schemeClr val="lt1"/>
            </a:solidFill>
            <a:ln w="28575"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11"/>
            <p:cNvSpPr/>
            <p:nvPr/>
          </p:nvSpPr>
          <p:spPr>
            <a:xfrm>
              <a:off x="8662435" y="2789837"/>
              <a:ext cx="2877035" cy="2075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11"/>
            <p:cNvSpPr txBox="1"/>
            <p:nvPr/>
          </p:nvSpPr>
          <p:spPr>
            <a:xfrm>
              <a:off x="753567" y="2947459"/>
              <a:ext cx="1265067"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dirty="0">
                  <a:solidFill>
                    <a:srgbClr val="4DC6F3"/>
                  </a:solidFill>
                  <a:latin typeface="Assistant SemiBold"/>
                  <a:ea typeface="Assistant SemiBold"/>
                  <a:cs typeface="Assistant SemiBold"/>
                  <a:sym typeface="Assistant SemiBold"/>
                </a:rPr>
                <a:t>Anchor cities</a:t>
              </a:r>
              <a:endParaRPr dirty="0"/>
            </a:p>
          </p:txBody>
        </p:sp>
        <p:sp>
          <p:nvSpPr>
            <p:cNvPr id="625" name="Google Shape;625;p11"/>
            <p:cNvSpPr/>
            <p:nvPr/>
          </p:nvSpPr>
          <p:spPr>
            <a:xfrm>
              <a:off x="3055674" y="2966144"/>
              <a:ext cx="3624525" cy="262647"/>
            </a:xfrm>
            <a:prstGeom prst="rect">
              <a:avLst/>
            </a:prstGeom>
            <a:solidFill>
              <a:schemeClr val="lt1"/>
            </a:solidFill>
            <a:ln w="28575" cap="flat" cmpd="sng">
              <a:solidFill>
                <a:srgbClr val="33BC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11"/>
            <p:cNvSpPr/>
            <p:nvPr/>
          </p:nvSpPr>
          <p:spPr>
            <a:xfrm>
              <a:off x="4901876" y="2780845"/>
              <a:ext cx="3948433" cy="2125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11"/>
            <p:cNvSpPr txBox="1"/>
            <p:nvPr/>
          </p:nvSpPr>
          <p:spPr>
            <a:xfrm>
              <a:off x="3646651" y="2962052"/>
              <a:ext cx="2135802"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dirty="0">
                  <a:solidFill>
                    <a:srgbClr val="33BC85"/>
                  </a:solidFill>
                  <a:latin typeface="Assistant SemiBold"/>
                  <a:ea typeface="Assistant SemiBold"/>
                  <a:cs typeface="Assistant SemiBold"/>
                  <a:sym typeface="Assistant SemiBold"/>
                </a:rPr>
                <a:t>Training network cities</a:t>
              </a:r>
              <a:endParaRPr dirty="0"/>
            </a:p>
          </p:txBody>
        </p:sp>
        <p:sp>
          <p:nvSpPr>
            <p:cNvPr id="628" name="Google Shape;628;p11"/>
            <p:cNvSpPr/>
            <p:nvPr/>
          </p:nvSpPr>
          <p:spPr>
            <a:xfrm>
              <a:off x="6746760" y="2960054"/>
              <a:ext cx="4747747" cy="274749"/>
            </a:xfrm>
            <a:prstGeom prst="rect">
              <a:avLst/>
            </a:prstGeom>
            <a:solidFill>
              <a:schemeClr val="lt1"/>
            </a:solidFill>
            <a:ln w="28575" cap="flat" cmpd="sng">
              <a:solidFill>
                <a:srgbClr val="ABE3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11"/>
            <p:cNvSpPr/>
            <p:nvPr/>
          </p:nvSpPr>
          <p:spPr>
            <a:xfrm>
              <a:off x="123265" y="2862885"/>
              <a:ext cx="11283180" cy="139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11"/>
            <p:cNvSpPr txBox="1"/>
            <p:nvPr/>
          </p:nvSpPr>
          <p:spPr>
            <a:xfrm>
              <a:off x="9046027" y="2504263"/>
              <a:ext cx="1486590"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he-IL" dirty="0">
                  <a:solidFill>
                    <a:srgbClr val="ABE3CD"/>
                  </a:solidFill>
                  <a:latin typeface="Assistant SemiBold"/>
                  <a:ea typeface="Assistant SemiBold"/>
                  <a:cs typeface="Assistant SemiBold"/>
                  <a:sym typeface="Assistant SemiBold"/>
                </a:rPr>
                <a:t>הכשרת ערי </a:t>
              </a:r>
              <a:r>
                <a:rPr lang="x-none" sz="1400" dirty="0">
                  <a:solidFill>
                    <a:srgbClr val="ABE3CD"/>
                  </a:solidFill>
                  <a:latin typeface="Assistant SemiBold"/>
                  <a:ea typeface="Assistant SemiBold"/>
                  <a:cs typeface="Assistant SemiBold"/>
                  <a:sym typeface="Assistant SemiBold"/>
                </a:rPr>
                <a:t>מגדלור</a:t>
              </a:r>
              <a:endParaRPr dirty="0"/>
            </a:p>
          </p:txBody>
        </p:sp>
        <p:grpSp>
          <p:nvGrpSpPr>
            <p:cNvPr id="631" name="Google Shape;631;p11"/>
            <p:cNvGrpSpPr/>
            <p:nvPr/>
          </p:nvGrpSpPr>
          <p:grpSpPr>
            <a:xfrm>
              <a:off x="178477" y="2093823"/>
              <a:ext cx="11329950" cy="969822"/>
              <a:chOff x="-2191304" y="5913264"/>
              <a:chExt cx="13846052" cy="1185196"/>
            </a:xfrm>
          </p:grpSpPr>
          <p:grpSp>
            <p:nvGrpSpPr>
              <p:cNvPr id="632" name="Google Shape;632;p11"/>
              <p:cNvGrpSpPr/>
              <p:nvPr/>
            </p:nvGrpSpPr>
            <p:grpSpPr>
              <a:xfrm>
                <a:off x="-2191304" y="5913264"/>
                <a:ext cx="3422528" cy="1097584"/>
                <a:chOff x="-3656596" y="5819409"/>
                <a:chExt cx="3786739" cy="1214386"/>
              </a:xfrm>
            </p:grpSpPr>
            <p:sp>
              <p:nvSpPr>
                <p:cNvPr id="633" name="Google Shape;633;p11"/>
                <p:cNvSpPr/>
                <p:nvPr/>
              </p:nvSpPr>
              <p:spPr>
                <a:xfrm>
                  <a:off x="-1059486" y="5849570"/>
                  <a:ext cx="1184225" cy="1184225"/>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34" name="Google Shape;634;p11"/>
                <p:cNvSpPr/>
                <p:nvPr/>
              </p:nvSpPr>
              <p:spPr>
                <a:xfrm>
                  <a:off x="-3651587" y="5833174"/>
                  <a:ext cx="1184225" cy="1184223"/>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35" name="Google Shape;635;p11"/>
                <p:cNvSpPr/>
                <p:nvPr/>
              </p:nvSpPr>
              <p:spPr>
                <a:xfrm>
                  <a:off x="-2376028" y="5819409"/>
                  <a:ext cx="1184225" cy="1184226"/>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36" name="Google Shape;636;p11"/>
                <p:cNvSpPr txBox="1"/>
                <p:nvPr/>
              </p:nvSpPr>
              <p:spPr>
                <a:xfrm>
                  <a:off x="-1094321" y="6211626"/>
                  <a:ext cx="1224464" cy="374483"/>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a:solidFill>
                        <a:schemeClr val="lt1"/>
                      </a:solidFill>
                      <a:latin typeface="Assistant Light"/>
                      <a:ea typeface="Assistant Light"/>
                      <a:cs typeface="Assistant Light"/>
                      <a:sym typeface="Assistant Light"/>
                    </a:rPr>
                    <a:t>Ashdod</a:t>
                  </a:r>
                  <a:endParaRPr sz="1200" b="1" dirty="0">
                    <a:solidFill>
                      <a:schemeClr val="lt1"/>
                    </a:solidFill>
                    <a:latin typeface="Assistant Light"/>
                    <a:ea typeface="Assistant Light"/>
                    <a:cs typeface="Assistant Light"/>
                    <a:sym typeface="Assistant Light"/>
                  </a:endParaRPr>
                </a:p>
              </p:txBody>
            </p:sp>
            <p:sp>
              <p:nvSpPr>
                <p:cNvPr id="637" name="Google Shape;637;p11"/>
                <p:cNvSpPr txBox="1"/>
                <p:nvPr/>
              </p:nvSpPr>
              <p:spPr>
                <a:xfrm>
                  <a:off x="-3656596" y="6009134"/>
                  <a:ext cx="1226319" cy="62417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a:solidFill>
                        <a:schemeClr val="lt1"/>
                      </a:solidFill>
                      <a:latin typeface="Assistant Light"/>
                      <a:ea typeface="Assistant Light"/>
                      <a:cs typeface="Assistant Light"/>
                      <a:sym typeface="Assistant Light"/>
                    </a:rPr>
                    <a:t>Beit </a:t>
                  </a:r>
                  <a:r>
                    <a:rPr lang="en-US" sz="1200" b="1" dirty="0" err="1">
                      <a:solidFill>
                        <a:schemeClr val="lt1"/>
                      </a:solidFill>
                      <a:latin typeface="Assistant Light"/>
                      <a:ea typeface="Assistant Light"/>
                      <a:cs typeface="Assistant Light"/>
                      <a:sym typeface="Assistant Light"/>
                    </a:rPr>
                    <a:t>Shemesh</a:t>
                  </a:r>
                  <a:endParaRPr sz="1200" dirty="0"/>
                </a:p>
              </p:txBody>
            </p:sp>
            <p:sp>
              <p:nvSpPr>
                <p:cNvPr id="638" name="Google Shape;638;p11"/>
                <p:cNvSpPr txBox="1"/>
                <p:nvPr/>
              </p:nvSpPr>
              <p:spPr>
                <a:xfrm>
                  <a:off x="-2159348" y="6203438"/>
                  <a:ext cx="676681" cy="374483"/>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Tira</a:t>
                  </a:r>
                  <a:endParaRPr sz="1200" b="1" dirty="0">
                    <a:solidFill>
                      <a:schemeClr val="lt1"/>
                    </a:solidFill>
                    <a:latin typeface="Assistant Light"/>
                    <a:ea typeface="Assistant Light"/>
                    <a:cs typeface="Assistant Light"/>
                    <a:sym typeface="Assistant Light"/>
                  </a:endParaRPr>
                </a:p>
              </p:txBody>
            </p:sp>
          </p:grpSp>
          <p:sp>
            <p:nvSpPr>
              <p:cNvPr id="639" name="Google Shape;639;p11"/>
              <p:cNvSpPr/>
              <p:nvPr/>
            </p:nvSpPr>
            <p:spPr>
              <a:xfrm>
                <a:off x="1422767" y="5969114"/>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0" name="Google Shape;640;p11"/>
              <p:cNvSpPr txBox="1"/>
              <p:nvPr/>
            </p:nvSpPr>
            <p:spPr>
              <a:xfrm>
                <a:off x="7110985" y="5913264"/>
                <a:ext cx="934871" cy="63941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400" b="1" dirty="0">
                    <a:solidFill>
                      <a:schemeClr val="lt1"/>
                    </a:solidFill>
                    <a:latin typeface="Assistant Light"/>
                    <a:ea typeface="Assistant Light"/>
                    <a:cs typeface="Assistant Light"/>
                    <a:sym typeface="Assistant Light"/>
                  </a:rPr>
                  <a:t>טירת הכרמל</a:t>
                </a:r>
                <a:endParaRPr dirty="0"/>
              </a:p>
            </p:txBody>
          </p:sp>
          <p:sp>
            <p:nvSpPr>
              <p:cNvPr id="641" name="Google Shape;641;p11"/>
              <p:cNvSpPr/>
              <p:nvPr/>
            </p:nvSpPr>
            <p:spPr>
              <a:xfrm>
                <a:off x="2540547" y="5972299"/>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2" name="Google Shape;642;p11"/>
              <p:cNvSpPr txBox="1"/>
              <p:nvPr/>
            </p:nvSpPr>
            <p:spPr>
              <a:xfrm>
                <a:off x="5934927" y="6084741"/>
                <a:ext cx="934871" cy="37612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400" b="1">
                    <a:solidFill>
                      <a:schemeClr val="lt1"/>
                    </a:solidFill>
                    <a:latin typeface="Assistant Light"/>
                    <a:ea typeface="Assistant Light"/>
                    <a:cs typeface="Assistant Light"/>
                    <a:sym typeface="Assistant Light"/>
                  </a:rPr>
                  <a:t>דימונה</a:t>
                </a:r>
                <a:endParaRPr sz="1800" b="1">
                  <a:solidFill>
                    <a:schemeClr val="lt1"/>
                  </a:solidFill>
                  <a:latin typeface="Assistant Light"/>
                  <a:ea typeface="Assistant Light"/>
                  <a:cs typeface="Assistant Light"/>
                  <a:sym typeface="Assistant Light"/>
                </a:endParaRPr>
              </a:p>
            </p:txBody>
          </p:sp>
          <p:sp>
            <p:nvSpPr>
              <p:cNvPr id="643" name="Google Shape;643;p11"/>
              <p:cNvSpPr/>
              <p:nvPr/>
            </p:nvSpPr>
            <p:spPr>
              <a:xfrm>
                <a:off x="4739176" y="600072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4" name="Google Shape;644;p11"/>
              <p:cNvSpPr txBox="1"/>
              <p:nvPr/>
            </p:nvSpPr>
            <p:spPr>
              <a:xfrm>
                <a:off x="4786326" y="6150741"/>
                <a:ext cx="1035989" cy="564140"/>
              </a:xfrm>
              <a:prstGeom prst="rect">
                <a:avLst/>
              </a:prstGeom>
              <a:noFill/>
              <a:ln>
                <a:noFill/>
              </a:ln>
            </p:spPr>
            <p:txBody>
              <a:bodyPr spcFirstLastPara="1" wrap="square" lIns="91425" tIns="45700" rIns="91425" bIns="45700" anchor="t" anchorCtr="0">
                <a:spAutoFit/>
              </a:bodyPr>
              <a:lstStyle/>
              <a:p>
                <a:pPr lvl="0" algn="ctr"/>
                <a:r>
                  <a:rPr lang="en-US" sz="1200" b="1" dirty="0" err="1">
                    <a:solidFill>
                      <a:schemeClr val="lt1"/>
                    </a:solidFill>
                    <a:latin typeface="Assistant Light"/>
                    <a:ea typeface="Assistant Light"/>
                    <a:cs typeface="Assistant Light"/>
                    <a:sym typeface="Assistant Light"/>
                  </a:rPr>
                  <a:t>Baqa</a:t>
                </a:r>
                <a:r>
                  <a:rPr lang="en-US" sz="1200" b="1" dirty="0">
                    <a:solidFill>
                      <a:schemeClr val="lt1"/>
                    </a:solidFill>
                    <a:latin typeface="Assistant Light"/>
                    <a:ea typeface="Assistant Light"/>
                    <a:cs typeface="Assistant Light"/>
                    <a:sym typeface="Assistant Light"/>
                  </a:rPr>
                  <a:t> al-</a:t>
                </a:r>
                <a:r>
                  <a:rPr lang="en-US" sz="1200" b="1" dirty="0" err="1">
                    <a:solidFill>
                      <a:schemeClr val="lt1"/>
                    </a:solidFill>
                    <a:latin typeface="Assistant Light"/>
                    <a:ea typeface="Assistant Light"/>
                    <a:cs typeface="Assistant Light"/>
                    <a:sym typeface="Assistant Light"/>
                  </a:rPr>
                  <a:t>Gharbiyye</a:t>
                </a:r>
                <a:endParaRPr sz="1600" b="1" dirty="0">
                  <a:solidFill>
                    <a:schemeClr val="lt1"/>
                  </a:solidFill>
                  <a:latin typeface="Assistant Light"/>
                  <a:ea typeface="Assistant Light"/>
                  <a:cs typeface="Assistant Light"/>
                  <a:sym typeface="Assistant Light"/>
                </a:endParaRPr>
              </a:p>
            </p:txBody>
          </p:sp>
          <p:sp>
            <p:nvSpPr>
              <p:cNvPr id="645" name="Google Shape;645;p11"/>
              <p:cNvSpPr/>
              <p:nvPr/>
            </p:nvSpPr>
            <p:spPr>
              <a:xfrm>
                <a:off x="3642089" y="6000726"/>
                <a:ext cx="1088902" cy="1088902"/>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6" name="Google Shape;646;p11"/>
              <p:cNvSpPr txBox="1"/>
              <p:nvPr/>
            </p:nvSpPr>
            <p:spPr>
              <a:xfrm>
                <a:off x="3736614" y="6303998"/>
                <a:ext cx="934870" cy="33846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Lod</a:t>
                </a:r>
                <a:endParaRPr sz="1200" b="1" dirty="0">
                  <a:solidFill>
                    <a:schemeClr val="lt1"/>
                  </a:solidFill>
                  <a:latin typeface="Assistant Light"/>
                  <a:ea typeface="Assistant Light"/>
                  <a:cs typeface="Assistant Light"/>
                  <a:sym typeface="Assistant Light"/>
                </a:endParaRPr>
              </a:p>
            </p:txBody>
          </p:sp>
          <p:sp>
            <p:nvSpPr>
              <p:cNvPr id="647" name="Google Shape;647;p11"/>
              <p:cNvSpPr/>
              <p:nvPr/>
            </p:nvSpPr>
            <p:spPr>
              <a:xfrm>
                <a:off x="5907396" y="6009558"/>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48" name="Google Shape;648;p11"/>
              <p:cNvSpPr txBox="1"/>
              <p:nvPr/>
            </p:nvSpPr>
            <p:spPr>
              <a:xfrm>
                <a:off x="2573649" y="6277501"/>
                <a:ext cx="1042672" cy="33846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Dimona</a:t>
                </a:r>
                <a:endParaRPr sz="1200" b="1" dirty="0">
                  <a:solidFill>
                    <a:schemeClr val="lt1"/>
                  </a:solidFill>
                  <a:latin typeface="Assistant Light"/>
                  <a:ea typeface="Assistant Light"/>
                  <a:cs typeface="Assistant Light"/>
                  <a:sym typeface="Assistant Light"/>
                </a:endParaRPr>
              </a:p>
            </p:txBody>
          </p:sp>
          <p:sp>
            <p:nvSpPr>
              <p:cNvPr id="649" name="Google Shape;649;p11"/>
              <p:cNvSpPr/>
              <p:nvPr/>
            </p:nvSpPr>
            <p:spPr>
              <a:xfrm>
                <a:off x="7098345" y="6000727"/>
                <a:ext cx="1088902" cy="1088902"/>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0" name="Google Shape;650;p11"/>
              <p:cNvSpPr txBox="1"/>
              <p:nvPr/>
            </p:nvSpPr>
            <p:spPr>
              <a:xfrm>
                <a:off x="1338276" y="6097867"/>
                <a:ext cx="1259580" cy="56414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Tirat</a:t>
                </a:r>
                <a:r>
                  <a:rPr lang="en-US" sz="1200" b="1" dirty="0">
                    <a:solidFill>
                      <a:schemeClr val="lt1"/>
                    </a:solidFill>
                    <a:latin typeface="Assistant Light"/>
                    <a:ea typeface="Assistant Light"/>
                    <a:cs typeface="Assistant Light"/>
                    <a:sym typeface="Assistant Light"/>
                  </a:rPr>
                  <a:t> </a:t>
                </a:r>
                <a:r>
                  <a:rPr lang="en-US" sz="1200" b="1" dirty="0" err="1">
                    <a:solidFill>
                      <a:schemeClr val="lt1"/>
                    </a:solidFill>
                    <a:latin typeface="Assistant Light"/>
                    <a:ea typeface="Assistant Light"/>
                    <a:cs typeface="Assistant Light"/>
                    <a:sym typeface="Assistant Light"/>
                  </a:rPr>
                  <a:t>Hacarmel</a:t>
                </a:r>
                <a:endParaRPr sz="1200" dirty="0"/>
              </a:p>
            </p:txBody>
          </p:sp>
          <p:sp>
            <p:nvSpPr>
              <p:cNvPr id="651" name="Google Shape;651;p11"/>
              <p:cNvSpPr/>
              <p:nvPr/>
            </p:nvSpPr>
            <p:spPr>
              <a:xfrm>
                <a:off x="8252183" y="6000728"/>
                <a:ext cx="1088902" cy="1088901"/>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2" name="Google Shape;652;p11"/>
              <p:cNvSpPr txBox="1"/>
              <p:nvPr/>
            </p:nvSpPr>
            <p:spPr>
              <a:xfrm>
                <a:off x="8282889" y="6295290"/>
                <a:ext cx="1086333" cy="33846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Ra’anana</a:t>
                </a:r>
                <a:endParaRPr sz="1200" b="1" dirty="0">
                  <a:solidFill>
                    <a:schemeClr val="lt1"/>
                  </a:solidFill>
                  <a:latin typeface="Assistant Light"/>
                  <a:ea typeface="Assistant Light"/>
                  <a:cs typeface="Assistant Light"/>
                  <a:sym typeface="Assistant Light"/>
                </a:endParaRPr>
              </a:p>
            </p:txBody>
          </p:sp>
          <p:sp>
            <p:nvSpPr>
              <p:cNvPr id="653" name="Google Shape;653;p11"/>
              <p:cNvSpPr/>
              <p:nvPr/>
            </p:nvSpPr>
            <p:spPr>
              <a:xfrm>
                <a:off x="9423083" y="5972302"/>
                <a:ext cx="1088902" cy="1088901"/>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4" name="Google Shape;654;p11"/>
              <p:cNvSpPr txBox="1"/>
              <p:nvPr/>
            </p:nvSpPr>
            <p:spPr>
              <a:xfrm>
                <a:off x="9500098" y="6295290"/>
                <a:ext cx="934870" cy="33846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a:solidFill>
                      <a:schemeClr val="lt1"/>
                    </a:solidFill>
                    <a:latin typeface="Assistant Light"/>
                    <a:ea typeface="Assistant Light"/>
                    <a:cs typeface="Assistant Light"/>
                    <a:sym typeface="Assistant Light"/>
                  </a:rPr>
                  <a:t>Afula</a:t>
                </a:r>
                <a:endParaRPr sz="1200" dirty="0"/>
              </a:p>
            </p:txBody>
          </p:sp>
          <p:sp>
            <p:nvSpPr>
              <p:cNvPr id="655" name="Google Shape;655;p11"/>
              <p:cNvSpPr/>
              <p:nvPr/>
            </p:nvSpPr>
            <p:spPr>
              <a:xfrm>
                <a:off x="10565846" y="5972302"/>
                <a:ext cx="1088902" cy="1088901"/>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56" name="Google Shape;656;p11"/>
              <p:cNvSpPr txBox="1"/>
              <p:nvPr/>
            </p:nvSpPr>
            <p:spPr>
              <a:xfrm>
                <a:off x="10660744" y="6174174"/>
                <a:ext cx="934870" cy="56414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Rishon</a:t>
                </a:r>
                <a:r>
                  <a:rPr lang="en-US" sz="1200" b="1" dirty="0">
                    <a:solidFill>
                      <a:schemeClr val="lt1"/>
                    </a:solidFill>
                    <a:latin typeface="Assistant Light"/>
                    <a:ea typeface="Assistant Light"/>
                    <a:cs typeface="Assistant Light"/>
                    <a:sym typeface="Assistant Light"/>
                  </a:rPr>
                  <a:t> </a:t>
                </a:r>
                <a:r>
                  <a:rPr lang="en-US" sz="1200" b="1" dirty="0" err="1">
                    <a:solidFill>
                      <a:schemeClr val="lt1"/>
                    </a:solidFill>
                    <a:latin typeface="Assistant Light"/>
                    <a:ea typeface="Assistant Light"/>
                    <a:cs typeface="Assistant Light"/>
                    <a:sym typeface="Assistant Light"/>
                  </a:rPr>
                  <a:t>Lezion</a:t>
                </a:r>
                <a:endParaRPr sz="1200" dirty="0"/>
              </a:p>
            </p:txBody>
          </p:sp>
        </p:grpSp>
      </p:grpSp>
      <p:pic>
        <p:nvPicPr>
          <p:cNvPr id="657" name="Google Shape;657;p11"/>
          <p:cNvPicPr preferRelativeResize="0"/>
          <p:nvPr/>
        </p:nvPicPr>
        <p:blipFill rotWithShape="1">
          <a:blip r:embed="rId3">
            <a:alphaModFix/>
          </a:blip>
          <a:srcRect l="33793" t="12454" r="1" b="21926"/>
          <a:stretch/>
        </p:blipFill>
        <p:spPr>
          <a:xfrm>
            <a:off x="7728483" y="1932577"/>
            <a:ext cx="3817174" cy="3201726"/>
          </a:xfrm>
          <a:prstGeom prst="rect">
            <a:avLst/>
          </a:prstGeom>
          <a:noFill/>
          <a:ln>
            <a:noFill/>
          </a:ln>
        </p:spPr>
      </p:pic>
      <p:pic>
        <p:nvPicPr>
          <p:cNvPr id="658" name="Google Shape;658;p11"/>
          <p:cNvPicPr preferRelativeResize="0"/>
          <p:nvPr/>
        </p:nvPicPr>
        <p:blipFill rotWithShape="1">
          <a:blip r:embed="rId4">
            <a:alphaModFix/>
          </a:blip>
          <a:srcRect/>
          <a:stretch/>
        </p:blipFill>
        <p:spPr>
          <a:xfrm>
            <a:off x="245262" y="3611499"/>
            <a:ext cx="3302779" cy="1569762"/>
          </a:xfrm>
          <a:prstGeom prst="rect">
            <a:avLst/>
          </a:prstGeom>
          <a:noFill/>
          <a:ln>
            <a:noFill/>
          </a:ln>
        </p:spPr>
      </p:pic>
      <p:pic>
        <p:nvPicPr>
          <p:cNvPr id="659" name="Google Shape;659;p11"/>
          <p:cNvPicPr preferRelativeResize="0"/>
          <p:nvPr/>
        </p:nvPicPr>
        <p:blipFill rotWithShape="1">
          <a:blip r:embed="rId5">
            <a:alphaModFix/>
          </a:blip>
          <a:srcRect/>
          <a:stretch/>
        </p:blipFill>
        <p:spPr>
          <a:xfrm>
            <a:off x="245262" y="1877296"/>
            <a:ext cx="3309059" cy="1601157"/>
          </a:xfrm>
          <a:prstGeom prst="rect">
            <a:avLst/>
          </a:prstGeom>
          <a:noFill/>
          <a:ln>
            <a:noFill/>
          </a:ln>
        </p:spPr>
      </p:pic>
      <p:pic>
        <p:nvPicPr>
          <p:cNvPr id="663" name="Google Shape;663;p11"/>
          <p:cNvPicPr preferRelativeResize="0"/>
          <p:nvPr/>
        </p:nvPicPr>
        <p:blipFill rotWithShape="1">
          <a:blip r:embed="rId6">
            <a:alphaModFix/>
          </a:blip>
          <a:srcRect l="15484" r="19080"/>
          <a:stretch/>
        </p:blipFill>
        <p:spPr>
          <a:xfrm>
            <a:off x="3858924" y="1952140"/>
            <a:ext cx="3748826" cy="3222628"/>
          </a:xfrm>
          <a:prstGeom prst="rect">
            <a:avLst/>
          </a:prstGeom>
          <a:noFill/>
          <a:ln w="28575" cap="flat" cmpd="sng">
            <a:solidFill>
              <a:schemeClr val="lt1"/>
            </a:solidFill>
            <a:prstDash val="solid"/>
            <a:round/>
            <a:headEnd type="none" w="sm" len="sm"/>
            <a:tailEnd type="none" w="sm" len="sm"/>
          </a:ln>
        </p:spPr>
      </p:pic>
      <p:sp>
        <p:nvSpPr>
          <p:cNvPr id="43" name="Google Shape;627;p11"/>
          <p:cNvSpPr txBox="1"/>
          <p:nvPr/>
        </p:nvSpPr>
        <p:spPr>
          <a:xfrm>
            <a:off x="7904473" y="6351312"/>
            <a:ext cx="2135802" cy="30773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400" dirty="0">
                <a:solidFill>
                  <a:srgbClr val="33BC85"/>
                </a:solidFill>
                <a:latin typeface="Assistant SemiBold"/>
                <a:ea typeface="Assistant SemiBold"/>
                <a:cs typeface="Assistant SemiBold"/>
                <a:sym typeface="Assistant SemiBold"/>
              </a:rPr>
              <a:t>Training lighthouse cities </a:t>
            </a:r>
            <a:endParaRPr dirty="0"/>
          </a:p>
        </p:txBody>
      </p:sp>
      <p:sp>
        <p:nvSpPr>
          <p:cNvPr id="44" name="Google Shape;652;p11"/>
          <p:cNvSpPr txBox="1"/>
          <p:nvPr/>
        </p:nvSpPr>
        <p:spPr>
          <a:xfrm>
            <a:off x="6817064" y="5789104"/>
            <a:ext cx="908920" cy="27695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a:solidFill>
                  <a:schemeClr val="lt1"/>
                </a:solidFill>
                <a:latin typeface="Assistant Light"/>
                <a:ea typeface="Assistant Light"/>
                <a:cs typeface="Assistant Light"/>
                <a:sym typeface="Assistant Light"/>
              </a:rPr>
              <a:t>Netanya</a:t>
            </a:r>
            <a:endParaRPr sz="1200" b="1" dirty="0">
              <a:solidFill>
                <a:schemeClr val="lt1"/>
              </a:solidFill>
              <a:latin typeface="Assistant Light"/>
              <a:ea typeface="Assistant Light"/>
              <a:cs typeface="Assistant Light"/>
              <a:sym typeface="Assistant Light"/>
            </a:endParaRPr>
          </a:p>
        </p:txBody>
      </p:sp>
      <p:sp>
        <p:nvSpPr>
          <p:cNvPr id="45" name="Google Shape;652;p11"/>
          <p:cNvSpPr txBox="1"/>
          <p:nvPr/>
        </p:nvSpPr>
        <p:spPr>
          <a:xfrm>
            <a:off x="7854392" y="5706134"/>
            <a:ext cx="764986" cy="46162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err="1">
                <a:solidFill>
                  <a:schemeClr val="lt1"/>
                </a:solidFill>
                <a:latin typeface="Assistant Light"/>
                <a:ea typeface="Assistant Light"/>
                <a:cs typeface="Assistant Light"/>
                <a:sym typeface="Assistant Light"/>
              </a:rPr>
              <a:t>Be’er</a:t>
            </a:r>
            <a:r>
              <a:rPr lang="en-US" sz="1200" b="1" dirty="0">
                <a:solidFill>
                  <a:schemeClr val="lt1"/>
                </a:solidFill>
                <a:latin typeface="Assistant Light"/>
                <a:ea typeface="Assistant Light"/>
                <a:cs typeface="Assistant Light"/>
                <a:sym typeface="Assistant Light"/>
              </a:rPr>
              <a:t> </a:t>
            </a:r>
            <a:r>
              <a:rPr lang="en-US" sz="1200" b="1" dirty="0" err="1">
                <a:solidFill>
                  <a:schemeClr val="lt1"/>
                </a:solidFill>
                <a:latin typeface="Assistant Light"/>
                <a:ea typeface="Assistant Light"/>
                <a:cs typeface="Assistant Light"/>
                <a:sym typeface="Assistant Light"/>
              </a:rPr>
              <a:t>Sheva</a:t>
            </a:r>
            <a:endParaRPr sz="1200" b="1" dirty="0">
              <a:solidFill>
                <a:schemeClr val="lt1"/>
              </a:solidFill>
              <a:latin typeface="Assistant Light"/>
              <a:ea typeface="Assistant Light"/>
              <a:cs typeface="Assistant Light"/>
              <a:sym typeface="Assistan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2"/>
          <p:cNvSpPr txBox="1"/>
          <p:nvPr/>
        </p:nvSpPr>
        <p:spPr>
          <a:xfrm>
            <a:off x="192505" y="1688481"/>
            <a:ext cx="11142350" cy="4985940"/>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1800" b="1" dirty="0">
                <a:solidFill>
                  <a:schemeClr val="dk1"/>
                </a:solidFill>
                <a:latin typeface="Assistant"/>
                <a:ea typeface="Assistant"/>
                <a:cs typeface="Assistant"/>
                <a:sym typeface="Assistant"/>
              </a:rPr>
              <a:t>Process Framework</a:t>
            </a:r>
            <a:endParaRPr sz="1200" dirty="0"/>
          </a:p>
          <a:p>
            <a:pPr marL="285750" lvl="0" indent="-285750">
              <a:lnSpc>
                <a:spcPct val="150000"/>
              </a:lnSpc>
              <a:buClr>
                <a:srgbClr val="47BA83"/>
              </a:buClr>
              <a:buSzPts val="1800"/>
              <a:buFont typeface="Arial"/>
              <a:buChar char="•"/>
            </a:pPr>
            <a:r>
              <a:rPr lang="en-US" sz="1600" dirty="0">
                <a:solidFill>
                  <a:schemeClr val="dk1"/>
                </a:solidFill>
                <a:latin typeface="Assistant"/>
                <a:ea typeface="Assistant"/>
                <a:cs typeface="Assistant"/>
                <a:sym typeface="Assistant"/>
              </a:rPr>
              <a:t>Designing a </a:t>
            </a:r>
            <a:r>
              <a:rPr lang="en-US" sz="1600" b="1" dirty="0">
                <a:solidFill>
                  <a:srgbClr val="33BD85"/>
                </a:solidFill>
                <a:latin typeface="Assistant"/>
                <a:ea typeface="Assistant"/>
                <a:cs typeface="Assistant"/>
                <a:sym typeface="Assistant"/>
              </a:rPr>
              <a:t>phased “city journey” </a:t>
            </a:r>
            <a:r>
              <a:rPr lang="en-US" sz="1600" dirty="0">
                <a:solidFill>
                  <a:schemeClr val="dk1"/>
                </a:solidFill>
                <a:latin typeface="Assistant"/>
                <a:ea typeface="Assistant"/>
                <a:cs typeface="Assistant"/>
                <a:sym typeface="Assistant"/>
              </a:rPr>
              <a:t>-  a structured, step-by-step approach enabling deeper knowledge development and broader participation within the municipality.</a:t>
            </a:r>
            <a:endParaRPr sz="1200" dirty="0"/>
          </a:p>
          <a:p>
            <a:pPr marL="285750" lvl="0" indent="-285750">
              <a:lnSpc>
                <a:spcPct val="150000"/>
              </a:lnSpc>
              <a:buClr>
                <a:srgbClr val="47BA83"/>
              </a:buClr>
              <a:buSzPts val="1800"/>
              <a:buFont typeface="Arial"/>
              <a:buChar char="•"/>
            </a:pPr>
            <a:r>
              <a:rPr lang="en-US" sz="1600" dirty="0">
                <a:solidFill>
                  <a:schemeClr val="dk1"/>
                </a:solidFill>
                <a:latin typeface="Assistant"/>
                <a:ea typeface="Assistant"/>
                <a:cs typeface="Assistant"/>
                <a:sym typeface="Assistant"/>
              </a:rPr>
              <a:t>Incorporating a </a:t>
            </a:r>
            <a:r>
              <a:rPr lang="en-US" sz="1600" b="1" dirty="0">
                <a:solidFill>
                  <a:srgbClr val="33BD85"/>
                </a:solidFill>
                <a:latin typeface="Assistant"/>
                <a:ea typeface="Assistant"/>
                <a:cs typeface="Assistant"/>
                <a:sym typeface="Assistant"/>
              </a:rPr>
              <a:t>municipal</a:t>
            </a:r>
            <a:r>
              <a:rPr lang="en-US" sz="1600" dirty="0">
                <a:solidFill>
                  <a:schemeClr val="dk1"/>
                </a:solidFill>
                <a:latin typeface="Assistant"/>
                <a:ea typeface="Assistant"/>
                <a:cs typeface="Assistant"/>
                <a:sym typeface="Assistant"/>
              </a:rPr>
              <a:t> </a:t>
            </a:r>
            <a:r>
              <a:rPr lang="en-US" sz="1600" b="1" dirty="0">
                <a:solidFill>
                  <a:srgbClr val="33BC85"/>
                </a:solidFill>
                <a:latin typeface="Assistant"/>
                <a:ea typeface="Assistant"/>
                <a:cs typeface="Assistant"/>
                <a:sym typeface="Assistant"/>
              </a:rPr>
              <a:t>filtering </a:t>
            </a:r>
            <a:r>
              <a:rPr lang="en-US" sz="1600" b="1" dirty="0">
                <a:solidFill>
                  <a:srgbClr val="33BD85"/>
                </a:solidFill>
                <a:latin typeface="Assistant"/>
                <a:ea typeface="Assistant"/>
                <a:cs typeface="Assistant"/>
                <a:sym typeface="Assistant"/>
              </a:rPr>
              <a:t>mechanism</a:t>
            </a:r>
            <a:r>
              <a:rPr lang="en-US" sz="1600" dirty="0">
                <a:solidFill>
                  <a:schemeClr val="dk1"/>
                </a:solidFill>
                <a:latin typeface="Assistant"/>
                <a:ea typeface="Assistant"/>
                <a:cs typeface="Assistant"/>
                <a:sym typeface="Assistant"/>
              </a:rPr>
              <a:t> tailored to the level of collaboration, teamwork, and capacity for implementation and integration.</a:t>
            </a:r>
            <a:endParaRPr sz="1200" dirty="0"/>
          </a:p>
          <a:p>
            <a:pPr marL="0" marR="0" lvl="0" indent="0" algn="l">
              <a:lnSpc>
                <a:spcPct val="150000"/>
              </a:lnSpc>
              <a:spcBef>
                <a:spcPts val="0"/>
              </a:spcBef>
              <a:spcAft>
                <a:spcPts val="0"/>
              </a:spcAft>
              <a:buNone/>
            </a:pPr>
            <a:endParaRPr sz="700" b="1" dirty="0">
              <a:solidFill>
                <a:schemeClr val="dk1"/>
              </a:solidFill>
              <a:latin typeface="Assistant"/>
              <a:ea typeface="Assistant"/>
              <a:cs typeface="Assistant"/>
              <a:sym typeface="Assistant"/>
            </a:endParaRPr>
          </a:p>
          <a:p>
            <a:pPr lvl="0">
              <a:lnSpc>
                <a:spcPct val="150000"/>
              </a:lnSpc>
            </a:pPr>
            <a:r>
              <a:rPr lang="en-US" sz="1800" b="1" dirty="0">
                <a:solidFill>
                  <a:schemeClr val="dk1"/>
                </a:solidFill>
                <a:latin typeface="Assistant"/>
                <a:ea typeface="Assistant"/>
                <a:cs typeface="Assistant"/>
                <a:sym typeface="Assistant"/>
              </a:rPr>
              <a:t>Engaging with Municipality </a:t>
            </a:r>
            <a:endParaRPr sz="1200" dirty="0"/>
          </a:p>
          <a:p>
            <a:pPr marL="285750" lvl="0" indent="-285750">
              <a:lnSpc>
                <a:spcPct val="150000"/>
              </a:lnSpc>
              <a:buClr>
                <a:srgbClr val="47BA83"/>
              </a:buClr>
              <a:buSzPts val="1800"/>
              <a:buFont typeface="Arial"/>
              <a:buChar char="•"/>
            </a:pPr>
            <a:r>
              <a:rPr lang="en-US" sz="1600" dirty="0">
                <a:solidFill>
                  <a:schemeClr val="dk1"/>
                </a:solidFill>
                <a:latin typeface="Assistant"/>
                <a:ea typeface="Assistant"/>
                <a:cs typeface="Assistant"/>
                <a:sym typeface="Assistant"/>
              </a:rPr>
              <a:t>Delivering customized solutions for </a:t>
            </a:r>
            <a:r>
              <a:rPr lang="en-US" sz="1600" b="1" dirty="0">
                <a:solidFill>
                  <a:srgbClr val="33BC85"/>
                </a:solidFill>
                <a:latin typeface="Assistant"/>
                <a:ea typeface="Assistant"/>
                <a:cs typeface="Assistant"/>
                <a:sym typeface="Assistant"/>
              </a:rPr>
              <a:t>Arab municipalities</a:t>
            </a:r>
            <a:r>
              <a:rPr lang="en-US" sz="1600" dirty="0">
                <a:solidFill>
                  <a:schemeClr val="dk1"/>
                </a:solidFill>
                <a:latin typeface="Assistant"/>
                <a:ea typeface="Assistant"/>
                <a:cs typeface="Assistant"/>
                <a:sym typeface="Assistant"/>
              </a:rPr>
              <a:t>, addressing the needs of both individual municipalities and the group as a whole within the Urban Israel network.</a:t>
            </a:r>
            <a:endParaRPr sz="1200" dirty="0"/>
          </a:p>
          <a:p>
            <a:pPr marL="285750" lvl="0" indent="-285750">
              <a:lnSpc>
                <a:spcPct val="150000"/>
              </a:lnSpc>
              <a:buClr>
                <a:srgbClr val="47BA83"/>
              </a:buClr>
              <a:buSzPts val="1800"/>
              <a:buFont typeface="Arial"/>
              <a:buChar char="•"/>
            </a:pPr>
            <a:r>
              <a:rPr lang="en-US" sz="1600" b="1" dirty="0">
                <a:solidFill>
                  <a:srgbClr val="47BA83"/>
                </a:solidFill>
                <a:latin typeface="Assistant"/>
                <a:ea typeface="Assistant"/>
                <a:cs typeface="Assistant"/>
                <a:sym typeface="Assistant"/>
              </a:rPr>
              <a:t>Refining Urban’s support model </a:t>
            </a:r>
            <a:r>
              <a:rPr lang="en-US" sz="1600" dirty="0">
                <a:solidFill>
                  <a:schemeClr val="tx1"/>
                </a:solidFill>
                <a:latin typeface="Assistant"/>
                <a:ea typeface="Assistant"/>
                <a:cs typeface="Assistant"/>
                <a:sym typeface="Assistant"/>
              </a:rPr>
              <a:t>to balance investment versus impact across municipalities (e.g., anchor cities vs. network cities).</a:t>
            </a:r>
            <a:endParaRPr sz="1200" dirty="0">
              <a:solidFill>
                <a:schemeClr val="tx1"/>
              </a:solidFill>
            </a:endParaRPr>
          </a:p>
          <a:p>
            <a:pPr marL="457200" marR="0" lvl="0" indent="-406400" algn="l">
              <a:lnSpc>
                <a:spcPct val="150000"/>
              </a:lnSpc>
              <a:spcBef>
                <a:spcPts val="0"/>
              </a:spcBef>
              <a:spcAft>
                <a:spcPts val="0"/>
              </a:spcAft>
              <a:buClr>
                <a:srgbClr val="47BA83"/>
              </a:buClr>
              <a:buSzPts val="800"/>
              <a:buFont typeface="Calibri"/>
              <a:buNone/>
            </a:pPr>
            <a:endParaRPr sz="700" dirty="0">
              <a:solidFill>
                <a:schemeClr val="dk1"/>
              </a:solidFill>
              <a:latin typeface="Assistant"/>
              <a:ea typeface="Assistant"/>
              <a:cs typeface="Assistant"/>
              <a:sym typeface="Assistant"/>
            </a:endParaRPr>
          </a:p>
          <a:p>
            <a:pPr lvl="0">
              <a:lnSpc>
                <a:spcPct val="150000"/>
              </a:lnSpc>
            </a:pPr>
            <a:r>
              <a:rPr lang="en-US" sz="1800" b="1" dirty="0">
                <a:solidFill>
                  <a:schemeClr val="dk1"/>
                </a:solidFill>
                <a:latin typeface="Assistant"/>
                <a:ea typeface="Assistant"/>
                <a:cs typeface="Assistant"/>
                <a:sym typeface="Assistant"/>
              </a:rPr>
              <a:t>Models</a:t>
            </a:r>
            <a:endParaRPr sz="1200" dirty="0"/>
          </a:p>
          <a:p>
            <a:pPr marL="285750" lvl="0" indent="-285750">
              <a:lnSpc>
                <a:spcPct val="150000"/>
              </a:lnSpc>
              <a:buClr>
                <a:srgbClr val="47BA83"/>
              </a:buClr>
              <a:buSzPts val="1800"/>
              <a:buFont typeface="Arial"/>
              <a:buChar char="•"/>
            </a:pPr>
            <a:r>
              <a:rPr lang="en-US" sz="1600" b="1" dirty="0">
                <a:solidFill>
                  <a:srgbClr val="47BA83"/>
                </a:solidFill>
                <a:latin typeface="Assistant"/>
                <a:ea typeface="Assistant"/>
                <a:cs typeface="Assistant"/>
                <a:sym typeface="Assistant"/>
              </a:rPr>
              <a:t>The anchor city as a completed learning model</a:t>
            </a:r>
            <a:r>
              <a:rPr lang="en-US" sz="1600" dirty="0">
                <a:solidFill>
                  <a:schemeClr val="tx1"/>
                </a:solidFill>
                <a:latin typeface="Assistant"/>
                <a:ea typeface="Assistant"/>
                <a:cs typeface="Assistant"/>
                <a:sym typeface="Assistant"/>
              </a:rPr>
              <a:t>, with</a:t>
            </a:r>
            <a:r>
              <a:rPr lang="en-US" sz="1600" b="1" dirty="0">
                <a:solidFill>
                  <a:schemeClr val="tx1"/>
                </a:solidFill>
                <a:latin typeface="Assistant"/>
                <a:ea typeface="Assistant"/>
                <a:cs typeface="Assistant"/>
                <a:sym typeface="Assistant"/>
              </a:rPr>
              <a:t> </a:t>
            </a:r>
            <a:r>
              <a:rPr lang="en-US" sz="1600" dirty="0">
                <a:solidFill>
                  <a:schemeClr val="tx1"/>
                </a:solidFill>
                <a:latin typeface="Assistant"/>
                <a:ea typeface="Assistant"/>
                <a:cs typeface="Assistant"/>
                <a:sym typeface="Assistant"/>
              </a:rPr>
              <a:t>Beit </a:t>
            </a:r>
            <a:r>
              <a:rPr lang="en-US" sz="1600" dirty="0" err="1">
                <a:solidFill>
                  <a:schemeClr val="tx1"/>
                </a:solidFill>
                <a:latin typeface="Assistant"/>
                <a:ea typeface="Assistant"/>
                <a:cs typeface="Assistant"/>
                <a:sym typeface="Assistant"/>
              </a:rPr>
              <a:t>Shemesh</a:t>
            </a:r>
            <a:r>
              <a:rPr lang="en-US" sz="1600" dirty="0">
                <a:solidFill>
                  <a:schemeClr val="tx1"/>
                </a:solidFill>
                <a:latin typeface="Assistant"/>
                <a:ea typeface="Assistant"/>
                <a:cs typeface="Assistant"/>
                <a:sym typeface="Assistant"/>
              </a:rPr>
              <a:t> going on to continue as a strategic city.</a:t>
            </a:r>
            <a:endParaRPr sz="1200" dirty="0">
              <a:solidFill>
                <a:schemeClr val="tx1"/>
              </a:solidFill>
            </a:endParaRPr>
          </a:p>
        </p:txBody>
      </p:sp>
      <p:grpSp>
        <p:nvGrpSpPr>
          <p:cNvPr id="670" name="Google Shape;670;p12"/>
          <p:cNvGrpSpPr/>
          <p:nvPr/>
        </p:nvGrpSpPr>
        <p:grpSpPr>
          <a:xfrm>
            <a:off x="9290123" y="242264"/>
            <a:ext cx="1848433" cy="891029"/>
            <a:chOff x="9354292" y="1621885"/>
            <a:chExt cx="1848433" cy="891029"/>
          </a:xfrm>
        </p:grpSpPr>
        <p:sp>
          <p:nvSpPr>
            <p:cNvPr id="671" name="Google Shape;671;p12"/>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12"/>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73" name="Google Shape;673;p12"/>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
        <p:nvSpPr>
          <p:cNvPr id="674" name="Google Shape;674;p12"/>
          <p:cNvSpPr txBox="1"/>
          <p:nvPr/>
        </p:nvSpPr>
        <p:spPr>
          <a:xfrm>
            <a:off x="1679073" y="944544"/>
            <a:ext cx="11635874"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Insights Gained from Working with Municipalities</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p:nvPr/>
        </p:nvSpPr>
        <p:spPr>
          <a:xfrm>
            <a:off x="2574746" y="967305"/>
            <a:ext cx="9079036"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Insights into Arab Society</a:t>
            </a:r>
            <a:endParaRPr sz="1200" dirty="0">
              <a:latin typeface="Assistant" panose="020B0604020202020204" charset="-79"/>
              <a:cs typeface="Assistant" panose="020B0604020202020204" charset="-79"/>
            </a:endParaRPr>
          </a:p>
        </p:txBody>
      </p:sp>
      <p:sp>
        <p:nvSpPr>
          <p:cNvPr id="681" name="Google Shape;681;p13"/>
          <p:cNvSpPr txBox="1"/>
          <p:nvPr/>
        </p:nvSpPr>
        <p:spPr>
          <a:xfrm>
            <a:off x="248641" y="1921374"/>
            <a:ext cx="11130547" cy="4662775"/>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b="1" dirty="0">
                <a:solidFill>
                  <a:schemeClr val="dk1"/>
                </a:solidFill>
                <a:latin typeface="Assistant"/>
                <a:ea typeface="Assistant"/>
                <a:cs typeface="Assistant"/>
                <a:sym typeface="Assistant"/>
              </a:rPr>
              <a:t>Violence and Crime in Arab Society</a:t>
            </a:r>
            <a:br>
              <a:rPr lang="x-none" sz="1800" b="1" dirty="0">
                <a:solidFill>
                  <a:schemeClr val="dk1"/>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The escalation of violence in Arab society over the past decade </a:t>
            </a:r>
            <a:r>
              <a:rPr lang="en-US" sz="1600" b="1" dirty="0">
                <a:solidFill>
                  <a:srgbClr val="33BC85"/>
                </a:solidFill>
                <a:latin typeface="Assistant"/>
                <a:ea typeface="Assistant"/>
                <a:cs typeface="Assistant"/>
                <a:sym typeface="Assistant"/>
              </a:rPr>
              <a:t>has reached unprecedented levels</a:t>
            </a:r>
            <a:r>
              <a:rPr lang="en-US" sz="1600" dirty="0">
                <a:solidFill>
                  <a:schemeClr val="dk1"/>
                </a:solidFill>
                <a:latin typeface="Assistant"/>
                <a:ea typeface="Assistant"/>
                <a:cs typeface="Assistant"/>
                <a:sym typeface="Assistant"/>
              </a:rPr>
              <a:t>. This phenomenon has far-reaching consequences that impact every aspect of daily life, particularly effective parenting, the sense of security and trust in the authorities, and walking through and spending time in public spaces.</a:t>
            </a:r>
            <a:br>
              <a:rPr lang="en-US" sz="1600" dirty="0">
                <a:solidFill>
                  <a:schemeClr val="dk1"/>
                </a:solidFill>
                <a:latin typeface="Assistant"/>
                <a:ea typeface="Assistant"/>
                <a:cs typeface="Assistant"/>
                <a:sym typeface="Assistant"/>
              </a:rPr>
            </a:br>
            <a:br>
              <a:rPr lang="x-none" sz="1800" dirty="0">
                <a:solidFill>
                  <a:schemeClr val="dk1"/>
                </a:solidFill>
                <a:latin typeface="Assistant"/>
                <a:ea typeface="Assistant"/>
                <a:cs typeface="Assistant"/>
                <a:sym typeface="Assistant"/>
              </a:rPr>
            </a:br>
            <a:r>
              <a:rPr lang="en-US" sz="1800" b="1" dirty="0">
                <a:solidFill>
                  <a:schemeClr val="dk1"/>
                </a:solidFill>
                <a:latin typeface="Assistant"/>
                <a:ea typeface="Assistant"/>
                <a:cs typeface="Assistant"/>
                <a:sym typeface="Assistant"/>
              </a:rPr>
              <a:t>Challenges in Working with Municipalities</a:t>
            </a:r>
            <a:endParaRPr sz="1200" b="1" dirty="0"/>
          </a:p>
          <a:p>
            <a:pPr marL="285750" lvl="0" indent="-285750">
              <a:lnSpc>
                <a:spcPct val="150000"/>
              </a:lnSpc>
              <a:buClr>
                <a:srgbClr val="47BA83"/>
              </a:buClr>
              <a:buSzPts val="1350"/>
              <a:buFont typeface="Arial" panose="020B0604020202020204" pitchFamily="34" charset="0"/>
              <a:buChar char="•"/>
            </a:pPr>
            <a:r>
              <a:rPr lang="en-US" sz="1600" b="1" dirty="0">
                <a:solidFill>
                  <a:srgbClr val="33BD85"/>
                </a:solidFill>
                <a:latin typeface="Assistant"/>
                <a:ea typeface="Assistant"/>
                <a:cs typeface="Assistant"/>
                <a:sym typeface="Assistant"/>
              </a:rPr>
              <a:t>Difficulty with recruiting </a:t>
            </a:r>
            <a:r>
              <a:rPr lang="en-US" sz="1600" b="1" dirty="0">
                <a:solidFill>
                  <a:schemeClr val="tx1"/>
                </a:solidFill>
                <a:latin typeface="Assistant"/>
                <a:ea typeface="Assistant"/>
                <a:cs typeface="Assistant"/>
                <a:sym typeface="Assistant"/>
              </a:rPr>
              <a:t>skilled professionals</a:t>
            </a:r>
            <a:r>
              <a:rPr lang="en-US" sz="1600" dirty="0">
                <a:solidFill>
                  <a:schemeClr val="tx1"/>
                </a:solidFill>
                <a:latin typeface="Assistant"/>
                <a:ea typeface="Assistant"/>
                <a:cs typeface="Assistant"/>
                <a:sym typeface="Assistant"/>
              </a:rPr>
              <a:t>, with existing staff often lacking the necessary qualifications or being unsuitable for their role.</a:t>
            </a:r>
            <a:endParaRPr sz="1200" dirty="0">
              <a:solidFill>
                <a:schemeClr val="tx1"/>
              </a:solidFill>
            </a:endParaRPr>
          </a:p>
          <a:p>
            <a:pPr marL="285750" lvl="0" indent="-285750">
              <a:lnSpc>
                <a:spcPct val="150000"/>
              </a:lnSpc>
              <a:buClr>
                <a:srgbClr val="47BA83"/>
              </a:buClr>
              <a:buSzPts val="1350"/>
              <a:buFont typeface="Arial" panose="020B0604020202020204" pitchFamily="34" charset="0"/>
              <a:buChar char="•"/>
            </a:pPr>
            <a:r>
              <a:rPr lang="en-US" sz="1600" b="1" dirty="0">
                <a:solidFill>
                  <a:srgbClr val="47BA83"/>
                </a:solidFill>
                <a:latin typeface="Assistant"/>
                <a:ea typeface="Assistant"/>
                <a:cs typeface="Assistant"/>
                <a:sym typeface="Assistant"/>
              </a:rPr>
              <a:t>A noticeable gap between verbal commitments </a:t>
            </a:r>
            <a:r>
              <a:rPr lang="en-US" sz="1600" dirty="0">
                <a:solidFill>
                  <a:schemeClr val="tx1"/>
                </a:solidFill>
                <a:latin typeface="Assistant"/>
                <a:ea typeface="Assistant"/>
                <a:cs typeface="Assistant"/>
                <a:sym typeface="Assistant"/>
              </a:rPr>
              <a:t>and proactive efforts to take ownership and drive progress independently.</a:t>
            </a:r>
            <a:endParaRPr sz="1200" dirty="0">
              <a:solidFill>
                <a:schemeClr val="tx1"/>
              </a:solidFill>
            </a:endParaRPr>
          </a:p>
          <a:p>
            <a:pPr marL="285750" lvl="0" indent="-285750">
              <a:lnSpc>
                <a:spcPct val="150000"/>
              </a:lnSpc>
              <a:buClr>
                <a:srgbClr val="47BA83"/>
              </a:buClr>
              <a:buSzPts val="1350"/>
              <a:buFont typeface="Arial" panose="020B0604020202020204" pitchFamily="34" charset="0"/>
              <a:buChar char="•"/>
            </a:pPr>
            <a:r>
              <a:rPr lang="en-US" sz="1600" dirty="0">
                <a:solidFill>
                  <a:schemeClr val="tx1"/>
                </a:solidFill>
                <a:latin typeface="Assistant"/>
                <a:ea typeface="Assistant"/>
                <a:cs typeface="Assistant"/>
                <a:sym typeface="Assistant"/>
              </a:rPr>
              <a:t>Regarding the municipal team</a:t>
            </a:r>
            <a:r>
              <a:rPr lang="en-US" sz="1600" b="1" dirty="0">
                <a:solidFill>
                  <a:schemeClr val="tx1"/>
                </a:solidFill>
                <a:latin typeface="Assistant"/>
                <a:ea typeface="Assistant"/>
                <a:cs typeface="Assistant"/>
                <a:sym typeface="Assistant"/>
              </a:rPr>
              <a:t> - </a:t>
            </a:r>
            <a:r>
              <a:rPr lang="en-US" sz="1600" b="1" dirty="0">
                <a:solidFill>
                  <a:srgbClr val="33BC85"/>
                </a:solidFill>
                <a:latin typeface="Assistant"/>
                <a:ea typeface="Assistant"/>
                <a:cs typeface="Assistant"/>
                <a:sym typeface="Assistant"/>
              </a:rPr>
              <a:t>limited availability for and attention to programs </a:t>
            </a:r>
            <a:r>
              <a:rPr lang="en-US" sz="1600" dirty="0">
                <a:solidFill>
                  <a:schemeClr val="dk1"/>
                </a:solidFill>
                <a:latin typeface="Assistant"/>
                <a:ea typeface="Assistant"/>
                <a:cs typeface="Assistant"/>
                <a:sym typeface="Assistant"/>
              </a:rPr>
              <a:t>and tasks not directly tied to salary incentives.</a:t>
            </a:r>
            <a:endParaRPr lang="he-IL" sz="1200" dirty="0">
              <a:ea typeface="Assistant"/>
            </a:endParaRPr>
          </a:p>
          <a:p>
            <a:pPr marL="285750" lvl="0" indent="-285750">
              <a:lnSpc>
                <a:spcPct val="150000"/>
              </a:lnSpc>
              <a:buClr>
                <a:srgbClr val="47BA83"/>
              </a:buClr>
              <a:buSzPts val="1350"/>
              <a:buFont typeface="Arial" panose="020B0604020202020204" pitchFamily="34" charset="0"/>
              <a:buChar char="•"/>
            </a:pPr>
            <a:r>
              <a:rPr lang="en-US" sz="1600" b="1" dirty="0">
                <a:solidFill>
                  <a:srgbClr val="47BA83"/>
                </a:solidFill>
                <a:latin typeface="Assistant"/>
                <a:ea typeface="Assistant"/>
                <a:cs typeface="Assistant"/>
                <a:sym typeface="Assistant"/>
              </a:rPr>
              <a:t>Sustainability issues </a:t>
            </a:r>
            <a:r>
              <a:rPr lang="en-US" sz="1600" dirty="0">
                <a:solidFill>
                  <a:schemeClr val="tx1"/>
                </a:solidFill>
                <a:latin typeface="Assistant"/>
                <a:ea typeface="Assistant"/>
                <a:cs typeface="Assistant"/>
                <a:sym typeface="Assistant"/>
              </a:rPr>
              <a:t>with</a:t>
            </a:r>
            <a:r>
              <a:rPr lang="en-US" sz="1600" b="1" dirty="0">
                <a:solidFill>
                  <a:schemeClr val="tx1"/>
                </a:solidFill>
                <a:latin typeface="Assistant"/>
                <a:ea typeface="Assistant"/>
                <a:cs typeface="Assistant"/>
                <a:sym typeface="Assistant"/>
              </a:rPr>
              <a:t> </a:t>
            </a:r>
            <a:r>
              <a:rPr lang="en-US" sz="1600" dirty="0">
                <a:solidFill>
                  <a:schemeClr val="tx1"/>
                </a:solidFill>
                <a:latin typeface="Assistant"/>
                <a:ea typeface="Assistant"/>
                <a:cs typeface="Assistant"/>
                <a:sym typeface="Assistant"/>
              </a:rPr>
              <a:t>maintaining staff, public spaces, and initiatives over the long term.</a:t>
            </a:r>
            <a:endParaRPr sz="700" dirty="0">
              <a:solidFill>
                <a:schemeClr val="tx1"/>
              </a:solidFill>
              <a:latin typeface="Assistant"/>
              <a:ea typeface="Assistant"/>
              <a:cs typeface="Assistant"/>
              <a:sym typeface="Assistant"/>
            </a:endParaRPr>
          </a:p>
        </p:txBody>
      </p:sp>
      <p:grpSp>
        <p:nvGrpSpPr>
          <p:cNvPr id="682" name="Google Shape;682;p13"/>
          <p:cNvGrpSpPr/>
          <p:nvPr/>
        </p:nvGrpSpPr>
        <p:grpSpPr>
          <a:xfrm>
            <a:off x="9407766" y="772545"/>
            <a:ext cx="1848433" cy="891029"/>
            <a:chOff x="9354292" y="1621885"/>
            <a:chExt cx="1848433" cy="891029"/>
          </a:xfrm>
        </p:grpSpPr>
        <p:sp>
          <p:nvSpPr>
            <p:cNvPr id="683" name="Google Shape;683;p13"/>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13"/>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85" name="Google Shape;685;p13"/>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4"/>
          <p:cNvSpPr txBox="1"/>
          <p:nvPr/>
        </p:nvSpPr>
        <p:spPr>
          <a:xfrm>
            <a:off x="2839781" y="1039798"/>
            <a:ext cx="9079036"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Insights into Arab Society</a:t>
            </a:r>
          </a:p>
        </p:txBody>
      </p:sp>
      <p:sp>
        <p:nvSpPr>
          <p:cNvPr id="692" name="Google Shape;692;p14"/>
          <p:cNvSpPr txBox="1"/>
          <p:nvPr/>
        </p:nvSpPr>
        <p:spPr>
          <a:xfrm>
            <a:off x="376988" y="2094880"/>
            <a:ext cx="11178674" cy="4524275"/>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b="1" dirty="0">
                <a:solidFill>
                  <a:schemeClr val="dk1"/>
                </a:solidFill>
                <a:latin typeface="Assistant"/>
                <a:ea typeface="Assistant"/>
                <a:cs typeface="Assistant"/>
                <a:sym typeface="Assistant"/>
              </a:rPr>
              <a:t>Looking Ahead </a:t>
            </a:r>
            <a:r>
              <a:rPr lang="en-US" sz="1800" dirty="0">
                <a:solidFill>
                  <a:schemeClr val="dk1"/>
                </a:solidFill>
                <a:latin typeface="Assistant"/>
                <a:ea typeface="Assistant"/>
                <a:cs typeface="Assistant"/>
                <a:sym typeface="Assistant"/>
              </a:rPr>
              <a:t>(Insights from Consultant </a:t>
            </a:r>
            <a:r>
              <a:rPr lang="en-US" sz="1800" dirty="0" err="1">
                <a:solidFill>
                  <a:schemeClr val="dk1"/>
                </a:solidFill>
                <a:latin typeface="Assistant"/>
                <a:ea typeface="Assistant"/>
                <a:cs typeface="Assistant"/>
                <a:sym typeface="Assistant"/>
              </a:rPr>
              <a:t>Mohanad</a:t>
            </a:r>
            <a:r>
              <a:rPr lang="en-US" sz="1800" dirty="0">
                <a:solidFill>
                  <a:schemeClr val="dk1"/>
                </a:solidFill>
                <a:latin typeface="Assistant"/>
                <a:ea typeface="Assistant"/>
                <a:cs typeface="Assistant"/>
                <a:sym typeface="Assistant"/>
              </a:rPr>
              <a:t> </a:t>
            </a:r>
            <a:r>
              <a:rPr lang="en-US" sz="1800" dirty="0" err="1">
                <a:solidFill>
                  <a:schemeClr val="dk1"/>
                </a:solidFill>
                <a:latin typeface="Assistant"/>
                <a:ea typeface="Assistant"/>
                <a:cs typeface="Assistant"/>
                <a:sym typeface="Assistant"/>
              </a:rPr>
              <a:t>Birkadar</a:t>
            </a:r>
            <a:r>
              <a:rPr lang="en-US" sz="1800" dirty="0">
                <a:solidFill>
                  <a:schemeClr val="dk1"/>
                </a:solidFill>
                <a:latin typeface="Assistant"/>
                <a:ea typeface="Assistant"/>
                <a:cs typeface="Assistant"/>
                <a:sym typeface="Assistant"/>
              </a:rPr>
              <a:t>)</a:t>
            </a:r>
            <a:endParaRPr lang="he-IL" sz="1800" dirty="0">
              <a:solidFill>
                <a:schemeClr val="dk1"/>
              </a:solidFill>
              <a:latin typeface="Assistant"/>
              <a:ea typeface="Assistant"/>
              <a:cs typeface="Assistant"/>
              <a:sym typeface="Assistant"/>
            </a:endParaRPr>
          </a:p>
          <a:p>
            <a:pPr marL="0" marR="0" lvl="0" indent="0" algn="l">
              <a:lnSpc>
                <a:spcPct val="150000"/>
              </a:lnSpc>
              <a:spcBef>
                <a:spcPts val="0"/>
              </a:spcBef>
              <a:spcAft>
                <a:spcPts val="0"/>
              </a:spcAft>
              <a:buNone/>
            </a:pPr>
            <a:endParaRPr sz="1600" dirty="0"/>
          </a:p>
          <a:p>
            <a:pPr marL="285750" lvl="0" indent="-285750">
              <a:lnSpc>
                <a:spcPct val="150000"/>
              </a:lnSpc>
              <a:buClr>
                <a:srgbClr val="47BA83"/>
              </a:buClr>
              <a:buSzPts val="1350"/>
              <a:buFont typeface="Noto Sans Symbols"/>
              <a:buChar char="▪"/>
            </a:pPr>
            <a:r>
              <a:rPr lang="en-US" sz="1600" dirty="0">
                <a:solidFill>
                  <a:schemeClr val="dk1"/>
                </a:solidFill>
                <a:latin typeface="Assistant"/>
                <a:ea typeface="Assistant"/>
                <a:cs typeface="Assistant"/>
                <a:sym typeface="Assistant"/>
              </a:rPr>
              <a:t>Arab society needs to see </a:t>
            </a:r>
            <a:r>
              <a:rPr lang="en-US" sz="1600" b="1" dirty="0">
                <a:solidFill>
                  <a:srgbClr val="33BC85"/>
                </a:solidFill>
                <a:latin typeface="Assistant"/>
                <a:ea typeface="Assistant"/>
                <a:cs typeface="Assistant"/>
                <a:sym typeface="Assistant"/>
              </a:rPr>
              <a:t>tangible, visible actions</a:t>
            </a:r>
            <a:r>
              <a:rPr lang="en-US" sz="1600" dirty="0">
                <a:solidFill>
                  <a:schemeClr val="dk1"/>
                </a:solidFill>
                <a:latin typeface="Assistant"/>
                <a:ea typeface="Assistant"/>
                <a:cs typeface="Assistant"/>
                <a:sym typeface="Assistant"/>
              </a:rPr>
              <a:t>. </a:t>
            </a:r>
            <a:br>
              <a:rPr lang="en-US" sz="1600" dirty="0">
                <a:solidFill>
                  <a:schemeClr val="dk1"/>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Observable changes hold more value for this population than capacity building or working with municipal teams.</a:t>
            </a:r>
            <a:endParaRPr sz="1200" dirty="0"/>
          </a:p>
          <a:p>
            <a:pPr marL="285750" lvl="0" indent="-285750">
              <a:lnSpc>
                <a:spcPct val="150000"/>
              </a:lnSpc>
              <a:buClr>
                <a:srgbClr val="47BA83"/>
              </a:buClr>
              <a:buSzPts val="1350"/>
              <a:buFont typeface="Noto Sans Symbols"/>
              <a:buChar char="▪"/>
            </a:pPr>
            <a:r>
              <a:rPr lang="en-US" sz="1600" dirty="0">
                <a:solidFill>
                  <a:schemeClr val="dk1"/>
                </a:solidFill>
                <a:latin typeface="Assistant"/>
                <a:ea typeface="Assistant"/>
                <a:cs typeface="Assistant"/>
                <a:sym typeface="Assistant"/>
              </a:rPr>
              <a:t>We recommend </a:t>
            </a:r>
            <a:r>
              <a:rPr lang="en-US" sz="1600" b="1" dirty="0">
                <a:solidFill>
                  <a:srgbClr val="33BC85"/>
                </a:solidFill>
                <a:latin typeface="Assistant"/>
                <a:ea typeface="Assistant"/>
                <a:cs typeface="Assistant"/>
                <a:sym typeface="Assistant"/>
              </a:rPr>
              <a:t>beginning with stronger cities </a:t>
            </a:r>
            <a:r>
              <a:rPr lang="en-US" sz="1600" dirty="0">
                <a:solidFill>
                  <a:schemeClr val="dk1"/>
                </a:solidFill>
                <a:latin typeface="Assistant"/>
                <a:ea typeface="Assistant"/>
                <a:cs typeface="Assistant"/>
                <a:sym typeface="Assistant"/>
              </a:rPr>
              <a:t>to achieve meaningful results that can resonate across the Arab community, amplifying both the impact and the message.</a:t>
            </a:r>
            <a:endParaRPr sz="1200" dirty="0"/>
          </a:p>
          <a:p>
            <a:pPr marL="285750" lvl="0" indent="-285750">
              <a:lnSpc>
                <a:spcPct val="150000"/>
              </a:lnSpc>
              <a:buClr>
                <a:srgbClr val="47BA83"/>
              </a:buClr>
              <a:buSzPts val="1350"/>
              <a:buFont typeface="Noto Sans Symbols"/>
              <a:buChar char="▪"/>
            </a:pPr>
            <a:r>
              <a:rPr lang="en-US" sz="1600" b="1" dirty="0">
                <a:solidFill>
                  <a:srgbClr val="47BA83"/>
                </a:solidFill>
                <a:latin typeface="Assistant"/>
                <a:ea typeface="Assistant"/>
                <a:cs typeface="Assistant"/>
                <a:sym typeface="Assistant"/>
              </a:rPr>
              <a:t>The Arab media </a:t>
            </a:r>
            <a:r>
              <a:rPr lang="en-US" sz="1600" dirty="0">
                <a:solidFill>
                  <a:schemeClr val="tx1"/>
                </a:solidFill>
                <a:latin typeface="Assistant"/>
                <a:ea typeface="Assistant"/>
                <a:cs typeface="Assistant"/>
                <a:sym typeface="Assistant"/>
              </a:rPr>
              <a:t>plays a critical role in connecting cities. Success in one city can reverberate and inspire change in others. Therefore, engaging with the Arab media is crucial for the program to gain momentum and visibility.</a:t>
            </a:r>
            <a:endParaRPr sz="1200" dirty="0">
              <a:solidFill>
                <a:schemeClr val="tx1"/>
              </a:solidFill>
            </a:endParaRPr>
          </a:p>
          <a:p>
            <a:pPr marL="285750" lvl="0" indent="-285750">
              <a:lnSpc>
                <a:spcPct val="150000"/>
              </a:lnSpc>
              <a:buClr>
                <a:srgbClr val="47BA83"/>
              </a:buClr>
              <a:buSzPts val="1350"/>
              <a:buFont typeface="Noto Sans Symbols"/>
              <a:buChar char="▪"/>
            </a:pPr>
            <a:r>
              <a:rPr lang="en-US" sz="1600" dirty="0">
                <a:solidFill>
                  <a:schemeClr val="dk1"/>
                </a:solidFill>
                <a:latin typeface="Assistant"/>
                <a:ea typeface="Assistant"/>
                <a:cs typeface="Assistant"/>
                <a:sym typeface="Assistant"/>
              </a:rPr>
              <a:t>To effectively address the needs of Arab society, it is important to develop </a:t>
            </a:r>
            <a:r>
              <a:rPr lang="en-US" sz="1600" b="1" dirty="0">
                <a:solidFill>
                  <a:srgbClr val="33BC85"/>
                </a:solidFill>
                <a:latin typeface="Assistant"/>
                <a:ea typeface="Assistant"/>
                <a:cs typeface="Assistant"/>
                <a:sym typeface="Assistant"/>
              </a:rPr>
              <a:t>a dedicated ecosystem </a:t>
            </a:r>
            <a:r>
              <a:rPr lang="en-US" sz="1600" dirty="0">
                <a:solidFill>
                  <a:schemeClr val="dk1"/>
                </a:solidFill>
                <a:latin typeface="Assistant"/>
                <a:ea typeface="Assistant"/>
                <a:cs typeface="Assistant"/>
                <a:sym typeface="Assistant"/>
              </a:rPr>
              <a:t>that includes tailored communication strategies, peer groups, and safe zones.</a:t>
            </a:r>
            <a:endParaRPr sz="1600" dirty="0">
              <a:solidFill>
                <a:schemeClr val="dk1"/>
              </a:solidFill>
              <a:latin typeface="Assistant"/>
              <a:ea typeface="Assistant"/>
              <a:cs typeface="Assistant"/>
              <a:sym typeface="Assistant"/>
            </a:endParaRPr>
          </a:p>
          <a:p>
            <a:pPr marL="285750" marR="0" lvl="0" indent="-200025" algn="l">
              <a:lnSpc>
                <a:spcPct val="150000"/>
              </a:lnSpc>
              <a:spcBef>
                <a:spcPts val="0"/>
              </a:spcBef>
              <a:spcAft>
                <a:spcPts val="0"/>
              </a:spcAft>
              <a:buClr>
                <a:srgbClr val="47BA83"/>
              </a:buClr>
              <a:buSzPts val="1350"/>
              <a:buFont typeface="Noto Sans Symbols"/>
              <a:buNone/>
            </a:pPr>
            <a:endParaRPr sz="1600" dirty="0">
              <a:solidFill>
                <a:schemeClr val="dk1"/>
              </a:solidFill>
              <a:latin typeface="Assistant"/>
              <a:ea typeface="Assistant"/>
              <a:cs typeface="Assistant"/>
              <a:sym typeface="Assistant"/>
            </a:endParaRPr>
          </a:p>
          <a:p>
            <a:pPr marL="457200" marR="0" lvl="0" indent="-406400" algn="l">
              <a:lnSpc>
                <a:spcPct val="150000"/>
              </a:lnSpc>
              <a:spcBef>
                <a:spcPts val="0"/>
              </a:spcBef>
              <a:spcAft>
                <a:spcPts val="0"/>
              </a:spcAft>
              <a:buClr>
                <a:srgbClr val="47BA83"/>
              </a:buClr>
              <a:buSzPts val="800"/>
              <a:buFont typeface="Calibri"/>
              <a:buNone/>
            </a:pPr>
            <a:endParaRPr sz="700" dirty="0">
              <a:solidFill>
                <a:schemeClr val="dk1"/>
              </a:solidFill>
              <a:latin typeface="Assistant"/>
              <a:ea typeface="Assistant"/>
              <a:cs typeface="Assistant"/>
              <a:sym typeface="Assistant"/>
            </a:endParaRPr>
          </a:p>
        </p:txBody>
      </p:sp>
      <p:grpSp>
        <p:nvGrpSpPr>
          <p:cNvPr id="693" name="Google Shape;693;p14"/>
          <p:cNvGrpSpPr/>
          <p:nvPr/>
        </p:nvGrpSpPr>
        <p:grpSpPr>
          <a:xfrm>
            <a:off x="9183176" y="855567"/>
            <a:ext cx="1848433" cy="891029"/>
            <a:chOff x="9354292" y="1621885"/>
            <a:chExt cx="1848433" cy="891029"/>
          </a:xfrm>
        </p:grpSpPr>
        <p:sp>
          <p:nvSpPr>
            <p:cNvPr id="694" name="Google Shape;694;p14"/>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14"/>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696" name="Google Shape;696;p14"/>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5"/>
          <p:cNvSpPr txBox="1"/>
          <p:nvPr/>
        </p:nvSpPr>
        <p:spPr>
          <a:xfrm>
            <a:off x="1893207" y="989765"/>
            <a:ext cx="9079036"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Insights into Ultra-Orthodox Society</a:t>
            </a:r>
          </a:p>
        </p:txBody>
      </p:sp>
      <p:sp>
        <p:nvSpPr>
          <p:cNvPr id="703" name="Google Shape;703;p15"/>
          <p:cNvSpPr txBox="1"/>
          <p:nvPr/>
        </p:nvSpPr>
        <p:spPr>
          <a:xfrm>
            <a:off x="444501" y="2243751"/>
            <a:ext cx="10811698" cy="3393196"/>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chemeClr val="dk1"/>
                </a:solidFill>
                <a:latin typeface="Assistant"/>
                <a:ea typeface="Assistant"/>
                <a:cs typeface="Assistant"/>
                <a:sym typeface="Assistant"/>
              </a:rPr>
              <a:t>Working with the Municipality</a:t>
            </a:r>
            <a:endParaRPr sz="1100" dirty="0"/>
          </a:p>
          <a:p>
            <a:pPr marL="285750" lvl="0" indent="-285750">
              <a:lnSpc>
                <a:spcPct val="150000"/>
              </a:lnSpc>
              <a:buClr>
                <a:srgbClr val="47BA83"/>
              </a:buClr>
              <a:buSzPts val="1500"/>
              <a:buFont typeface="Noto Sans Symbols"/>
              <a:buChar char="▪"/>
            </a:pPr>
            <a:r>
              <a:rPr lang="en-US" sz="1600" dirty="0">
                <a:solidFill>
                  <a:schemeClr val="dk1"/>
                </a:solidFill>
                <a:latin typeface="Assistant"/>
                <a:ea typeface="Assistant"/>
                <a:cs typeface="Assistant"/>
                <a:sym typeface="Assistant"/>
              </a:rPr>
              <a:t>Allocating energy and resources to </a:t>
            </a:r>
            <a:r>
              <a:rPr lang="en-US" sz="1600" b="1" dirty="0">
                <a:solidFill>
                  <a:srgbClr val="33BD85"/>
                </a:solidFill>
                <a:latin typeface="Assistant"/>
                <a:ea typeface="Assistant"/>
                <a:cs typeface="Assistant"/>
                <a:sym typeface="Assistant"/>
              </a:rPr>
              <a:t>manage and build the municipal team</a:t>
            </a:r>
            <a:r>
              <a:rPr lang="en-US" sz="1600" dirty="0">
                <a:solidFill>
                  <a:schemeClr val="dk1"/>
                </a:solidFill>
                <a:latin typeface="Assistant"/>
                <a:ea typeface="Assistant"/>
                <a:cs typeface="Assistant"/>
                <a:sym typeface="Assistant"/>
              </a:rPr>
              <a:t>.</a:t>
            </a:r>
            <a:endParaRPr sz="1100" dirty="0"/>
          </a:p>
          <a:p>
            <a:pPr marL="285750" lvl="0" indent="-285750">
              <a:lnSpc>
                <a:spcPct val="150000"/>
              </a:lnSpc>
              <a:buClr>
                <a:srgbClr val="47BA83"/>
              </a:buClr>
              <a:buSzPts val="1500"/>
              <a:buFont typeface="Noto Sans Symbols"/>
              <a:buChar char="▪"/>
            </a:pPr>
            <a:r>
              <a:rPr lang="en-US" sz="1600" dirty="0">
                <a:solidFill>
                  <a:schemeClr val="dk1"/>
                </a:solidFill>
                <a:latin typeface="Assistant"/>
                <a:ea typeface="Assistant"/>
                <a:cs typeface="Assistant"/>
                <a:sym typeface="Assistant"/>
              </a:rPr>
              <a:t>Establishing a </a:t>
            </a:r>
            <a:r>
              <a:rPr lang="en-US" sz="1600" b="1" dirty="0">
                <a:solidFill>
                  <a:srgbClr val="33BD85"/>
                </a:solidFill>
                <a:latin typeface="Assistant"/>
                <a:ea typeface="Assistant"/>
                <a:cs typeface="Assistant"/>
                <a:sym typeface="Assistant"/>
              </a:rPr>
              <a:t>direct and meaningful communication channel with the city leadership</a:t>
            </a:r>
            <a:r>
              <a:rPr lang="en-US" sz="1600" dirty="0">
                <a:solidFill>
                  <a:schemeClr val="dk1"/>
                </a:solidFill>
                <a:latin typeface="Assistant"/>
                <a:ea typeface="Assistant"/>
                <a:cs typeface="Assistant"/>
                <a:sym typeface="Assistant"/>
              </a:rPr>
              <a:t>.</a:t>
            </a:r>
            <a:endParaRPr sz="1600" b="1" dirty="0">
              <a:solidFill>
                <a:schemeClr val="dk1"/>
              </a:solidFill>
              <a:latin typeface="Assistant"/>
              <a:ea typeface="Assistant"/>
              <a:cs typeface="Assistant"/>
              <a:sym typeface="Assistant"/>
            </a:endParaRPr>
          </a:p>
          <a:p>
            <a:pPr algn="l">
              <a:lnSpc>
                <a:spcPct val="150000"/>
              </a:lnSpc>
            </a:pPr>
            <a:endParaRPr lang="he-IL" sz="1600" b="1" dirty="0">
              <a:solidFill>
                <a:schemeClr val="dk1"/>
              </a:solidFill>
              <a:latin typeface="Assistant"/>
              <a:ea typeface="Assistant"/>
              <a:cs typeface="Assistant"/>
              <a:sym typeface="Assistant"/>
            </a:endParaRPr>
          </a:p>
          <a:p>
            <a:pPr>
              <a:lnSpc>
                <a:spcPct val="150000"/>
              </a:lnSpc>
            </a:pPr>
            <a:r>
              <a:rPr lang="en-US" sz="1600" b="1" dirty="0">
                <a:solidFill>
                  <a:schemeClr val="dk1"/>
                </a:solidFill>
                <a:latin typeface="Assistant"/>
                <a:ea typeface="Assistant"/>
                <a:cs typeface="Assistant"/>
                <a:sym typeface="Assistant"/>
              </a:rPr>
              <a:t>Direct Engagement and Communication with Key Female Residents</a:t>
            </a:r>
            <a:endParaRPr lang="he-IL" sz="1600" b="1" dirty="0">
              <a:solidFill>
                <a:schemeClr val="dk1"/>
              </a:solidFill>
              <a:latin typeface="Assistant"/>
              <a:ea typeface="Assistant"/>
              <a:cs typeface="Assistant"/>
              <a:sym typeface="Assistant"/>
            </a:endParaRPr>
          </a:p>
          <a:p>
            <a:pPr marL="342900" indent="-342900">
              <a:lnSpc>
                <a:spcPct val="150000"/>
              </a:lnSpc>
              <a:buClr>
                <a:srgbClr val="33BD85"/>
              </a:buClr>
              <a:buFont typeface="Arial" panose="020B0604020202020204" pitchFamily="34" charset="0"/>
              <a:buChar char="•"/>
            </a:pPr>
            <a:r>
              <a:rPr lang="en-US" b="1" dirty="0">
                <a:solidFill>
                  <a:srgbClr val="47BA83"/>
                </a:solidFill>
                <a:latin typeface="Assistant"/>
                <a:ea typeface="Assistant"/>
                <a:cs typeface="Assistant"/>
                <a:sym typeface="Assistant"/>
              </a:rPr>
              <a:t>Establishing a structured approach to resident engagement </a:t>
            </a:r>
            <a:r>
              <a:rPr lang="en-US" dirty="0">
                <a:solidFill>
                  <a:schemeClr val="tx1"/>
                </a:solidFill>
                <a:latin typeface="Assistant"/>
                <a:ea typeface="Assistant"/>
                <a:cs typeface="Assistant"/>
                <a:sym typeface="Assistant"/>
              </a:rPr>
              <a:t>by identifying influencers in each neighborhood and street, listening to their perspectives, and connecting them with municipal representatives based on needs raised in the conversations.</a:t>
            </a:r>
            <a:endParaRPr lang="he-IL" dirty="0">
              <a:solidFill>
                <a:schemeClr val="tx1"/>
              </a:solidFill>
              <a:ea typeface="Assistant"/>
            </a:endParaRPr>
          </a:p>
          <a:p>
            <a:pPr marL="342900" indent="-342900">
              <a:lnSpc>
                <a:spcPct val="150000"/>
              </a:lnSpc>
              <a:buClr>
                <a:srgbClr val="33BD85"/>
              </a:buClr>
              <a:buFont typeface="Arial" panose="020B0604020202020204" pitchFamily="34" charset="0"/>
              <a:buChar char="•"/>
            </a:pPr>
            <a:r>
              <a:rPr lang="en-US" b="1" dirty="0">
                <a:solidFill>
                  <a:srgbClr val="47BA83"/>
                </a:solidFill>
                <a:latin typeface="Assistant"/>
                <a:ea typeface="Assistant"/>
                <a:cs typeface="Assistant"/>
                <a:sym typeface="Assistant"/>
              </a:rPr>
              <a:t>Tailoring communication methods to the community’s needs</a:t>
            </a:r>
            <a:r>
              <a:rPr lang="en-US" dirty="0">
                <a:solidFill>
                  <a:schemeClr val="tx1"/>
                </a:solidFill>
                <a:latin typeface="Assistant"/>
                <a:ea typeface="Assistant"/>
                <a:cs typeface="Assistant"/>
                <a:sym typeface="Assistant"/>
              </a:rPr>
              <a:t>, with an emphasis on building strong local connections, down to knowing the names of mothers and children.</a:t>
            </a:r>
            <a:endParaRPr sz="1600" dirty="0">
              <a:solidFill>
                <a:schemeClr val="tx1"/>
              </a:solidFill>
              <a:latin typeface="Assistant"/>
              <a:ea typeface="Assistant"/>
              <a:cs typeface="Assistant"/>
              <a:sym typeface="Assistant"/>
            </a:endParaRPr>
          </a:p>
          <a:p>
            <a:pPr marL="457200" marR="0" lvl="0" indent="-406400" algn="l">
              <a:lnSpc>
                <a:spcPct val="150000"/>
              </a:lnSpc>
              <a:spcBef>
                <a:spcPts val="0"/>
              </a:spcBef>
              <a:spcAft>
                <a:spcPts val="0"/>
              </a:spcAft>
              <a:buClr>
                <a:srgbClr val="47BA83"/>
              </a:buClr>
              <a:buSzPts val="800"/>
              <a:buFont typeface="Calibri"/>
              <a:buNone/>
            </a:pPr>
            <a:endParaRPr sz="600" dirty="0">
              <a:solidFill>
                <a:schemeClr val="dk1"/>
              </a:solidFill>
              <a:latin typeface="Assistant"/>
              <a:ea typeface="Assistant"/>
              <a:cs typeface="Assistant"/>
              <a:sym typeface="Assistant"/>
            </a:endParaRPr>
          </a:p>
        </p:txBody>
      </p:sp>
      <p:grpSp>
        <p:nvGrpSpPr>
          <p:cNvPr id="704" name="Google Shape;704;p15"/>
          <p:cNvGrpSpPr/>
          <p:nvPr/>
        </p:nvGrpSpPr>
        <p:grpSpPr>
          <a:xfrm>
            <a:off x="9407766" y="989765"/>
            <a:ext cx="1848433" cy="891029"/>
            <a:chOff x="9354292" y="1621885"/>
            <a:chExt cx="1848433" cy="891029"/>
          </a:xfrm>
        </p:grpSpPr>
        <p:sp>
          <p:nvSpPr>
            <p:cNvPr id="705" name="Google Shape;705;p15"/>
            <p:cNvSpPr/>
            <p:nvPr/>
          </p:nvSpPr>
          <p:spPr>
            <a:xfrm>
              <a:off x="10311698" y="1621885"/>
              <a:ext cx="891027" cy="891027"/>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06" name="Google Shape;706;p15"/>
            <p:cNvSpPr/>
            <p:nvPr/>
          </p:nvSpPr>
          <p:spPr>
            <a:xfrm>
              <a:off x="9858285" y="1621887"/>
              <a:ext cx="891027" cy="891027"/>
            </a:xfrm>
            <a:prstGeom prst="ellipse">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07" name="Google Shape;707;p15"/>
            <p:cNvSpPr/>
            <p:nvPr/>
          </p:nvSpPr>
          <p:spPr>
            <a:xfrm>
              <a:off x="9354292" y="1621885"/>
              <a:ext cx="891027" cy="891027"/>
            </a:xfrm>
            <a:prstGeom prst="ellipse">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6"/>
          <p:cNvSpPr txBox="1"/>
          <p:nvPr/>
        </p:nvSpPr>
        <p:spPr>
          <a:xfrm>
            <a:off x="2046165" y="695334"/>
            <a:ext cx="9646601" cy="107717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3200" b="1" dirty="0">
                <a:solidFill>
                  <a:schemeClr val="dk1"/>
                </a:solidFill>
                <a:latin typeface="Assistant ExtraBold"/>
                <a:cs typeface="Assistant ExtraBold"/>
                <a:sym typeface="Assistant ExtraBold"/>
              </a:rPr>
              <a:t>Baseline | </a:t>
            </a:r>
            <a:r>
              <a:rPr lang="en-US" sz="2800" dirty="0">
                <a:solidFill>
                  <a:schemeClr val="dk1"/>
                </a:solidFill>
                <a:latin typeface="Assistant" panose="020B0604020202020204" charset="-79"/>
                <a:cs typeface="Assistant" panose="020B0604020202020204" charset="-79"/>
                <a:sym typeface="Assistant ExtraBold"/>
              </a:rPr>
              <a:t>Insights from Existing Partnerships</a:t>
            </a:r>
            <a:endParaRPr sz="2800" dirty="0">
              <a:latin typeface="Assistant" panose="020B0604020202020204" charset="-79"/>
              <a:cs typeface="Assistant" panose="020B0604020202020204" charset="-79"/>
            </a:endParaRPr>
          </a:p>
        </p:txBody>
      </p:sp>
      <p:pic>
        <p:nvPicPr>
          <p:cNvPr id="714" name="Google Shape;714;p16" descr="תמונה שמכילה גרפיקה, צילום מסך, עיצוב גרפי, צבעוני&#10;&#10;התיאור נוצר באופן אוטומטי"/>
          <p:cNvPicPr preferRelativeResize="0"/>
          <p:nvPr/>
        </p:nvPicPr>
        <p:blipFill rotWithShape="1">
          <a:blip r:embed="rId3">
            <a:alphaModFix/>
          </a:blip>
          <a:srcRect/>
          <a:stretch/>
        </p:blipFill>
        <p:spPr>
          <a:xfrm>
            <a:off x="1403714" y="4922958"/>
            <a:ext cx="3131963" cy="1709530"/>
          </a:xfrm>
          <a:prstGeom prst="rect">
            <a:avLst/>
          </a:prstGeom>
          <a:noFill/>
          <a:ln>
            <a:noFill/>
          </a:ln>
          <a:effectLst>
            <a:outerShdw blurRad="50800" dist="38100" dir="5400000" algn="t" rotWithShape="0">
              <a:srgbClr val="000000">
                <a:alpha val="40000"/>
              </a:srgbClr>
            </a:outerShdw>
          </a:effectLst>
        </p:spPr>
      </p:pic>
      <p:sp>
        <p:nvSpPr>
          <p:cNvPr id="715" name="Google Shape;715;p16"/>
          <p:cNvSpPr/>
          <p:nvPr/>
        </p:nvSpPr>
        <p:spPr>
          <a:xfrm rot="-7193985" flipH="1">
            <a:off x="9821723" y="3108150"/>
            <a:ext cx="2402746" cy="2402746"/>
          </a:xfrm>
          <a:prstGeom prst="arc">
            <a:avLst>
              <a:gd name="adj1" fmla="val 16200000"/>
              <a:gd name="adj2" fmla="val 0"/>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16"/>
          <p:cNvSpPr/>
          <p:nvPr/>
        </p:nvSpPr>
        <p:spPr>
          <a:xfrm rot="2468589" flipH="1">
            <a:off x="6460290" y="1772435"/>
            <a:ext cx="2085852" cy="2085852"/>
          </a:xfrm>
          <a:prstGeom prst="arc">
            <a:avLst>
              <a:gd name="adj1" fmla="val 16200000"/>
              <a:gd name="adj2" fmla="val 0"/>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16"/>
          <p:cNvSpPr/>
          <p:nvPr/>
        </p:nvSpPr>
        <p:spPr>
          <a:xfrm rot="-10513284" flipH="1">
            <a:off x="3028573" y="3841579"/>
            <a:ext cx="2733181" cy="2634635"/>
          </a:xfrm>
          <a:prstGeom prst="arc">
            <a:avLst>
              <a:gd name="adj1" fmla="val 16200000"/>
              <a:gd name="adj2" fmla="val 336041"/>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16"/>
          <p:cNvSpPr/>
          <p:nvPr/>
        </p:nvSpPr>
        <p:spPr>
          <a:xfrm rot="-3983875" flipH="1">
            <a:off x="833545" y="3292736"/>
            <a:ext cx="2614158" cy="2402746"/>
          </a:xfrm>
          <a:prstGeom prst="arc">
            <a:avLst>
              <a:gd name="adj1" fmla="val 15659864"/>
              <a:gd name="adj2" fmla="val 21188735"/>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pic>
        <p:nvPicPr>
          <p:cNvPr id="719" name="Google Shape;719;p16"/>
          <p:cNvPicPr preferRelativeResize="0"/>
          <p:nvPr/>
        </p:nvPicPr>
        <p:blipFill rotWithShape="1">
          <a:blip r:embed="rId4">
            <a:alphaModFix/>
          </a:blip>
          <a:srcRect r="19604"/>
          <a:stretch/>
        </p:blipFill>
        <p:spPr>
          <a:xfrm>
            <a:off x="4612704" y="2081523"/>
            <a:ext cx="2773909" cy="2841435"/>
          </a:xfrm>
          <a:prstGeom prst="rect">
            <a:avLst/>
          </a:prstGeom>
          <a:noFill/>
          <a:ln>
            <a:noFill/>
          </a:ln>
          <a:effectLst>
            <a:outerShdw blurRad="50800" dist="38100" dir="5400000" algn="t" rotWithShape="0">
              <a:srgbClr val="000000">
                <a:alpha val="40000"/>
              </a:srgbClr>
            </a:outerShdw>
          </a:effectLst>
        </p:spPr>
      </p:pic>
      <p:pic>
        <p:nvPicPr>
          <p:cNvPr id="720" name="Google Shape;720;p16"/>
          <p:cNvPicPr preferRelativeResize="0"/>
          <p:nvPr/>
        </p:nvPicPr>
        <p:blipFill rotWithShape="1">
          <a:blip r:embed="rId5">
            <a:alphaModFix/>
          </a:blip>
          <a:srcRect l="882" t="1968" b="1242"/>
          <a:stretch/>
        </p:blipFill>
        <p:spPr>
          <a:xfrm>
            <a:off x="8188163" y="1983346"/>
            <a:ext cx="3127069" cy="2848754"/>
          </a:xfrm>
          <a:prstGeom prst="rect">
            <a:avLst/>
          </a:prstGeom>
          <a:noFill/>
          <a:ln>
            <a:noFill/>
          </a:ln>
          <a:effectLst>
            <a:outerShdw blurRad="50800" dist="38100" dir="5400000" algn="t" rotWithShape="0">
              <a:srgbClr val="000000">
                <a:alpha val="40000"/>
              </a:srgbClr>
            </a:outerShdw>
          </a:effectLst>
        </p:spPr>
      </p:pic>
      <p:pic>
        <p:nvPicPr>
          <p:cNvPr id="721" name="Google Shape;721;p16" descr="A logo with green letters&#10;&#10;Description automatically generated"/>
          <p:cNvPicPr preferRelativeResize="0"/>
          <p:nvPr/>
        </p:nvPicPr>
        <p:blipFill rotWithShape="1">
          <a:blip r:embed="rId6">
            <a:alphaModFix/>
          </a:blip>
          <a:srcRect l="28899" r="26511"/>
          <a:stretch/>
        </p:blipFill>
        <p:spPr>
          <a:xfrm>
            <a:off x="54854" y="2758540"/>
            <a:ext cx="2832778" cy="1074571"/>
          </a:xfrm>
          <a:prstGeom prst="rect">
            <a:avLst/>
          </a:prstGeom>
          <a:noFill/>
          <a:ln>
            <a:noFill/>
          </a:ln>
        </p:spPr>
      </p:pic>
      <p:sp>
        <p:nvSpPr>
          <p:cNvPr id="722" name="Google Shape;722;p16"/>
          <p:cNvSpPr/>
          <p:nvPr/>
        </p:nvSpPr>
        <p:spPr>
          <a:xfrm rot="-8339483" flipH="1">
            <a:off x="-888330" y="1886139"/>
            <a:ext cx="2304552" cy="2304552"/>
          </a:xfrm>
          <a:prstGeom prst="arc">
            <a:avLst>
              <a:gd name="adj1" fmla="val 2639953"/>
              <a:gd name="adj2" fmla="val 10938908"/>
            </a:avLst>
          </a:prstGeom>
          <a:noFill/>
          <a:ln w="19050" cap="flat" cmpd="sng">
            <a:solidFill>
              <a:srgbClr val="4DC6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grpSp>
        <p:nvGrpSpPr>
          <p:cNvPr id="728" name="Google Shape;728;p17"/>
          <p:cNvGrpSpPr/>
          <p:nvPr/>
        </p:nvGrpSpPr>
        <p:grpSpPr>
          <a:xfrm>
            <a:off x="786541" y="1323050"/>
            <a:ext cx="1090385" cy="687562"/>
            <a:chOff x="9643730" y="1565131"/>
            <a:chExt cx="1345019" cy="1325681"/>
          </a:xfrm>
        </p:grpSpPr>
        <p:sp>
          <p:nvSpPr>
            <p:cNvPr id="729" name="Google Shape;729;p17"/>
            <p:cNvSpPr/>
            <p:nvPr/>
          </p:nvSpPr>
          <p:spPr>
            <a:xfrm>
              <a:off x="9728791" y="1565131"/>
              <a:ext cx="1153633" cy="1153633"/>
            </a:xfrm>
            <a:prstGeom prst="doubleWave">
              <a:avLst>
                <a:gd name="adj1" fmla="val 6250"/>
                <a:gd name="adj2" fmla="val 0"/>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17"/>
            <p:cNvSpPr/>
            <p:nvPr/>
          </p:nvSpPr>
          <p:spPr>
            <a:xfrm>
              <a:off x="9643730" y="1737179"/>
              <a:ext cx="1345019" cy="1153633"/>
            </a:xfrm>
            <a:prstGeom prst="doubleWave">
              <a:avLst>
                <a:gd name="adj1" fmla="val 625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sp>
        <p:nvSpPr>
          <p:cNvPr id="731" name="Google Shape;731;p17"/>
          <p:cNvSpPr txBox="1"/>
          <p:nvPr/>
        </p:nvSpPr>
        <p:spPr>
          <a:xfrm>
            <a:off x="231653" y="1707440"/>
            <a:ext cx="7831352" cy="5262939"/>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chemeClr val="dk1"/>
                </a:solidFill>
                <a:latin typeface="Assistant"/>
                <a:ea typeface="Assistant"/>
                <a:cs typeface="Assistant"/>
                <a:sym typeface="Assistant"/>
              </a:rPr>
              <a:t>Establishing the Partnership</a:t>
            </a:r>
            <a:endParaRPr sz="1100" dirty="0"/>
          </a:p>
          <a:p>
            <a:pPr marL="342900" lvl="0" indent="-34290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Engaging municipalities </a:t>
            </a:r>
            <a:r>
              <a:rPr lang="en-US" dirty="0">
                <a:solidFill>
                  <a:schemeClr val="tx1"/>
                </a:solidFill>
                <a:latin typeface="Assistant"/>
                <a:ea typeface="Assistant"/>
                <a:cs typeface="Assistant"/>
                <a:sym typeface="Assistant"/>
              </a:rPr>
              <a:t>early in the process – connecting a research body, government entities, and the municipality from the outset.</a:t>
            </a:r>
            <a:endParaRPr dirty="0">
              <a:solidFill>
                <a:schemeClr val="tx1"/>
              </a:solidFill>
              <a:latin typeface="Assistant"/>
              <a:ea typeface="Assistant"/>
              <a:cs typeface="Assistant"/>
              <a:sym typeface="Assistant"/>
            </a:endParaRPr>
          </a:p>
          <a:p>
            <a:pPr marL="342900" lvl="0" indent="-34290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Ensuring each partner contributes to the collaboration </a:t>
            </a:r>
            <a:r>
              <a:rPr lang="en-US" dirty="0">
                <a:solidFill>
                  <a:schemeClr val="tx1"/>
                </a:solidFill>
                <a:latin typeface="Assistant"/>
                <a:ea typeface="Assistant"/>
                <a:cs typeface="Assistant"/>
                <a:sym typeface="Assistant"/>
              </a:rPr>
              <a:t>with a clear understanding of needs and available resources at the start.</a:t>
            </a:r>
            <a:endParaRPr sz="1100" dirty="0">
              <a:solidFill>
                <a:schemeClr val="tx1"/>
              </a:solidFill>
            </a:endParaRPr>
          </a:p>
          <a:p>
            <a:pPr marL="342900" lvl="0" indent="-34290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Pooling resources </a:t>
            </a:r>
            <a:r>
              <a:rPr lang="en-US" dirty="0">
                <a:solidFill>
                  <a:schemeClr val="tx1"/>
                </a:solidFill>
                <a:latin typeface="Assistant"/>
                <a:ea typeface="Assistant"/>
                <a:cs typeface="Assistant"/>
                <a:sym typeface="Assistant"/>
              </a:rPr>
              <a:t>by identifying funding partners beyond government ministries.</a:t>
            </a:r>
            <a:endParaRPr sz="1100" dirty="0">
              <a:solidFill>
                <a:schemeClr val="tx1"/>
              </a:solidFill>
            </a:endParaRPr>
          </a:p>
          <a:p>
            <a:pPr marL="342900" marR="0" lvl="0" indent="-292100" algn="l">
              <a:lnSpc>
                <a:spcPct val="150000"/>
              </a:lnSpc>
              <a:spcBef>
                <a:spcPts val="0"/>
              </a:spcBef>
              <a:spcAft>
                <a:spcPts val="0"/>
              </a:spcAft>
              <a:buClr>
                <a:srgbClr val="47BA83"/>
              </a:buClr>
              <a:buSzPts val="800"/>
              <a:buFont typeface="Arial"/>
              <a:buNone/>
            </a:pPr>
            <a:endParaRPr sz="600" dirty="0">
              <a:solidFill>
                <a:schemeClr val="dk1"/>
              </a:solidFill>
              <a:latin typeface="Assistant"/>
              <a:ea typeface="Assistant"/>
              <a:cs typeface="Assistant"/>
              <a:sym typeface="Assistant"/>
            </a:endParaRPr>
          </a:p>
          <a:p>
            <a:pPr marL="457200" marR="0" lvl="0" indent="-412750" algn="l">
              <a:lnSpc>
                <a:spcPct val="150000"/>
              </a:lnSpc>
              <a:spcBef>
                <a:spcPts val="0"/>
              </a:spcBef>
              <a:spcAft>
                <a:spcPts val="0"/>
              </a:spcAft>
              <a:buClr>
                <a:srgbClr val="47BA83"/>
              </a:buClr>
              <a:buSzPts val="700"/>
              <a:buFont typeface="Calibri"/>
              <a:buNone/>
            </a:pPr>
            <a:endParaRPr sz="500" b="1" dirty="0">
              <a:solidFill>
                <a:srgbClr val="47BA83"/>
              </a:solidFill>
              <a:latin typeface="Assistant"/>
              <a:ea typeface="Assistant"/>
              <a:cs typeface="Assistant"/>
              <a:sym typeface="Assistant"/>
            </a:endParaRPr>
          </a:p>
          <a:p>
            <a:pPr lvl="0">
              <a:lnSpc>
                <a:spcPct val="150000"/>
              </a:lnSpc>
            </a:pPr>
            <a:r>
              <a:rPr lang="en-US" sz="1600" b="1" dirty="0">
                <a:solidFill>
                  <a:schemeClr val="dk1"/>
                </a:solidFill>
                <a:latin typeface="Assistant"/>
                <a:ea typeface="Assistant"/>
                <a:cs typeface="Assistant"/>
                <a:sym typeface="Assistant"/>
              </a:rPr>
              <a:t>Developing the Work Process</a:t>
            </a:r>
            <a:endParaRPr sz="1100" dirty="0"/>
          </a:p>
          <a:p>
            <a:pPr marL="285750" lvl="0" indent="-28575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Developing a collaborative process</a:t>
            </a:r>
            <a:r>
              <a:rPr lang="en-US" dirty="0">
                <a:solidFill>
                  <a:srgbClr val="4DC6F3"/>
                </a:solidFill>
                <a:latin typeface="Assistant"/>
                <a:ea typeface="Assistant"/>
                <a:cs typeface="Assistant"/>
                <a:sym typeface="Assistant"/>
              </a:rPr>
              <a:t> </a:t>
            </a:r>
            <a:r>
              <a:rPr lang="en-US" dirty="0">
                <a:solidFill>
                  <a:schemeClr val="tx1"/>
                </a:solidFill>
                <a:latin typeface="Assistant"/>
                <a:ea typeface="Assistant"/>
                <a:cs typeface="Assistant"/>
                <a:sym typeface="Assistant"/>
              </a:rPr>
              <a:t>that includes all relevant stakeholders.</a:t>
            </a:r>
            <a:endParaRPr sz="1100" dirty="0">
              <a:solidFill>
                <a:schemeClr val="tx1"/>
              </a:solidFill>
            </a:endParaRPr>
          </a:p>
          <a:p>
            <a:pPr marL="285750" lvl="0" indent="-28575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Creating a transparent and structured work plan </a:t>
            </a:r>
            <a:r>
              <a:rPr lang="en-US" dirty="0">
                <a:solidFill>
                  <a:schemeClr val="tx1"/>
                </a:solidFill>
                <a:latin typeface="Assistant"/>
                <a:ea typeface="Assistant"/>
                <a:cs typeface="Assistant"/>
                <a:sym typeface="Assistant"/>
              </a:rPr>
              <a:t>with clear timelines, milestones, and defined deliverables.</a:t>
            </a:r>
            <a:endParaRPr sz="1100" dirty="0">
              <a:solidFill>
                <a:schemeClr val="tx1"/>
              </a:solidFill>
            </a:endParaRPr>
          </a:p>
          <a:p>
            <a:pPr marL="285750" lvl="0" indent="-285750">
              <a:lnSpc>
                <a:spcPct val="150000"/>
              </a:lnSpc>
              <a:buClr>
                <a:srgbClr val="4DC6F3"/>
              </a:buClr>
              <a:buSzPts val="1800"/>
              <a:buFont typeface="Arial"/>
              <a:buChar char="•"/>
            </a:pPr>
            <a:r>
              <a:rPr lang="en-US" b="1" dirty="0">
                <a:solidFill>
                  <a:srgbClr val="4DC6F3"/>
                </a:solidFill>
                <a:latin typeface="Assistant"/>
                <a:ea typeface="Assistant"/>
                <a:cs typeface="Assistant"/>
                <a:sym typeface="Assistant"/>
              </a:rPr>
              <a:t>Aligning expectations </a:t>
            </a:r>
            <a:r>
              <a:rPr lang="en-US" dirty="0">
                <a:solidFill>
                  <a:schemeClr val="tx1"/>
                </a:solidFill>
                <a:latin typeface="Assistant"/>
                <a:ea typeface="Assistant"/>
                <a:cs typeface="Assistant"/>
                <a:sym typeface="Assistant"/>
              </a:rPr>
              <a:t>on desired outcomes and impact, be it a competition, a strategic document, or a collaborative initiative.</a:t>
            </a:r>
            <a:endParaRPr sz="1100" dirty="0">
              <a:solidFill>
                <a:schemeClr val="tx1"/>
              </a:solidFill>
            </a:endParaRPr>
          </a:p>
          <a:p>
            <a:pPr marL="0" marR="0" lvl="0" indent="0" algn="l">
              <a:lnSpc>
                <a:spcPct val="150000"/>
              </a:lnSpc>
              <a:spcBef>
                <a:spcPts val="0"/>
              </a:spcBef>
              <a:spcAft>
                <a:spcPts val="0"/>
              </a:spcAft>
              <a:buNone/>
            </a:pPr>
            <a:endParaRPr sz="600" b="1" dirty="0">
              <a:solidFill>
                <a:schemeClr val="dk1"/>
              </a:solidFill>
              <a:latin typeface="Assistant"/>
              <a:ea typeface="Assistant"/>
              <a:cs typeface="Assistant"/>
              <a:sym typeface="Assistant"/>
            </a:endParaRPr>
          </a:p>
          <a:p>
            <a:pPr lvl="0">
              <a:lnSpc>
                <a:spcPct val="150000"/>
              </a:lnSpc>
            </a:pPr>
            <a:r>
              <a:rPr lang="en-US" sz="1600" b="1" dirty="0">
                <a:solidFill>
                  <a:schemeClr val="dk1"/>
                </a:solidFill>
                <a:latin typeface="Assistant"/>
                <a:ea typeface="Assistant"/>
                <a:cs typeface="Assistant"/>
                <a:sym typeface="Assistant"/>
              </a:rPr>
              <a:t>Implementation and Accessibility</a:t>
            </a:r>
            <a:endParaRPr sz="1100" dirty="0"/>
          </a:p>
          <a:p>
            <a:pPr marL="285750" lvl="0" indent="-285750">
              <a:lnSpc>
                <a:spcPct val="150000"/>
              </a:lnSpc>
              <a:buClr>
                <a:srgbClr val="4DC6F3"/>
              </a:buClr>
              <a:buSzPts val="1800"/>
              <a:buFont typeface="Arial"/>
              <a:buChar char="•"/>
            </a:pPr>
            <a:r>
              <a:rPr lang="en-US" dirty="0">
                <a:solidFill>
                  <a:schemeClr val="dk1"/>
                </a:solidFill>
                <a:latin typeface="Assistant"/>
                <a:ea typeface="Assistant"/>
                <a:cs typeface="Assistant"/>
                <a:sym typeface="Assistant"/>
              </a:rPr>
              <a:t>Focusing on developing </a:t>
            </a:r>
            <a:r>
              <a:rPr lang="en-US" b="1" dirty="0">
                <a:solidFill>
                  <a:srgbClr val="4DC6F3"/>
                </a:solidFill>
                <a:latin typeface="Assistant"/>
                <a:ea typeface="Assistant"/>
                <a:cs typeface="Assistant"/>
                <a:sym typeface="Assistant"/>
              </a:rPr>
              <a:t>practical, actionable knowledge </a:t>
            </a:r>
            <a:r>
              <a:rPr lang="en-US" dirty="0">
                <a:solidFill>
                  <a:schemeClr val="dk1"/>
                </a:solidFill>
                <a:latin typeface="Assistant"/>
                <a:ea typeface="Assistant"/>
                <a:cs typeface="Assistant"/>
                <a:sym typeface="Assistant"/>
              </a:rPr>
              <a:t>tailored to meet the end users' needs.</a:t>
            </a:r>
            <a:endParaRPr sz="1100" dirty="0"/>
          </a:p>
          <a:p>
            <a:pPr marL="457200" marR="0" lvl="0" indent="-412750" algn="l">
              <a:lnSpc>
                <a:spcPct val="150000"/>
              </a:lnSpc>
              <a:spcBef>
                <a:spcPts val="0"/>
              </a:spcBef>
              <a:spcAft>
                <a:spcPts val="0"/>
              </a:spcAft>
              <a:buClr>
                <a:srgbClr val="47BA83"/>
              </a:buClr>
              <a:buSzPts val="700"/>
              <a:buFont typeface="Calibri"/>
              <a:buNone/>
            </a:pPr>
            <a:endParaRPr sz="500" b="1" dirty="0">
              <a:solidFill>
                <a:srgbClr val="47BA83"/>
              </a:solidFill>
              <a:latin typeface="Assistant"/>
              <a:ea typeface="Assistant"/>
              <a:cs typeface="Assistant"/>
              <a:sym typeface="Assistant"/>
            </a:endParaRPr>
          </a:p>
        </p:txBody>
      </p:sp>
      <p:grpSp>
        <p:nvGrpSpPr>
          <p:cNvPr id="732" name="Google Shape;732;p17"/>
          <p:cNvGrpSpPr/>
          <p:nvPr/>
        </p:nvGrpSpPr>
        <p:grpSpPr>
          <a:xfrm>
            <a:off x="9275124" y="1384131"/>
            <a:ext cx="1167420" cy="771722"/>
            <a:chOff x="9643730" y="1565131"/>
            <a:chExt cx="1345019" cy="1325681"/>
          </a:xfrm>
        </p:grpSpPr>
        <p:sp>
          <p:nvSpPr>
            <p:cNvPr id="733" name="Google Shape;733;p17"/>
            <p:cNvSpPr/>
            <p:nvPr/>
          </p:nvSpPr>
          <p:spPr>
            <a:xfrm>
              <a:off x="9728791" y="1565131"/>
              <a:ext cx="1153633" cy="1153633"/>
            </a:xfrm>
            <a:prstGeom prst="doubleWave">
              <a:avLst>
                <a:gd name="adj1" fmla="val 6250"/>
                <a:gd name="adj2" fmla="val 0"/>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34" name="Google Shape;734;p17"/>
            <p:cNvSpPr/>
            <p:nvPr/>
          </p:nvSpPr>
          <p:spPr>
            <a:xfrm>
              <a:off x="9643730" y="1737179"/>
              <a:ext cx="1345019" cy="1153633"/>
            </a:xfrm>
            <a:prstGeom prst="doubleWave">
              <a:avLst>
                <a:gd name="adj1" fmla="val 6250"/>
                <a:gd name="adj2" fmla="val 0"/>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sp>
        <p:nvSpPr>
          <p:cNvPr id="735" name="Google Shape;735;p17"/>
          <p:cNvSpPr txBox="1"/>
          <p:nvPr/>
        </p:nvSpPr>
        <p:spPr>
          <a:xfrm>
            <a:off x="8396891" y="1707440"/>
            <a:ext cx="3008568" cy="2400617"/>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chemeClr val="dk1"/>
                </a:solidFill>
                <a:latin typeface="Assistant"/>
                <a:ea typeface="Assistant"/>
                <a:cs typeface="Assistant"/>
                <a:sym typeface="Assistant"/>
              </a:rPr>
              <a:t>Working with the Council</a:t>
            </a:r>
            <a:endParaRPr sz="1100" dirty="0"/>
          </a:p>
          <a:p>
            <a:pPr marL="342900" lvl="0" indent="-342900">
              <a:lnSpc>
                <a:spcPct val="150000"/>
              </a:lnSpc>
              <a:buClr>
                <a:srgbClr val="33BC85"/>
              </a:buClr>
              <a:buSzPts val="1800"/>
              <a:buFont typeface="Arial"/>
              <a:buChar char="•"/>
            </a:pPr>
            <a:r>
              <a:rPr lang="en-US" b="1" dirty="0">
                <a:solidFill>
                  <a:srgbClr val="33BC85"/>
                </a:solidFill>
                <a:latin typeface="Assistant"/>
                <a:ea typeface="Assistant"/>
                <a:cs typeface="Assistant"/>
                <a:sym typeface="Assistant"/>
              </a:rPr>
              <a:t>Adding interfaces with various council departments, </a:t>
            </a:r>
            <a:r>
              <a:rPr lang="en-US" dirty="0">
                <a:solidFill>
                  <a:schemeClr val="tx1"/>
                </a:solidFill>
                <a:latin typeface="Assistant"/>
                <a:ea typeface="Assistant"/>
                <a:cs typeface="Assistant"/>
                <a:sym typeface="Assistant"/>
              </a:rPr>
              <a:t>including knowledge-sharing, personnel, and networking with municipalities and the business sector.</a:t>
            </a:r>
            <a:endParaRPr dirty="0">
              <a:solidFill>
                <a:schemeClr val="tx1"/>
              </a:solidFill>
              <a:latin typeface="Assistant"/>
              <a:ea typeface="Assistant"/>
              <a:cs typeface="Assistant"/>
              <a:sym typeface="Assistant"/>
            </a:endParaRPr>
          </a:p>
        </p:txBody>
      </p:sp>
      <p:sp>
        <p:nvSpPr>
          <p:cNvPr id="736" name="Google Shape;736;p17"/>
          <p:cNvSpPr txBox="1"/>
          <p:nvPr/>
        </p:nvSpPr>
        <p:spPr>
          <a:xfrm>
            <a:off x="2164698" y="664537"/>
            <a:ext cx="7320168"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Insights from Current Partnerships</a:t>
            </a:r>
            <a:endParaRPr sz="2800" dirty="0">
              <a:latin typeface="Assistant" panose="020B0604020202020204" charset="-79"/>
              <a:cs typeface="Assistant" panose="020B0604020202020204"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8"/>
          <p:cNvSpPr txBox="1"/>
          <p:nvPr/>
        </p:nvSpPr>
        <p:spPr>
          <a:xfrm>
            <a:off x="9364269" y="3045701"/>
            <a:ext cx="1630091" cy="646290"/>
          </a:xfrm>
          <a:prstGeom prst="rect">
            <a:avLst/>
          </a:prstGeom>
          <a:noFill/>
          <a:ln>
            <a:noFill/>
          </a:ln>
        </p:spPr>
        <p:txBody>
          <a:bodyPr spcFirstLastPara="1" wrap="square" lIns="91425" tIns="45700" rIns="91425" bIns="45700" anchor="t" anchorCtr="0">
            <a:spAutoFit/>
          </a:bodyPr>
          <a:lstStyle/>
          <a:p>
            <a:pPr marL="0" marR="0" lvl="0" indent="0" algn="ctr" rtl="1">
              <a:lnSpc>
                <a:spcPct val="150000"/>
              </a:lnSpc>
              <a:spcBef>
                <a:spcPts val="0"/>
              </a:spcBef>
              <a:spcAft>
                <a:spcPts val="0"/>
              </a:spcAft>
              <a:buNone/>
            </a:pPr>
            <a:r>
              <a:rPr lang="x-none" sz="2400" b="1">
                <a:solidFill>
                  <a:schemeClr val="lt1"/>
                </a:solidFill>
                <a:latin typeface="Assistant"/>
                <a:ea typeface="Assistant"/>
                <a:cs typeface="Assistant"/>
                <a:sym typeface="Assistant"/>
              </a:rPr>
              <a:t>קהילה</a:t>
            </a:r>
            <a:endParaRPr/>
          </a:p>
        </p:txBody>
      </p:sp>
      <p:sp>
        <p:nvSpPr>
          <p:cNvPr id="742" name="Google Shape;742;p18"/>
          <p:cNvSpPr txBox="1"/>
          <p:nvPr/>
        </p:nvSpPr>
        <p:spPr>
          <a:xfrm>
            <a:off x="2063818" y="850861"/>
            <a:ext cx="8190131"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The Significance of the Urban Community</a:t>
            </a:r>
            <a:endParaRPr sz="1200" dirty="0">
              <a:latin typeface="Assistant" panose="020B0604020202020204" charset="-79"/>
              <a:cs typeface="Assistant" panose="020B0604020202020204" charset="-79"/>
            </a:endParaRPr>
          </a:p>
        </p:txBody>
      </p:sp>
      <p:pic>
        <p:nvPicPr>
          <p:cNvPr id="743" name="Google Shape;743;p18"/>
          <p:cNvPicPr preferRelativeResize="0"/>
          <p:nvPr/>
        </p:nvPicPr>
        <p:blipFill rotWithShape="1">
          <a:blip r:embed="rId3">
            <a:alphaModFix/>
          </a:blip>
          <a:srcRect t="11097" r="13290"/>
          <a:stretch/>
        </p:blipFill>
        <p:spPr>
          <a:xfrm>
            <a:off x="0" y="2055599"/>
            <a:ext cx="5498569" cy="4038931"/>
          </a:xfrm>
          <a:prstGeom prst="rect">
            <a:avLst/>
          </a:prstGeom>
          <a:noFill/>
          <a:ln>
            <a:noFill/>
          </a:ln>
        </p:spPr>
      </p:pic>
      <p:pic>
        <p:nvPicPr>
          <p:cNvPr id="744" name="Google Shape;744;p18"/>
          <p:cNvPicPr preferRelativeResize="0"/>
          <p:nvPr/>
        </p:nvPicPr>
        <p:blipFill rotWithShape="1">
          <a:blip r:embed="rId4">
            <a:alphaModFix/>
          </a:blip>
          <a:srcRect l="8083" r="10765"/>
          <a:stretch/>
        </p:blipFill>
        <p:spPr>
          <a:xfrm>
            <a:off x="5583344" y="2050542"/>
            <a:ext cx="6013306" cy="4043988"/>
          </a:xfrm>
          <a:prstGeom prst="rect">
            <a:avLst/>
          </a:prstGeom>
          <a:noFill/>
          <a:ln>
            <a:noFill/>
          </a:ln>
        </p:spPr>
      </p:pic>
      <p:sp>
        <p:nvSpPr>
          <p:cNvPr id="745" name="Google Shape;745;p18"/>
          <p:cNvSpPr/>
          <p:nvPr/>
        </p:nvSpPr>
        <p:spPr>
          <a:xfrm>
            <a:off x="6875817" y="5470324"/>
            <a:ext cx="891027" cy="891027"/>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18"/>
          <p:cNvSpPr/>
          <p:nvPr/>
        </p:nvSpPr>
        <p:spPr>
          <a:xfrm>
            <a:off x="10606733" y="1623470"/>
            <a:ext cx="891027" cy="891027"/>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7" name="Google Shape;747;p18"/>
          <p:cNvSpPr/>
          <p:nvPr/>
        </p:nvSpPr>
        <p:spPr>
          <a:xfrm>
            <a:off x="8400135" y="5902896"/>
            <a:ext cx="891027" cy="89102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8" name="Google Shape;748;p18"/>
          <p:cNvSpPr/>
          <p:nvPr/>
        </p:nvSpPr>
        <p:spPr>
          <a:xfrm>
            <a:off x="10071211" y="1931031"/>
            <a:ext cx="365477" cy="36547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49" name="Google Shape;749;p18"/>
          <p:cNvSpPr/>
          <p:nvPr/>
        </p:nvSpPr>
        <p:spPr>
          <a:xfrm>
            <a:off x="742054" y="5796553"/>
            <a:ext cx="301979" cy="301979"/>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0" name="Google Shape;750;p18"/>
          <p:cNvSpPr/>
          <p:nvPr/>
        </p:nvSpPr>
        <p:spPr>
          <a:xfrm>
            <a:off x="5691266" y="6142435"/>
            <a:ext cx="463774" cy="463774"/>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1" name="Google Shape;751;p18"/>
          <p:cNvSpPr/>
          <p:nvPr/>
        </p:nvSpPr>
        <p:spPr>
          <a:xfrm>
            <a:off x="205658" y="5796553"/>
            <a:ext cx="424080" cy="42408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2" name="Google Shape;752;p18"/>
          <p:cNvSpPr/>
          <p:nvPr/>
        </p:nvSpPr>
        <p:spPr>
          <a:xfrm>
            <a:off x="10492934" y="2339636"/>
            <a:ext cx="251220" cy="251220"/>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18"/>
          <p:cNvSpPr/>
          <p:nvPr/>
        </p:nvSpPr>
        <p:spPr>
          <a:xfrm>
            <a:off x="4719858" y="5775119"/>
            <a:ext cx="891027" cy="891027"/>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18"/>
          <p:cNvSpPr/>
          <p:nvPr/>
        </p:nvSpPr>
        <p:spPr>
          <a:xfrm>
            <a:off x="6000847" y="5625274"/>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18"/>
          <p:cNvSpPr/>
          <p:nvPr/>
        </p:nvSpPr>
        <p:spPr>
          <a:xfrm>
            <a:off x="1180245" y="5902896"/>
            <a:ext cx="499096" cy="499096"/>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18"/>
          <p:cNvSpPr/>
          <p:nvPr/>
        </p:nvSpPr>
        <p:spPr>
          <a:xfrm>
            <a:off x="1025739" y="1702653"/>
            <a:ext cx="518750" cy="51875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1">
              <a:solidFill>
                <a:schemeClr val="lt1"/>
              </a:solidFill>
              <a:latin typeface="Calibri"/>
              <a:ea typeface="Calibri"/>
              <a:cs typeface="Calibri"/>
              <a:sym typeface="Calibri"/>
            </a:endParaRPr>
          </a:p>
        </p:txBody>
      </p:sp>
      <p:sp>
        <p:nvSpPr>
          <p:cNvPr id="757" name="Google Shape;757;p18"/>
          <p:cNvSpPr/>
          <p:nvPr/>
        </p:nvSpPr>
        <p:spPr>
          <a:xfrm>
            <a:off x="1583590" y="1820377"/>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
          <p:cNvSpPr/>
          <p:nvPr/>
        </p:nvSpPr>
        <p:spPr>
          <a:xfrm>
            <a:off x="0" y="-37938"/>
            <a:ext cx="12192000" cy="6858000"/>
          </a:xfrm>
          <a:prstGeom prst="rect">
            <a:avLst/>
          </a:prstGeom>
          <a:solidFill>
            <a:srgbClr val="33BD85">
              <a:alpha val="54901"/>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2"/>
          <p:cNvSpPr txBox="1"/>
          <p:nvPr/>
        </p:nvSpPr>
        <p:spPr>
          <a:xfrm>
            <a:off x="219242" y="3856789"/>
            <a:ext cx="11491495" cy="193895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4000" dirty="0">
                <a:solidFill>
                  <a:schemeClr val="lt1"/>
                </a:solidFill>
                <a:latin typeface="Assistant ExtraBold"/>
                <a:ea typeface="Assistant ExtraBold"/>
                <a:cs typeface="Assistant ExtraBold"/>
                <a:sym typeface="Assistant ExtraBold"/>
              </a:rPr>
              <a:t>Early Childhood:</a:t>
            </a:r>
          </a:p>
          <a:p>
            <a:pPr marL="0" marR="0" lvl="0" indent="0" algn="ctr">
              <a:spcBef>
                <a:spcPts val="0"/>
              </a:spcBef>
              <a:spcAft>
                <a:spcPts val="0"/>
              </a:spcAft>
              <a:buNone/>
            </a:pPr>
            <a:r>
              <a:rPr lang="en-US" sz="4000" dirty="0">
                <a:solidFill>
                  <a:schemeClr val="lt1"/>
                </a:solidFill>
                <a:latin typeface="Assistant ExtraBold"/>
                <a:ea typeface="Assistant ExtraBold"/>
                <a:cs typeface="Assistant ExtraBold"/>
                <a:sym typeface="Assistant ExtraBold"/>
              </a:rPr>
              <a:t> A Cornerstone for Improving Quality of Life</a:t>
            </a:r>
          </a:p>
          <a:p>
            <a:pPr marL="0" marR="0" lvl="0" indent="0" algn="ctr">
              <a:spcBef>
                <a:spcPts val="0"/>
              </a:spcBef>
              <a:spcAft>
                <a:spcPts val="0"/>
              </a:spcAft>
              <a:buNone/>
            </a:pPr>
            <a:r>
              <a:rPr lang="en-US" sz="4000" dirty="0">
                <a:solidFill>
                  <a:schemeClr val="lt1"/>
                </a:solidFill>
                <a:latin typeface="Assistant ExtraBold"/>
                <a:ea typeface="Assistant ExtraBold"/>
                <a:cs typeface="Assistant ExtraBold"/>
                <a:sym typeface="Assistant ExtraBold"/>
              </a:rPr>
              <a:t> in Israeli Cities </a:t>
            </a:r>
            <a:endParaRPr sz="4800" b="1" dirty="0">
              <a:solidFill>
                <a:schemeClr val="lt1"/>
              </a:solidFill>
              <a:latin typeface="Assistant"/>
              <a:ea typeface="Assistant"/>
              <a:cs typeface="Assistant"/>
              <a:sym typeface="Assistant"/>
            </a:endParaRPr>
          </a:p>
        </p:txBody>
      </p:sp>
      <p:sp>
        <p:nvSpPr>
          <p:cNvPr id="493" name="Google Shape;493;p2"/>
          <p:cNvSpPr txBox="1"/>
          <p:nvPr/>
        </p:nvSpPr>
        <p:spPr>
          <a:xfrm>
            <a:off x="705394" y="2137178"/>
            <a:ext cx="11294100" cy="1200288"/>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7200" dirty="0">
                <a:solidFill>
                  <a:schemeClr val="lt1"/>
                </a:solidFill>
                <a:latin typeface="Assistant ExtraBold"/>
                <a:ea typeface="Assistant ExtraBold"/>
                <a:cs typeface="Assistant ExtraBold"/>
                <a:sym typeface="Assistant ExtraBold"/>
              </a:rPr>
              <a:t>A City in which to Grow up</a:t>
            </a:r>
            <a:endParaRPr sz="7200"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9"/>
          <p:cNvSpPr txBox="1"/>
          <p:nvPr/>
        </p:nvSpPr>
        <p:spPr>
          <a:xfrm>
            <a:off x="9364269" y="3045701"/>
            <a:ext cx="1630091"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400" b="1">
                <a:solidFill>
                  <a:schemeClr val="lt1"/>
                </a:solidFill>
                <a:latin typeface="Assistant"/>
                <a:ea typeface="Assistant"/>
                <a:cs typeface="Assistant"/>
                <a:sym typeface="Assistant"/>
              </a:rPr>
              <a:t>קהילה</a:t>
            </a:r>
            <a:endParaRPr/>
          </a:p>
        </p:txBody>
      </p:sp>
      <p:sp>
        <p:nvSpPr>
          <p:cNvPr id="763" name="Google Shape;763;p19"/>
          <p:cNvSpPr txBox="1"/>
          <p:nvPr/>
        </p:nvSpPr>
        <p:spPr>
          <a:xfrm rot="-5400000">
            <a:off x="6190233" y="2894507"/>
            <a:ext cx="4392549" cy="707846"/>
          </a:xfrm>
          <a:prstGeom prst="rect">
            <a:avLst/>
          </a:prstGeom>
          <a:noFill/>
          <a:ln>
            <a:noFill/>
          </a:ln>
        </p:spPr>
        <p:txBody>
          <a:bodyPr spcFirstLastPara="1" wrap="square" lIns="91425" tIns="45700" rIns="91425" bIns="45700" anchor="t" anchorCtr="0">
            <a:spAutoFit/>
          </a:bodyPr>
          <a:lstStyle/>
          <a:p>
            <a:pPr marL="0" marR="0" lvl="0" indent="0" algn="ctr">
              <a:lnSpc>
                <a:spcPct val="200000"/>
              </a:lnSpc>
              <a:spcBef>
                <a:spcPts val="0"/>
              </a:spcBef>
              <a:spcAft>
                <a:spcPts val="0"/>
              </a:spcAft>
              <a:buNone/>
            </a:pPr>
            <a:r>
              <a:rPr lang="x-none" sz="2000" b="1">
                <a:solidFill>
                  <a:srgbClr val="FFFFFF"/>
                </a:solidFill>
                <a:latin typeface="Rubik"/>
                <a:ea typeface="Rubik"/>
                <a:cs typeface="Rubik"/>
                <a:sym typeface="Rubik"/>
              </a:rPr>
              <a:t>תהליך אסטרטגי אורבן95 ישראל</a:t>
            </a:r>
            <a:endParaRPr/>
          </a:p>
        </p:txBody>
      </p:sp>
      <p:sp>
        <p:nvSpPr>
          <p:cNvPr id="764" name="Google Shape;764;p19"/>
          <p:cNvSpPr txBox="1"/>
          <p:nvPr/>
        </p:nvSpPr>
        <p:spPr>
          <a:xfrm>
            <a:off x="232802" y="1455834"/>
            <a:ext cx="10042667" cy="4570442"/>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1600" b="1" dirty="0">
                <a:solidFill>
                  <a:schemeClr val="dk1"/>
                </a:solidFill>
                <a:latin typeface="Assistant"/>
                <a:ea typeface="Assistant"/>
                <a:cs typeface="Assistant"/>
                <a:sym typeface="Assistant"/>
              </a:rPr>
              <a:t>Benefits</a:t>
            </a:r>
            <a:endParaRPr sz="1100" dirty="0"/>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Facilitating networking </a:t>
            </a:r>
            <a:r>
              <a:rPr lang="en-US" dirty="0">
                <a:solidFill>
                  <a:schemeClr val="tx1"/>
                </a:solidFill>
                <a:latin typeface="Assistant"/>
                <a:ea typeface="Assistant"/>
                <a:cs typeface="Assistant"/>
                <a:sym typeface="Assistant"/>
              </a:rPr>
              <a:t>among municipalities to enable effective peer learning.</a:t>
            </a:r>
            <a:endParaRPr sz="1100" dirty="0">
              <a:solidFill>
                <a:schemeClr val="tx1"/>
              </a:solidFill>
            </a:endParaRPr>
          </a:p>
          <a:p>
            <a:pPr marL="0" marR="0" lvl="0" indent="0" algn="l">
              <a:lnSpc>
                <a:spcPct val="150000"/>
              </a:lnSpc>
              <a:spcBef>
                <a:spcPts val="0"/>
              </a:spcBef>
              <a:spcAft>
                <a:spcPts val="0"/>
              </a:spcAft>
              <a:buNone/>
            </a:pPr>
            <a:endParaRPr sz="600" b="1" dirty="0">
              <a:solidFill>
                <a:srgbClr val="47BA83"/>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a:solidFill>
                  <a:schemeClr val="dk1"/>
                </a:solidFill>
                <a:latin typeface="Assistant"/>
                <a:ea typeface="Assistant"/>
                <a:cs typeface="Assistant"/>
                <a:sym typeface="Assistant"/>
              </a:rPr>
              <a:t>Key Features</a:t>
            </a:r>
            <a:endParaRPr sz="1100" dirty="0"/>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Creating a space for open dialogue </a:t>
            </a:r>
            <a:r>
              <a:rPr lang="en-US" dirty="0">
                <a:solidFill>
                  <a:schemeClr val="tx1"/>
                </a:solidFill>
                <a:latin typeface="Assistant"/>
                <a:ea typeface="Assistant"/>
                <a:cs typeface="Assistant"/>
                <a:sym typeface="Assistant"/>
              </a:rPr>
              <a:t>that encourages sharing failures and challenges to foster in-depth learning.</a:t>
            </a:r>
            <a:endParaRPr sz="1100" dirty="0">
              <a:solidFill>
                <a:schemeClr val="tx1"/>
              </a:solidFill>
            </a:endParaRPr>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Building a community that feels like a movement </a:t>
            </a:r>
            <a:r>
              <a:rPr lang="en-US" dirty="0">
                <a:solidFill>
                  <a:schemeClr val="tx1"/>
                </a:solidFill>
                <a:latin typeface="Assistant"/>
                <a:ea typeface="Assistant"/>
                <a:cs typeface="Assistant"/>
                <a:sym typeface="Assistant"/>
              </a:rPr>
              <a:t>- both professionally and personally: </a:t>
            </a:r>
            <a:r>
              <a:rPr lang="en-US" i="1" dirty="0">
                <a:solidFill>
                  <a:schemeClr val="tx1"/>
                </a:solidFill>
                <a:latin typeface="Assistant"/>
                <a:ea typeface="Assistant"/>
                <a:cs typeface="Assistant"/>
                <a:sym typeface="Assistant"/>
              </a:rPr>
              <a:t>“I’m part of Urban!”</a:t>
            </a:r>
            <a:r>
              <a:rPr lang="en-US" dirty="0">
                <a:solidFill>
                  <a:schemeClr val="tx1"/>
                </a:solidFill>
                <a:latin typeface="Assistant"/>
                <a:ea typeface="Assistant"/>
                <a:cs typeface="Assistant"/>
                <a:sym typeface="Assistant"/>
              </a:rPr>
              <a:t> as a source of pride and identity.</a:t>
            </a:r>
            <a:endParaRPr sz="1100" dirty="0">
              <a:solidFill>
                <a:schemeClr val="tx1"/>
              </a:solidFill>
            </a:endParaRPr>
          </a:p>
          <a:p>
            <a:pPr marL="285750" lvl="0" indent="-285750">
              <a:lnSpc>
                <a:spcPct val="150000"/>
              </a:lnSpc>
              <a:buClr>
                <a:srgbClr val="47BA83"/>
              </a:buClr>
              <a:buSzPts val="1800"/>
              <a:buFont typeface="Arial"/>
              <a:buChar char="•"/>
            </a:pPr>
            <a:r>
              <a:rPr lang="en-US" dirty="0">
                <a:solidFill>
                  <a:schemeClr val="dk1"/>
                </a:solidFill>
                <a:latin typeface="Assistant"/>
                <a:ea typeface="Assistant"/>
                <a:cs typeface="Assistant"/>
                <a:sym typeface="Assistant"/>
              </a:rPr>
              <a:t>Hosting events that promote </a:t>
            </a:r>
            <a:r>
              <a:rPr lang="en-US" b="1" dirty="0">
                <a:solidFill>
                  <a:srgbClr val="33BC85"/>
                </a:solidFill>
                <a:latin typeface="Assistant"/>
                <a:ea typeface="Assistant"/>
                <a:cs typeface="Assistant"/>
                <a:sym typeface="Assistant"/>
              </a:rPr>
              <a:t>meaningful connections, professional advancement, and personal growth.</a:t>
            </a:r>
            <a:endParaRPr b="1" dirty="0">
              <a:solidFill>
                <a:srgbClr val="33BC85"/>
              </a:solidFill>
              <a:latin typeface="Assistant"/>
              <a:ea typeface="Assistant"/>
              <a:cs typeface="Assistant"/>
              <a:sym typeface="Assistant"/>
            </a:endParaRPr>
          </a:p>
          <a:p>
            <a:pPr marL="285750" marR="0" lvl="0" indent="-234950" algn="l">
              <a:lnSpc>
                <a:spcPct val="150000"/>
              </a:lnSpc>
              <a:spcBef>
                <a:spcPts val="0"/>
              </a:spcBef>
              <a:spcAft>
                <a:spcPts val="0"/>
              </a:spcAft>
              <a:buClr>
                <a:srgbClr val="47BA83"/>
              </a:buClr>
              <a:buSzPts val="800"/>
              <a:buFont typeface="Arial"/>
              <a:buNone/>
            </a:pPr>
            <a:endParaRPr sz="600" b="1" dirty="0">
              <a:solidFill>
                <a:srgbClr val="33BC85"/>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a:solidFill>
                  <a:schemeClr val="dk1"/>
                </a:solidFill>
                <a:latin typeface="Assistant"/>
                <a:ea typeface="Assistant"/>
                <a:cs typeface="Assistant"/>
                <a:sym typeface="Assistant"/>
              </a:rPr>
              <a:t>Tools</a:t>
            </a:r>
            <a:endParaRPr sz="1100" dirty="0"/>
          </a:p>
          <a:p>
            <a:pPr marL="285750" lvl="0" indent="-285750">
              <a:lnSpc>
                <a:spcPct val="150000"/>
              </a:lnSpc>
              <a:buClr>
                <a:srgbClr val="47BA83"/>
              </a:buClr>
              <a:buSzPts val="1800"/>
              <a:buFont typeface="Arial"/>
              <a:buChar char="•"/>
            </a:pPr>
            <a:r>
              <a:rPr lang="en-US" dirty="0">
                <a:solidFill>
                  <a:schemeClr val="tx1"/>
                </a:solidFill>
                <a:latin typeface="Assistant"/>
                <a:ea typeface="Assistant"/>
                <a:cs typeface="Assistant"/>
                <a:sym typeface="Assistant"/>
              </a:rPr>
              <a:t>Leveraging</a:t>
            </a:r>
            <a:r>
              <a:rPr lang="en-US" b="1" dirty="0">
                <a:solidFill>
                  <a:schemeClr val="tx1"/>
                </a:solidFill>
                <a:latin typeface="Assistant"/>
                <a:ea typeface="Assistant"/>
                <a:cs typeface="Assistant"/>
                <a:sym typeface="Assistant"/>
              </a:rPr>
              <a:t> </a:t>
            </a:r>
            <a:r>
              <a:rPr lang="en-US" b="1" dirty="0">
                <a:solidFill>
                  <a:srgbClr val="47BA83"/>
                </a:solidFill>
                <a:latin typeface="Assistant"/>
                <a:ea typeface="Assistant"/>
                <a:cs typeface="Assistant"/>
                <a:sym typeface="Assistant"/>
              </a:rPr>
              <a:t>digital platforms </a:t>
            </a:r>
            <a:r>
              <a:rPr lang="en-US" dirty="0">
                <a:solidFill>
                  <a:schemeClr val="tx1"/>
                </a:solidFill>
                <a:latin typeface="Assistant"/>
                <a:ea typeface="Assistant"/>
                <a:cs typeface="Assistant"/>
                <a:sym typeface="Assistant"/>
              </a:rPr>
              <a:t>for communication and knowledge transfer.</a:t>
            </a:r>
            <a:endParaRPr sz="1100" dirty="0">
              <a:solidFill>
                <a:schemeClr val="tx1"/>
              </a:solidFill>
            </a:endParaRPr>
          </a:p>
          <a:p>
            <a:pPr marL="0" marR="0" lvl="0" indent="0" algn="l">
              <a:lnSpc>
                <a:spcPct val="150000"/>
              </a:lnSpc>
              <a:spcBef>
                <a:spcPts val="0"/>
              </a:spcBef>
              <a:spcAft>
                <a:spcPts val="0"/>
              </a:spcAft>
              <a:buNone/>
            </a:pPr>
            <a:endParaRPr sz="600" b="1" dirty="0">
              <a:solidFill>
                <a:srgbClr val="47BA83"/>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a:solidFill>
                  <a:schemeClr val="dk1"/>
                </a:solidFill>
                <a:latin typeface="Assistant"/>
                <a:ea typeface="Assistant"/>
                <a:cs typeface="Assistant"/>
                <a:sym typeface="Assistant"/>
              </a:rPr>
              <a:t>Resources</a:t>
            </a:r>
            <a:endParaRPr sz="1100" dirty="0"/>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The Green Building Council is a valuable resource </a:t>
            </a:r>
            <a:r>
              <a:rPr lang="en-US" dirty="0">
                <a:solidFill>
                  <a:schemeClr val="tx1"/>
                </a:solidFill>
                <a:latin typeface="Assistant"/>
                <a:ea typeface="Assistant"/>
                <a:cs typeface="Assistant"/>
                <a:sym typeface="Assistant"/>
              </a:rPr>
              <a:t>and presents an opportunity to expand and strengthen the community. </a:t>
            </a:r>
            <a:endParaRPr sz="1100" dirty="0">
              <a:solidFill>
                <a:schemeClr val="tx1"/>
              </a:solidFill>
            </a:endParaRPr>
          </a:p>
          <a:p>
            <a:pPr marL="285750" lvl="0" indent="-285750">
              <a:lnSpc>
                <a:spcPct val="150000"/>
              </a:lnSpc>
              <a:buClr>
                <a:srgbClr val="47BA83"/>
              </a:buClr>
              <a:buSzPts val="1800"/>
              <a:buFont typeface="Arial"/>
              <a:buChar char="•"/>
            </a:pPr>
            <a:r>
              <a:rPr lang="en-US" b="1" dirty="0">
                <a:solidFill>
                  <a:srgbClr val="47BA83"/>
                </a:solidFill>
                <a:latin typeface="Assistant"/>
                <a:ea typeface="Assistant"/>
                <a:cs typeface="Assistant"/>
                <a:sym typeface="Assistant"/>
              </a:rPr>
              <a:t>The Tel Aviv-Yafo Municipality is a key partner, and building and developing shared interfaces collaboratively is important</a:t>
            </a:r>
            <a:r>
              <a:rPr lang="en-US" b="1" dirty="0">
                <a:solidFill>
                  <a:srgbClr val="33BC85"/>
                </a:solidFill>
                <a:latin typeface="Assistant"/>
                <a:ea typeface="Assistant"/>
                <a:cs typeface="Assistant"/>
                <a:sym typeface="Assistant"/>
              </a:rPr>
              <a:t>.</a:t>
            </a:r>
            <a:endParaRPr b="1" dirty="0">
              <a:solidFill>
                <a:srgbClr val="33BC85"/>
              </a:solidFill>
              <a:latin typeface="Assistant"/>
              <a:ea typeface="Assistant"/>
              <a:cs typeface="Assistant"/>
              <a:sym typeface="Assistant"/>
            </a:endParaRPr>
          </a:p>
        </p:txBody>
      </p:sp>
      <p:sp>
        <p:nvSpPr>
          <p:cNvPr id="765" name="Google Shape;765;p19"/>
          <p:cNvSpPr txBox="1"/>
          <p:nvPr/>
        </p:nvSpPr>
        <p:spPr>
          <a:xfrm>
            <a:off x="1916531" y="787127"/>
            <a:ext cx="9153810"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The Significance of the Urban Community</a:t>
            </a:r>
            <a:endParaRPr lang="en-US" sz="2800" dirty="0">
              <a:latin typeface="Assistant" panose="020B0604020202020204" charset="-79"/>
              <a:cs typeface="Assistant" panose="020B0604020202020204" charset="-79"/>
            </a:endParaRPr>
          </a:p>
        </p:txBody>
      </p:sp>
      <p:sp>
        <p:nvSpPr>
          <p:cNvPr id="766" name="Google Shape;766;p19"/>
          <p:cNvSpPr txBox="1"/>
          <p:nvPr/>
        </p:nvSpPr>
        <p:spPr>
          <a:xfrm>
            <a:off x="9037515" y="3333803"/>
            <a:ext cx="1630091"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400" b="1" dirty="0">
                <a:solidFill>
                  <a:schemeClr val="lt1"/>
                </a:solidFill>
                <a:latin typeface="Assistant"/>
                <a:ea typeface="Assistant"/>
                <a:cs typeface="Assistant"/>
                <a:sym typeface="Assistant"/>
              </a:rPr>
              <a:t>קהילה</a:t>
            </a:r>
            <a:endParaRPr dirty="0"/>
          </a:p>
        </p:txBody>
      </p:sp>
      <p:sp>
        <p:nvSpPr>
          <p:cNvPr id="767" name="Google Shape;767;p19"/>
          <p:cNvSpPr/>
          <p:nvPr/>
        </p:nvSpPr>
        <p:spPr>
          <a:xfrm>
            <a:off x="10499971" y="5781579"/>
            <a:ext cx="891027" cy="891027"/>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19"/>
          <p:cNvSpPr/>
          <p:nvPr/>
        </p:nvSpPr>
        <p:spPr>
          <a:xfrm>
            <a:off x="10334165" y="1537818"/>
            <a:ext cx="891027" cy="891027"/>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69" name="Google Shape;769;p19"/>
          <p:cNvSpPr/>
          <p:nvPr/>
        </p:nvSpPr>
        <p:spPr>
          <a:xfrm>
            <a:off x="9454121" y="4251873"/>
            <a:ext cx="891027" cy="89102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0" name="Google Shape;770;p19"/>
          <p:cNvSpPr/>
          <p:nvPr/>
        </p:nvSpPr>
        <p:spPr>
          <a:xfrm>
            <a:off x="9965440" y="2295149"/>
            <a:ext cx="365477" cy="365477"/>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1" name="Google Shape;771;p19"/>
          <p:cNvSpPr/>
          <p:nvPr/>
        </p:nvSpPr>
        <p:spPr>
          <a:xfrm>
            <a:off x="9719613" y="3772029"/>
            <a:ext cx="301979" cy="301979"/>
          </a:xfrm>
          <a:prstGeom prst="ellipse">
            <a:avLst/>
          </a:prstGeom>
          <a:solidFill>
            <a:srgbClr val="92E2C2">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2" name="Google Shape;772;p19"/>
          <p:cNvSpPr/>
          <p:nvPr/>
        </p:nvSpPr>
        <p:spPr>
          <a:xfrm>
            <a:off x="10667606" y="4808037"/>
            <a:ext cx="463774" cy="463774"/>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3" name="Google Shape;773;p19"/>
          <p:cNvSpPr/>
          <p:nvPr/>
        </p:nvSpPr>
        <p:spPr>
          <a:xfrm>
            <a:off x="11070341" y="3338915"/>
            <a:ext cx="424080" cy="42408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4" name="Google Shape;774;p19"/>
          <p:cNvSpPr/>
          <p:nvPr/>
        </p:nvSpPr>
        <p:spPr>
          <a:xfrm>
            <a:off x="9856469" y="6304911"/>
            <a:ext cx="251220" cy="251220"/>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19"/>
          <p:cNvSpPr/>
          <p:nvPr/>
        </p:nvSpPr>
        <p:spPr>
          <a:xfrm>
            <a:off x="10179314" y="3482797"/>
            <a:ext cx="891027" cy="891027"/>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9"/>
          <p:cNvSpPr/>
          <p:nvPr/>
        </p:nvSpPr>
        <p:spPr>
          <a:xfrm>
            <a:off x="9316632" y="1847377"/>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19"/>
          <p:cNvSpPr/>
          <p:nvPr/>
        </p:nvSpPr>
        <p:spPr>
          <a:xfrm>
            <a:off x="10605792" y="2701563"/>
            <a:ext cx="499096" cy="499096"/>
          </a:xfrm>
          <a:prstGeom prst="ellipse">
            <a:avLst/>
          </a:prstGeom>
          <a:solidFill>
            <a:srgbClr val="A1B8E1">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19"/>
          <p:cNvSpPr/>
          <p:nvPr/>
        </p:nvSpPr>
        <p:spPr>
          <a:xfrm>
            <a:off x="10085773" y="5271811"/>
            <a:ext cx="518750" cy="518750"/>
          </a:xfrm>
          <a:prstGeom prst="ellipse">
            <a:avLst/>
          </a:prstGeom>
          <a:solidFill>
            <a:srgbClr val="33BD85">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b="1">
              <a:solidFill>
                <a:schemeClr val="lt1"/>
              </a:solidFill>
              <a:latin typeface="Calibri"/>
              <a:ea typeface="Calibri"/>
              <a:cs typeface="Calibri"/>
              <a:sym typeface="Calibri"/>
            </a:endParaRPr>
          </a:p>
        </p:txBody>
      </p:sp>
      <p:sp>
        <p:nvSpPr>
          <p:cNvPr id="779" name="Google Shape;779;p19"/>
          <p:cNvSpPr/>
          <p:nvPr/>
        </p:nvSpPr>
        <p:spPr>
          <a:xfrm>
            <a:off x="10096166" y="2877083"/>
            <a:ext cx="433645" cy="433645"/>
          </a:xfrm>
          <a:prstGeom prst="ellipse">
            <a:avLst/>
          </a:prstGeom>
          <a:solidFill>
            <a:srgbClr val="4DC6F3">
              <a:alpha val="7098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20"/>
          <p:cNvSpPr/>
          <p:nvPr/>
        </p:nvSpPr>
        <p:spPr>
          <a:xfrm>
            <a:off x="0" y="3298859"/>
            <a:ext cx="11331230" cy="58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2000">
              <a:solidFill>
                <a:schemeClr val="lt1"/>
              </a:solidFill>
              <a:latin typeface="Calibri"/>
              <a:ea typeface="Calibri"/>
              <a:cs typeface="Calibri"/>
              <a:sym typeface="Calibri"/>
            </a:endParaRPr>
          </a:p>
        </p:txBody>
      </p:sp>
      <p:sp>
        <p:nvSpPr>
          <p:cNvPr id="785" name="Google Shape;785;p20"/>
          <p:cNvSpPr/>
          <p:nvPr/>
        </p:nvSpPr>
        <p:spPr>
          <a:xfrm flipH="1">
            <a:off x="350883" y="2988957"/>
            <a:ext cx="1340421" cy="1538299"/>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a:solidFill>
                  <a:schemeClr val="lt1"/>
                </a:solidFill>
                <a:latin typeface="Assistant"/>
                <a:ea typeface="Assistant"/>
                <a:cs typeface="Assistant"/>
                <a:sym typeface="Assistant"/>
              </a:rPr>
              <a:t>Population Growth and Density</a:t>
            </a:r>
          </a:p>
        </p:txBody>
      </p:sp>
      <p:sp>
        <p:nvSpPr>
          <p:cNvPr id="786" name="Google Shape;786;p20"/>
          <p:cNvSpPr txBox="1"/>
          <p:nvPr/>
        </p:nvSpPr>
        <p:spPr>
          <a:xfrm>
            <a:off x="1871817" y="2984339"/>
            <a:ext cx="1708731" cy="1542917"/>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a:solidFill>
                  <a:schemeClr val="lt1"/>
                </a:solidFill>
                <a:latin typeface="Assistant"/>
                <a:ea typeface="Assistant"/>
                <a:cs typeface="Assistant"/>
                <a:sym typeface="Assistant"/>
              </a:rPr>
              <a:t>Urban Densification and Depletion of Natural Resources</a:t>
            </a:r>
          </a:p>
        </p:txBody>
      </p:sp>
      <p:sp>
        <p:nvSpPr>
          <p:cNvPr id="787" name="Google Shape;787;p20"/>
          <p:cNvSpPr/>
          <p:nvPr/>
        </p:nvSpPr>
        <p:spPr>
          <a:xfrm flipH="1">
            <a:off x="3799352" y="2984339"/>
            <a:ext cx="1377810"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a:solidFill>
                  <a:schemeClr val="lt1"/>
                </a:solidFill>
                <a:latin typeface="Assistant"/>
                <a:ea typeface="Assistant"/>
                <a:cs typeface="Assistant"/>
                <a:sym typeface="Assistant"/>
              </a:rPr>
              <a:t>Climate Change and the Heat Crisis</a:t>
            </a:r>
          </a:p>
        </p:txBody>
      </p:sp>
      <p:sp>
        <p:nvSpPr>
          <p:cNvPr id="788" name="Google Shape;788;p20"/>
          <p:cNvSpPr txBox="1"/>
          <p:nvPr/>
        </p:nvSpPr>
        <p:spPr>
          <a:xfrm>
            <a:off x="5309162" y="2994177"/>
            <a:ext cx="2606306" cy="1542917"/>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a:solidFill>
                  <a:schemeClr val="lt1"/>
                </a:solidFill>
                <a:latin typeface="Assistant"/>
                <a:ea typeface="Assistant"/>
                <a:cs typeface="Assistant"/>
                <a:sym typeface="Assistant"/>
              </a:rPr>
              <a:t>Cost of Living, Socioeconomic Gaps, Poverty, and Work Hours</a:t>
            </a:r>
          </a:p>
        </p:txBody>
      </p:sp>
      <p:sp>
        <p:nvSpPr>
          <p:cNvPr id="789" name="Google Shape;789;p20"/>
          <p:cNvSpPr/>
          <p:nvPr/>
        </p:nvSpPr>
        <p:spPr>
          <a:xfrm flipH="1">
            <a:off x="8047447" y="2994177"/>
            <a:ext cx="1502541"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War, Crime, and Violence</a:t>
            </a:r>
            <a:endParaRPr sz="1800" b="1" dirty="0">
              <a:solidFill>
                <a:schemeClr val="lt1"/>
              </a:solidFill>
              <a:latin typeface="Assistant"/>
              <a:ea typeface="Assistant"/>
              <a:cs typeface="Assistant"/>
              <a:sym typeface="Assistant"/>
            </a:endParaRPr>
          </a:p>
        </p:txBody>
      </p:sp>
      <p:sp>
        <p:nvSpPr>
          <p:cNvPr id="790" name="Google Shape;790;p20"/>
          <p:cNvSpPr/>
          <p:nvPr/>
        </p:nvSpPr>
        <p:spPr>
          <a:xfrm flipH="1">
            <a:off x="9730501" y="2994177"/>
            <a:ext cx="1608744" cy="1542917"/>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800" b="1" dirty="0">
                <a:solidFill>
                  <a:schemeClr val="lt1"/>
                </a:solidFill>
                <a:latin typeface="Assistant"/>
                <a:ea typeface="Assistant"/>
                <a:cs typeface="Assistant"/>
                <a:sym typeface="Assistant"/>
              </a:rPr>
              <a:t>Psychological Impact and Emotional Availability</a:t>
            </a:r>
          </a:p>
        </p:txBody>
      </p:sp>
      <p:sp>
        <p:nvSpPr>
          <p:cNvPr id="791" name="Google Shape;791;p20"/>
          <p:cNvSpPr txBox="1"/>
          <p:nvPr/>
        </p:nvSpPr>
        <p:spPr>
          <a:xfrm>
            <a:off x="1057788" y="1030271"/>
            <a:ext cx="10068210"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Baseline | </a:t>
            </a:r>
            <a:r>
              <a:rPr lang="en-US" sz="28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sz="1200" dirty="0">
              <a:latin typeface="Assistant" panose="020B0604020202020204" charset="-79"/>
              <a:cs typeface="Assistant" panose="020B0604020202020204" charset="-79"/>
            </a:endParaRPr>
          </a:p>
        </p:txBody>
      </p:sp>
      <p:pic>
        <p:nvPicPr>
          <p:cNvPr id="792" name="Google Shape;792;p20" descr="Broken Heart outline"/>
          <p:cNvPicPr preferRelativeResize="0"/>
          <p:nvPr/>
        </p:nvPicPr>
        <p:blipFill rotWithShape="1">
          <a:blip r:embed="rId3">
            <a:alphaModFix/>
          </a:blip>
          <a:srcRect/>
          <a:stretch/>
        </p:blipFill>
        <p:spPr>
          <a:xfrm>
            <a:off x="10112557" y="2003453"/>
            <a:ext cx="832398" cy="832398"/>
          </a:xfrm>
          <a:prstGeom prst="rect">
            <a:avLst/>
          </a:prstGeom>
          <a:noFill/>
          <a:ln>
            <a:noFill/>
          </a:ln>
        </p:spPr>
      </p:pic>
      <p:pic>
        <p:nvPicPr>
          <p:cNvPr id="793" name="Google Shape;793;p20" descr="Boxing Glove outline"/>
          <p:cNvPicPr preferRelativeResize="0"/>
          <p:nvPr/>
        </p:nvPicPr>
        <p:blipFill rotWithShape="1">
          <a:blip r:embed="rId4">
            <a:alphaModFix/>
          </a:blip>
          <a:srcRect/>
          <a:stretch/>
        </p:blipFill>
        <p:spPr>
          <a:xfrm>
            <a:off x="8419918" y="2040853"/>
            <a:ext cx="757598" cy="757598"/>
          </a:xfrm>
          <a:prstGeom prst="rect">
            <a:avLst/>
          </a:prstGeom>
          <a:noFill/>
          <a:ln>
            <a:noFill/>
          </a:ln>
        </p:spPr>
      </p:pic>
      <p:pic>
        <p:nvPicPr>
          <p:cNvPr id="794" name="Google Shape;794;p20" descr="Money outline"/>
          <p:cNvPicPr preferRelativeResize="0"/>
          <p:nvPr/>
        </p:nvPicPr>
        <p:blipFill rotWithShape="1">
          <a:blip r:embed="rId5">
            <a:alphaModFix/>
          </a:blip>
          <a:srcRect/>
          <a:stretch/>
        </p:blipFill>
        <p:spPr>
          <a:xfrm>
            <a:off x="6196116" y="2021042"/>
            <a:ext cx="832398" cy="832398"/>
          </a:xfrm>
          <a:prstGeom prst="rect">
            <a:avLst/>
          </a:prstGeom>
          <a:noFill/>
          <a:ln>
            <a:noFill/>
          </a:ln>
        </p:spPr>
      </p:pic>
      <p:pic>
        <p:nvPicPr>
          <p:cNvPr id="796" name="Google Shape;796;p20" descr="High temperature outline"/>
          <p:cNvPicPr preferRelativeResize="0"/>
          <p:nvPr/>
        </p:nvPicPr>
        <p:blipFill rotWithShape="1">
          <a:blip r:embed="rId6">
            <a:alphaModFix/>
          </a:blip>
          <a:srcRect/>
          <a:stretch/>
        </p:blipFill>
        <p:spPr>
          <a:xfrm>
            <a:off x="4094277" y="2021042"/>
            <a:ext cx="775285" cy="775285"/>
          </a:xfrm>
          <a:prstGeom prst="rect">
            <a:avLst/>
          </a:prstGeom>
          <a:noFill/>
          <a:ln>
            <a:noFill/>
          </a:ln>
        </p:spPr>
      </p:pic>
      <p:pic>
        <p:nvPicPr>
          <p:cNvPr id="797" name="Google Shape;797;p20" descr="Dandelion outline"/>
          <p:cNvPicPr preferRelativeResize="0"/>
          <p:nvPr/>
        </p:nvPicPr>
        <p:blipFill rotWithShape="1">
          <a:blip r:embed="rId7">
            <a:alphaModFix/>
          </a:blip>
          <a:srcRect/>
          <a:stretch/>
        </p:blipFill>
        <p:spPr>
          <a:xfrm>
            <a:off x="2415540" y="2096800"/>
            <a:ext cx="696533" cy="696533"/>
          </a:xfrm>
          <a:prstGeom prst="rect">
            <a:avLst/>
          </a:prstGeom>
          <a:noFill/>
          <a:ln>
            <a:noFill/>
          </a:ln>
        </p:spPr>
      </p:pic>
      <p:pic>
        <p:nvPicPr>
          <p:cNvPr id="802" name="Google Shape;802;p20" descr="City outline"/>
          <p:cNvPicPr preferRelativeResize="0"/>
          <p:nvPr/>
        </p:nvPicPr>
        <p:blipFill rotWithShape="1">
          <a:blip r:embed="rId8">
            <a:alphaModFix/>
          </a:blip>
          <a:srcRect/>
          <a:stretch/>
        </p:blipFill>
        <p:spPr>
          <a:xfrm>
            <a:off x="518936" y="2032158"/>
            <a:ext cx="914400" cy="914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21"/>
          <p:cNvPicPr preferRelativeResize="0"/>
          <p:nvPr/>
        </p:nvPicPr>
        <p:blipFill rotWithShape="1">
          <a:blip r:embed="rId3">
            <a:alphaModFix/>
          </a:blip>
          <a:srcRect t="11508" r="16257" b="4211"/>
          <a:stretch/>
        </p:blipFill>
        <p:spPr>
          <a:xfrm>
            <a:off x="-3" y="1625600"/>
            <a:ext cx="11623672" cy="5232400"/>
          </a:xfrm>
          <a:prstGeom prst="rect">
            <a:avLst/>
          </a:prstGeom>
          <a:noFill/>
          <a:ln>
            <a:noFill/>
          </a:ln>
        </p:spPr>
      </p:pic>
      <p:sp>
        <p:nvSpPr>
          <p:cNvPr id="809" name="Google Shape;809;p21"/>
          <p:cNvSpPr txBox="1"/>
          <p:nvPr/>
        </p:nvSpPr>
        <p:spPr>
          <a:xfrm>
            <a:off x="8968793" y="6532914"/>
            <a:ext cx="2929102" cy="27695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Clr>
                <a:schemeClr val="dk1"/>
              </a:buClr>
              <a:buSzPts val="1200"/>
              <a:buFont typeface="Arial"/>
              <a:buNone/>
            </a:pPr>
            <a:r>
              <a:rPr lang="en-US" sz="1200" b="1" dirty="0">
                <a:solidFill>
                  <a:schemeClr val="bg1"/>
                </a:solidFill>
                <a:latin typeface="Arial"/>
                <a:ea typeface="Arial"/>
                <a:cs typeface="Arial"/>
                <a:sym typeface="Arial"/>
              </a:rPr>
              <a:t>Photo by architect </a:t>
            </a:r>
            <a:r>
              <a:rPr lang="en-US" sz="1200" b="1" dirty="0" err="1">
                <a:solidFill>
                  <a:schemeClr val="bg1"/>
                </a:solidFill>
                <a:latin typeface="Arial"/>
                <a:ea typeface="Arial"/>
                <a:cs typeface="Arial"/>
                <a:sym typeface="Arial"/>
              </a:rPr>
              <a:t>Ohad</a:t>
            </a:r>
            <a:r>
              <a:rPr lang="en-US" sz="1200" b="1" dirty="0">
                <a:solidFill>
                  <a:schemeClr val="bg1"/>
                </a:solidFill>
                <a:sym typeface="Arial"/>
              </a:rPr>
              <a:t> Cohen </a:t>
            </a:r>
            <a:endParaRPr dirty="0">
              <a:solidFill>
                <a:schemeClr val="bg1"/>
              </a:solidFill>
            </a:endParaRPr>
          </a:p>
        </p:txBody>
      </p:sp>
      <p:sp>
        <p:nvSpPr>
          <p:cNvPr id="810" name="Google Shape;810;p21"/>
          <p:cNvSpPr/>
          <p:nvPr/>
        </p:nvSpPr>
        <p:spPr>
          <a:xfrm flipH="1">
            <a:off x="-3" y="1625600"/>
            <a:ext cx="11623672" cy="553057"/>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11" name="Google Shape;811;p21"/>
          <p:cNvSpPr txBox="1"/>
          <p:nvPr/>
        </p:nvSpPr>
        <p:spPr>
          <a:xfrm>
            <a:off x="1904154" y="794644"/>
            <a:ext cx="9912016"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lang="en-US" sz="2400" dirty="0">
              <a:latin typeface="Assistant" panose="020B0604020202020204" charset="-79"/>
              <a:cs typeface="Assistant" panose="020B0604020202020204" charset="-79"/>
            </a:endParaRPr>
          </a:p>
        </p:txBody>
      </p:sp>
      <p:sp>
        <p:nvSpPr>
          <p:cNvPr id="812" name="Google Shape;812;p21"/>
          <p:cNvSpPr txBox="1"/>
          <p:nvPr/>
        </p:nvSpPr>
        <p:spPr>
          <a:xfrm>
            <a:off x="80207" y="1683548"/>
            <a:ext cx="11623669" cy="372241"/>
          </a:xfrm>
          <a:prstGeom prst="rect">
            <a:avLst/>
          </a:prstGeom>
          <a:noFill/>
          <a:ln>
            <a:noFill/>
          </a:ln>
        </p:spPr>
        <p:txBody>
          <a:bodyPr spcFirstLastPara="1" wrap="square" lIns="91425" tIns="45700" rIns="91425" bIns="45700" anchor="t" anchorCtr="0">
            <a:spAutoFit/>
          </a:bodyPr>
          <a:lstStyle/>
          <a:p>
            <a:pPr lvl="0" algn="l">
              <a:lnSpc>
                <a:spcPct val="107000"/>
              </a:lnSpc>
            </a:pPr>
            <a:r>
              <a:rPr lang="en-US" sz="1700" b="1" dirty="0">
                <a:solidFill>
                  <a:schemeClr val="lt1"/>
                </a:solidFill>
                <a:latin typeface="Assistant"/>
                <a:ea typeface="Assistant"/>
                <a:cs typeface="Assistant"/>
                <a:sym typeface="Assistant"/>
              </a:rPr>
              <a:t>Israel has the fastest population growth rate and is projected to be the OECD’s most densely populated country by 2040.</a:t>
            </a:r>
            <a:endParaRPr sz="17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grpSp>
        <p:nvGrpSpPr>
          <p:cNvPr id="818" name="Google Shape;818;p22"/>
          <p:cNvGrpSpPr/>
          <p:nvPr/>
        </p:nvGrpSpPr>
        <p:grpSpPr>
          <a:xfrm>
            <a:off x="-7954" y="2059914"/>
            <a:ext cx="11599820" cy="4814434"/>
            <a:chOff x="514836" y="1369039"/>
            <a:chExt cx="10590110" cy="4395360"/>
          </a:xfrm>
        </p:grpSpPr>
        <p:pic>
          <p:nvPicPr>
            <p:cNvPr id="819" name="Google Shape;819;p22"/>
            <p:cNvPicPr preferRelativeResize="0"/>
            <p:nvPr/>
          </p:nvPicPr>
          <p:blipFill rotWithShape="1">
            <a:blip r:embed="rId3">
              <a:alphaModFix/>
            </a:blip>
            <a:srcRect l="20593" r="6706"/>
            <a:stretch/>
          </p:blipFill>
          <p:spPr>
            <a:xfrm>
              <a:off x="514836" y="1369039"/>
              <a:ext cx="5680598" cy="4395360"/>
            </a:xfrm>
            <a:prstGeom prst="rect">
              <a:avLst/>
            </a:prstGeom>
            <a:noFill/>
            <a:ln>
              <a:noFill/>
            </a:ln>
          </p:spPr>
        </p:pic>
        <p:pic>
          <p:nvPicPr>
            <p:cNvPr id="820" name="Google Shape;820;p22"/>
            <p:cNvPicPr preferRelativeResize="0"/>
            <p:nvPr/>
          </p:nvPicPr>
          <p:blipFill rotWithShape="1">
            <a:blip r:embed="rId4">
              <a:alphaModFix/>
            </a:blip>
            <a:srcRect l="4085" r="30070"/>
            <a:stretch/>
          </p:blipFill>
          <p:spPr>
            <a:xfrm>
              <a:off x="6195435" y="1369039"/>
              <a:ext cx="4909511" cy="4395360"/>
            </a:xfrm>
            <a:prstGeom prst="rect">
              <a:avLst/>
            </a:prstGeom>
            <a:noFill/>
            <a:ln>
              <a:noFill/>
            </a:ln>
          </p:spPr>
        </p:pic>
      </p:grpSp>
      <p:sp>
        <p:nvSpPr>
          <p:cNvPr id="822" name="Google Shape;822;p22"/>
          <p:cNvSpPr/>
          <p:nvPr/>
        </p:nvSpPr>
        <p:spPr>
          <a:xfrm flipH="1">
            <a:off x="-3" y="1435274"/>
            <a:ext cx="11591868"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r" rtl="1">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23" name="Google Shape;823;p22"/>
          <p:cNvSpPr txBox="1"/>
          <p:nvPr/>
        </p:nvSpPr>
        <p:spPr>
          <a:xfrm>
            <a:off x="1141501" y="1536787"/>
            <a:ext cx="10821393"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Increasing urban densification and corresponding depletion of natural resources</a:t>
            </a:r>
            <a:endParaRPr lang="en-US" dirty="0"/>
          </a:p>
        </p:txBody>
      </p:sp>
      <p:sp>
        <p:nvSpPr>
          <p:cNvPr id="2" name="Google Shape;811;p21">
            <a:extLst>
              <a:ext uri="{FF2B5EF4-FFF2-40B4-BE49-F238E27FC236}">
                <a16:creationId xmlns:a16="http://schemas.microsoft.com/office/drawing/2014/main" id="{7B82579D-1194-2328-3370-25DE2C0BDDEF}"/>
              </a:ext>
            </a:extLst>
          </p:cNvPr>
          <p:cNvSpPr txBox="1"/>
          <p:nvPr/>
        </p:nvSpPr>
        <p:spPr>
          <a:xfrm>
            <a:off x="2267285" y="602884"/>
            <a:ext cx="8569826"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lang="en-US" sz="2400" dirty="0">
              <a:latin typeface="Assistant" panose="020B0604020202020204" charset="-79"/>
              <a:cs typeface="Assistant" panose="020B0604020202020204" charset="-79"/>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3"/>
          <p:cNvSpPr/>
          <p:nvPr/>
        </p:nvSpPr>
        <p:spPr>
          <a:xfrm flipH="1">
            <a:off x="7895968" y="1526457"/>
            <a:ext cx="3131579" cy="1902543"/>
          </a:xfrm>
          <a:prstGeom prst="wedgeRectCallout">
            <a:avLst>
              <a:gd name="adj1" fmla="val 46231"/>
              <a:gd name="adj2" fmla="val -18240"/>
            </a:avLst>
          </a:prstGeom>
          <a:solidFill>
            <a:srgbClr val="33BD85"/>
          </a:solidFill>
          <a:ln>
            <a:noFill/>
          </a:ln>
        </p:spPr>
        <p:txBody>
          <a:bodyPr spcFirstLastPara="1" wrap="square" lIns="91425" tIns="45700" rIns="91425" bIns="45700" anchor="ctr" anchorCtr="0">
            <a:noAutofit/>
          </a:bodyPr>
          <a:lstStyle/>
          <a:p>
            <a:pPr marL="0" marR="0" lvl="0" indent="0" algn="ctr">
              <a:lnSpc>
                <a:spcPct val="107000"/>
              </a:lnSpc>
              <a:spcBef>
                <a:spcPts val="0"/>
              </a:spcBef>
              <a:spcAft>
                <a:spcPts val="0"/>
              </a:spcAft>
              <a:buNone/>
            </a:pPr>
            <a:r>
              <a:rPr lang="x-none" sz="2400" b="1">
                <a:solidFill>
                  <a:schemeClr val="lt1"/>
                </a:solidFill>
                <a:latin typeface="Calibri"/>
                <a:ea typeface="Calibri"/>
                <a:cs typeface="Calibri"/>
                <a:sym typeface="Calibri"/>
              </a:rPr>
              <a:t>ציפוף עירוני גובר וצמצום משאבי טבע בהתאמה</a:t>
            </a:r>
            <a:endParaRPr sz="2400" b="1">
              <a:solidFill>
                <a:schemeClr val="lt1"/>
              </a:solidFill>
              <a:latin typeface="Calibri"/>
              <a:ea typeface="Calibri"/>
              <a:cs typeface="Calibri"/>
              <a:sym typeface="Calibri"/>
            </a:endParaRPr>
          </a:p>
        </p:txBody>
      </p:sp>
      <p:pic>
        <p:nvPicPr>
          <p:cNvPr id="830" name="Google Shape;830;p23">
            <a:hlinkClick r:id="rId3"/>
          </p:cNvPr>
          <p:cNvPicPr preferRelativeResize="0"/>
          <p:nvPr/>
        </p:nvPicPr>
        <p:blipFill rotWithShape="1">
          <a:blip r:embed="rId4">
            <a:alphaModFix/>
          </a:blip>
          <a:srcRect l="1343" b="19953"/>
          <a:stretch/>
        </p:blipFill>
        <p:spPr>
          <a:xfrm>
            <a:off x="-23308" y="1546618"/>
            <a:ext cx="11623672" cy="5318282"/>
          </a:xfrm>
          <a:prstGeom prst="rect">
            <a:avLst/>
          </a:prstGeom>
          <a:noFill/>
          <a:ln>
            <a:noFill/>
          </a:ln>
        </p:spPr>
      </p:pic>
      <p:pic>
        <p:nvPicPr>
          <p:cNvPr id="831" name="Google Shape;831;p23" descr="תמונה שמכילה טקסט, בחוץ, עיתון, צילום מסך&#10;&#10;התיאור נוצר באופן אוטומטי"/>
          <p:cNvPicPr preferRelativeResize="0"/>
          <p:nvPr/>
        </p:nvPicPr>
        <p:blipFill rotWithShape="1">
          <a:blip r:embed="rId5">
            <a:alphaModFix/>
          </a:blip>
          <a:srcRect l="49830" b="3860"/>
          <a:stretch/>
        </p:blipFill>
        <p:spPr>
          <a:xfrm>
            <a:off x="7196592" y="2158496"/>
            <a:ext cx="4403772" cy="4706404"/>
          </a:xfrm>
          <a:prstGeom prst="rect">
            <a:avLst/>
          </a:prstGeom>
          <a:noFill/>
          <a:ln>
            <a:noFill/>
          </a:ln>
        </p:spPr>
      </p:pic>
      <p:sp>
        <p:nvSpPr>
          <p:cNvPr id="832" name="Google Shape;832;p23"/>
          <p:cNvSpPr txBox="1"/>
          <p:nvPr/>
        </p:nvSpPr>
        <p:spPr>
          <a:xfrm>
            <a:off x="2197768" y="688601"/>
            <a:ext cx="8783721"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endParaRPr lang="en-US" sz="2400" dirty="0">
              <a:latin typeface="Assistant" panose="020B0604020202020204" charset="-79"/>
              <a:cs typeface="Assistant" panose="020B0604020202020204" charset="-79"/>
            </a:endParaRPr>
          </a:p>
        </p:txBody>
      </p:sp>
      <p:sp>
        <p:nvSpPr>
          <p:cNvPr id="833" name="Google Shape;833;p23"/>
          <p:cNvSpPr/>
          <p:nvPr/>
        </p:nvSpPr>
        <p:spPr>
          <a:xfrm flipH="1">
            <a:off x="0" y="1444586"/>
            <a:ext cx="11600367" cy="611878"/>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34" name="Google Shape;834;p23"/>
          <p:cNvSpPr txBox="1"/>
          <p:nvPr/>
        </p:nvSpPr>
        <p:spPr>
          <a:xfrm>
            <a:off x="-23308" y="1539718"/>
            <a:ext cx="10698884"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Climate Change and Heat Crisis</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24"/>
          <p:cNvSpPr txBox="1"/>
          <p:nvPr/>
        </p:nvSpPr>
        <p:spPr>
          <a:xfrm>
            <a:off x="640722" y="2606914"/>
            <a:ext cx="4861720" cy="235445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2000" b="1" dirty="0">
                <a:solidFill>
                  <a:schemeClr val="dk1"/>
                </a:solidFill>
                <a:latin typeface="Assistant"/>
                <a:ea typeface="Assistant"/>
                <a:cs typeface="Assistant"/>
                <a:sym typeface="Assistant"/>
              </a:rPr>
              <a:t>Israel ranks as the most expensive country in the developed world for 2024, with its workforce logging more hours than the average in developed nations.</a:t>
            </a:r>
          </a:p>
          <a:p>
            <a:pPr lvl="0" algn="ctr">
              <a:lnSpc>
                <a:spcPct val="150000"/>
              </a:lnSpc>
            </a:pPr>
            <a:r>
              <a:rPr lang="en-US" sz="1800" i="1" dirty="0">
                <a:solidFill>
                  <a:schemeClr val="dk1"/>
                </a:solidFill>
                <a:latin typeface="Assistant"/>
                <a:ea typeface="Assistant"/>
                <a:cs typeface="Assistant"/>
                <a:sym typeface="Assistant"/>
              </a:rPr>
              <a:t>(</a:t>
            </a:r>
            <a:r>
              <a:rPr lang="en-US" sz="1800" i="1" dirty="0" err="1">
                <a:solidFill>
                  <a:schemeClr val="tx1"/>
                </a:solidFill>
                <a:latin typeface="Assistant"/>
                <a:ea typeface="Assistant"/>
                <a:cs typeface="Assistant"/>
                <a:sym typeface="Assistant"/>
              </a:rPr>
              <a:t>Taub</a:t>
            </a:r>
            <a:r>
              <a:rPr lang="en-US" sz="1800" i="1" dirty="0">
                <a:solidFill>
                  <a:schemeClr val="tx1"/>
                </a:solidFill>
                <a:latin typeface="Assistant"/>
                <a:ea typeface="Assistant"/>
                <a:cs typeface="Assistant"/>
                <a:sym typeface="Assistant"/>
              </a:rPr>
              <a:t> Center, State of the Nation Report</a:t>
            </a:r>
            <a:r>
              <a:rPr lang="en-US" sz="1800" i="1" dirty="0">
                <a:solidFill>
                  <a:schemeClr val="dk1"/>
                </a:solidFill>
                <a:latin typeface="Assistant"/>
                <a:ea typeface="Assistant"/>
                <a:cs typeface="Assistant"/>
                <a:sym typeface="Assistant"/>
              </a:rPr>
              <a:t>, 2023)</a:t>
            </a:r>
            <a:endParaRPr sz="1800" i="1" dirty="0">
              <a:solidFill>
                <a:schemeClr val="dk1"/>
              </a:solidFill>
              <a:latin typeface="Assistant"/>
              <a:ea typeface="Assistant"/>
              <a:cs typeface="Assistant"/>
              <a:sym typeface="Assistant"/>
            </a:endParaRPr>
          </a:p>
        </p:txBody>
      </p:sp>
      <p:pic>
        <p:nvPicPr>
          <p:cNvPr id="841" name="Google Shape;841;p24"/>
          <p:cNvPicPr preferRelativeResize="0"/>
          <p:nvPr/>
        </p:nvPicPr>
        <p:blipFill rotWithShape="1">
          <a:blip r:embed="rId3">
            <a:alphaModFix/>
          </a:blip>
          <a:srcRect l="1771" t="25944" r="49739"/>
          <a:stretch/>
        </p:blipFill>
        <p:spPr>
          <a:xfrm>
            <a:off x="6597848" y="2266230"/>
            <a:ext cx="4645821" cy="4442758"/>
          </a:xfrm>
          <a:prstGeom prst="rect">
            <a:avLst/>
          </a:prstGeom>
          <a:noFill/>
          <a:ln>
            <a:noFill/>
          </a:ln>
          <a:effectLst>
            <a:outerShdw blurRad="50800" dist="38100" dir="5400000" algn="t" rotWithShape="0">
              <a:srgbClr val="000000">
                <a:alpha val="40000"/>
              </a:srgbClr>
            </a:outerShdw>
          </a:effectLst>
        </p:spPr>
      </p:pic>
      <p:sp>
        <p:nvSpPr>
          <p:cNvPr id="842" name="Google Shape;842;p24"/>
          <p:cNvSpPr txBox="1"/>
          <p:nvPr/>
        </p:nvSpPr>
        <p:spPr>
          <a:xfrm>
            <a:off x="2443748" y="685103"/>
            <a:ext cx="793883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sp>
        <p:nvSpPr>
          <p:cNvPr id="843" name="Google Shape;843;p24"/>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44" name="Google Shape;844;p24"/>
          <p:cNvSpPr txBox="1"/>
          <p:nvPr/>
        </p:nvSpPr>
        <p:spPr>
          <a:xfrm>
            <a:off x="68710" y="1556043"/>
            <a:ext cx="10698884"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Cost of Living, Socioeconomic Gaps, Poverty Rates, and Work Hours</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25"/>
          <p:cNvPicPr preferRelativeResize="0"/>
          <p:nvPr/>
        </p:nvPicPr>
        <p:blipFill rotWithShape="1">
          <a:blip r:embed="rId3">
            <a:alphaModFix/>
          </a:blip>
          <a:srcRect t="3451" r="10644" b="61285"/>
          <a:stretch/>
        </p:blipFill>
        <p:spPr>
          <a:xfrm>
            <a:off x="143357" y="4460682"/>
            <a:ext cx="5213716" cy="2273191"/>
          </a:xfrm>
          <a:prstGeom prst="rect">
            <a:avLst/>
          </a:prstGeom>
          <a:noFill/>
          <a:ln>
            <a:noFill/>
          </a:ln>
          <a:effectLst>
            <a:outerShdw blurRad="50800" dist="38100" dir="5400000" algn="t" rotWithShape="0">
              <a:srgbClr val="000000">
                <a:alpha val="40000"/>
              </a:srgbClr>
            </a:outerShdw>
          </a:effectLst>
        </p:spPr>
      </p:pic>
      <p:pic>
        <p:nvPicPr>
          <p:cNvPr id="851" name="Google Shape;851;p25"/>
          <p:cNvPicPr preferRelativeResize="0"/>
          <p:nvPr/>
        </p:nvPicPr>
        <p:blipFill rotWithShape="1">
          <a:blip r:embed="rId4">
            <a:alphaModFix/>
          </a:blip>
          <a:srcRect l="8107" t="16242" r="7395" b="43661"/>
          <a:stretch/>
        </p:blipFill>
        <p:spPr>
          <a:xfrm>
            <a:off x="149042" y="2322744"/>
            <a:ext cx="5208031" cy="1993850"/>
          </a:xfrm>
          <a:prstGeom prst="rect">
            <a:avLst/>
          </a:prstGeom>
          <a:noFill/>
          <a:ln>
            <a:noFill/>
          </a:ln>
          <a:effectLst>
            <a:outerShdw blurRad="50800" dist="38100" dir="5400000" algn="t" rotWithShape="0">
              <a:srgbClr val="000000">
                <a:alpha val="40000"/>
              </a:srgbClr>
            </a:outerShdw>
          </a:effectLst>
        </p:spPr>
      </p:pic>
      <p:pic>
        <p:nvPicPr>
          <p:cNvPr id="852" name="Google Shape;852;p25">
            <a:hlinkClick r:id="rId5"/>
          </p:cNvPr>
          <p:cNvPicPr preferRelativeResize="0"/>
          <p:nvPr/>
        </p:nvPicPr>
        <p:blipFill rotWithShape="1">
          <a:blip r:embed="rId6">
            <a:alphaModFix/>
          </a:blip>
          <a:srcRect/>
          <a:stretch/>
        </p:blipFill>
        <p:spPr>
          <a:xfrm>
            <a:off x="5494748" y="3113723"/>
            <a:ext cx="5962419" cy="3616797"/>
          </a:xfrm>
          <a:prstGeom prst="rect">
            <a:avLst/>
          </a:prstGeom>
          <a:noFill/>
          <a:ln>
            <a:noFill/>
          </a:ln>
          <a:effectLst>
            <a:outerShdw blurRad="50800" dist="38100" dir="5400000" algn="t" rotWithShape="0">
              <a:srgbClr val="000000">
                <a:alpha val="40000"/>
              </a:srgbClr>
            </a:outerShdw>
          </a:effectLst>
        </p:spPr>
      </p:pic>
      <p:sp>
        <p:nvSpPr>
          <p:cNvPr id="853" name="Google Shape;853;p25"/>
          <p:cNvSpPr txBox="1"/>
          <p:nvPr/>
        </p:nvSpPr>
        <p:spPr>
          <a:xfrm>
            <a:off x="1968524" y="763464"/>
            <a:ext cx="9596521"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sp>
        <p:nvSpPr>
          <p:cNvPr id="854" name="Google Shape;854;p25"/>
          <p:cNvSpPr/>
          <p:nvPr/>
        </p:nvSpPr>
        <p:spPr>
          <a:xfrm flipH="1">
            <a:off x="-3" y="1582821"/>
            <a:ext cx="11623672" cy="595836"/>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55" name="Google Shape;855;p25"/>
          <p:cNvSpPr txBox="1"/>
          <p:nvPr/>
        </p:nvSpPr>
        <p:spPr>
          <a:xfrm>
            <a:off x="401138" y="1638300"/>
            <a:ext cx="10698884" cy="421614"/>
          </a:xfrm>
          <a:prstGeom prst="rect">
            <a:avLst/>
          </a:prstGeom>
          <a:noFill/>
          <a:ln>
            <a:noFill/>
          </a:ln>
        </p:spPr>
        <p:txBody>
          <a:bodyPr spcFirstLastPara="1" wrap="square" lIns="91425" tIns="45700" rIns="91425" bIns="45700" anchor="t" anchorCtr="0">
            <a:spAutoFit/>
          </a:bodyPr>
          <a:lstStyle/>
          <a:p>
            <a:pPr marL="0" marR="0" lvl="0" indent="0" algn="l">
              <a:lnSpc>
                <a:spcPct val="107000"/>
              </a:lnSpc>
              <a:spcBef>
                <a:spcPts val="0"/>
              </a:spcBef>
              <a:spcAft>
                <a:spcPts val="0"/>
              </a:spcAft>
              <a:buNone/>
            </a:pPr>
            <a:r>
              <a:rPr lang="en-US" sz="2000" b="1" dirty="0">
                <a:solidFill>
                  <a:schemeClr val="lt1"/>
                </a:solidFill>
                <a:latin typeface="Assistant"/>
                <a:ea typeface="Assistant"/>
                <a:cs typeface="Assistant"/>
                <a:sym typeface="Assistant"/>
              </a:rPr>
              <a:t>War, Crime, and Violence</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2" name="Google Shape;862;p26"/>
          <p:cNvPicPr preferRelativeResize="0"/>
          <p:nvPr/>
        </p:nvPicPr>
        <p:blipFill rotWithShape="1">
          <a:blip r:embed="rId3">
            <a:alphaModFix/>
          </a:blip>
          <a:srcRect l="7536" r="2099" b="18732"/>
          <a:stretch/>
        </p:blipFill>
        <p:spPr>
          <a:xfrm>
            <a:off x="5750579" y="2467387"/>
            <a:ext cx="5835119" cy="2974650"/>
          </a:xfrm>
          <a:prstGeom prst="rect">
            <a:avLst/>
          </a:prstGeom>
          <a:noFill/>
          <a:ln>
            <a:noFill/>
          </a:ln>
          <a:effectLst>
            <a:outerShdw blurRad="50800" dist="38100" dir="5400000" algn="t" rotWithShape="0">
              <a:srgbClr val="000000">
                <a:alpha val="40000"/>
              </a:srgbClr>
            </a:outerShdw>
          </a:effectLst>
        </p:spPr>
      </p:pic>
      <p:pic>
        <p:nvPicPr>
          <p:cNvPr id="863" name="Google Shape;863;p26"/>
          <p:cNvPicPr preferRelativeResize="0"/>
          <p:nvPr/>
        </p:nvPicPr>
        <p:blipFill rotWithShape="1">
          <a:blip r:embed="rId4">
            <a:alphaModFix/>
          </a:blip>
          <a:srcRect l="5366" r="4529" b="20377"/>
          <a:stretch/>
        </p:blipFill>
        <p:spPr>
          <a:xfrm>
            <a:off x="0" y="2467387"/>
            <a:ext cx="5665167" cy="2974650"/>
          </a:xfrm>
          <a:prstGeom prst="rect">
            <a:avLst/>
          </a:prstGeom>
          <a:noFill/>
          <a:ln>
            <a:noFill/>
          </a:ln>
          <a:effectLst>
            <a:outerShdw blurRad="50800" dist="38100" dir="5400000" algn="t" rotWithShape="0">
              <a:srgbClr val="000000">
                <a:alpha val="40000"/>
              </a:srgbClr>
            </a:outerShdw>
          </a:effectLst>
        </p:spPr>
      </p:pic>
      <p:sp>
        <p:nvSpPr>
          <p:cNvPr id="864" name="Google Shape;864;p26"/>
          <p:cNvSpPr txBox="1"/>
          <p:nvPr/>
        </p:nvSpPr>
        <p:spPr>
          <a:xfrm>
            <a:off x="47706" y="6192023"/>
            <a:ext cx="11537991" cy="523180"/>
          </a:xfrm>
          <a:prstGeom prst="rect">
            <a:avLst/>
          </a:prstGeom>
          <a:noFill/>
          <a:ln>
            <a:noFill/>
          </a:ln>
        </p:spPr>
        <p:txBody>
          <a:bodyPr spcFirstLastPara="1" wrap="square" lIns="91425" tIns="45700" rIns="91425" bIns="45700" anchor="t" anchorCtr="0">
            <a:spAutoFit/>
          </a:bodyPr>
          <a:lstStyle/>
          <a:p>
            <a:pPr lvl="0"/>
            <a:r>
              <a:rPr lang="en-US" u="sng" dirty="0">
                <a:solidFill>
                  <a:schemeClr val="accent1"/>
                </a:solidFill>
                <a:latin typeface="Assistant"/>
                <a:ea typeface="Assistant"/>
                <a:cs typeface="Assistant"/>
                <a:sym typeface="Assistant"/>
              </a:rPr>
              <a:t>Emotional and Behavioral Challenges among Young Children and Their Parents: An Updated Overview in Light of the War, </a:t>
            </a:r>
            <a:br>
              <a:rPr lang="en-US" u="sng" dirty="0">
                <a:solidFill>
                  <a:schemeClr val="accent1"/>
                </a:solidFill>
                <a:latin typeface="Assistant"/>
                <a:ea typeface="Assistant"/>
                <a:cs typeface="Assistant"/>
                <a:sym typeface="Assistant"/>
              </a:rPr>
            </a:br>
            <a:r>
              <a:rPr lang="en-US" u="sng" dirty="0">
                <a:solidFill>
                  <a:schemeClr val="accent1"/>
                </a:solidFill>
                <a:latin typeface="Assistant"/>
                <a:ea typeface="Assistant"/>
                <a:cs typeface="Assistant"/>
                <a:sym typeface="Assistant"/>
              </a:rPr>
              <a:t>by Carmel Blank, Dana Shay, Yael Navon, </a:t>
            </a:r>
            <a:r>
              <a:rPr lang="en-US" u="sng" dirty="0" err="1">
                <a:solidFill>
                  <a:schemeClr val="accent1"/>
                </a:solidFill>
                <a:latin typeface="Assistant"/>
                <a:ea typeface="Assistant"/>
                <a:cs typeface="Assistant"/>
                <a:sym typeface="Assistant"/>
              </a:rPr>
              <a:t>Sarit</a:t>
            </a:r>
            <a:r>
              <a:rPr lang="en-US" u="sng" dirty="0">
                <a:solidFill>
                  <a:schemeClr val="accent1"/>
                </a:solidFill>
                <a:latin typeface="Assistant"/>
                <a:ea typeface="Assistant"/>
                <a:cs typeface="Assistant"/>
                <a:sym typeface="Assistant"/>
              </a:rPr>
              <a:t> Silverman, and Yossi </a:t>
            </a:r>
            <a:r>
              <a:rPr lang="en-US" u="sng" dirty="0" err="1">
                <a:solidFill>
                  <a:schemeClr val="accent1"/>
                </a:solidFill>
                <a:latin typeface="Assistant"/>
                <a:ea typeface="Assistant"/>
                <a:cs typeface="Assistant"/>
                <a:sym typeface="Assistant"/>
              </a:rPr>
              <a:t>Shavit</a:t>
            </a:r>
            <a:r>
              <a:rPr lang="en-US" u="sng" dirty="0">
                <a:solidFill>
                  <a:schemeClr val="accent1"/>
                </a:solidFill>
                <a:latin typeface="Assistant"/>
                <a:ea typeface="Assistant"/>
                <a:cs typeface="Assistant"/>
                <a:sym typeface="Assistant"/>
              </a:rPr>
              <a:t>, February 2024</a:t>
            </a:r>
            <a:endParaRPr dirty="0">
              <a:solidFill>
                <a:schemeClr val="accent1"/>
              </a:solidFill>
              <a:latin typeface="Assistant"/>
              <a:ea typeface="Assistant"/>
              <a:cs typeface="Assistant"/>
              <a:sym typeface="Assistant"/>
            </a:endParaRPr>
          </a:p>
        </p:txBody>
      </p:sp>
      <p:sp>
        <p:nvSpPr>
          <p:cNvPr id="865" name="Google Shape;865;p26"/>
          <p:cNvSpPr txBox="1"/>
          <p:nvPr/>
        </p:nvSpPr>
        <p:spPr>
          <a:xfrm>
            <a:off x="1999916" y="705831"/>
            <a:ext cx="923824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sp>
        <p:nvSpPr>
          <p:cNvPr id="866" name="Google Shape;866;p26"/>
          <p:cNvSpPr/>
          <p:nvPr/>
        </p:nvSpPr>
        <p:spPr>
          <a:xfrm flipH="1">
            <a:off x="-3" y="1435274"/>
            <a:ext cx="11623672" cy="743383"/>
          </a:xfrm>
          <a:prstGeom prst="wedgeRectCallout">
            <a:avLst>
              <a:gd name="adj1" fmla="val 46231"/>
              <a:gd name="adj2" fmla="val -18240"/>
            </a:avLst>
          </a:prstGeom>
          <a:solidFill>
            <a:srgbClr val="33BD85">
              <a:alpha val="60000"/>
            </a:srgbClr>
          </a:solidFill>
          <a:ln>
            <a:noFill/>
          </a:ln>
        </p:spPr>
        <p:txBody>
          <a:bodyPr spcFirstLastPara="1" wrap="square" lIns="91425" tIns="45700" rIns="91425" bIns="45700" anchor="ctr" anchorCtr="0">
            <a:noAutofit/>
          </a:bodyPr>
          <a:lstStyle/>
          <a:p>
            <a:pPr marL="0" marR="0" lvl="0" indent="0" algn="l">
              <a:lnSpc>
                <a:spcPct val="107000"/>
              </a:lnSpc>
              <a:spcBef>
                <a:spcPts val="0"/>
              </a:spcBef>
              <a:spcAft>
                <a:spcPts val="0"/>
              </a:spcAft>
              <a:buNone/>
            </a:pPr>
            <a:endParaRPr sz="2000" b="1">
              <a:solidFill>
                <a:schemeClr val="lt1"/>
              </a:solidFill>
              <a:latin typeface="Assistant"/>
              <a:ea typeface="Assistant"/>
              <a:cs typeface="Assistant"/>
              <a:sym typeface="Assistant"/>
            </a:endParaRPr>
          </a:p>
        </p:txBody>
      </p:sp>
      <p:sp>
        <p:nvSpPr>
          <p:cNvPr id="867" name="Google Shape;867;p26"/>
          <p:cNvSpPr txBox="1"/>
          <p:nvPr/>
        </p:nvSpPr>
        <p:spPr>
          <a:xfrm>
            <a:off x="1493116" y="1587896"/>
            <a:ext cx="10698884" cy="421614"/>
          </a:xfrm>
          <a:prstGeom prst="rect">
            <a:avLst/>
          </a:prstGeom>
          <a:noFill/>
          <a:ln>
            <a:noFill/>
          </a:ln>
        </p:spPr>
        <p:txBody>
          <a:bodyPr spcFirstLastPara="1" wrap="square" lIns="91425" tIns="45700" rIns="91425" bIns="45700" anchor="t" anchorCtr="0">
            <a:spAutoFit/>
          </a:bodyPr>
          <a:lstStyle/>
          <a:p>
            <a:pPr lvl="0">
              <a:lnSpc>
                <a:spcPct val="107000"/>
              </a:lnSpc>
            </a:pPr>
            <a:r>
              <a:rPr lang="en-US" sz="2000" b="1" dirty="0">
                <a:solidFill>
                  <a:schemeClr val="lt1"/>
                </a:solidFill>
                <a:latin typeface="Assistant"/>
                <a:ea typeface="Assistant"/>
                <a:cs typeface="Assistant"/>
                <a:sym typeface="Assistant"/>
              </a:rPr>
              <a:t>The Psychological Impact on Parents and Their Lack of Emotional Availability</a:t>
            </a:r>
            <a:endParaRPr sz="2000" b="1" dirty="0">
              <a:solidFill>
                <a:schemeClr val="lt1"/>
              </a:solidFill>
              <a:latin typeface="Assistant"/>
              <a:ea typeface="Assistant"/>
              <a:cs typeface="Assistant"/>
              <a:sym typeface="Assistan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27"/>
          <p:cNvSpPr/>
          <p:nvPr/>
        </p:nvSpPr>
        <p:spPr>
          <a:xfrm>
            <a:off x="122349" y="3435911"/>
            <a:ext cx="11040951" cy="696532"/>
          </a:xfrm>
          <a:prstGeom prst="rect">
            <a:avLst/>
          </a:prstGeom>
          <a:solidFill>
            <a:schemeClr val="lt1"/>
          </a:solidFill>
          <a:ln w="28575" cap="flat" cmpd="sng">
            <a:solidFill>
              <a:srgbClr val="4DC5F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27"/>
          <p:cNvSpPr/>
          <p:nvPr/>
        </p:nvSpPr>
        <p:spPr>
          <a:xfrm>
            <a:off x="0" y="3295368"/>
            <a:ext cx="11331230" cy="5895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27"/>
          <p:cNvSpPr txBox="1"/>
          <p:nvPr/>
        </p:nvSpPr>
        <p:spPr>
          <a:xfrm>
            <a:off x="1945163" y="4591884"/>
            <a:ext cx="8160006" cy="147728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2000" dirty="0">
                <a:solidFill>
                  <a:schemeClr val="tx1"/>
                </a:solidFill>
                <a:latin typeface="Assistant"/>
                <a:ea typeface="Assistant"/>
                <a:cs typeface="Assistant"/>
                <a:sym typeface="Assistant"/>
              </a:rPr>
              <a:t>Critical</a:t>
            </a:r>
            <a:r>
              <a:rPr lang="en-US" sz="2000" b="1" dirty="0">
                <a:solidFill>
                  <a:schemeClr val="tx1"/>
                </a:solidFill>
                <a:latin typeface="Assistant"/>
                <a:ea typeface="Assistant"/>
                <a:cs typeface="Assistant"/>
                <a:sym typeface="Assistant"/>
              </a:rPr>
              <a:t> </a:t>
            </a:r>
            <a:r>
              <a:rPr lang="en-US" sz="2000" b="1" dirty="0">
                <a:solidFill>
                  <a:srgbClr val="4DC5F3"/>
                </a:solidFill>
                <a:latin typeface="Assistant"/>
                <a:ea typeface="Assistant"/>
                <a:cs typeface="Assistant"/>
                <a:sym typeface="Assistant"/>
              </a:rPr>
              <a:t>Issues </a:t>
            </a:r>
            <a:r>
              <a:rPr lang="en-US" sz="2000" dirty="0">
                <a:solidFill>
                  <a:schemeClr val="tx1"/>
                </a:solidFill>
                <a:latin typeface="Assistant"/>
                <a:ea typeface="Assistant"/>
                <a:cs typeface="Assistant"/>
                <a:sym typeface="Assistant"/>
              </a:rPr>
              <a:t>and</a:t>
            </a:r>
            <a:r>
              <a:rPr lang="en-US" sz="2000" b="1" dirty="0">
                <a:solidFill>
                  <a:srgbClr val="4DC5F3"/>
                </a:solidFill>
                <a:latin typeface="Assistant"/>
                <a:ea typeface="Assistant"/>
                <a:cs typeface="Assistant"/>
                <a:sym typeface="Assistant"/>
              </a:rPr>
              <a:t> </a:t>
            </a:r>
            <a:r>
              <a:rPr lang="en-US" sz="2000" dirty="0">
                <a:solidFill>
                  <a:schemeClr val="tx1"/>
                </a:solidFill>
                <a:latin typeface="Assistant"/>
                <a:ea typeface="Assistant"/>
                <a:cs typeface="Assistant"/>
                <a:sym typeface="Assistant"/>
              </a:rPr>
              <a:t>Relevant</a:t>
            </a:r>
            <a:r>
              <a:rPr lang="en-US" sz="2000" b="1" dirty="0">
                <a:solidFill>
                  <a:schemeClr val="tx1"/>
                </a:solidFill>
                <a:latin typeface="Assistant"/>
                <a:ea typeface="Assistant"/>
                <a:cs typeface="Assistant"/>
                <a:sym typeface="Assistant"/>
              </a:rPr>
              <a:t> </a:t>
            </a:r>
            <a:r>
              <a:rPr lang="en-US" sz="2000" b="1" dirty="0">
                <a:solidFill>
                  <a:srgbClr val="4DC5F3"/>
                </a:solidFill>
                <a:latin typeface="Assistant"/>
                <a:ea typeface="Assistant"/>
                <a:cs typeface="Assistant"/>
                <a:sym typeface="Assistant"/>
              </a:rPr>
              <a:t>Content Areas</a:t>
            </a:r>
          </a:p>
          <a:p>
            <a:pPr lvl="0" algn="ctr">
              <a:lnSpc>
                <a:spcPct val="150000"/>
              </a:lnSpc>
            </a:pPr>
            <a:r>
              <a:rPr lang="en-US" sz="2000" dirty="0">
                <a:solidFill>
                  <a:schemeClr val="tx1"/>
                </a:solidFill>
                <a:latin typeface="Assistant"/>
                <a:ea typeface="Assistant"/>
                <a:cs typeface="Assistant"/>
                <a:sym typeface="Assistant"/>
              </a:rPr>
              <a:t>Potential</a:t>
            </a:r>
            <a:r>
              <a:rPr lang="en-US" sz="2000" b="1" dirty="0">
                <a:solidFill>
                  <a:srgbClr val="4DC5F3"/>
                </a:solidFill>
                <a:latin typeface="Assistant"/>
                <a:ea typeface="Assistant"/>
                <a:cs typeface="Assistant"/>
                <a:sym typeface="Assistant"/>
              </a:rPr>
              <a:t> Partnerships</a:t>
            </a:r>
          </a:p>
          <a:p>
            <a:pPr lvl="0" algn="ctr">
              <a:lnSpc>
                <a:spcPct val="150000"/>
              </a:lnSpc>
            </a:pPr>
            <a:r>
              <a:rPr lang="en-US" sz="2000" dirty="0">
                <a:solidFill>
                  <a:schemeClr val="tx1"/>
                </a:solidFill>
                <a:latin typeface="Assistant"/>
                <a:ea typeface="Assistant"/>
                <a:cs typeface="Assistant"/>
                <a:sym typeface="Assistant"/>
              </a:rPr>
              <a:t>Positioning Urban95 Israel among the </a:t>
            </a:r>
            <a:r>
              <a:rPr lang="en-US" sz="2000" b="1" dirty="0">
                <a:solidFill>
                  <a:srgbClr val="4DC6F3"/>
                </a:solidFill>
                <a:latin typeface="Assistant"/>
                <a:ea typeface="Assistant"/>
                <a:cs typeface="Assistant"/>
                <a:sym typeface="Assistant"/>
              </a:rPr>
              <a:t>Key Stakeholders </a:t>
            </a:r>
            <a:r>
              <a:rPr lang="en-US" sz="2000" dirty="0">
                <a:solidFill>
                  <a:schemeClr val="tx1"/>
                </a:solidFill>
                <a:latin typeface="Assistant"/>
                <a:ea typeface="Assistant"/>
                <a:cs typeface="Assistant"/>
                <a:sym typeface="Assistant"/>
              </a:rPr>
              <a:t>in the Public Arena</a:t>
            </a:r>
            <a:endParaRPr dirty="0">
              <a:solidFill>
                <a:schemeClr val="tx1"/>
              </a:solidFill>
            </a:endParaRPr>
          </a:p>
        </p:txBody>
      </p:sp>
      <p:sp>
        <p:nvSpPr>
          <p:cNvPr id="875" name="Google Shape;875;p27"/>
          <p:cNvSpPr/>
          <p:nvPr/>
        </p:nvSpPr>
        <p:spPr>
          <a:xfrm flipH="1">
            <a:off x="9762191" y="2698913"/>
            <a:ext cx="1523458"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a:solidFill>
                  <a:schemeClr val="lt1"/>
                </a:solidFill>
                <a:latin typeface="Assistant"/>
                <a:ea typeface="Assistant"/>
                <a:cs typeface="Assistant"/>
                <a:sym typeface="Assistant"/>
              </a:rPr>
              <a:t>Psychological Impact and Emotional Availability</a:t>
            </a:r>
          </a:p>
        </p:txBody>
      </p:sp>
      <p:sp>
        <p:nvSpPr>
          <p:cNvPr id="876" name="Google Shape;876;p27"/>
          <p:cNvSpPr txBox="1"/>
          <p:nvPr/>
        </p:nvSpPr>
        <p:spPr>
          <a:xfrm>
            <a:off x="8208211" y="2694295"/>
            <a:ext cx="1383677" cy="997098"/>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a:solidFill>
                  <a:schemeClr val="lt1"/>
                </a:solidFill>
                <a:latin typeface="Assistant"/>
                <a:ea typeface="Assistant"/>
                <a:cs typeface="Assistant"/>
                <a:sym typeface="Assistant"/>
              </a:rPr>
              <a:t>War, Crime, and Violence</a:t>
            </a:r>
          </a:p>
        </p:txBody>
      </p:sp>
      <p:sp>
        <p:nvSpPr>
          <p:cNvPr id="877" name="Google Shape;877;p27"/>
          <p:cNvSpPr/>
          <p:nvPr/>
        </p:nvSpPr>
        <p:spPr>
          <a:xfrm flipH="1">
            <a:off x="5555102" y="2694295"/>
            <a:ext cx="2530759"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a:solidFill>
                  <a:schemeClr val="lt1"/>
                </a:solidFill>
                <a:latin typeface="Assistant"/>
                <a:ea typeface="Assistant"/>
                <a:cs typeface="Assistant"/>
                <a:sym typeface="Assistant"/>
              </a:rPr>
              <a:t>Cost Of Living, Socioeconomic Gaps, Poverty, and Work Hours</a:t>
            </a:r>
          </a:p>
        </p:txBody>
      </p:sp>
      <p:sp>
        <p:nvSpPr>
          <p:cNvPr id="878" name="Google Shape;878;p27"/>
          <p:cNvSpPr txBox="1"/>
          <p:nvPr/>
        </p:nvSpPr>
        <p:spPr>
          <a:xfrm>
            <a:off x="3687463" y="2694295"/>
            <a:ext cx="1782488" cy="1016800"/>
          </a:xfrm>
          <a:prstGeom prst="rect">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a:solidFill>
                  <a:schemeClr val="lt1"/>
                </a:solidFill>
                <a:latin typeface="Assistant"/>
                <a:ea typeface="Assistant"/>
                <a:cs typeface="Assistant"/>
                <a:sym typeface="Assistant"/>
              </a:rPr>
              <a:t>Climate Change and the Heat Crisis</a:t>
            </a:r>
          </a:p>
        </p:txBody>
      </p:sp>
      <p:sp>
        <p:nvSpPr>
          <p:cNvPr id="879" name="Google Shape;879;p27"/>
          <p:cNvSpPr/>
          <p:nvPr/>
        </p:nvSpPr>
        <p:spPr>
          <a:xfrm flipH="1">
            <a:off x="1679041" y="2707275"/>
            <a:ext cx="1905167"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a:solidFill>
                  <a:schemeClr val="lt1"/>
                </a:solidFill>
                <a:latin typeface="Assistant"/>
                <a:ea typeface="Assistant"/>
                <a:cs typeface="Assistant"/>
                <a:sym typeface="Assistant"/>
              </a:rPr>
              <a:t>Urban Densification and Depletion of Natural Resources</a:t>
            </a:r>
          </a:p>
        </p:txBody>
      </p:sp>
      <p:sp>
        <p:nvSpPr>
          <p:cNvPr id="880" name="Google Shape;880;p27"/>
          <p:cNvSpPr/>
          <p:nvPr/>
        </p:nvSpPr>
        <p:spPr>
          <a:xfrm flipH="1">
            <a:off x="251695" y="2694295"/>
            <a:ext cx="1304389" cy="997098"/>
          </a:xfrm>
          <a:prstGeom prst="wedgeRectCallout">
            <a:avLst>
              <a:gd name="adj1" fmla="val 46231"/>
              <a:gd name="adj2" fmla="val -18240"/>
            </a:avLst>
          </a:prstGeom>
          <a:solidFill>
            <a:srgbClr val="33BD85">
              <a:alpha val="92941"/>
            </a:srgbClr>
          </a:solidFill>
          <a:ln>
            <a:noFill/>
          </a:ln>
        </p:spPr>
        <p:txBody>
          <a:bodyPr spcFirstLastPara="1" wrap="square" lIns="91425" tIns="45700" rIns="91425" bIns="45700" anchor="ctr" anchorCtr="0">
            <a:noAutofit/>
          </a:bodyPr>
          <a:lstStyle/>
          <a:p>
            <a:pPr lvl="0" algn="ctr"/>
            <a:r>
              <a:rPr lang="en-US" sz="1600" b="1" dirty="0">
                <a:solidFill>
                  <a:schemeClr val="lt1"/>
                </a:solidFill>
                <a:latin typeface="Assistant"/>
                <a:ea typeface="Assistant"/>
                <a:cs typeface="Assistant"/>
                <a:sym typeface="Assistant"/>
              </a:rPr>
              <a:t>Population Growth and Density</a:t>
            </a:r>
          </a:p>
        </p:txBody>
      </p:sp>
      <p:sp>
        <p:nvSpPr>
          <p:cNvPr id="881" name="Google Shape;881;p27"/>
          <p:cNvSpPr txBox="1"/>
          <p:nvPr/>
        </p:nvSpPr>
        <p:spPr>
          <a:xfrm>
            <a:off x="1860439" y="911681"/>
            <a:ext cx="913664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Baseline | </a:t>
            </a:r>
            <a:r>
              <a:rPr lang="en-US" sz="2400" dirty="0">
                <a:solidFill>
                  <a:schemeClr val="dk1"/>
                </a:solidFill>
                <a:latin typeface="Assistant" panose="020B0604020202020204" charset="-79"/>
                <a:ea typeface="Assistant ExtraBold"/>
                <a:cs typeface="Assistant" panose="020B0604020202020204" charset="-79"/>
                <a:sym typeface="Assistant ExtraBold"/>
              </a:rPr>
              <a:t>The Context of the Challenges Facing Israel in 2024</a:t>
            </a:r>
          </a:p>
        </p:txBody>
      </p:sp>
      <p:pic>
        <p:nvPicPr>
          <p:cNvPr id="882" name="Google Shape;882;p27" descr="Broken Heart outline"/>
          <p:cNvPicPr preferRelativeResize="0"/>
          <p:nvPr/>
        </p:nvPicPr>
        <p:blipFill rotWithShape="1">
          <a:blip r:embed="rId3">
            <a:alphaModFix/>
          </a:blip>
          <a:srcRect/>
          <a:stretch/>
        </p:blipFill>
        <p:spPr>
          <a:xfrm>
            <a:off x="9976585" y="1820896"/>
            <a:ext cx="832398" cy="832398"/>
          </a:xfrm>
          <a:prstGeom prst="rect">
            <a:avLst/>
          </a:prstGeom>
          <a:noFill/>
          <a:ln>
            <a:noFill/>
          </a:ln>
        </p:spPr>
      </p:pic>
      <p:pic>
        <p:nvPicPr>
          <p:cNvPr id="883" name="Google Shape;883;p27" descr="Boxing Glove outline"/>
          <p:cNvPicPr preferRelativeResize="0"/>
          <p:nvPr/>
        </p:nvPicPr>
        <p:blipFill rotWithShape="1">
          <a:blip r:embed="rId4">
            <a:alphaModFix/>
          </a:blip>
          <a:srcRect/>
          <a:stretch/>
        </p:blipFill>
        <p:spPr>
          <a:xfrm>
            <a:off x="8472690" y="1893689"/>
            <a:ext cx="757598" cy="757598"/>
          </a:xfrm>
          <a:prstGeom prst="rect">
            <a:avLst/>
          </a:prstGeom>
          <a:noFill/>
          <a:ln>
            <a:noFill/>
          </a:ln>
        </p:spPr>
      </p:pic>
      <p:pic>
        <p:nvPicPr>
          <p:cNvPr id="884" name="Google Shape;884;p27" descr="Money outline"/>
          <p:cNvPicPr preferRelativeResize="0"/>
          <p:nvPr/>
        </p:nvPicPr>
        <p:blipFill rotWithShape="1">
          <a:blip r:embed="rId5">
            <a:alphaModFix/>
          </a:blip>
          <a:srcRect/>
          <a:stretch/>
        </p:blipFill>
        <p:spPr>
          <a:xfrm>
            <a:off x="6277298" y="1830868"/>
            <a:ext cx="832398" cy="832398"/>
          </a:xfrm>
          <a:prstGeom prst="rect">
            <a:avLst/>
          </a:prstGeom>
          <a:noFill/>
          <a:ln>
            <a:noFill/>
          </a:ln>
        </p:spPr>
      </p:pic>
      <p:pic>
        <p:nvPicPr>
          <p:cNvPr id="885" name="Google Shape;885;p27" descr="High temperature outline"/>
          <p:cNvPicPr preferRelativeResize="0"/>
          <p:nvPr/>
        </p:nvPicPr>
        <p:blipFill rotWithShape="1">
          <a:blip r:embed="rId6">
            <a:alphaModFix/>
          </a:blip>
          <a:srcRect/>
          <a:stretch/>
        </p:blipFill>
        <p:spPr>
          <a:xfrm>
            <a:off x="4139019" y="1838886"/>
            <a:ext cx="775285" cy="775285"/>
          </a:xfrm>
          <a:prstGeom prst="rect">
            <a:avLst/>
          </a:prstGeom>
          <a:noFill/>
          <a:ln>
            <a:noFill/>
          </a:ln>
        </p:spPr>
      </p:pic>
      <p:pic>
        <p:nvPicPr>
          <p:cNvPr id="886" name="Google Shape;886;p27" descr="Dandelion outline"/>
          <p:cNvPicPr preferRelativeResize="0"/>
          <p:nvPr/>
        </p:nvPicPr>
        <p:blipFill rotWithShape="1">
          <a:blip r:embed="rId7">
            <a:alphaModFix/>
          </a:blip>
          <a:srcRect/>
          <a:stretch/>
        </p:blipFill>
        <p:spPr>
          <a:xfrm>
            <a:off x="2422609" y="1870199"/>
            <a:ext cx="696533" cy="696533"/>
          </a:xfrm>
          <a:prstGeom prst="rect">
            <a:avLst/>
          </a:prstGeom>
          <a:noFill/>
          <a:ln>
            <a:noFill/>
          </a:ln>
        </p:spPr>
      </p:pic>
      <p:pic>
        <p:nvPicPr>
          <p:cNvPr id="887" name="Google Shape;887;p27" descr="City outline"/>
          <p:cNvPicPr preferRelativeResize="0"/>
          <p:nvPr/>
        </p:nvPicPr>
        <p:blipFill rotWithShape="1">
          <a:blip r:embed="rId8">
            <a:alphaModFix/>
          </a:blip>
          <a:srcRect/>
          <a:stretch/>
        </p:blipFill>
        <p:spPr>
          <a:xfrm>
            <a:off x="457387" y="1820896"/>
            <a:ext cx="914400" cy="914400"/>
          </a:xfrm>
          <a:prstGeom prst="rect">
            <a:avLst/>
          </a:prstGeom>
          <a:noFill/>
          <a:ln>
            <a:noFill/>
          </a:ln>
        </p:spPr>
      </p:pic>
      <p:cxnSp>
        <p:nvCxnSpPr>
          <p:cNvPr id="888" name="Google Shape;888;p27"/>
          <p:cNvCxnSpPr/>
          <p:nvPr/>
        </p:nvCxnSpPr>
        <p:spPr>
          <a:xfrm>
            <a:off x="6025166" y="4132443"/>
            <a:ext cx="0" cy="459441"/>
          </a:xfrm>
          <a:prstGeom prst="straightConnector1">
            <a:avLst/>
          </a:prstGeom>
          <a:noFill/>
          <a:ln w="28575" cap="flat" cmpd="sng">
            <a:solidFill>
              <a:srgbClr val="4DC5F3"/>
            </a:solidFill>
            <a:prstDash val="solid"/>
            <a:miter lim="800000"/>
            <a:headEnd type="none" w="sm" len="sm"/>
            <a:tailEnd type="triangle" w="lg" len="lg"/>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28"/>
          <p:cNvSpPr/>
          <p:nvPr/>
        </p:nvSpPr>
        <p:spPr>
          <a:xfrm>
            <a:off x="-593558" y="0"/>
            <a:ext cx="12192000" cy="6858000"/>
          </a:xfrm>
          <a:prstGeom prst="rect">
            <a:avLst/>
          </a:prstGeom>
          <a:solidFill>
            <a:srgbClr val="ABE3CD"/>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894" name="Google Shape;894;p28"/>
          <p:cNvSpPr txBox="1"/>
          <p:nvPr/>
        </p:nvSpPr>
        <p:spPr>
          <a:xfrm>
            <a:off x="1861654" y="3221601"/>
            <a:ext cx="9447654" cy="64629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3600" b="1" dirty="0">
                <a:solidFill>
                  <a:schemeClr val="lt1"/>
                </a:solidFill>
                <a:latin typeface="Assistant ExtraBold"/>
                <a:ea typeface="Assistant ExtraBold"/>
                <a:cs typeface="Assistant ExtraBold"/>
                <a:sym typeface="Assistant ExtraBold"/>
              </a:rPr>
              <a:t>Goals, Values, Model, and Picture of Success</a:t>
            </a:r>
            <a:endParaRPr sz="1600" dirty="0"/>
          </a:p>
        </p:txBody>
      </p:sp>
      <p:sp>
        <p:nvSpPr>
          <p:cNvPr id="895" name="Google Shape;895;p28"/>
          <p:cNvSpPr txBox="1"/>
          <p:nvPr/>
        </p:nvSpPr>
        <p:spPr>
          <a:xfrm>
            <a:off x="-489037" y="-194410"/>
            <a:ext cx="2739498"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3</a:t>
            </a:r>
            <a:endParaRPr sz="23900" b="1" dirty="0">
              <a:solidFill>
                <a:schemeClr val="lt1"/>
              </a:solidFill>
              <a:latin typeface="Assistant ExtraBold"/>
              <a:ea typeface="Assistant ExtraBold"/>
              <a:cs typeface="Assistant ExtraBold"/>
              <a:sym typeface="Assistant ExtraBold"/>
            </a:endParaRPr>
          </a:p>
        </p:txBody>
      </p:sp>
      <p:sp>
        <p:nvSpPr>
          <p:cNvPr id="896" name="Google Shape;896;p28"/>
          <p:cNvSpPr txBox="1"/>
          <p:nvPr/>
        </p:nvSpPr>
        <p:spPr>
          <a:xfrm>
            <a:off x="1807129" y="2150048"/>
            <a:ext cx="7679028" cy="1200288"/>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7200" b="1" dirty="0">
                <a:solidFill>
                  <a:schemeClr val="lt1"/>
                </a:solidFill>
                <a:latin typeface="Assistant ExtraBold"/>
                <a:ea typeface="Assistant ExtraBold"/>
                <a:cs typeface="Assistant ExtraBold"/>
                <a:sym typeface="Assistant ExtraBold"/>
              </a:rPr>
              <a:t>Strategy</a:t>
            </a:r>
            <a:endParaRPr sz="7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4">
          <a:extLst>
            <a:ext uri="{FF2B5EF4-FFF2-40B4-BE49-F238E27FC236}">
              <a16:creationId xmlns:a16="http://schemas.microsoft.com/office/drawing/2014/main" id="{2AC2D2B0-EF46-271E-A2B3-5EC83A304AFE}"/>
            </a:ext>
          </a:extLst>
        </p:cNvPr>
        <p:cNvGrpSpPr/>
        <p:nvPr/>
      </p:nvGrpSpPr>
      <p:grpSpPr>
        <a:xfrm>
          <a:off x="0" y="0"/>
          <a:ext cx="0" cy="0"/>
          <a:chOff x="0" y="0"/>
          <a:chExt cx="0" cy="0"/>
        </a:xfrm>
      </p:grpSpPr>
      <p:sp>
        <p:nvSpPr>
          <p:cNvPr id="506" name="Google Shape;506;p4">
            <a:extLst>
              <a:ext uri="{FF2B5EF4-FFF2-40B4-BE49-F238E27FC236}">
                <a16:creationId xmlns:a16="http://schemas.microsoft.com/office/drawing/2014/main" id="{276219CA-D66F-1E58-7BD7-518FD25AB238}"/>
              </a:ext>
            </a:extLst>
          </p:cNvPr>
          <p:cNvSpPr txBox="1"/>
          <p:nvPr/>
        </p:nvSpPr>
        <p:spPr>
          <a:xfrm>
            <a:off x="691386" y="1277252"/>
            <a:ext cx="4762499"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Chapters</a:t>
            </a:r>
            <a:endParaRPr sz="1200" dirty="0"/>
          </a:p>
        </p:txBody>
      </p:sp>
      <p:sp>
        <p:nvSpPr>
          <p:cNvPr id="509" name="Google Shape;509;p4">
            <a:extLst>
              <a:ext uri="{FF2B5EF4-FFF2-40B4-BE49-F238E27FC236}">
                <a16:creationId xmlns:a16="http://schemas.microsoft.com/office/drawing/2014/main" id="{BF49A1F8-D6CD-A8C2-C3F3-0B6424C5D768}"/>
              </a:ext>
            </a:extLst>
          </p:cNvPr>
          <p:cNvSpPr txBox="1"/>
          <p:nvPr/>
        </p:nvSpPr>
        <p:spPr>
          <a:xfrm>
            <a:off x="691386" y="2119025"/>
            <a:ext cx="6762846" cy="317005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000" dirty="0">
                <a:solidFill>
                  <a:schemeClr val="dk1"/>
                </a:solidFill>
                <a:latin typeface="Assistant SemiBold" pitchFamily="2" charset="-79"/>
                <a:ea typeface="Assistant"/>
                <a:cs typeface="Assistant SemiBold" pitchFamily="2" charset="-79"/>
                <a:sym typeface="Assistant"/>
              </a:rPr>
              <a:t>The Work Process</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chemeClr val="dk1"/>
                </a:solidFill>
                <a:latin typeface="Assistant SemiBold" pitchFamily="2" charset="-79"/>
                <a:ea typeface="Assistant"/>
                <a:cs typeface="Assistant SemiBold" pitchFamily="2" charset="-79"/>
                <a:sym typeface="Assistant"/>
              </a:rPr>
              <a:t>Strategic Baseline based on a Current Situation Analysis</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chemeClr val="dk1"/>
                </a:solidFill>
                <a:latin typeface="Assistant SemiBold" pitchFamily="2" charset="-79"/>
                <a:ea typeface="Assistant"/>
                <a:cs typeface="Assistant SemiBold" pitchFamily="2" charset="-79"/>
                <a:sym typeface="Assistant"/>
              </a:rPr>
              <a:t>Strategy | Goals, Values, Model, and Picture of Success</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chemeClr val="dk1"/>
                </a:solidFill>
                <a:latin typeface="Assistant SemiBold" pitchFamily="2" charset="-79"/>
                <a:ea typeface="Assistant"/>
                <a:cs typeface="Assistant SemiBold" pitchFamily="2" charset="-79"/>
                <a:sym typeface="Assistant"/>
              </a:rPr>
              <a:t>The Action Plan</a:t>
            </a:r>
            <a:endParaRPr lang="he-IL" sz="2000" dirty="0">
              <a:solidFill>
                <a:schemeClr val="dk1"/>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chemeClr val="dk1"/>
                </a:solidFill>
                <a:latin typeface="Assistant SemiBold" pitchFamily="2" charset="-79"/>
                <a:ea typeface="Assistant"/>
                <a:cs typeface="Assistant SemiBold" pitchFamily="2" charset="-79"/>
                <a:sym typeface="Assistant"/>
              </a:rPr>
              <a:t>Implementation and Integration</a:t>
            </a:r>
            <a:endParaRPr lang="he-IL" sz="2000" dirty="0">
              <a:solidFill>
                <a:schemeClr val="dk1"/>
              </a:solidFill>
              <a:latin typeface="Assistant SemiBold" pitchFamily="2" charset="-79"/>
              <a:ea typeface="Assistant"/>
              <a:cs typeface="Assistant SemiBold" pitchFamily="2" charset="-79"/>
              <a:sym typeface="Assistant"/>
            </a:endParaRPr>
          </a:p>
        </p:txBody>
      </p:sp>
      <p:sp>
        <p:nvSpPr>
          <p:cNvPr id="2" name="Google Shape;509;p4">
            <a:extLst>
              <a:ext uri="{FF2B5EF4-FFF2-40B4-BE49-F238E27FC236}">
                <a16:creationId xmlns:a16="http://schemas.microsoft.com/office/drawing/2014/main" id="{02F35E7C-20AC-809C-A75F-8D9CE9B21D2A}"/>
              </a:ext>
            </a:extLst>
          </p:cNvPr>
          <p:cNvSpPr txBox="1"/>
          <p:nvPr/>
        </p:nvSpPr>
        <p:spPr>
          <a:xfrm>
            <a:off x="7547372" y="2119025"/>
            <a:ext cx="5132696" cy="317005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000" dirty="0">
                <a:solidFill>
                  <a:srgbClr val="33BD85"/>
                </a:solidFill>
                <a:latin typeface="Assistant SemiBold" pitchFamily="2" charset="-79"/>
                <a:ea typeface="Assistant"/>
                <a:cs typeface="Assistant SemiBold" pitchFamily="2" charset="-79"/>
                <a:sym typeface="Assistant"/>
              </a:rPr>
              <a:t>Slides 4-10</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rgbClr val="33BD85"/>
                </a:solidFill>
                <a:latin typeface="Assistant SemiBold" pitchFamily="2" charset="-79"/>
                <a:ea typeface="Assistant"/>
                <a:cs typeface="Assistant SemiBold" pitchFamily="2" charset="-79"/>
                <a:sym typeface="Assistant"/>
              </a:rPr>
              <a:t>Slides 11-28</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rgbClr val="33BD85"/>
                </a:solidFill>
                <a:latin typeface="Assistant SemiBold" pitchFamily="2" charset="-79"/>
                <a:ea typeface="Assistant"/>
                <a:cs typeface="Assistant SemiBold" pitchFamily="2" charset="-79"/>
                <a:sym typeface="Assistant"/>
              </a:rPr>
              <a:t>Slides 29-48</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rgbClr val="33BD85"/>
                </a:solidFill>
                <a:latin typeface="Assistant SemiBold" pitchFamily="2" charset="-79"/>
                <a:ea typeface="Assistant"/>
                <a:cs typeface="Assistant SemiBold" pitchFamily="2" charset="-79"/>
                <a:sym typeface="Assistant"/>
              </a:rPr>
              <a:t>Slides 49-60</a:t>
            </a:r>
            <a:endParaRPr lang="he-IL" sz="2000" dirty="0">
              <a:solidFill>
                <a:srgbClr val="33BD85"/>
              </a:solidFill>
              <a:latin typeface="Assistant SemiBold" pitchFamily="2" charset="-79"/>
              <a:ea typeface="Assistant"/>
              <a:cs typeface="Assistant SemiBold" pitchFamily="2" charset="-79"/>
              <a:sym typeface="Assistant"/>
            </a:endParaRPr>
          </a:p>
          <a:p>
            <a:pPr marL="0" marR="0" lvl="0" indent="0" algn="l">
              <a:lnSpc>
                <a:spcPct val="200000"/>
              </a:lnSpc>
              <a:spcBef>
                <a:spcPts val="0"/>
              </a:spcBef>
              <a:spcAft>
                <a:spcPts val="0"/>
              </a:spcAft>
              <a:buNone/>
            </a:pPr>
            <a:r>
              <a:rPr lang="en-US" sz="2000" dirty="0">
                <a:solidFill>
                  <a:srgbClr val="33BD85"/>
                </a:solidFill>
                <a:latin typeface="Assistant SemiBold" pitchFamily="2" charset="-79"/>
                <a:ea typeface="Assistant"/>
                <a:cs typeface="Assistant SemiBold" pitchFamily="2" charset="-79"/>
                <a:sym typeface="Assistant"/>
              </a:rPr>
              <a:t>Slides 61-64</a:t>
            </a:r>
            <a:endParaRPr lang="he-IL" sz="2000" dirty="0">
              <a:solidFill>
                <a:srgbClr val="33BD85"/>
              </a:solidFill>
              <a:latin typeface="Assistant SemiBold" pitchFamily="2" charset="-79"/>
              <a:ea typeface="Assistant"/>
              <a:cs typeface="Assistant SemiBold" pitchFamily="2" charset="-79"/>
              <a:sym typeface="Assistant"/>
            </a:endParaRPr>
          </a:p>
        </p:txBody>
      </p:sp>
    </p:spTree>
    <p:extLst>
      <p:ext uri="{BB962C8B-B14F-4D97-AF65-F5344CB8AC3E}">
        <p14:creationId xmlns:p14="http://schemas.microsoft.com/office/powerpoint/2010/main" val="3486812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29"/>
          <p:cNvSpPr txBox="1"/>
          <p:nvPr/>
        </p:nvSpPr>
        <p:spPr>
          <a:xfrm>
            <a:off x="4155001" y="666726"/>
            <a:ext cx="3885855"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Overarching Goals</a:t>
            </a:r>
            <a:endParaRPr sz="1200" dirty="0"/>
          </a:p>
        </p:txBody>
      </p:sp>
      <p:sp>
        <p:nvSpPr>
          <p:cNvPr id="902" name="Google Shape;902;p29"/>
          <p:cNvSpPr txBox="1"/>
          <p:nvPr/>
        </p:nvSpPr>
        <p:spPr>
          <a:xfrm>
            <a:off x="773879" y="1781213"/>
            <a:ext cx="10648098" cy="4431942"/>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dirty="0">
                <a:solidFill>
                  <a:srgbClr val="71C19F"/>
                </a:solidFill>
                <a:latin typeface="Assistant"/>
                <a:ea typeface="Assistant"/>
                <a:cs typeface="Assistant"/>
                <a:sym typeface="Assistant"/>
              </a:rPr>
              <a:t>Transforming perceptions and advancing early childhood initiatives, </a:t>
            </a:r>
            <a:r>
              <a:rPr lang="en-US" sz="2000" dirty="0">
                <a:solidFill>
                  <a:schemeClr val="tx1"/>
                </a:solidFill>
                <a:latin typeface="Assistant"/>
                <a:ea typeface="Assistant"/>
                <a:cs typeface="Assistant"/>
                <a:sym typeface="Assistant"/>
              </a:rPr>
              <a:t>recognizing early childhood as the foundation for improving social, economic, and environmental conditions in Israeli cities.</a:t>
            </a:r>
            <a:endParaRPr sz="1200" dirty="0">
              <a:solidFill>
                <a:schemeClr val="tx1"/>
              </a:solidFill>
            </a:endParaRPr>
          </a:p>
          <a:p>
            <a:pPr marL="0" marR="0" lvl="0" indent="0" algn="l">
              <a:lnSpc>
                <a:spcPct val="150000"/>
              </a:lnSpc>
              <a:spcBef>
                <a:spcPts val="0"/>
              </a:spcBef>
              <a:spcAft>
                <a:spcPts val="0"/>
              </a:spcAft>
              <a:buNone/>
            </a:pPr>
            <a:endParaRPr dirty="0">
              <a:solidFill>
                <a:schemeClr val="dk1"/>
              </a:solidFill>
              <a:latin typeface="Assistant"/>
              <a:ea typeface="Assistant"/>
              <a:cs typeface="Assistant"/>
              <a:sym typeface="Assistant"/>
            </a:endParaRPr>
          </a:p>
          <a:p>
            <a:pPr lvl="0">
              <a:lnSpc>
                <a:spcPct val="150000"/>
              </a:lnSpc>
            </a:pPr>
            <a:r>
              <a:rPr lang="en-US" sz="2000" b="1" dirty="0">
                <a:solidFill>
                  <a:srgbClr val="4DC5F3"/>
                </a:solidFill>
                <a:latin typeface="Assistant"/>
                <a:ea typeface="Assistant"/>
                <a:cs typeface="Assistant"/>
                <a:sym typeface="Assistant"/>
              </a:rPr>
              <a:t>Building capacity and cultivating public leadership, </a:t>
            </a:r>
            <a:r>
              <a:rPr lang="en-US" sz="2000" dirty="0">
                <a:solidFill>
                  <a:schemeClr val="tx1"/>
                </a:solidFill>
                <a:latin typeface="Assistant"/>
                <a:ea typeface="Assistant"/>
                <a:cs typeface="Assistant"/>
                <a:sym typeface="Assistant"/>
              </a:rPr>
              <a:t>empowering leaders to champion early childhood, develop a clear vision, craft effective policies, and implement actionable plans.</a:t>
            </a:r>
            <a:endParaRPr sz="1200" dirty="0">
              <a:solidFill>
                <a:schemeClr val="tx1"/>
              </a:solidFill>
            </a:endParaRPr>
          </a:p>
          <a:p>
            <a:pPr marL="0" marR="0" lvl="0" indent="0" algn="l">
              <a:lnSpc>
                <a:spcPct val="150000"/>
              </a:lnSpc>
              <a:spcBef>
                <a:spcPts val="0"/>
              </a:spcBef>
              <a:spcAft>
                <a:spcPts val="0"/>
              </a:spcAft>
              <a:buNone/>
            </a:pPr>
            <a:endParaRPr dirty="0">
              <a:solidFill>
                <a:schemeClr val="dk1"/>
              </a:solidFill>
              <a:latin typeface="Assistant"/>
              <a:ea typeface="Assistant"/>
              <a:cs typeface="Assistant"/>
              <a:sym typeface="Assistant"/>
            </a:endParaRPr>
          </a:p>
          <a:p>
            <a:pPr lvl="0">
              <a:lnSpc>
                <a:spcPct val="150000"/>
              </a:lnSpc>
            </a:pPr>
            <a:r>
              <a:rPr lang="en-US" sz="2000" b="1" dirty="0">
                <a:solidFill>
                  <a:srgbClr val="A1B8E1"/>
                </a:solidFill>
                <a:latin typeface="Assistant"/>
                <a:ea typeface="Assistant"/>
                <a:cs typeface="Assistant"/>
                <a:sym typeface="Assistant"/>
              </a:rPr>
              <a:t>Creating a multi-sectoral interdisciplinary movement </a:t>
            </a:r>
            <a:r>
              <a:rPr lang="en-US" sz="2000" dirty="0">
                <a:solidFill>
                  <a:schemeClr val="tx1"/>
                </a:solidFill>
                <a:latin typeface="Assistant"/>
                <a:ea typeface="Assistant"/>
                <a:cs typeface="Assistant"/>
                <a:sym typeface="Assistant"/>
              </a:rPr>
              <a:t>that brings together professionals committed to advancing early childhood initiatives and public policy leaders who prioritize early childhood as a key agenda at both the local and national levels.</a:t>
            </a:r>
            <a:endParaRPr sz="1200" dirty="0">
              <a:solidFill>
                <a:schemeClr val="tx1"/>
              </a:solidFill>
            </a:endParaRPr>
          </a:p>
        </p:txBody>
      </p:sp>
      <p:sp>
        <p:nvSpPr>
          <p:cNvPr id="903" name="Google Shape;903;p29"/>
          <p:cNvSpPr/>
          <p:nvPr/>
        </p:nvSpPr>
        <p:spPr>
          <a:xfrm>
            <a:off x="275915" y="1961903"/>
            <a:ext cx="418936" cy="418936"/>
          </a:xfrm>
          <a:prstGeom prst="ellipse">
            <a:avLst/>
          </a:prstGeom>
          <a:solidFill>
            <a:srgbClr val="33BC85">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400">
              <a:solidFill>
                <a:schemeClr val="dk1"/>
              </a:solidFill>
              <a:latin typeface="Assistant"/>
              <a:ea typeface="Assistant"/>
              <a:cs typeface="Assistant"/>
              <a:sym typeface="Assistant"/>
            </a:endParaRPr>
          </a:p>
        </p:txBody>
      </p:sp>
      <p:sp>
        <p:nvSpPr>
          <p:cNvPr id="904" name="Google Shape;904;p29"/>
          <p:cNvSpPr/>
          <p:nvPr/>
        </p:nvSpPr>
        <p:spPr>
          <a:xfrm>
            <a:off x="275915" y="4825814"/>
            <a:ext cx="418936" cy="418936"/>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400">
              <a:solidFill>
                <a:schemeClr val="dk1"/>
              </a:solidFill>
              <a:latin typeface="Assistant"/>
              <a:ea typeface="Assistant"/>
              <a:cs typeface="Assistant"/>
              <a:sym typeface="Assistant"/>
            </a:endParaRPr>
          </a:p>
        </p:txBody>
      </p:sp>
      <p:sp>
        <p:nvSpPr>
          <p:cNvPr id="905" name="Google Shape;905;p29"/>
          <p:cNvSpPr/>
          <p:nvPr/>
        </p:nvSpPr>
        <p:spPr>
          <a:xfrm>
            <a:off x="275915" y="3578687"/>
            <a:ext cx="418936" cy="418936"/>
          </a:xfrm>
          <a:prstGeom prst="ellipse">
            <a:avLst/>
          </a:prstGeom>
          <a:solidFill>
            <a:srgbClr val="4DC5F3">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400">
              <a:solidFill>
                <a:schemeClr val="dk1"/>
              </a:solidFill>
              <a:latin typeface="Assistant"/>
              <a:ea typeface="Assistant"/>
              <a:cs typeface="Assistant"/>
              <a:sym typeface="Assistan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0"/>
          <p:cNvSpPr/>
          <p:nvPr/>
        </p:nvSpPr>
        <p:spPr>
          <a:xfrm>
            <a:off x="8049444" y="2209800"/>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1" name="Google Shape;911;p30"/>
          <p:cNvSpPr/>
          <p:nvPr/>
        </p:nvSpPr>
        <p:spPr>
          <a:xfrm>
            <a:off x="4442980" y="2209800"/>
            <a:ext cx="2785563" cy="2785563"/>
          </a:xfrm>
          <a:prstGeom prst="ellipse">
            <a:avLst/>
          </a:prstGeom>
          <a:solidFill>
            <a:srgbClr val="4DC6F3">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2" name="Google Shape;912;p30"/>
          <p:cNvSpPr/>
          <p:nvPr/>
        </p:nvSpPr>
        <p:spPr>
          <a:xfrm>
            <a:off x="836516" y="2246329"/>
            <a:ext cx="2785563" cy="2785563"/>
          </a:xfrm>
          <a:prstGeom prst="ellipse">
            <a:avLst/>
          </a:prstGeom>
          <a:solidFill>
            <a:srgbClr val="33BD85">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r" rtl="1">
              <a:spcBef>
                <a:spcPts val="0"/>
              </a:spcBef>
              <a:spcAft>
                <a:spcPts val="0"/>
              </a:spcAft>
              <a:buNone/>
            </a:pPr>
            <a:endParaRPr sz="2400">
              <a:solidFill>
                <a:schemeClr val="dk1"/>
              </a:solidFill>
              <a:latin typeface="Assistant"/>
              <a:ea typeface="Assistant"/>
              <a:cs typeface="Assistant"/>
              <a:sym typeface="Assistant"/>
            </a:endParaRPr>
          </a:p>
        </p:txBody>
      </p:sp>
      <p:sp>
        <p:nvSpPr>
          <p:cNvPr id="913" name="Google Shape;913;p30"/>
          <p:cNvSpPr txBox="1"/>
          <p:nvPr/>
        </p:nvSpPr>
        <p:spPr>
          <a:xfrm>
            <a:off x="4163248" y="754878"/>
            <a:ext cx="2908755" cy="1077178"/>
          </a:xfrm>
          <a:prstGeom prst="rect">
            <a:avLst/>
          </a:prstGeom>
          <a:noFill/>
          <a:ln>
            <a:noFill/>
          </a:ln>
        </p:spPr>
        <p:txBody>
          <a:bodyPr spcFirstLastPara="1" wrap="square" lIns="91425" tIns="45700" rIns="91425" bIns="45700" anchor="t" anchorCtr="0">
            <a:spAutoFit/>
          </a:bodyPr>
          <a:lstStyle/>
          <a:p>
            <a:pPr marL="0" marR="0" lvl="0" indent="0" algn="r" rtl="1">
              <a:lnSpc>
                <a:spcPct val="200000"/>
              </a:lnSpc>
              <a:spcBef>
                <a:spcPts val="0"/>
              </a:spcBef>
              <a:spcAft>
                <a:spcPts val="0"/>
              </a:spcAft>
              <a:buNone/>
            </a:pPr>
            <a:r>
              <a:rPr lang="en-US" sz="3200" b="1" dirty="0">
                <a:solidFill>
                  <a:schemeClr val="dk1"/>
                </a:solidFill>
                <a:latin typeface="Assistant ExtraBold"/>
                <a:ea typeface="Assistant ExtraBold"/>
                <a:cs typeface="Assistant ExtraBold"/>
                <a:sym typeface="Assistant ExtraBold"/>
              </a:rPr>
              <a:t>Guiding Values</a:t>
            </a:r>
            <a:endParaRPr dirty="0"/>
          </a:p>
        </p:txBody>
      </p:sp>
      <p:sp>
        <p:nvSpPr>
          <p:cNvPr id="914" name="Google Shape;914;p30"/>
          <p:cNvSpPr txBox="1"/>
          <p:nvPr/>
        </p:nvSpPr>
        <p:spPr>
          <a:xfrm>
            <a:off x="1109023" y="2823522"/>
            <a:ext cx="2240547" cy="1631175"/>
          </a:xfrm>
          <a:prstGeom prst="rect">
            <a:avLst/>
          </a:prstGeom>
          <a:noFill/>
          <a:ln>
            <a:noFill/>
          </a:ln>
        </p:spPr>
        <p:txBody>
          <a:bodyPr spcFirstLastPara="1" wrap="square" lIns="91425" tIns="45700" rIns="91425" bIns="45700" anchor="t" anchorCtr="0">
            <a:spAutoFit/>
          </a:bodyPr>
          <a:lstStyle/>
          <a:p>
            <a:pPr lvl="0" algn="ctr" rtl="1"/>
            <a:r>
              <a:rPr lang="en-US" sz="2000" b="1" dirty="0">
                <a:solidFill>
                  <a:schemeClr val="dk1"/>
                </a:solidFill>
                <a:latin typeface="Assistant"/>
                <a:ea typeface="Assistant"/>
                <a:cs typeface="Assistant"/>
                <a:sym typeface="Assistant"/>
              </a:rPr>
              <a:t>Advancing healthy and inclusive cities that benefit everyone</a:t>
            </a:r>
            <a:endParaRPr lang="en-US" sz="1200" dirty="0"/>
          </a:p>
        </p:txBody>
      </p:sp>
      <p:sp>
        <p:nvSpPr>
          <p:cNvPr id="915" name="Google Shape;915;p30"/>
          <p:cNvSpPr txBox="1"/>
          <p:nvPr/>
        </p:nvSpPr>
        <p:spPr>
          <a:xfrm>
            <a:off x="8443496" y="2786993"/>
            <a:ext cx="2122904" cy="163117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chemeClr val="dk1"/>
                </a:solidFill>
                <a:latin typeface="Assistant"/>
                <a:ea typeface="Assistant"/>
                <a:cs typeface="Assistant"/>
                <a:sym typeface="Assistant"/>
              </a:rPr>
              <a:t>Engaging and building cross-sectorial and intra-municipal partnerships</a:t>
            </a:r>
          </a:p>
        </p:txBody>
      </p:sp>
      <p:sp>
        <p:nvSpPr>
          <p:cNvPr id="916" name="Google Shape;916;p30"/>
          <p:cNvSpPr txBox="1"/>
          <p:nvPr/>
        </p:nvSpPr>
        <p:spPr>
          <a:xfrm>
            <a:off x="4936280" y="2633105"/>
            <a:ext cx="1932136" cy="1938952"/>
          </a:xfrm>
          <a:prstGeom prst="rect">
            <a:avLst/>
          </a:prstGeom>
          <a:noFill/>
          <a:ln>
            <a:noFill/>
          </a:ln>
        </p:spPr>
        <p:txBody>
          <a:bodyPr spcFirstLastPara="1" wrap="square" lIns="91425" tIns="45700" rIns="91425" bIns="45700" anchor="t" anchorCtr="0">
            <a:spAutoFit/>
          </a:bodyPr>
          <a:lstStyle/>
          <a:p>
            <a:pPr lvl="0" algn="ctr" rtl="1"/>
            <a:r>
              <a:rPr lang="en-US" sz="2000" b="1" dirty="0">
                <a:solidFill>
                  <a:schemeClr val="dk1"/>
                </a:solidFill>
                <a:latin typeface="Assistant"/>
                <a:ea typeface="Assistant"/>
                <a:cs typeface="Assistant"/>
                <a:sym typeface="Assistant"/>
              </a:rPr>
              <a:t>Inclusion, diversity, and tailored approaches for unique communities</a:t>
            </a:r>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31"/>
          <p:cNvSpPr txBox="1"/>
          <p:nvPr/>
        </p:nvSpPr>
        <p:spPr>
          <a:xfrm>
            <a:off x="330124" y="2848564"/>
            <a:ext cx="3252261" cy="107717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3200" b="1" dirty="0">
                <a:solidFill>
                  <a:schemeClr val="dk1"/>
                </a:solidFill>
                <a:latin typeface="Assistant ExtraBold"/>
                <a:ea typeface="Assistant ExtraBold"/>
                <a:cs typeface="Assistant ExtraBold"/>
                <a:sym typeface="Assistant ExtraBold"/>
              </a:rPr>
              <a:t>Content Areas</a:t>
            </a:r>
            <a:endParaRPr dirty="0"/>
          </a:p>
        </p:txBody>
      </p:sp>
      <p:grpSp>
        <p:nvGrpSpPr>
          <p:cNvPr id="923" name="Google Shape;923;p31"/>
          <p:cNvGrpSpPr/>
          <p:nvPr/>
        </p:nvGrpSpPr>
        <p:grpSpPr>
          <a:xfrm>
            <a:off x="3670595" y="831137"/>
            <a:ext cx="5128872" cy="5623586"/>
            <a:chOff x="1499563" y="-102460"/>
            <a:chExt cx="5128872" cy="5623586"/>
          </a:xfrm>
        </p:grpSpPr>
        <p:sp>
          <p:nvSpPr>
            <p:cNvPr id="924" name="Google Shape;924;p31"/>
            <p:cNvSpPr/>
            <p:nvPr/>
          </p:nvSpPr>
          <p:spPr>
            <a:xfrm>
              <a:off x="2576048" y="1206500"/>
              <a:ext cx="3005666" cy="3005666"/>
            </a:xfrm>
            <a:prstGeom prst="ellipse">
              <a:avLst/>
            </a:prstGeom>
            <a:solidFill>
              <a:srgbClr val="2F5AA6">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25" name="Google Shape;925;p31"/>
            <p:cNvSpPr txBox="1"/>
            <p:nvPr/>
          </p:nvSpPr>
          <p:spPr>
            <a:xfrm>
              <a:off x="3016218" y="1646670"/>
              <a:ext cx="2125326" cy="2125326"/>
            </a:xfrm>
            <a:prstGeom prst="rect">
              <a:avLst/>
            </a:prstGeom>
            <a:noFill/>
            <a:ln>
              <a:noFill/>
            </a:ln>
          </p:spPr>
          <p:txBody>
            <a:bodyPr spcFirstLastPara="1" wrap="square" lIns="45700" tIns="45700" rIns="45700" bIns="45700" anchor="ctr" anchorCtr="0">
              <a:noAutofit/>
            </a:bodyPr>
            <a:lstStyle/>
            <a:p>
              <a:pPr marL="0" marR="0" lvl="0" indent="0" algn="ctr">
                <a:lnSpc>
                  <a:spcPct val="90000"/>
                </a:lnSpc>
                <a:spcBef>
                  <a:spcPts val="0"/>
                </a:spcBef>
                <a:spcAft>
                  <a:spcPts val="0"/>
                </a:spcAft>
                <a:buClr>
                  <a:schemeClr val="dk1"/>
                </a:buClr>
                <a:buSzPts val="3600"/>
                <a:buFont typeface="Assistant ExtraBold"/>
                <a:buNone/>
              </a:pPr>
              <a:r>
                <a:rPr lang="en-US" sz="3600" dirty="0">
                  <a:solidFill>
                    <a:schemeClr val="dk1"/>
                  </a:solidFill>
                  <a:latin typeface="Assistant ExtraBold"/>
                  <a:ea typeface="Assistant ExtraBold"/>
                  <a:cs typeface="Assistant ExtraBold"/>
                  <a:sym typeface="Assistant ExtraBold"/>
                </a:rPr>
                <a:t>Urban95 Israel</a:t>
              </a:r>
              <a:endParaRPr dirty="0"/>
            </a:p>
          </p:txBody>
        </p:sp>
        <p:sp>
          <p:nvSpPr>
            <p:cNvPr id="926" name="Google Shape;926;p31"/>
            <p:cNvSpPr/>
            <p:nvPr/>
          </p:nvSpPr>
          <p:spPr>
            <a:xfrm>
              <a:off x="3224468" y="-102460"/>
              <a:ext cx="1708826" cy="1708826"/>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27" name="Google Shape;927;p31"/>
            <p:cNvSpPr txBox="1"/>
            <p:nvPr/>
          </p:nvSpPr>
          <p:spPr>
            <a:xfrm>
              <a:off x="3474720" y="147792"/>
              <a:ext cx="1208322"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a:solidFill>
                    <a:srgbClr val="000000"/>
                  </a:solidFill>
                  <a:latin typeface="Assistant"/>
                  <a:ea typeface="Assistant"/>
                  <a:cs typeface="Assistant"/>
                  <a:sym typeface="Assistant"/>
                </a:rPr>
                <a:t>Parental Well-Being</a:t>
              </a:r>
              <a:endParaRPr sz="1200" dirty="0"/>
            </a:p>
          </p:txBody>
        </p:sp>
        <p:sp>
          <p:nvSpPr>
            <p:cNvPr id="928" name="Google Shape;928;p31"/>
            <p:cNvSpPr/>
            <p:nvPr/>
          </p:nvSpPr>
          <p:spPr>
            <a:xfrm>
              <a:off x="4919609" y="876229"/>
              <a:ext cx="1708826" cy="1708826"/>
            </a:xfrm>
            <a:prstGeom prst="ellipse">
              <a:avLst/>
            </a:prstGeom>
            <a:solidFill>
              <a:srgbClr val="33BC85">
                <a:alpha val="49803"/>
              </a:srgbClr>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29" name="Google Shape;929;p31"/>
            <p:cNvSpPr txBox="1"/>
            <p:nvPr/>
          </p:nvSpPr>
          <p:spPr>
            <a:xfrm>
              <a:off x="5029853" y="1105019"/>
              <a:ext cx="1488338"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a:solidFill>
                    <a:srgbClr val="000000"/>
                  </a:solidFill>
                  <a:latin typeface="Assistant"/>
                  <a:ea typeface="Assistant"/>
                  <a:cs typeface="Assistant"/>
                  <a:sym typeface="Assistant"/>
                </a:rPr>
                <a:t>Healthy Development</a:t>
              </a:r>
              <a:endParaRPr sz="1200" dirty="0"/>
            </a:p>
          </p:txBody>
        </p:sp>
        <p:sp>
          <p:nvSpPr>
            <p:cNvPr id="930" name="Google Shape;930;p31"/>
            <p:cNvSpPr/>
            <p:nvPr/>
          </p:nvSpPr>
          <p:spPr>
            <a:xfrm>
              <a:off x="4919609" y="2833610"/>
              <a:ext cx="1708826" cy="1708826"/>
            </a:xfrm>
            <a:prstGeom prst="ellipse">
              <a:avLst/>
            </a:prstGeom>
            <a:solidFill>
              <a:srgbClr val="A1B8E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1" name="Google Shape;931;p31"/>
            <p:cNvSpPr txBox="1"/>
            <p:nvPr/>
          </p:nvSpPr>
          <p:spPr>
            <a:xfrm>
              <a:off x="5176703" y="3167835"/>
              <a:ext cx="1208322"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chemeClr val="dk1"/>
                </a:buClr>
                <a:buSzPts val="2400"/>
                <a:buFont typeface="Assistant"/>
                <a:buNone/>
              </a:pPr>
              <a:r>
                <a:rPr lang="en-US" sz="2000" dirty="0">
                  <a:solidFill>
                    <a:schemeClr val="dk1"/>
                  </a:solidFill>
                  <a:latin typeface="Assistant"/>
                  <a:ea typeface="Assistant"/>
                  <a:cs typeface="Assistant"/>
                  <a:sym typeface="Assistant"/>
                </a:rPr>
                <a:t>Beneficial Public Space</a:t>
              </a:r>
              <a:endParaRPr sz="1200" dirty="0"/>
            </a:p>
          </p:txBody>
        </p:sp>
        <p:sp>
          <p:nvSpPr>
            <p:cNvPr id="932" name="Google Shape;932;p31"/>
            <p:cNvSpPr/>
            <p:nvPr/>
          </p:nvSpPr>
          <p:spPr>
            <a:xfrm>
              <a:off x="3224468" y="3812300"/>
              <a:ext cx="1708826" cy="1708826"/>
            </a:xfrm>
            <a:prstGeom prst="ellipse">
              <a:avLst/>
            </a:prstGeom>
            <a:solidFill>
              <a:srgbClr val="A1B8E1">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3" name="Google Shape;933;p31"/>
            <p:cNvSpPr txBox="1"/>
            <p:nvPr/>
          </p:nvSpPr>
          <p:spPr>
            <a:xfrm>
              <a:off x="3390231" y="4062552"/>
              <a:ext cx="1380343" cy="1208322"/>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chemeClr val="dk1"/>
                </a:buClr>
                <a:buSzPts val="2400"/>
                <a:buFont typeface="Assistant"/>
                <a:buNone/>
              </a:pPr>
              <a:r>
                <a:rPr lang="en-US" sz="2000" dirty="0">
                  <a:solidFill>
                    <a:schemeClr val="dk1"/>
                  </a:solidFill>
                  <a:latin typeface="Assistant"/>
                  <a:ea typeface="Assistant"/>
                  <a:cs typeface="Assistant"/>
                  <a:sym typeface="Assistant"/>
                </a:rPr>
                <a:t>Community</a:t>
              </a:r>
              <a:endParaRPr sz="1200" dirty="0"/>
            </a:p>
          </p:txBody>
        </p:sp>
        <p:sp>
          <p:nvSpPr>
            <p:cNvPr id="934" name="Google Shape;934;p31"/>
            <p:cNvSpPr/>
            <p:nvPr/>
          </p:nvSpPr>
          <p:spPr>
            <a:xfrm>
              <a:off x="1499563" y="2803846"/>
              <a:ext cx="1768354" cy="1768354"/>
            </a:xfrm>
            <a:prstGeom prst="ellipse">
              <a:avLst/>
            </a:prstGeom>
            <a:solidFill>
              <a:srgbClr val="33BC8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5" name="Google Shape;935;p31"/>
            <p:cNvSpPr txBox="1"/>
            <p:nvPr/>
          </p:nvSpPr>
          <p:spPr>
            <a:xfrm>
              <a:off x="1587755" y="3041768"/>
              <a:ext cx="1367306" cy="1250416"/>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a:solidFill>
                    <a:srgbClr val="000000"/>
                  </a:solidFill>
                  <a:latin typeface="Assistant"/>
                  <a:ea typeface="Assistant"/>
                  <a:cs typeface="Assistant"/>
                  <a:sym typeface="Assistant"/>
                </a:rPr>
                <a:t>Resilience and Growth</a:t>
              </a:r>
              <a:endParaRPr sz="1200" dirty="0"/>
            </a:p>
          </p:txBody>
        </p:sp>
        <p:sp>
          <p:nvSpPr>
            <p:cNvPr id="936" name="Google Shape;936;p31"/>
            <p:cNvSpPr/>
            <p:nvPr/>
          </p:nvSpPr>
          <p:spPr>
            <a:xfrm>
              <a:off x="1526885" y="873780"/>
              <a:ext cx="1713711" cy="1713726"/>
            </a:xfrm>
            <a:prstGeom prst="ellipse">
              <a:avLst/>
            </a:prstGeom>
            <a:solidFill>
              <a:srgbClr val="4DC6F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37" name="Google Shape;937;p31"/>
            <p:cNvSpPr txBox="1"/>
            <p:nvPr/>
          </p:nvSpPr>
          <p:spPr>
            <a:xfrm>
              <a:off x="1720086" y="1079078"/>
              <a:ext cx="1211777" cy="1211788"/>
            </a:xfrm>
            <a:prstGeom prst="rect">
              <a:avLst/>
            </a:prstGeom>
            <a:noFill/>
            <a:ln>
              <a:noFill/>
            </a:ln>
          </p:spPr>
          <p:txBody>
            <a:bodyPr spcFirstLastPara="1" wrap="square" lIns="30475" tIns="30475" rIns="30475" bIns="30475" anchor="ctr" anchorCtr="0">
              <a:noAutofit/>
            </a:bodyPr>
            <a:lstStyle/>
            <a:p>
              <a:pPr marL="0" marR="0" lvl="0" indent="0" algn="ctr">
                <a:lnSpc>
                  <a:spcPct val="90000"/>
                </a:lnSpc>
                <a:spcBef>
                  <a:spcPts val="0"/>
                </a:spcBef>
                <a:spcAft>
                  <a:spcPts val="0"/>
                </a:spcAft>
                <a:buClr>
                  <a:srgbClr val="000000"/>
                </a:buClr>
                <a:buSzPts val="2400"/>
                <a:buFont typeface="Assistant"/>
                <a:buNone/>
              </a:pPr>
              <a:r>
                <a:rPr lang="en-US" sz="2000" dirty="0">
                  <a:solidFill>
                    <a:srgbClr val="000000"/>
                  </a:solidFill>
                  <a:latin typeface="Assistant"/>
                  <a:ea typeface="Assistant"/>
                  <a:cs typeface="Assistant"/>
                  <a:sym typeface="Assistant"/>
                </a:rPr>
                <a:t>Heat and Climate Change</a:t>
              </a:r>
              <a:endParaRPr sz="1200"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2"/>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grpSp>
        <p:nvGrpSpPr>
          <p:cNvPr id="944" name="Google Shape;944;p32"/>
          <p:cNvGrpSpPr/>
          <p:nvPr/>
        </p:nvGrpSpPr>
        <p:grpSpPr>
          <a:xfrm>
            <a:off x="5217096" y="1032042"/>
            <a:ext cx="5130062" cy="5060019"/>
            <a:chOff x="3772608" y="1005326"/>
            <a:chExt cx="4755571" cy="4755571"/>
          </a:xfrm>
        </p:grpSpPr>
        <p:sp>
          <p:nvSpPr>
            <p:cNvPr id="945" name="Google Shape;945;p32"/>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946" name="Google Shape;946;p32"/>
            <p:cNvGrpSpPr/>
            <p:nvPr/>
          </p:nvGrpSpPr>
          <p:grpSpPr>
            <a:xfrm>
              <a:off x="4186625" y="1528378"/>
              <a:ext cx="3927537" cy="3908307"/>
              <a:chOff x="1045872" y="52167"/>
              <a:chExt cx="3927537" cy="3908307"/>
            </a:xfrm>
          </p:grpSpPr>
          <p:sp>
            <p:nvSpPr>
              <p:cNvPr id="947" name="Google Shape;947;p32"/>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48" name="Google Shape;948;p32"/>
              <p:cNvSpPr txBox="1"/>
              <p:nvPr/>
            </p:nvSpPr>
            <p:spPr>
              <a:xfrm>
                <a:off x="3122069" y="1103942"/>
                <a:ext cx="1409994"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Municipal Programs</a:t>
                </a:r>
                <a:endParaRPr sz="2400" b="1" dirty="0">
                  <a:solidFill>
                    <a:schemeClr val="lt1"/>
                  </a:solidFill>
                  <a:latin typeface="Assistant"/>
                  <a:ea typeface="Assistant"/>
                  <a:cs typeface="Assistant"/>
                  <a:sym typeface="Assistant"/>
                </a:endParaRPr>
              </a:p>
            </p:txBody>
          </p:sp>
          <p:sp>
            <p:nvSpPr>
              <p:cNvPr id="949" name="Google Shape;949;p32"/>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0" name="Google Shape;950;p32"/>
              <p:cNvSpPr txBox="1"/>
              <p:nvPr/>
            </p:nvSpPr>
            <p:spPr>
              <a:xfrm>
                <a:off x="2090497" y="2481692"/>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951" name="Google Shape;951;p32"/>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2" name="Google Shape;952;p32"/>
              <p:cNvSpPr txBox="1"/>
              <p:nvPr/>
            </p:nvSpPr>
            <p:spPr>
              <a:xfrm>
                <a:off x="1459599" y="1082018"/>
                <a:ext cx="1455462"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953" name="Google Shape;953;p32"/>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4" name="Google Shape;954;p32"/>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55" name="Google Shape;955;p32"/>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956" name="Google Shape;956;p32"/>
            <p:cNvSpPr txBox="1"/>
            <p:nvPr/>
          </p:nvSpPr>
          <p:spPr>
            <a:xfrm>
              <a:off x="5159807" y="1154310"/>
              <a:ext cx="2014641" cy="507791"/>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700" b="1" dirty="0">
                  <a:solidFill>
                    <a:schemeClr val="lt1"/>
                  </a:solidFill>
                  <a:latin typeface="Assistant"/>
                  <a:ea typeface="Assistant"/>
                  <a:cs typeface="Assistant"/>
                  <a:sym typeface="Assistant"/>
                </a:rPr>
                <a:t>Community</a:t>
              </a:r>
              <a:endParaRPr sz="2700" b="1" dirty="0">
                <a:solidFill>
                  <a:schemeClr val="lt1"/>
                </a:solidFill>
                <a:latin typeface="Assistant"/>
                <a:ea typeface="Assistant"/>
                <a:cs typeface="Assistant"/>
                <a:sym typeface="Assistant"/>
              </a:endParaRPr>
            </a:p>
          </p:txBody>
        </p:sp>
      </p:grpSp>
      <p:sp>
        <p:nvSpPr>
          <p:cNvPr id="957" name="Google Shape;957;p32"/>
          <p:cNvSpPr txBox="1"/>
          <p:nvPr/>
        </p:nvSpPr>
        <p:spPr>
          <a:xfrm>
            <a:off x="423555" y="1950199"/>
            <a:ext cx="4505822" cy="2308284"/>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8000"/>
              <a:buFont typeface="Assistant ExtraBold"/>
              <a:buNone/>
            </a:pPr>
            <a:r>
              <a:rPr lang="en-US" sz="4800" dirty="0">
                <a:solidFill>
                  <a:schemeClr val="dk1"/>
                </a:solidFill>
                <a:latin typeface="Assistant ExtraBold"/>
                <a:ea typeface="Assistant ExtraBold"/>
                <a:cs typeface="Assistant ExtraBold"/>
                <a:sym typeface="Assistant ExtraBold"/>
              </a:rPr>
              <a:t>The Spheres of Impact Model</a:t>
            </a:r>
            <a:endParaRPr sz="9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3"/>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64" name="Google Shape;964;p33"/>
          <p:cNvSpPr/>
          <p:nvPr/>
        </p:nvSpPr>
        <p:spPr>
          <a:xfrm>
            <a:off x="6553749" y="15534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965" name="Google Shape;965;p33"/>
          <p:cNvGrpSpPr/>
          <p:nvPr/>
        </p:nvGrpSpPr>
        <p:grpSpPr>
          <a:xfrm>
            <a:off x="6967765" y="1977057"/>
            <a:ext cx="3927537" cy="3908307"/>
            <a:chOff x="1045872" y="52167"/>
            <a:chExt cx="3927537" cy="3908307"/>
          </a:xfrm>
        </p:grpSpPr>
        <p:sp>
          <p:nvSpPr>
            <p:cNvPr id="966" name="Google Shape;966;p33"/>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67" name="Google Shape;967;p33"/>
            <p:cNvSpPr txBox="1"/>
            <p:nvPr/>
          </p:nvSpPr>
          <p:spPr>
            <a:xfrm>
              <a:off x="3170155" y="975123"/>
              <a:ext cx="120385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a:solidFill>
                    <a:schemeClr val="lt1"/>
                  </a:solidFill>
                  <a:latin typeface="Assistant"/>
                  <a:ea typeface="Assistant"/>
                  <a:cs typeface="Assistant"/>
                  <a:sym typeface="Assistant"/>
                </a:rPr>
                <a:t>Municipal Programs</a:t>
              </a:r>
              <a:endParaRPr sz="2000" b="1" dirty="0">
                <a:solidFill>
                  <a:schemeClr val="lt1"/>
                </a:solidFill>
                <a:latin typeface="Assistant"/>
                <a:ea typeface="Assistant"/>
                <a:cs typeface="Assistant"/>
                <a:sym typeface="Assistant"/>
              </a:endParaRPr>
            </a:p>
          </p:txBody>
        </p:sp>
        <p:sp>
          <p:nvSpPr>
            <p:cNvPr id="968" name="Google Shape;968;p33"/>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69" name="Google Shape;969;p33"/>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a:solidFill>
                    <a:schemeClr val="lt1"/>
                  </a:solidFill>
                  <a:latin typeface="Assistant"/>
                  <a:ea typeface="Assistant"/>
                  <a:cs typeface="Assistant"/>
                  <a:sym typeface="Assistant"/>
                </a:rPr>
                <a:t>Strategic Partnerships</a:t>
              </a:r>
              <a:endParaRPr sz="2000" b="1" dirty="0">
                <a:solidFill>
                  <a:schemeClr val="lt1"/>
                </a:solidFill>
                <a:latin typeface="Assistant"/>
                <a:ea typeface="Assistant"/>
                <a:cs typeface="Assistant"/>
                <a:sym typeface="Assistant"/>
              </a:endParaRPr>
            </a:p>
          </p:txBody>
        </p:sp>
        <p:sp>
          <p:nvSpPr>
            <p:cNvPr id="970" name="Google Shape;970;p33"/>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71" name="Google Shape;971;p33"/>
            <p:cNvSpPr txBox="1"/>
            <p:nvPr/>
          </p:nvSpPr>
          <p:spPr>
            <a:xfrm>
              <a:off x="1295995" y="943021"/>
              <a:ext cx="1733709"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a:solidFill>
                    <a:schemeClr val="lt1"/>
                  </a:solidFill>
                  <a:latin typeface="Assistant"/>
                  <a:ea typeface="Assistant"/>
                  <a:cs typeface="Assistant"/>
                  <a:sym typeface="Assistant"/>
                </a:rPr>
                <a:t>Knowledge</a:t>
              </a:r>
              <a:endParaRPr sz="2000" b="1" dirty="0">
                <a:solidFill>
                  <a:schemeClr val="lt1"/>
                </a:solidFill>
                <a:latin typeface="Assistant"/>
                <a:ea typeface="Assistant"/>
                <a:cs typeface="Assistant"/>
                <a:sym typeface="Assistant"/>
              </a:endParaRPr>
            </a:p>
          </p:txBody>
        </p:sp>
        <p:sp>
          <p:nvSpPr>
            <p:cNvPr id="972" name="Google Shape;972;p33"/>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73" name="Google Shape;973;p33"/>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974" name="Google Shape;974;p33"/>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975" name="Google Shape;975;p33"/>
          <p:cNvSpPr txBox="1"/>
          <p:nvPr/>
        </p:nvSpPr>
        <p:spPr>
          <a:xfrm>
            <a:off x="1853079" y="1721952"/>
            <a:ext cx="1717537" cy="40006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b="1" dirty="0">
                <a:solidFill>
                  <a:schemeClr val="lt1"/>
                </a:solidFill>
                <a:latin typeface="Assistant"/>
                <a:ea typeface="Assistant"/>
                <a:cs typeface="Assistant"/>
                <a:sym typeface="Assistant"/>
              </a:rPr>
              <a:t>Community</a:t>
            </a:r>
            <a:endParaRPr sz="2000" b="1" dirty="0">
              <a:solidFill>
                <a:schemeClr val="lt1"/>
              </a:solidFill>
              <a:latin typeface="Assistant"/>
              <a:ea typeface="Assistant"/>
              <a:cs typeface="Assistant"/>
              <a:sym typeface="Assistant"/>
            </a:endParaRPr>
          </a:p>
        </p:txBody>
      </p:sp>
      <p:sp>
        <p:nvSpPr>
          <p:cNvPr id="976" name="Google Shape;976;p33"/>
          <p:cNvSpPr txBox="1"/>
          <p:nvPr/>
        </p:nvSpPr>
        <p:spPr>
          <a:xfrm>
            <a:off x="2488004" y="856184"/>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#1 | </a:t>
            </a:r>
            <a:r>
              <a:rPr lang="en-US" sz="2800" dirty="0">
                <a:solidFill>
                  <a:schemeClr val="dk1"/>
                </a:solidFill>
                <a:latin typeface="Assistant" panose="020B0604020202020204" charset="-79"/>
                <a:ea typeface="Assistant ExtraBold"/>
                <a:cs typeface="Assistant" panose="020B0604020202020204" charset="-79"/>
                <a:sym typeface="Assistant ExtraBold"/>
              </a:rPr>
              <a:t>Municipal Programs</a:t>
            </a:r>
            <a:endParaRPr dirty="0"/>
          </a:p>
        </p:txBody>
      </p:sp>
      <p:sp>
        <p:nvSpPr>
          <p:cNvPr id="977" name="Google Shape;977;p33"/>
          <p:cNvSpPr txBox="1"/>
          <p:nvPr/>
        </p:nvSpPr>
        <p:spPr>
          <a:xfrm>
            <a:off x="390669" y="2122021"/>
            <a:ext cx="5998437" cy="4062610"/>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1B8E1"/>
              </a:buClr>
              <a:buSzPts val="1800"/>
              <a:buFont typeface="Arial"/>
              <a:buChar char="•"/>
            </a:pPr>
            <a:r>
              <a:rPr lang="en-US" sz="1600" b="1" dirty="0">
                <a:solidFill>
                  <a:schemeClr val="dk1"/>
                </a:solidFill>
                <a:latin typeface="Assistant"/>
                <a:ea typeface="Assistant"/>
                <a:cs typeface="Assistant"/>
                <a:sym typeface="Assistant"/>
              </a:rPr>
              <a:t>Supporting municipalities </a:t>
            </a:r>
            <a:r>
              <a:rPr lang="en-US" sz="1600" dirty="0">
                <a:solidFill>
                  <a:schemeClr val="dk1"/>
                </a:solidFill>
                <a:latin typeface="Assistant"/>
                <a:ea typeface="Assistant"/>
                <a:cs typeface="Assistant"/>
                <a:sym typeface="Assistant"/>
              </a:rPr>
              <a:t>in comprehensive and in-depth processes</a:t>
            </a:r>
            <a:endParaRPr lang="en-US" sz="1200" dirty="0"/>
          </a:p>
          <a:p>
            <a:pPr marL="342900" marR="0" lvl="0" indent="-29210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dirty="0">
                <a:solidFill>
                  <a:schemeClr val="dk1"/>
                </a:solidFill>
                <a:latin typeface="Assistant"/>
                <a:ea typeface="Assistant"/>
                <a:cs typeface="Assistant"/>
                <a:sym typeface="Assistant"/>
              </a:rPr>
              <a:t>Developing and extracting </a:t>
            </a:r>
            <a:r>
              <a:rPr lang="en-US" sz="1600" b="1" dirty="0">
                <a:solidFill>
                  <a:schemeClr val="dk1"/>
                </a:solidFill>
                <a:latin typeface="Assistant"/>
                <a:ea typeface="Assistant"/>
                <a:cs typeface="Assistant"/>
                <a:sym typeface="Assistant"/>
              </a:rPr>
              <a:t>practical knowledge</a:t>
            </a:r>
            <a:endParaRPr lang="en-US" sz="1200" b="1" dirty="0"/>
          </a:p>
          <a:p>
            <a:pPr marL="342900" marR="0" lvl="0" indent="-292100" algn="l">
              <a:lnSpc>
                <a:spcPct val="150000"/>
              </a:lnSpc>
              <a:spcBef>
                <a:spcPts val="0"/>
              </a:spcBef>
              <a:spcAft>
                <a:spcPts val="0"/>
              </a:spcAft>
              <a:buClr>
                <a:srgbClr val="A1B8E1"/>
              </a:buClr>
              <a:buSzPts val="800"/>
              <a:buFont typeface="Arial"/>
              <a:buNone/>
            </a:pPr>
            <a:endParaRPr lang="en-US" sz="700" b="1" dirty="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dirty="0">
                <a:solidFill>
                  <a:schemeClr val="dk1"/>
                </a:solidFill>
                <a:latin typeface="Assistant"/>
                <a:ea typeface="Assistant"/>
                <a:cs typeface="Assistant"/>
                <a:sym typeface="Assistant"/>
              </a:rPr>
              <a:t>Implementing and driving</a:t>
            </a:r>
            <a:r>
              <a:rPr lang="en-US" sz="1600" b="1" dirty="0">
                <a:solidFill>
                  <a:schemeClr val="dk1"/>
                </a:solidFill>
                <a:latin typeface="Assistant"/>
                <a:ea typeface="Assistant"/>
                <a:cs typeface="Assistant"/>
                <a:sym typeface="Assistant"/>
              </a:rPr>
              <a:t> real change </a:t>
            </a:r>
            <a:r>
              <a:rPr lang="en-US" sz="1600" dirty="0">
                <a:solidFill>
                  <a:schemeClr val="dk1"/>
                </a:solidFill>
                <a:latin typeface="Assistant"/>
                <a:ea typeface="Assistant"/>
                <a:cs typeface="Assistant"/>
                <a:sym typeface="Assistant"/>
              </a:rPr>
              <a:t>– across organizational structures, services, and public spaces</a:t>
            </a:r>
            <a:endParaRPr lang="en-US" sz="1200" dirty="0"/>
          </a:p>
          <a:p>
            <a:pPr marL="342900" marR="0" lvl="0" indent="-292100" algn="l">
              <a:lnSpc>
                <a:spcPct val="150000"/>
              </a:lnSpc>
              <a:spcBef>
                <a:spcPts val="0"/>
              </a:spcBef>
              <a:spcAft>
                <a:spcPts val="0"/>
              </a:spcAft>
              <a:buClr>
                <a:srgbClr val="A1B8E1"/>
              </a:buClr>
              <a:buSzPts val="800"/>
              <a:buFont typeface="Arial"/>
              <a:buNone/>
            </a:pPr>
            <a:endParaRPr lang="en-US" sz="700" dirty="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b="1" dirty="0">
                <a:solidFill>
                  <a:schemeClr val="dk1"/>
                </a:solidFill>
                <a:latin typeface="Assistant"/>
                <a:ea typeface="Assistant"/>
                <a:cs typeface="Assistant"/>
                <a:sym typeface="Assistant"/>
              </a:rPr>
              <a:t>Building capacities and cultivating leadership </a:t>
            </a:r>
            <a:r>
              <a:rPr lang="en-US" sz="1600" dirty="0">
                <a:solidFill>
                  <a:schemeClr val="dk1"/>
                </a:solidFill>
                <a:latin typeface="Assistant"/>
                <a:ea typeface="Assistant"/>
                <a:cs typeface="Assistant"/>
                <a:sym typeface="Assistant"/>
              </a:rPr>
              <a:t>across municipal departments</a:t>
            </a:r>
            <a:endParaRPr lang="en-US" sz="700" dirty="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b="1" dirty="0">
                <a:solidFill>
                  <a:schemeClr val="dk1"/>
                </a:solidFill>
                <a:latin typeface="Assistant"/>
                <a:ea typeface="Assistant"/>
                <a:cs typeface="Assistant"/>
                <a:sym typeface="Assistant"/>
              </a:rPr>
              <a:t>Incorporating an innovative approach </a:t>
            </a:r>
            <a:r>
              <a:rPr lang="en-US" sz="1600" dirty="0">
                <a:solidFill>
                  <a:schemeClr val="dk1"/>
                </a:solidFill>
                <a:latin typeface="Assistant"/>
                <a:ea typeface="Assistant"/>
                <a:cs typeface="Assistant"/>
                <a:sym typeface="Assistant"/>
              </a:rPr>
              <a:t>within municipalities</a:t>
            </a:r>
            <a:endParaRPr lang="en-US" sz="1200" dirty="0"/>
          </a:p>
          <a:p>
            <a:pPr marL="342900" marR="0" lvl="0" indent="-292100" algn="l">
              <a:lnSpc>
                <a:spcPct val="150000"/>
              </a:lnSpc>
              <a:spcBef>
                <a:spcPts val="0"/>
              </a:spcBef>
              <a:spcAft>
                <a:spcPts val="0"/>
              </a:spcAft>
              <a:buClr>
                <a:srgbClr val="A1B8E1"/>
              </a:buClr>
              <a:buSzPts val="800"/>
              <a:buFont typeface="Arial"/>
              <a:buNone/>
            </a:pPr>
            <a:endParaRPr lang="en-US" sz="700" dirty="0">
              <a:solidFill>
                <a:schemeClr val="dk1"/>
              </a:solidFill>
              <a:latin typeface="Assistant"/>
              <a:ea typeface="Assistant"/>
              <a:cs typeface="Assistant"/>
              <a:sym typeface="Assistant"/>
            </a:endParaRPr>
          </a:p>
          <a:p>
            <a:pPr marL="342900" lvl="0" indent="-342900">
              <a:lnSpc>
                <a:spcPct val="150000"/>
              </a:lnSpc>
              <a:buClr>
                <a:srgbClr val="A1B8E1"/>
              </a:buClr>
              <a:buSzPts val="1800"/>
              <a:buFont typeface="Arial"/>
              <a:buChar char="•"/>
            </a:pPr>
            <a:r>
              <a:rPr lang="en-US" sz="1600" dirty="0">
                <a:solidFill>
                  <a:schemeClr val="dk1"/>
                </a:solidFill>
                <a:latin typeface="Assistant"/>
                <a:ea typeface="Assistant"/>
                <a:cs typeface="Assistant"/>
                <a:sym typeface="Assistant"/>
              </a:rPr>
              <a:t>Fostering networking and </a:t>
            </a:r>
            <a:r>
              <a:rPr lang="en-US" sz="1600" b="1" dirty="0">
                <a:solidFill>
                  <a:schemeClr val="dk1"/>
                </a:solidFill>
                <a:latin typeface="Assistant"/>
                <a:ea typeface="Assistant"/>
                <a:cs typeface="Assistant"/>
                <a:sym typeface="Assistant"/>
              </a:rPr>
              <a:t>peer learning </a:t>
            </a:r>
            <a:r>
              <a:rPr lang="en-US" sz="1600" dirty="0">
                <a:solidFill>
                  <a:schemeClr val="dk1"/>
                </a:solidFill>
                <a:latin typeface="Assistant"/>
                <a:ea typeface="Assistant"/>
                <a:cs typeface="Assistant"/>
                <a:sym typeface="Assistant"/>
              </a:rPr>
              <a:t>among municipalities</a:t>
            </a:r>
          </a:p>
        </p:txBody>
      </p:sp>
      <p:sp>
        <p:nvSpPr>
          <p:cNvPr id="978" name="Google Shape;978;p33"/>
          <p:cNvSpPr txBox="1"/>
          <p:nvPr/>
        </p:nvSpPr>
        <p:spPr>
          <a:xfrm>
            <a:off x="510545" y="1282923"/>
            <a:ext cx="6215362"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rgbClr val="A1B8E1"/>
                </a:solidFill>
                <a:latin typeface="Assistant"/>
                <a:ea typeface="Assistant"/>
                <a:cs typeface="Assistant"/>
                <a:sym typeface="Assistant"/>
              </a:rPr>
              <a:t>Goals</a:t>
            </a:r>
            <a:endParaRPr sz="2000" b="1" dirty="0">
              <a:solidFill>
                <a:srgbClr val="A1B8E1"/>
              </a:solidFill>
              <a:latin typeface="Assistant"/>
              <a:ea typeface="Assistant"/>
              <a:cs typeface="Assistant"/>
              <a:sym typeface="Assistan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34"/>
          <p:cNvSpPr txBox="1"/>
          <p:nvPr/>
        </p:nvSpPr>
        <p:spPr>
          <a:xfrm>
            <a:off x="8997691" y="2042240"/>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85" name="Google Shape;985;p34"/>
          <p:cNvSpPr txBox="1"/>
          <p:nvPr/>
        </p:nvSpPr>
        <p:spPr>
          <a:xfrm>
            <a:off x="1625521" y="774529"/>
            <a:ext cx="9238325" cy="1292621"/>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a:cs typeface="Assistant ExtraBold"/>
                <a:sym typeface="Assistant ExtraBold"/>
              </a:rPr>
              <a:t>Sphere of Impact #1 | </a:t>
            </a:r>
            <a:r>
              <a:rPr lang="en-US" sz="2800" dirty="0">
                <a:solidFill>
                  <a:schemeClr val="dk1"/>
                </a:solidFill>
                <a:latin typeface="Assistant" panose="020B0604020202020204" charset="-79"/>
                <a:ea typeface="Assistant"/>
                <a:cs typeface="Assistant" panose="020B0604020202020204" charset="-79"/>
                <a:sym typeface="Assistant ExtraBold"/>
              </a:rPr>
              <a:t>Municipal Programs</a:t>
            </a:r>
            <a:endParaRPr lang="he-IL" sz="2800" dirty="0">
              <a:solidFill>
                <a:schemeClr val="dk1"/>
              </a:solidFill>
              <a:latin typeface="Assistant" panose="020B0604020202020204" charset="-79"/>
              <a:ea typeface="Assistant"/>
              <a:cs typeface="Assistant" panose="020B0604020202020204" charset="-79"/>
              <a:sym typeface="Assistant"/>
            </a:endParaRPr>
          </a:p>
          <a:p>
            <a:pPr marL="0" marR="0" lvl="0" indent="0" algn="ctr">
              <a:lnSpc>
                <a:spcPct val="150000"/>
              </a:lnSpc>
              <a:spcBef>
                <a:spcPts val="0"/>
              </a:spcBef>
              <a:spcAft>
                <a:spcPts val="0"/>
              </a:spcAft>
              <a:buClr>
                <a:schemeClr val="dk1"/>
              </a:buClr>
              <a:buSzPts val="2800"/>
              <a:buFont typeface="Assistant ExtraBold"/>
              <a:buNone/>
            </a:pPr>
            <a:r>
              <a:rPr lang="en-US" sz="2400" dirty="0">
                <a:solidFill>
                  <a:schemeClr val="tx1"/>
                </a:solidFill>
                <a:latin typeface="Assistant" panose="020B0604020202020204" charset="-79"/>
                <a:cs typeface="Assistant" panose="020B0604020202020204" charset="-79"/>
                <a:sym typeface="Assistant"/>
              </a:rPr>
              <a:t>Urban95 Training Models for Municipalities</a:t>
            </a:r>
            <a:endParaRPr sz="1200" dirty="0">
              <a:solidFill>
                <a:schemeClr val="tx1"/>
              </a:solidFill>
              <a:latin typeface="Assistant" panose="020B0604020202020204" charset="-79"/>
              <a:cs typeface="Assistant" panose="020B0604020202020204" charset="-79"/>
            </a:endParaRPr>
          </a:p>
        </p:txBody>
      </p:sp>
      <p:sp>
        <p:nvSpPr>
          <p:cNvPr id="986" name="Google Shape;986;p34"/>
          <p:cNvSpPr/>
          <p:nvPr/>
        </p:nvSpPr>
        <p:spPr>
          <a:xfrm>
            <a:off x="8117909" y="2067150"/>
            <a:ext cx="1600880" cy="1547671"/>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987" name="Google Shape;987;p34"/>
          <p:cNvSpPr/>
          <p:nvPr/>
        </p:nvSpPr>
        <p:spPr>
          <a:xfrm>
            <a:off x="1940320" y="2084895"/>
            <a:ext cx="1648851" cy="1529926"/>
          </a:xfrm>
          <a:prstGeom prst="ellipse">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988" name="Google Shape;988;p34"/>
          <p:cNvSpPr txBox="1"/>
          <p:nvPr/>
        </p:nvSpPr>
        <p:spPr>
          <a:xfrm>
            <a:off x="8189624" y="2372529"/>
            <a:ext cx="1483525" cy="101562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Clr>
                <a:schemeClr val="lt1"/>
              </a:buClr>
              <a:buSzPts val="2800"/>
              <a:buFont typeface="Assistant ExtraBold"/>
              <a:buNone/>
            </a:pPr>
            <a:r>
              <a:rPr lang="en-US" sz="2000" dirty="0">
                <a:solidFill>
                  <a:schemeClr val="lt1"/>
                </a:solidFill>
                <a:latin typeface="Assistant ExtraBold"/>
                <a:ea typeface="Assistant ExtraBold"/>
                <a:cs typeface="Assistant ExtraBold"/>
                <a:sym typeface="Assistant ExtraBold"/>
              </a:rPr>
              <a:t>Training Lighthouse Cities</a:t>
            </a:r>
            <a:endParaRPr sz="2000" dirty="0">
              <a:solidFill>
                <a:schemeClr val="lt1"/>
              </a:solidFill>
              <a:latin typeface="Assistant"/>
              <a:ea typeface="Assistant"/>
              <a:cs typeface="Assistant"/>
              <a:sym typeface="Assistant"/>
            </a:endParaRPr>
          </a:p>
        </p:txBody>
      </p:sp>
      <p:sp>
        <p:nvSpPr>
          <p:cNvPr id="989" name="Google Shape;989;p34"/>
          <p:cNvSpPr txBox="1"/>
          <p:nvPr/>
        </p:nvSpPr>
        <p:spPr>
          <a:xfrm>
            <a:off x="2009701" y="2372529"/>
            <a:ext cx="1579470" cy="101562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Clr>
                <a:schemeClr val="lt1"/>
              </a:buClr>
              <a:buSzPts val="2800"/>
              <a:buFont typeface="Assistant ExtraBold"/>
              <a:buNone/>
            </a:pPr>
            <a:r>
              <a:rPr lang="en-US" sz="2000" dirty="0">
                <a:solidFill>
                  <a:schemeClr val="lt1"/>
                </a:solidFill>
                <a:latin typeface="Assistant ExtraBold"/>
                <a:ea typeface="Assistant ExtraBold"/>
                <a:cs typeface="Assistant ExtraBold"/>
                <a:sym typeface="Assistant ExtraBold"/>
              </a:rPr>
              <a:t>Training Network Cities</a:t>
            </a:r>
            <a:endParaRPr sz="2000" dirty="0">
              <a:solidFill>
                <a:schemeClr val="lt1"/>
              </a:solidFill>
              <a:latin typeface="Assistant"/>
              <a:ea typeface="Assistant"/>
              <a:cs typeface="Assistant"/>
              <a:sym typeface="Assistant"/>
            </a:endParaRPr>
          </a:p>
        </p:txBody>
      </p:sp>
      <p:sp>
        <p:nvSpPr>
          <p:cNvPr id="990" name="Google Shape;990;p34"/>
          <p:cNvSpPr txBox="1"/>
          <p:nvPr/>
        </p:nvSpPr>
        <p:spPr>
          <a:xfrm>
            <a:off x="331350" y="3632566"/>
            <a:ext cx="5494829" cy="300078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1B8E1"/>
              </a:buClr>
              <a:buSzPts val="2000"/>
              <a:buFont typeface="Arial"/>
              <a:buChar char="•"/>
            </a:pPr>
            <a:r>
              <a:rPr lang="en-US" sz="1800" b="1" dirty="0">
                <a:solidFill>
                  <a:schemeClr val="dk1"/>
                </a:solidFill>
                <a:latin typeface="Assistant"/>
                <a:ea typeface="Assistant"/>
                <a:cs typeface="Assistant"/>
                <a:sym typeface="Assistant"/>
              </a:rPr>
              <a:t>Target audience: </a:t>
            </a:r>
            <a:r>
              <a:rPr lang="en-US" sz="1800" dirty="0">
                <a:solidFill>
                  <a:schemeClr val="dk1"/>
                </a:solidFill>
                <a:latin typeface="Assistant"/>
                <a:ea typeface="Assistant"/>
                <a:cs typeface="Assistant"/>
                <a:sym typeface="Assistant"/>
              </a:rPr>
              <a:t>Mid-level professionals</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a:solidFill>
                  <a:schemeClr val="dk1"/>
                </a:solidFill>
                <a:latin typeface="Assistant"/>
                <a:ea typeface="Assistant"/>
                <a:cs typeface="Assistant"/>
                <a:sym typeface="Assistant"/>
              </a:rPr>
              <a:t>Description: </a:t>
            </a:r>
            <a:r>
              <a:rPr lang="en-US" sz="1800" dirty="0">
                <a:solidFill>
                  <a:schemeClr val="dk1"/>
                </a:solidFill>
                <a:latin typeface="Assistant"/>
                <a:ea typeface="Assistant"/>
                <a:cs typeface="Assistant"/>
                <a:sym typeface="Assistant"/>
              </a:rPr>
              <a:t>Introductory training</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a:solidFill>
                  <a:schemeClr val="dk1"/>
                </a:solidFill>
                <a:latin typeface="Assistant"/>
                <a:ea typeface="Assistant"/>
                <a:cs typeface="Assistant"/>
                <a:sym typeface="Assistant"/>
              </a:rPr>
              <a:t>Duration: </a:t>
            </a:r>
            <a:r>
              <a:rPr lang="en-US" sz="1800" dirty="0">
                <a:solidFill>
                  <a:schemeClr val="dk1"/>
                </a:solidFill>
                <a:latin typeface="Assistant"/>
                <a:ea typeface="Assistant"/>
                <a:cs typeface="Assistant"/>
                <a:sym typeface="Assistant"/>
              </a:rPr>
              <a:t>2 phases (basic training + advanced training) – 1 year in total</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a:solidFill>
                  <a:schemeClr val="dk1"/>
                </a:solidFill>
                <a:latin typeface="Assistant"/>
                <a:ea typeface="Assistant"/>
                <a:cs typeface="Assistant"/>
                <a:sym typeface="Assistant"/>
              </a:rPr>
              <a:t>Goal:</a:t>
            </a:r>
            <a:r>
              <a:rPr lang="en-US" sz="1800" dirty="0">
                <a:solidFill>
                  <a:schemeClr val="dk1"/>
                </a:solidFill>
                <a:latin typeface="Assistant"/>
                <a:ea typeface="Assistant"/>
                <a:cs typeface="Assistant"/>
                <a:sym typeface="Assistant"/>
              </a:rPr>
              <a:t> Knowledge acquisition, tool implementation, and practical application</a:t>
            </a:r>
            <a:endParaRPr sz="1200" dirty="0"/>
          </a:p>
          <a:p>
            <a:pPr marL="342900" marR="0" lvl="0" indent="-342900" algn="l">
              <a:lnSpc>
                <a:spcPct val="150000"/>
              </a:lnSpc>
              <a:spcBef>
                <a:spcPts val="0"/>
              </a:spcBef>
              <a:spcAft>
                <a:spcPts val="0"/>
              </a:spcAft>
              <a:buClr>
                <a:srgbClr val="A1B8E1"/>
              </a:buClr>
              <a:buSzPts val="2000"/>
              <a:buFont typeface="Arial"/>
              <a:buChar char="•"/>
            </a:pPr>
            <a:r>
              <a:rPr lang="en-US" sz="1800" b="1" dirty="0">
                <a:solidFill>
                  <a:schemeClr val="dk1"/>
                </a:solidFill>
                <a:latin typeface="Assistant"/>
                <a:ea typeface="Assistant"/>
                <a:cs typeface="Assistant"/>
                <a:sym typeface="Assistant"/>
              </a:rPr>
              <a:t>Outcome:</a:t>
            </a:r>
            <a:r>
              <a:rPr lang="en-US" sz="1800" dirty="0">
                <a:solidFill>
                  <a:schemeClr val="dk1"/>
                </a:solidFill>
                <a:latin typeface="Assistant"/>
                <a:ea typeface="Assistant"/>
                <a:cs typeface="Assistant"/>
                <a:sym typeface="Assistant"/>
              </a:rPr>
              <a:t> Pilot program in the municipality</a:t>
            </a:r>
            <a:endParaRPr sz="1200" dirty="0"/>
          </a:p>
        </p:txBody>
      </p:sp>
      <p:sp>
        <p:nvSpPr>
          <p:cNvPr id="991" name="Google Shape;991;p34"/>
          <p:cNvSpPr txBox="1"/>
          <p:nvPr/>
        </p:nvSpPr>
        <p:spPr>
          <a:xfrm>
            <a:off x="5767357" y="3614821"/>
            <a:ext cx="5809695" cy="2585283"/>
          </a:xfrm>
          <a:prstGeom prst="rect">
            <a:avLst/>
          </a:prstGeom>
          <a:noFill/>
          <a:ln>
            <a:noFill/>
          </a:ln>
        </p:spPr>
        <p:txBody>
          <a:bodyPr spcFirstLastPara="1" wrap="square" lIns="91425" tIns="45700" rIns="91425" bIns="45700" anchor="t" anchorCtr="0">
            <a:spAutoFit/>
          </a:bodyPr>
          <a:lstStyle/>
          <a:p>
            <a:pPr marL="342900" marR="0" lvl="0" indent="-342900" algn="l">
              <a:lnSpc>
                <a:spcPct val="150000"/>
              </a:lnSpc>
              <a:spcBef>
                <a:spcPts val="0"/>
              </a:spcBef>
              <a:spcAft>
                <a:spcPts val="0"/>
              </a:spcAft>
              <a:buClr>
                <a:srgbClr val="4DC6F3"/>
              </a:buClr>
              <a:buSzPts val="2000"/>
              <a:buFont typeface="Arial"/>
              <a:buChar char="•"/>
            </a:pPr>
            <a:r>
              <a:rPr lang="en-US" sz="1800" b="1" dirty="0">
                <a:solidFill>
                  <a:schemeClr val="dk1"/>
                </a:solidFill>
                <a:latin typeface="Assistant"/>
                <a:ea typeface="Assistant"/>
                <a:cs typeface="Assistant"/>
                <a:sym typeface="Assistant"/>
              </a:rPr>
              <a:t>Target audience: </a:t>
            </a:r>
            <a:r>
              <a:rPr lang="en-US" sz="1800" dirty="0">
                <a:solidFill>
                  <a:schemeClr val="dk1"/>
                </a:solidFill>
                <a:latin typeface="Assistant"/>
                <a:ea typeface="Assistant"/>
                <a:cs typeface="Assistant"/>
                <a:sym typeface="Assistant"/>
              </a:rPr>
              <a:t>Senior-level professionals</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a:solidFill>
                  <a:schemeClr val="dk1"/>
                </a:solidFill>
                <a:latin typeface="Assistant"/>
                <a:ea typeface="Assistant"/>
                <a:cs typeface="Assistant"/>
                <a:sym typeface="Assistant"/>
              </a:rPr>
              <a:t>Description: </a:t>
            </a:r>
            <a:r>
              <a:rPr lang="en-US" sz="1800" dirty="0">
                <a:solidFill>
                  <a:schemeClr val="dk1"/>
                </a:solidFill>
                <a:latin typeface="Assistant"/>
                <a:ea typeface="Assistant"/>
                <a:cs typeface="Assistant"/>
                <a:sym typeface="Assistant"/>
              </a:rPr>
              <a:t>Intensive “fast-track” training</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a:solidFill>
                  <a:schemeClr val="dk1"/>
                </a:solidFill>
                <a:latin typeface="Assistant"/>
                <a:ea typeface="Assistant"/>
                <a:cs typeface="Assistant"/>
                <a:sym typeface="Assistant"/>
              </a:rPr>
              <a:t>Duration: </a:t>
            </a:r>
            <a:r>
              <a:rPr lang="en-US" sz="1800" dirty="0">
                <a:solidFill>
                  <a:schemeClr val="dk1"/>
                </a:solidFill>
                <a:latin typeface="Assistant"/>
                <a:ea typeface="Assistant"/>
                <a:cs typeface="Assistant"/>
                <a:sym typeface="Assistant"/>
              </a:rPr>
              <a:t>3-day tour + joint training – 6 months in total</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a:solidFill>
                  <a:schemeClr val="dk1"/>
                </a:solidFill>
                <a:latin typeface="Assistant"/>
                <a:ea typeface="Assistant"/>
                <a:cs typeface="Assistant"/>
                <a:sym typeface="Assistant"/>
              </a:rPr>
              <a:t>Goal:</a:t>
            </a:r>
            <a:r>
              <a:rPr lang="en-US" sz="1800" dirty="0">
                <a:solidFill>
                  <a:schemeClr val="dk1"/>
                </a:solidFill>
                <a:latin typeface="Assistant"/>
                <a:ea typeface="Assistant"/>
                <a:cs typeface="Assistant"/>
                <a:sym typeface="Assistant"/>
              </a:rPr>
              <a:t> Knowledge transfer + peer learning among municipalities</a:t>
            </a:r>
            <a:endParaRPr sz="1200" dirty="0"/>
          </a:p>
          <a:p>
            <a:pPr marL="342900" marR="0" lvl="0" indent="-342900" algn="l">
              <a:lnSpc>
                <a:spcPct val="150000"/>
              </a:lnSpc>
              <a:spcBef>
                <a:spcPts val="0"/>
              </a:spcBef>
              <a:spcAft>
                <a:spcPts val="0"/>
              </a:spcAft>
              <a:buClr>
                <a:srgbClr val="4DC6F3"/>
              </a:buClr>
              <a:buSzPts val="2000"/>
              <a:buFont typeface="Arial"/>
              <a:buChar char="•"/>
            </a:pPr>
            <a:r>
              <a:rPr lang="en-US" sz="1800" b="1" dirty="0">
                <a:solidFill>
                  <a:schemeClr val="dk1"/>
                </a:solidFill>
                <a:latin typeface="Assistant"/>
                <a:ea typeface="Assistant"/>
                <a:cs typeface="Assistant"/>
                <a:sym typeface="Assistant"/>
              </a:rPr>
              <a:t>Outcome: </a:t>
            </a:r>
            <a:r>
              <a:rPr lang="en-US" sz="1800" dirty="0">
                <a:solidFill>
                  <a:schemeClr val="dk1"/>
                </a:solidFill>
                <a:latin typeface="Assistant"/>
                <a:ea typeface="Assistant"/>
                <a:cs typeface="Assistant"/>
                <a:sym typeface="Assistant"/>
              </a:rPr>
              <a:t>Establishing a forum within the municipality</a:t>
            </a:r>
            <a:endParaRPr sz="1200" dirty="0"/>
          </a:p>
        </p:txBody>
      </p:sp>
    </p:spTree>
    <p:extLst>
      <p:ext uri="{BB962C8B-B14F-4D97-AF65-F5344CB8AC3E}">
        <p14:creationId xmlns:p14="http://schemas.microsoft.com/office/powerpoint/2010/main" val="1614089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35"/>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998" name="Google Shape;998;p35"/>
          <p:cNvSpPr txBox="1"/>
          <p:nvPr/>
        </p:nvSpPr>
        <p:spPr>
          <a:xfrm>
            <a:off x="1678384" y="920484"/>
            <a:ext cx="9238325" cy="646290"/>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400" dirty="0">
                <a:solidFill>
                  <a:schemeClr val="dk1"/>
                </a:solidFill>
                <a:latin typeface="Assistant ExtraBold"/>
                <a:ea typeface="Assistant ExtraBold"/>
                <a:cs typeface="Assistant ExtraBold"/>
                <a:sym typeface="Assistant ExtraBold"/>
              </a:rPr>
              <a:t>Sphere of Impact #1| </a:t>
            </a:r>
            <a:r>
              <a:rPr lang="en-US" sz="2400" dirty="0">
                <a:solidFill>
                  <a:schemeClr val="dk1"/>
                </a:solidFill>
                <a:latin typeface="Assistant" panose="020B0604020202020204" charset="-79"/>
                <a:ea typeface="Assistant ExtraBold"/>
                <a:cs typeface="Assistant" panose="020B0604020202020204" charset="-79"/>
                <a:sym typeface="Assistant ExtraBold"/>
              </a:rPr>
              <a:t>The Municipalities’ Journey with Urban 95</a:t>
            </a:r>
            <a:endParaRPr sz="1200" dirty="0">
              <a:latin typeface="Assistant" panose="020B0604020202020204" charset="-79"/>
              <a:cs typeface="Assistant" panose="020B0604020202020204" charset="-79"/>
            </a:endParaRPr>
          </a:p>
        </p:txBody>
      </p:sp>
      <p:grpSp>
        <p:nvGrpSpPr>
          <p:cNvPr id="999" name="Google Shape;999;p35"/>
          <p:cNvGrpSpPr/>
          <p:nvPr/>
        </p:nvGrpSpPr>
        <p:grpSpPr>
          <a:xfrm>
            <a:off x="91440" y="1642330"/>
            <a:ext cx="11406969" cy="4124439"/>
            <a:chOff x="89923" y="1731120"/>
            <a:chExt cx="11406969" cy="4124439"/>
          </a:xfrm>
        </p:grpSpPr>
        <p:sp>
          <p:nvSpPr>
            <p:cNvPr id="1000" name="Google Shape;1000;p35"/>
            <p:cNvSpPr/>
            <p:nvPr/>
          </p:nvSpPr>
          <p:spPr>
            <a:xfrm rot="10800000" flipH="1">
              <a:off x="8823655" y="1739377"/>
              <a:ext cx="2673237" cy="637247"/>
            </a:xfrm>
            <a:prstGeom prst="homePlate">
              <a:avLst>
                <a:gd name="adj" fmla="val 50000"/>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01" name="Google Shape;1001;p35"/>
            <p:cNvSpPr/>
            <p:nvPr/>
          </p:nvSpPr>
          <p:spPr>
            <a:xfrm rot="10800000" flipH="1">
              <a:off x="5035680" y="1731120"/>
              <a:ext cx="3572381" cy="637247"/>
            </a:xfrm>
            <a:prstGeom prst="homePlate">
              <a:avLst>
                <a:gd name="adj" fmla="val 50000"/>
              </a:avLst>
            </a:prstGeom>
            <a:solidFill>
              <a:srgbClr val="33BD85">
                <a:alpha val="69803"/>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02" name="Google Shape;1002;p35"/>
            <p:cNvSpPr/>
            <p:nvPr/>
          </p:nvSpPr>
          <p:spPr>
            <a:xfrm rot="10800000" flipH="1">
              <a:off x="182101" y="1769846"/>
              <a:ext cx="4110264" cy="637247"/>
            </a:xfrm>
            <a:prstGeom prst="homePlate">
              <a:avLst>
                <a:gd name="adj" fmla="val 50000"/>
              </a:avLst>
            </a:prstGeom>
            <a:solidFill>
              <a:srgbClr val="33BD85">
                <a:alpha val="40000"/>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600">
                <a:solidFill>
                  <a:schemeClr val="lt1"/>
                </a:solidFill>
                <a:latin typeface="Calibri"/>
                <a:ea typeface="Calibri"/>
                <a:cs typeface="Calibri"/>
                <a:sym typeface="Calibri"/>
              </a:endParaRPr>
            </a:p>
          </p:txBody>
        </p:sp>
        <p:sp>
          <p:nvSpPr>
            <p:cNvPr id="1003" name="Google Shape;1003;p35"/>
            <p:cNvSpPr/>
            <p:nvPr/>
          </p:nvSpPr>
          <p:spPr>
            <a:xfrm>
              <a:off x="4972318" y="2555262"/>
              <a:ext cx="3572380" cy="1403444"/>
            </a:xfrm>
            <a:prstGeom prst="rect">
              <a:avLst/>
            </a:prstGeom>
            <a:solidFill>
              <a:srgbClr val="A1B8E1"/>
            </a:solidFill>
            <a:ln>
              <a:noFill/>
            </a:ln>
          </p:spPr>
          <p:txBody>
            <a:bodyPr spcFirstLastPara="1" wrap="square" lIns="91425" tIns="45700" rIns="91425" bIns="45700" anchor="ctr" anchorCtr="0">
              <a:noAutofit/>
            </a:bodyPr>
            <a:lstStyle/>
            <a:p>
              <a:pPr lvl="0" algn="ctr"/>
              <a:r>
                <a:rPr lang="en-US" sz="1800" dirty="0">
                  <a:solidFill>
                    <a:schemeClr val="lt1"/>
                  </a:solidFill>
                  <a:latin typeface="Assistant"/>
                  <a:ea typeface="Assistant"/>
                  <a:cs typeface="Assistant"/>
                  <a:sym typeface="Assistant"/>
                </a:rPr>
                <a:t>Joint training for municipalities in relevant content areas</a:t>
              </a:r>
            </a:p>
            <a:p>
              <a:pPr lvl="0" algn="ctr"/>
              <a:r>
                <a:rPr lang="en-US" sz="1800" dirty="0">
                  <a:solidFill>
                    <a:schemeClr val="lt1"/>
                  </a:solidFill>
                  <a:latin typeface="Assistant"/>
                  <a:ea typeface="Assistant"/>
                  <a:cs typeface="Assistant"/>
                  <a:sym typeface="Assistant"/>
                </a:rPr>
                <a:t> + </a:t>
              </a:r>
            </a:p>
            <a:p>
              <a:pPr lvl="0" algn="ctr"/>
              <a:r>
                <a:rPr lang="en-US" sz="1800" dirty="0">
                  <a:solidFill>
                    <a:schemeClr val="lt1"/>
                  </a:solidFill>
                  <a:latin typeface="Assistant"/>
                  <a:ea typeface="Assistant"/>
                  <a:cs typeface="Assistant"/>
                  <a:sym typeface="Assistant"/>
                </a:rPr>
                <a:t>Pilot program in the municipality with mentoring support</a:t>
              </a:r>
            </a:p>
          </p:txBody>
        </p:sp>
        <p:sp>
          <p:nvSpPr>
            <p:cNvPr id="1004" name="Google Shape;1004;p35"/>
            <p:cNvSpPr/>
            <p:nvPr/>
          </p:nvSpPr>
          <p:spPr>
            <a:xfrm>
              <a:off x="8823655" y="1877421"/>
              <a:ext cx="2468323" cy="399314"/>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dk1"/>
                  </a:solidFill>
                  <a:latin typeface="Assistant"/>
                  <a:ea typeface="Assistant"/>
                  <a:cs typeface="Assistant"/>
                  <a:sym typeface="Assistant"/>
                </a:rPr>
                <a:t>Phase III - Continuity</a:t>
              </a:r>
              <a:endParaRPr sz="1200" dirty="0"/>
            </a:p>
          </p:txBody>
        </p:sp>
        <p:sp>
          <p:nvSpPr>
            <p:cNvPr id="1005" name="Google Shape;1005;p35"/>
            <p:cNvSpPr/>
            <p:nvPr/>
          </p:nvSpPr>
          <p:spPr>
            <a:xfrm>
              <a:off x="5028367" y="1814008"/>
              <a:ext cx="3355324" cy="452133"/>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dk1"/>
                  </a:solidFill>
                  <a:latin typeface="Assistant"/>
                  <a:ea typeface="Assistant"/>
                  <a:cs typeface="Assistant"/>
                  <a:sym typeface="Assistant"/>
                </a:rPr>
                <a:t>Phase II – Delving Deeper and Implementation</a:t>
              </a:r>
              <a:endParaRPr sz="1200" dirty="0"/>
            </a:p>
          </p:txBody>
        </p:sp>
        <p:sp>
          <p:nvSpPr>
            <p:cNvPr id="1006" name="Google Shape;1006;p35"/>
            <p:cNvSpPr/>
            <p:nvPr/>
          </p:nvSpPr>
          <p:spPr>
            <a:xfrm>
              <a:off x="339936" y="1956915"/>
              <a:ext cx="3707039" cy="263109"/>
            </a:xfrm>
            <a:prstGeom prst="rect">
              <a:avLst/>
            </a:prstGeom>
            <a:no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dk1"/>
                  </a:solidFill>
                  <a:latin typeface="Assistant"/>
                  <a:ea typeface="Assistant"/>
                  <a:cs typeface="Assistant"/>
                  <a:sym typeface="Assistant"/>
                </a:rPr>
                <a:t>Phase I – Knowledge Transfer</a:t>
              </a:r>
              <a:endParaRPr sz="1200" dirty="0"/>
            </a:p>
          </p:txBody>
        </p:sp>
        <p:sp>
          <p:nvSpPr>
            <p:cNvPr id="1007" name="Google Shape;1007;p35"/>
            <p:cNvSpPr/>
            <p:nvPr/>
          </p:nvSpPr>
          <p:spPr>
            <a:xfrm>
              <a:off x="4844612" y="5489222"/>
              <a:ext cx="6641613" cy="366337"/>
            </a:xfrm>
            <a:prstGeom prst="rect">
              <a:avLst/>
            </a:prstGeom>
            <a:pattFill prst="pct80">
              <a:fgClr>
                <a:srgbClr val="33BC85"/>
              </a:fgClr>
              <a:bgClr>
                <a:schemeClr val="bg1"/>
              </a:bgClr>
            </a:patt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bg1"/>
                  </a:solidFill>
                  <a:latin typeface="Assistant"/>
                  <a:ea typeface="Assistant"/>
                  <a:cs typeface="Assistant"/>
                  <a:sym typeface="Assistant"/>
                </a:rPr>
                <a:t>The Urban Community</a:t>
              </a:r>
              <a:endParaRPr dirty="0">
                <a:solidFill>
                  <a:schemeClr val="bg1"/>
                </a:solidFill>
              </a:endParaRPr>
            </a:p>
          </p:txBody>
        </p:sp>
        <p:sp>
          <p:nvSpPr>
            <p:cNvPr id="1008" name="Google Shape;1008;p35"/>
            <p:cNvSpPr/>
            <p:nvPr/>
          </p:nvSpPr>
          <p:spPr>
            <a:xfrm>
              <a:off x="8916498" y="3665976"/>
              <a:ext cx="2569727" cy="171467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3600" b="1" dirty="0">
                  <a:solidFill>
                    <a:schemeClr val="lt1"/>
                  </a:solidFill>
                  <a:latin typeface="Assistant"/>
                  <a:ea typeface="Assistant"/>
                  <a:cs typeface="Assistant"/>
                  <a:sym typeface="Assistant"/>
                </a:rPr>
                <a:t>Strategic City</a:t>
              </a:r>
              <a:endParaRPr sz="2000" dirty="0"/>
            </a:p>
          </p:txBody>
        </p:sp>
        <p:sp>
          <p:nvSpPr>
            <p:cNvPr id="1009" name="Google Shape;1009;p35"/>
            <p:cNvSpPr/>
            <p:nvPr/>
          </p:nvSpPr>
          <p:spPr>
            <a:xfrm>
              <a:off x="8927165" y="2740065"/>
              <a:ext cx="2569727" cy="72850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600" b="1" dirty="0">
                  <a:solidFill>
                    <a:schemeClr val="lt1"/>
                  </a:solidFill>
                  <a:latin typeface="Assistant"/>
                  <a:ea typeface="Assistant"/>
                  <a:cs typeface="Assistant"/>
                  <a:sym typeface="Assistant"/>
                </a:rPr>
                <a:t>Topic-specific calls for proposals / International</a:t>
              </a:r>
              <a:endParaRPr sz="1200" dirty="0"/>
            </a:p>
          </p:txBody>
        </p:sp>
        <p:sp>
          <p:nvSpPr>
            <p:cNvPr id="1010" name="Google Shape;1010;p35"/>
            <p:cNvSpPr/>
            <p:nvPr/>
          </p:nvSpPr>
          <p:spPr>
            <a:xfrm>
              <a:off x="1666041" y="4283076"/>
              <a:ext cx="1456166" cy="852052"/>
            </a:xfrm>
            <a:prstGeom prst="rect">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dirty="0">
                  <a:solidFill>
                    <a:schemeClr val="lt1"/>
                  </a:solidFill>
                  <a:latin typeface="Assistant"/>
                  <a:ea typeface="Assistant"/>
                  <a:cs typeface="Assistant"/>
                  <a:sym typeface="Assistant"/>
                </a:rPr>
                <a:t>Training senior-level professionals</a:t>
              </a:r>
              <a:endParaRPr sz="1200" dirty="0"/>
            </a:p>
          </p:txBody>
        </p:sp>
        <p:sp>
          <p:nvSpPr>
            <p:cNvPr id="1011" name="Google Shape;1011;p35"/>
            <p:cNvSpPr/>
            <p:nvPr/>
          </p:nvSpPr>
          <p:spPr>
            <a:xfrm>
              <a:off x="89923" y="4001638"/>
              <a:ext cx="1518651" cy="1502458"/>
            </a:xfrm>
            <a:prstGeom prst="ellipse">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b="1" dirty="0">
                  <a:solidFill>
                    <a:schemeClr val="lt1"/>
                  </a:solidFill>
                  <a:latin typeface="Assistant"/>
                  <a:ea typeface="Assistant"/>
                  <a:cs typeface="Assistant"/>
                  <a:sym typeface="Assistant"/>
                </a:rPr>
                <a:t>Training Lighthouse Cities</a:t>
              </a:r>
              <a:endParaRPr dirty="0"/>
            </a:p>
          </p:txBody>
        </p:sp>
        <p:sp>
          <p:nvSpPr>
            <p:cNvPr id="1012" name="Google Shape;1012;p35"/>
            <p:cNvSpPr/>
            <p:nvPr/>
          </p:nvSpPr>
          <p:spPr>
            <a:xfrm>
              <a:off x="89923" y="2493813"/>
              <a:ext cx="1518652" cy="1464893"/>
            </a:xfrm>
            <a:prstGeom prst="ellipse">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600" b="1" dirty="0">
                  <a:solidFill>
                    <a:schemeClr val="lt1"/>
                  </a:solidFill>
                  <a:latin typeface="Assistant"/>
                  <a:ea typeface="Assistant"/>
                  <a:cs typeface="Assistant"/>
                  <a:sym typeface="Assistant"/>
                </a:rPr>
                <a:t>Training Network Cities</a:t>
              </a:r>
              <a:endParaRPr sz="1200" dirty="0"/>
            </a:p>
          </p:txBody>
        </p:sp>
        <p:sp>
          <p:nvSpPr>
            <p:cNvPr id="1013" name="Google Shape;1013;p35"/>
            <p:cNvSpPr txBox="1"/>
            <p:nvPr/>
          </p:nvSpPr>
          <p:spPr>
            <a:xfrm>
              <a:off x="3481711" y="2559502"/>
              <a:ext cx="1420259" cy="1187782"/>
            </a:xfrm>
            <a:prstGeom prst="rect">
              <a:avLst/>
            </a:prstGeom>
            <a:noFill/>
            <a:ln w="9525" cap="flat" cmpd="sng">
              <a:solidFill>
                <a:srgbClr val="A1B8E1"/>
              </a:solidFill>
              <a:prstDash val="solid"/>
              <a:round/>
              <a:headEnd type="none" w="sm" len="sm"/>
              <a:tailEnd type="none" w="sm" len="sm"/>
            </a:ln>
          </p:spPr>
          <p:txBody>
            <a:bodyPr spcFirstLastPara="1" wrap="square" lIns="91425" tIns="45700" rIns="91425" bIns="45700" anchor="t" anchorCtr="0">
              <a:noAutofit/>
            </a:bodyPr>
            <a:lstStyle/>
            <a:p>
              <a:pPr marL="0" marR="0" lvl="0" indent="0" algn="ctr">
                <a:spcBef>
                  <a:spcPts val="0"/>
                </a:spcBef>
                <a:spcAft>
                  <a:spcPts val="0"/>
                </a:spcAft>
                <a:buNone/>
              </a:pPr>
              <a:r>
                <a:rPr lang="en-US" sz="1200" dirty="0">
                  <a:solidFill>
                    <a:schemeClr val="dk1"/>
                  </a:solidFill>
                  <a:latin typeface="Assistant"/>
                  <a:ea typeface="Assistant"/>
                  <a:cs typeface="Assistant"/>
                  <a:sym typeface="Assistant"/>
                </a:rPr>
                <a:t>Mapping and data collection + submitting a municipal challenge via a call for proposals</a:t>
              </a:r>
            </a:p>
          </p:txBody>
        </p:sp>
        <p:sp>
          <p:nvSpPr>
            <p:cNvPr id="1014" name="Google Shape;1014;p35"/>
            <p:cNvSpPr/>
            <p:nvPr/>
          </p:nvSpPr>
          <p:spPr>
            <a:xfrm>
              <a:off x="1665601" y="2653900"/>
              <a:ext cx="1456052" cy="996749"/>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dirty="0">
                  <a:solidFill>
                    <a:schemeClr val="lt1"/>
                  </a:solidFill>
                  <a:latin typeface="Assistant"/>
                  <a:ea typeface="Assistant"/>
                  <a:cs typeface="Assistant"/>
                  <a:sym typeface="Assistant"/>
                </a:rPr>
                <a:t>Training mid-level professionals</a:t>
              </a:r>
              <a:endParaRPr sz="1200" dirty="0"/>
            </a:p>
          </p:txBody>
        </p:sp>
        <p:sp>
          <p:nvSpPr>
            <p:cNvPr id="1015" name="Google Shape;1015;p35"/>
            <p:cNvSpPr/>
            <p:nvPr/>
          </p:nvSpPr>
          <p:spPr>
            <a:xfrm>
              <a:off x="4972318" y="4193633"/>
              <a:ext cx="3572381" cy="1191263"/>
            </a:xfrm>
            <a:prstGeom prst="rect">
              <a:avLst/>
            </a:prstGeom>
            <a:solidFill>
              <a:srgbClr val="4DC6F3"/>
            </a:solidFill>
            <a:ln>
              <a:noFill/>
            </a:ln>
          </p:spPr>
          <p:txBody>
            <a:bodyPr spcFirstLastPara="1" wrap="square" lIns="91425" tIns="45700" rIns="91425" bIns="45700" anchor="ctr" anchorCtr="0">
              <a:noAutofit/>
            </a:bodyPr>
            <a:lstStyle/>
            <a:p>
              <a:pPr lvl="0" algn="ctr"/>
              <a:r>
                <a:rPr lang="en-US" sz="1800" dirty="0">
                  <a:solidFill>
                    <a:schemeClr val="lt1"/>
                  </a:solidFill>
                  <a:latin typeface="Assistant"/>
                  <a:ea typeface="Assistant"/>
                  <a:cs typeface="Assistant"/>
                  <a:sym typeface="Assistant"/>
                </a:rPr>
                <a:t>Joint training </a:t>
              </a:r>
            </a:p>
            <a:p>
              <a:pPr lvl="0" algn="ctr"/>
              <a:r>
                <a:rPr lang="en-US" sz="1800" dirty="0">
                  <a:solidFill>
                    <a:schemeClr val="lt1"/>
                  </a:solidFill>
                  <a:latin typeface="Assistant"/>
                  <a:ea typeface="Assistant"/>
                  <a:cs typeface="Assistant"/>
                  <a:sym typeface="Assistant"/>
                </a:rPr>
                <a:t>+ </a:t>
              </a:r>
            </a:p>
            <a:p>
              <a:pPr lvl="0" algn="ctr"/>
              <a:r>
                <a:rPr lang="en-US" sz="1800" dirty="0">
                  <a:solidFill>
                    <a:schemeClr val="lt1"/>
                  </a:solidFill>
                  <a:latin typeface="Assistant"/>
                  <a:ea typeface="Assistant"/>
                  <a:cs typeface="Assistant"/>
                  <a:sym typeface="Assistant"/>
                </a:rPr>
                <a:t>Advancing a forum within the municipality</a:t>
              </a:r>
              <a:endParaRPr lang="en-US" sz="1200" dirty="0"/>
            </a:p>
          </p:txBody>
        </p:sp>
        <p:sp>
          <p:nvSpPr>
            <p:cNvPr id="1016" name="Google Shape;1016;p35"/>
            <p:cNvSpPr/>
            <p:nvPr/>
          </p:nvSpPr>
          <p:spPr>
            <a:xfrm rot="5400000">
              <a:off x="3020306" y="2964113"/>
              <a:ext cx="613408" cy="309402"/>
            </a:xfrm>
            <a:prstGeom prst="triangle">
              <a:avLst>
                <a:gd name="adj" fmla="val 50000"/>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35"/>
            <p:cNvSpPr/>
            <p:nvPr/>
          </p:nvSpPr>
          <p:spPr>
            <a:xfrm rot="5400000">
              <a:off x="8429227" y="3970666"/>
              <a:ext cx="613408" cy="309402"/>
            </a:xfrm>
            <a:prstGeom prst="triangle">
              <a:avLst>
                <a:gd name="adj" fmla="val 50000"/>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18" name="Google Shape;1018;p35"/>
            <p:cNvSpPr/>
            <p:nvPr/>
          </p:nvSpPr>
          <p:spPr>
            <a:xfrm rot="5400000">
              <a:off x="3032601" y="4532303"/>
              <a:ext cx="613408" cy="309402"/>
            </a:xfrm>
            <a:prstGeom prst="triangle">
              <a:avLst>
                <a:gd name="adj" fmla="val 50000"/>
              </a:avLst>
            </a:prstGeom>
            <a:solidFill>
              <a:srgbClr val="4DC6F3"/>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sp>
        <p:nvSpPr>
          <p:cNvPr id="1019" name="Google Shape;1019;p35"/>
          <p:cNvSpPr/>
          <p:nvPr/>
        </p:nvSpPr>
        <p:spPr>
          <a:xfrm>
            <a:off x="7987453" y="5815984"/>
            <a:ext cx="1020905" cy="1020400"/>
          </a:xfrm>
          <a:prstGeom prst="ellipse">
            <a:avLst/>
          </a:prstGeom>
          <a:pattFill prst="pct70">
            <a:fgClr>
              <a:srgbClr val="D9F3E8"/>
            </a:fgClr>
            <a:bgClr>
              <a:schemeClr val="bg1"/>
            </a:bgClr>
          </a:patt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350" b="1" dirty="0">
                <a:solidFill>
                  <a:srgbClr val="6EC4A2"/>
                </a:solidFill>
                <a:latin typeface="Assistant"/>
                <a:ea typeface="Assistant"/>
                <a:cs typeface="Assistant"/>
                <a:sym typeface="Assistant"/>
              </a:rPr>
              <a:t>Anchor City</a:t>
            </a:r>
            <a:endParaRPr sz="1350" dirty="0"/>
          </a:p>
        </p:txBody>
      </p:sp>
    </p:spTree>
    <p:extLst>
      <p:ext uri="{BB962C8B-B14F-4D97-AF65-F5344CB8AC3E}">
        <p14:creationId xmlns:p14="http://schemas.microsoft.com/office/powerpoint/2010/main" val="220865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6"/>
          <p:cNvSpPr txBox="1"/>
          <p:nvPr/>
        </p:nvSpPr>
        <p:spPr>
          <a:xfrm>
            <a:off x="156557" y="1236158"/>
            <a:ext cx="5846109" cy="5563021"/>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2000" b="1" dirty="0">
                <a:solidFill>
                  <a:srgbClr val="A1B8E1"/>
                </a:solidFill>
                <a:latin typeface="Assistant"/>
                <a:ea typeface="Assistant"/>
                <a:cs typeface="Assistant"/>
                <a:sym typeface="Assistant"/>
              </a:rPr>
              <a:t>What’s a Strategy City?</a:t>
            </a:r>
            <a:endParaRPr sz="1800" b="1" dirty="0">
              <a:solidFill>
                <a:srgbClr val="A1B8E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a:solidFill>
                  <a:schemeClr val="dk1"/>
                </a:solidFill>
                <a:latin typeface="Assistant"/>
                <a:ea typeface="Assistant"/>
                <a:cs typeface="Assistant"/>
                <a:sym typeface="Assistant"/>
              </a:rPr>
              <a:t>One that has completed the </a:t>
            </a:r>
            <a:r>
              <a:rPr lang="en-US" b="1" dirty="0">
                <a:solidFill>
                  <a:schemeClr val="dk1"/>
                </a:solidFill>
                <a:latin typeface="Assistant"/>
                <a:ea typeface="Assistant"/>
                <a:cs typeface="Assistant"/>
                <a:sym typeface="Assistant"/>
              </a:rPr>
              <a:t>practical knowledge development </a:t>
            </a:r>
            <a:r>
              <a:rPr lang="en-US" dirty="0">
                <a:solidFill>
                  <a:schemeClr val="dk1"/>
                </a:solidFill>
                <a:latin typeface="Assistant"/>
                <a:ea typeface="Assistant"/>
                <a:cs typeface="Assistant"/>
                <a:sym typeface="Assistant"/>
              </a:rPr>
              <a:t>stage and is ready to deepen and expand its efforts.</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a:solidFill>
                  <a:schemeClr val="dk1"/>
                </a:solidFill>
                <a:latin typeface="Assistant"/>
                <a:ea typeface="Assistant"/>
                <a:cs typeface="Assistant"/>
                <a:sym typeface="Assistant"/>
              </a:rPr>
              <a:t>Prioritizes the needs of children and their families, </a:t>
            </a:r>
            <a:r>
              <a:rPr lang="en-US" b="1" dirty="0">
                <a:solidFill>
                  <a:schemeClr val="dk1"/>
                </a:solidFill>
                <a:latin typeface="Assistant"/>
                <a:ea typeface="Assistant"/>
                <a:cs typeface="Assistant"/>
                <a:sym typeface="Assistant"/>
              </a:rPr>
              <a:t>fostering collaboration across municipal departments</a:t>
            </a:r>
            <a:r>
              <a:rPr lang="en-US" dirty="0">
                <a:solidFill>
                  <a:schemeClr val="dk1"/>
                </a:solidFill>
                <a:latin typeface="Assistant"/>
                <a:ea typeface="Assistant"/>
                <a:cs typeface="Assistant"/>
                <a:sym typeface="Assistant"/>
              </a:rPr>
              <a:t> to address those needs.</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b="1" dirty="0">
                <a:solidFill>
                  <a:schemeClr val="dk1"/>
                </a:solidFill>
                <a:latin typeface="Assistant"/>
                <a:ea typeface="Assistant"/>
                <a:cs typeface="Assistant"/>
                <a:sym typeface="Assistant"/>
              </a:rPr>
              <a:t>Expands early childhood initiatives </a:t>
            </a:r>
            <a:r>
              <a:rPr lang="en-US" dirty="0">
                <a:solidFill>
                  <a:schemeClr val="dk1"/>
                </a:solidFill>
                <a:latin typeface="Assistant"/>
                <a:ea typeface="Assistant"/>
                <a:cs typeface="Assistant"/>
                <a:sym typeface="Assistant"/>
              </a:rPr>
              <a:t>into diverse areas, including community development, climate action, construction, public spaces, and more.</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a:solidFill>
                  <a:schemeClr val="dk1"/>
                </a:solidFill>
                <a:latin typeface="Assistant"/>
                <a:ea typeface="Assistant"/>
                <a:cs typeface="Assistant"/>
                <a:sym typeface="Assistant"/>
              </a:rPr>
              <a:t>Dedicates </a:t>
            </a:r>
            <a:r>
              <a:rPr lang="en-US" b="1" dirty="0">
                <a:solidFill>
                  <a:schemeClr val="dk1"/>
                </a:solidFill>
                <a:latin typeface="Assistant"/>
                <a:ea typeface="Assistant"/>
                <a:cs typeface="Assistant"/>
                <a:sym typeface="Assistant"/>
              </a:rPr>
              <a:t>a professional team specifically assigned to early childhood initiatives,</a:t>
            </a:r>
            <a:r>
              <a:rPr lang="en-US" dirty="0">
                <a:solidFill>
                  <a:schemeClr val="dk1"/>
                </a:solidFill>
                <a:latin typeface="Assistant"/>
                <a:ea typeface="Assistant"/>
                <a:cs typeface="Assistant"/>
                <a:sym typeface="Assistant"/>
              </a:rPr>
              <a:t> supported by an engaged and proactive </a:t>
            </a:r>
            <a:r>
              <a:rPr lang="en-US" b="1" dirty="0">
                <a:solidFill>
                  <a:schemeClr val="dk1"/>
                </a:solidFill>
                <a:latin typeface="Assistant"/>
                <a:ea typeface="Assistant"/>
                <a:cs typeface="Assistant"/>
                <a:sym typeface="Assistant"/>
              </a:rPr>
              <a:t>municipal leadership</a:t>
            </a:r>
            <a:r>
              <a:rPr lang="en-US" dirty="0">
                <a:solidFill>
                  <a:schemeClr val="dk1"/>
                </a:solidFill>
                <a:latin typeface="Assistant"/>
                <a:ea typeface="Assistant"/>
                <a:cs typeface="Assistant"/>
                <a:sym typeface="Assistant"/>
              </a:rPr>
              <a:t>.</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b="1" dirty="0">
                <a:solidFill>
                  <a:schemeClr val="dk1"/>
                </a:solidFill>
                <a:latin typeface="Assistant"/>
                <a:ea typeface="Assistant"/>
                <a:cs typeface="Assistant"/>
                <a:sym typeface="Assistant"/>
              </a:rPr>
              <a:t>Demonstrates high capacity </a:t>
            </a:r>
            <a:r>
              <a:rPr lang="en-US" dirty="0">
                <a:solidFill>
                  <a:schemeClr val="dk1"/>
                </a:solidFill>
                <a:latin typeface="Assistant"/>
                <a:ea typeface="Assistant"/>
                <a:cs typeface="Assistant"/>
                <a:sym typeface="Assistant"/>
              </a:rPr>
              <a:t>for implementation, resource allocation, and effective leadership.</a:t>
            </a:r>
            <a:endParaRPr sz="1200" dirty="0"/>
          </a:p>
          <a:p>
            <a:pPr marL="285750" marR="0" lvl="0" indent="-234950" algn="l">
              <a:lnSpc>
                <a:spcPct val="150000"/>
              </a:lnSpc>
              <a:spcBef>
                <a:spcPts val="0"/>
              </a:spcBef>
              <a:spcAft>
                <a:spcPts val="0"/>
              </a:spcAft>
              <a:buClr>
                <a:srgbClr val="A1B8E1"/>
              </a:buClr>
              <a:buSzPts val="800"/>
              <a:buFont typeface="Arial"/>
              <a:buNone/>
            </a:pPr>
            <a:endParaRPr sz="700" dirty="0">
              <a:solidFill>
                <a:schemeClr val="dk1"/>
              </a:solidFill>
              <a:latin typeface="Assistant"/>
              <a:ea typeface="Assistant"/>
              <a:cs typeface="Assistant"/>
              <a:sym typeface="Assistant"/>
            </a:endParaRPr>
          </a:p>
          <a:p>
            <a:pPr marL="285750" lvl="0" indent="-285750">
              <a:lnSpc>
                <a:spcPct val="150000"/>
              </a:lnSpc>
              <a:buClr>
                <a:srgbClr val="A1B8E1"/>
              </a:buClr>
              <a:buSzPts val="1600"/>
              <a:buFont typeface="Arial"/>
              <a:buChar char="•"/>
            </a:pPr>
            <a:r>
              <a:rPr lang="en-US" dirty="0">
                <a:solidFill>
                  <a:schemeClr val="dk1"/>
                </a:solidFill>
                <a:latin typeface="Assistant"/>
                <a:ea typeface="Assistant"/>
                <a:cs typeface="Assistant"/>
                <a:sym typeface="Assistant"/>
              </a:rPr>
              <a:t>Seeks to be part of a </a:t>
            </a:r>
            <a:r>
              <a:rPr lang="en-US" b="1" dirty="0">
                <a:solidFill>
                  <a:schemeClr val="dk1"/>
                </a:solidFill>
                <a:latin typeface="Assistant"/>
                <a:ea typeface="Assistant"/>
                <a:cs typeface="Assistant"/>
                <a:sym typeface="Assistant"/>
              </a:rPr>
              <a:t>national and international network of cities</a:t>
            </a:r>
            <a:r>
              <a:rPr lang="en-US" dirty="0">
                <a:solidFill>
                  <a:schemeClr val="dk1"/>
                </a:solidFill>
                <a:latin typeface="Assistant"/>
                <a:ea typeface="Assistant"/>
                <a:cs typeface="Assistant"/>
                <a:sym typeface="Assistant"/>
              </a:rPr>
              <a:t>.</a:t>
            </a:r>
            <a:endParaRPr sz="1200" dirty="0"/>
          </a:p>
        </p:txBody>
      </p:sp>
      <p:sp>
        <p:nvSpPr>
          <p:cNvPr id="1026" name="Google Shape;1026;p36"/>
          <p:cNvSpPr txBox="1"/>
          <p:nvPr/>
        </p:nvSpPr>
        <p:spPr>
          <a:xfrm>
            <a:off x="3197254" y="744997"/>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#1 | </a:t>
            </a:r>
            <a:r>
              <a:rPr lang="en-US" sz="2800" dirty="0">
                <a:solidFill>
                  <a:schemeClr val="dk1"/>
                </a:solidFill>
                <a:latin typeface="Assistant" panose="020B0604020202020204" charset="-79"/>
                <a:ea typeface="Assistant ExtraBold"/>
                <a:cs typeface="Assistant" panose="020B0604020202020204" charset="-79"/>
                <a:sym typeface="Assistant ExtraBold"/>
              </a:rPr>
              <a:t>Strategic City </a:t>
            </a:r>
            <a:endParaRPr dirty="0">
              <a:latin typeface="Assistant" panose="020B0604020202020204" charset="-79"/>
              <a:cs typeface="Assistant" panose="020B0604020202020204" charset="-79"/>
            </a:endParaRPr>
          </a:p>
        </p:txBody>
      </p:sp>
      <p:pic>
        <p:nvPicPr>
          <p:cNvPr id="1027" name="Google Shape;1027;p36"/>
          <p:cNvPicPr preferRelativeResize="0"/>
          <p:nvPr/>
        </p:nvPicPr>
        <p:blipFill rotWithShape="1">
          <a:blip r:embed="rId3">
            <a:alphaModFix/>
          </a:blip>
          <a:srcRect t="25066" b="7876"/>
          <a:stretch/>
        </p:blipFill>
        <p:spPr>
          <a:xfrm>
            <a:off x="6176211" y="1971294"/>
            <a:ext cx="5370448" cy="3969632"/>
          </a:xfrm>
          <a:prstGeom prst="rect">
            <a:avLst/>
          </a:prstGeom>
          <a:noFill/>
          <a:ln>
            <a:noFill/>
          </a:ln>
        </p:spPr>
      </p:pic>
    </p:spTree>
    <p:extLst>
      <p:ext uri="{BB962C8B-B14F-4D97-AF65-F5344CB8AC3E}">
        <p14:creationId xmlns:p14="http://schemas.microsoft.com/office/powerpoint/2010/main" val="887691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37"/>
          <p:cNvSpPr/>
          <p:nvPr/>
        </p:nvSpPr>
        <p:spPr>
          <a:xfrm>
            <a:off x="0" y="1629800"/>
            <a:ext cx="6428400" cy="4738476"/>
          </a:xfrm>
          <a:prstGeom prst="rect">
            <a:avLst/>
          </a:prstGeom>
          <a:solidFill>
            <a:srgbClr val="A1B8E1">
              <a:alpha val="62745"/>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034" name="Google Shape;1034;p37"/>
          <p:cNvSpPr txBox="1"/>
          <p:nvPr/>
        </p:nvSpPr>
        <p:spPr>
          <a:xfrm>
            <a:off x="0" y="1497752"/>
            <a:ext cx="6358885" cy="4870524"/>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b="1" dirty="0">
                <a:solidFill>
                  <a:schemeClr val="lt1"/>
                </a:solidFill>
                <a:latin typeface="Assistant"/>
                <a:ea typeface="Assistant"/>
                <a:cs typeface="Assistant"/>
                <a:sym typeface="Assistant"/>
              </a:rPr>
              <a:t>How does Urban95 Israel support strategic cities?</a:t>
            </a:r>
            <a:endParaRPr sz="1100" dirty="0"/>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Platform and partnership infrastructure</a:t>
            </a:r>
            <a:r>
              <a:rPr lang="en-US" dirty="0">
                <a:solidFill>
                  <a:schemeClr val="dk1"/>
                </a:solidFill>
                <a:latin typeface="Assistant"/>
                <a:ea typeface="Assistant"/>
                <a:cs typeface="Assistant"/>
                <a:sym typeface="Assistant"/>
              </a:rPr>
              <a:t> supporting a structured process</a:t>
            </a:r>
            <a:endParaRPr sz="1200" dirty="0"/>
          </a:p>
          <a:p>
            <a:pPr marL="285750" marR="0" lvl="0" indent="-234950" algn="l">
              <a:lnSpc>
                <a:spcPct val="150000"/>
              </a:lnSpc>
              <a:spcBef>
                <a:spcPts val="0"/>
              </a:spcBef>
              <a:spcAft>
                <a:spcPts val="0"/>
              </a:spcAft>
              <a:buClr>
                <a:schemeClr val="lt1"/>
              </a:buClr>
              <a:buSzPts val="800"/>
              <a:buFont typeface="Noto Sans Symbols"/>
              <a:buNone/>
            </a:pPr>
            <a:endParaRPr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dirty="0">
                <a:solidFill>
                  <a:schemeClr val="dk1"/>
                </a:solidFill>
                <a:latin typeface="Assistant"/>
                <a:ea typeface="Assistant"/>
                <a:cs typeface="Assistant"/>
                <a:sym typeface="Assistant"/>
              </a:rPr>
              <a:t>Tailored </a:t>
            </a:r>
            <a:r>
              <a:rPr lang="en-US" b="1" dirty="0">
                <a:solidFill>
                  <a:schemeClr val="dk1"/>
                </a:solidFill>
                <a:latin typeface="Assistant"/>
                <a:ea typeface="Assistant"/>
                <a:cs typeface="Assistant"/>
                <a:sym typeface="Assistant"/>
              </a:rPr>
              <a:t>training</a:t>
            </a:r>
            <a:r>
              <a:rPr lang="en-US" dirty="0">
                <a:solidFill>
                  <a:schemeClr val="dk1"/>
                </a:solidFill>
                <a:latin typeface="Assistant"/>
                <a:ea typeface="Assistant"/>
                <a:cs typeface="Assistant"/>
                <a:sym typeface="Assistant"/>
              </a:rPr>
              <a:t> days focused on principles for planning for children</a:t>
            </a:r>
            <a:endParaRPr lang="en-US" sz="1200" dirty="0"/>
          </a:p>
          <a:p>
            <a:pPr marL="285750" marR="0" lvl="0" indent="-234950" algn="l">
              <a:lnSpc>
                <a:spcPct val="150000"/>
              </a:lnSpc>
              <a:spcBef>
                <a:spcPts val="0"/>
              </a:spcBef>
              <a:spcAft>
                <a:spcPts val="0"/>
              </a:spcAft>
              <a:buClr>
                <a:schemeClr val="lt1"/>
              </a:buClr>
              <a:buSzPts val="800"/>
              <a:buFont typeface="Noto Sans Symbols"/>
              <a:buNone/>
            </a:pPr>
            <a:endParaRPr lang="en-US"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dirty="0">
                <a:solidFill>
                  <a:schemeClr val="dk1"/>
                </a:solidFill>
                <a:latin typeface="Assistant"/>
                <a:ea typeface="Assistant"/>
                <a:cs typeface="Assistant"/>
                <a:sym typeface="Assistant"/>
              </a:rPr>
              <a:t>Professional </a:t>
            </a:r>
            <a:r>
              <a:rPr lang="en-US" b="1" dirty="0">
                <a:solidFill>
                  <a:schemeClr val="dk1"/>
                </a:solidFill>
                <a:latin typeface="Assistant"/>
                <a:ea typeface="Assistant"/>
                <a:cs typeface="Assistant"/>
                <a:sym typeface="Assistant"/>
              </a:rPr>
              <a:t>mentoring</a:t>
            </a:r>
            <a:r>
              <a:rPr lang="en-US" dirty="0">
                <a:solidFill>
                  <a:schemeClr val="dk1"/>
                </a:solidFill>
                <a:latin typeface="Assistant"/>
                <a:ea typeface="Assistant"/>
                <a:cs typeface="Assistant"/>
                <a:sym typeface="Assistant"/>
              </a:rPr>
              <a:t> and guidance</a:t>
            </a:r>
            <a:endParaRPr lang="en-US" sz="700" dirty="0">
              <a:solidFill>
                <a:schemeClr val="dk1"/>
              </a:solidFill>
              <a:latin typeface="Assistant"/>
              <a:ea typeface="Assistant"/>
              <a:cs typeface="Assistant"/>
              <a:sym typeface="Assistant"/>
            </a:endParaRPr>
          </a:p>
          <a:p>
            <a:pPr marL="285750" marR="0" lvl="0" indent="-234950" algn="l">
              <a:lnSpc>
                <a:spcPct val="150000"/>
              </a:lnSpc>
              <a:spcBef>
                <a:spcPts val="0"/>
              </a:spcBef>
              <a:spcAft>
                <a:spcPts val="0"/>
              </a:spcAft>
              <a:buClr>
                <a:schemeClr val="lt1"/>
              </a:buClr>
              <a:buSzPts val="800"/>
              <a:buFont typeface="Noto Sans Symbols"/>
              <a:buNone/>
            </a:pPr>
            <a:endParaRPr lang="en-US"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International</a:t>
            </a:r>
            <a:r>
              <a:rPr lang="en-US" dirty="0">
                <a:solidFill>
                  <a:schemeClr val="dk1"/>
                </a:solidFill>
                <a:latin typeface="Assistant"/>
                <a:ea typeface="Assistant"/>
                <a:cs typeface="Assistant"/>
                <a:sym typeface="Assistant"/>
              </a:rPr>
              <a:t> content and training, including tours, webinars, and </a:t>
            </a:r>
            <a:r>
              <a:rPr lang="en-US" b="1" dirty="0">
                <a:solidFill>
                  <a:schemeClr val="dk1"/>
                </a:solidFill>
                <a:latin typeface="Assistant"/>
                <a:ea typeface="Assistant"/>
                <a:cs typeface="Assistant"/>
                <a:sym typeface="Assistant"/>
              </a:rPr>
              <a:t>community</a:t>
            </a:r>
            <a:r>
              <a:rPr lang="en-US" dirty="0">
                <a:solidFill>
                  <a:schemeClr val="dk1"/>
                </a:solidFill>
                <a:latin typeface="Assistant"/>
                <a:ea typeface="Assistant"/>
                <a:cs typeface="Assistant"/>
                <a:sym typeface="Assistant"/>
              </a:rPr>
              <a:t> meetings</a:t>
            </a:r>
            <a:endParaRPr lang="en-US" sz="1200" dirty="0"/>
          </a:p>
          <a:p>
            <a:pPr marL="285750" marR="0" lvl="0" indent="-234950" algn="l">
              <a:lnSpc>
                <a:spcPct val="150000"/>
              </a:lnSpc>
              <a:spcBef>
                <a:spcPts val="0"/>
              </a:spcBef>
              <a:spcAft>
                <a:spcPts val="0"/>
              </a:spcAft>
              <a:buClr>
                <a:schemeClr val="lt1"/>
              </a:buClr>
              <a:buSzPts val="800"/>
              <a:buFont typeface="Noto Sans Symbols"/>
              <a:buNone/>
            </a:pPr>
            <a:endParaRPr lang="en-US" sz="700" b="1"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Funding </a:t>
            </a:r>
            <a:r>
              <a:rPr lang="en-US" dirty="0">
                <a:solidFill>
                  <a:schemeClr val="dk1"/>
                </a:solidFill>
                <a:latin typeface="Assistant"/>
                <a:ea typeface="Assistant"/>
                <a:cs typeface="Assistant"/>
                <a:sym typeface="Assistant"/>
              </a:rPr>
              <a:t>for development and research</a:t>
            </a:r>
            <a:endParaRPr lang="en-US" sz="1200" dirty="0"/>
          </a:p>
          <a:p>
            <a:pPr marL="285750" marR="0" lvl="0" indent="-234950" algn="l">
              <a:lnSpc>
                <a:spcPct val="150000"/>
              </a:lnSpc>
              <a:spcBef>
                <a:spcPts val="0"/>
              </a:spcBef>
              <a:spcAft>
                <a:spcPts val="0"/>
              </a:spcAft>
              <a:buClr>
                <a:schemeClr val="lt1"/>
              </a:buClr>
              <a:buSzPts val="800"/>
              <a:buFont typeface="Noto Sans Symbols"/>
              <a:buNone/>
            </a:pPr>
            <a:endParaRPr lang="en-US"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Evaluation and measurement</a:t>
            </a:r>
            <a:endParaRPr lang="en-US" sz="1200" dirty="0"/>
          </a:p>
          <a:p>
            <a:pPr marL="285750" marR="0" lvl="0" indent="-234950" algn="l">
              <a:lnSpc>
                <a:spcPct val="150000"/>
              </a:lnSpc>
              <a:spcBef>
                <a:spcPts val="0"/>
              </a:spcBef>
              <a:spcAft>
                <a:spcPts val="0"/>
              </a:spcAft>
              <a:buClr>
                <a:schemeClr val="lt1"/>
              </a:buClr>
              <a:buSzPts val="800"/>
              <a:buFont typeface="Noto Sans Symbols"/>
              <a:buNone/>
            </a:pPr>
            <a:endParaRPr lang="en-US"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Connection to the Israeli Green Building Council: </a:t>
            </a:r>
            <a:r>
              <a:rPr lang="en-US" dirty="0">
                <a:solidFill>
                  <a:schemeClr val="dk1"/>
                </a:solidFill>
                <a:latin typeface="Assistant"/>
                <a:ea typeface="Assistant"/>
                <a:cs typeface="Assistant"/>
                <a:sym typeface="Assistant"/>
              </a:rPr>
              <a:t>providing tools, knowledge, and communication</a:t>
            </a:r>
            <a:endParaRPr lang="en-US" sz="1200" dirty="0"/>
          </a:p>
          <a:p>
            <a:pPr marL="285750" marR="0" lvl="0" indent="-234950" algn="l">
              <a:lnSpc>
                <a:spcPct val="150000"/>
              </a:lnSpc>
              <a:spcBef>
                <a:spcPts val="0"/>
              </a:spcBef>
              <a:spcAft>
                <a:spcPts val="0"/>
              </a:spcAft>
              <a:buClr>
                <a:schemeClr val="lt1"/>
              </a:buClr>
              <a:buSzPts val="800"/>
              <a:buFont typeface="Noto Sans Symbols"/>
              <a:buNone/>
            </a:pPr>
            <a:endParaRPr lang="en-US" sz="700" dirty="0">
              <a:solidFill>
                <a:schemeClr val="dk1"/>
              </a:solidFill>
              <a:latin typeface="Assistant"/>
              <a:ea typeface="Assistant"/>
              <a:cs typeface="Assistant"/>
              <a:sym typeface="Assistant"/>
            </a:endParaRPr>
          </a:p>
          <a:p>
            <a:pPr marL="285750" lvl="0" indent="-285750">
              <a:lnSpc>
                <a:spcPct val="150000"/>
              </a:lnSpc>
              <a:buClr>
                <a:schemeClr val="lt1"/>
              </a:buClr>
              <a:buSzPts val="1600"/>
              <a:buFont typeface="Noto Sans Symbols"/>
              <a:buChar char="✔"/>
            </a:pPr>
            <a:r>
              <a:rPr lang="en-US" b="1" dirty="0">
                <a:solidFill>
                  <a:schemeClr val="dk1"/>
                </a:solidFill>
                <a:latin typeface="Assistant"/>
                <a:ea typeface="Assistant"/>
                <a:cs typeface="Assistant"/>
                <a:sym typeface="Assistant"/>
              </a:rPr>
              <a:t>Promotion,</a:t>
            </a:r>
            <a:r>
              <a:rPr lang="en-US" dirty="0">
                <a:solidFill>
                  <a:schemeClr val="dk1"/>
                </a:solidFill>
                <a:latin typeface="Assistant"/>
                <a:ea typeface="Assistant"/>
                <a:cs typeface="Assistant"/>
                <a:sym typeface="Assistant"/>
              </a:rPr>
              <a:t> exposure, and showcasing and sharing projects</a:t>
            </a:r>
            <a:endParaRPr lang="en-US" sz="1200" dirty="0">
              <a:solidFill>
                <a:schemeClr val="dk1"/>
              </a:solidFill>
              <a:latin typeface="Assistant"/>
              <a:ea typeface="Assistant"/>
              <a:cs typeface="Assistant"/>
              <a:sym typeface="Assistant"/>
            </a:endParaRPr>
          </a:p>
        </p:txBody>
      </p:sp>
      <p:sp>
        <p:nvSpPr>
          <p:cNvPr id="1035" name="Google Shape;1035;p37"/>
          <p:cNvSpPr txBox="1"/>
          <p:nvPr/>
        </p:nvSpPr>
        <p:spPr>
          <a:xfrm>
            <a:off x="2395543" y="829545"/>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#1 | </a:t>
            </a:r>
            <a:r>
              <a:rPr lang="en-US" sz="2800" dirty="0">
                <a:solidFill>
                  <a:schemeClr val="dk1"/>
                </a:solidFill>
                <a:latin typeface="Assistant" panose="020B0604020202020204" charset="-79"/>
                <a:ea typeface="Assistant ExtraBold"/>
                <a:cs typeface="Assistant" panose="020B0604020202020204" charset="-79"/>
                <a:sym typeface="Assistant ExtraBold"/>
              </a:rPr>
              <a:t>Strategic City</a:t>
            </a:r>
            <a:endParaRPr dirty="0"/>
          </a:p>
        </p:txBody>
      </p:sp>
      <p:pic>
        <p:nvPicPr>
          <p:cNvPr id="1036" name="Google Shape;1036;p37"/>
          <p:cNvPicPr preferRelativeResize="0"/>
          <p:nvPr/>
        </p:nvPicPr>
        <p:blipFill rotWithShape="1">
          <a:blip r:embed="rId3">
            <a:alphaModFix/>
          </a:blip>
          <a:srcRect l="10464" r="10658"/>
          <a:stretch/>
        </p:blipFill>
        <p:spPr>
          <a:xfrm>
            <a:off x="6358885" y="1638584"/>
            <a:ext cx="5219033" cy="4729692"/>
          </a:xfrm>
          <a:prstGeom prst="rect">
            <a:avLst/>
          </a:prstGeom>
          <a:noFill/>
          <a:ln>
            <a:noFill/>
          </a:ln>
        </p:spPr>
      </p:pic>
    </p:spTree>
    <p:extLst>
      <p:ext uri="{BB962C8B-B14F-4D97-AF65-F5344CB8AC3E}">
        <p14:creationId xmlns:p14="http://schemas.microsoft.com/office/powerpoint/2010/main" val="2610935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38" descr="A group of people posing for a photo&#10;&#10;Description automatically generated"/>
          <p:cNvPicPr preferRelativeResize="0"/>
          <p:nvPr/>
        </p:nvPicPr>
        <p:blipFill rotWithShape="1">
          <a:blip r:embed="rId3">
            <a:alphaModFix/>
          </a:blip>
          <a:srcRect t="13450"/>
          <a:stretch/>
        </p:blipFill>
        <p:spPr>
          <a:xfrm>
            <a:off x="1134362" y="3204818"/>
            <a:ext cx="9123408" cy="4035850"/>
          </a:xfrm>
          <a:prstGeom prst="rect">
            <a:avLst/>
          </a:prstGeom>
          <a:noFill/>
          <a:ln>
            <a:noFill/>
          </a:ln>
        </p:spPr>
      </p:pic>
      <p:sp>
        <p:nvSpPr>
          <p:cNvPr id="1043" name="Google Shape;1043;p38"/>
          <p:cNvSpPr/>
          <p:nvPr/>
        </p:nvSpPr>
        <p:spPr>
          <a:xfrm>
            <a:off x="9433833" y="169736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Innovation</a:t>
            </a:r>
            <a:endParaRPr sz="2000" b="1" dirty="0">
              <a:solidFill>
                <a:schemeClr val="lt1"/>
              </a:solidFill>
              <a:latin typeface="Assistant"/>
              <a:ea typeface="Assistant"/>
              <a:cs typeface="Assistant"/>
              <a:sym typeface="Assistant"/>
            </a:endParaRPr>
          </a:p>
        </p:txBody>
      </p:sp>
      <p:sp>
        <p:nvSpPr>
          <p:cNvPr id="1044" name="Google Shape;1044;p38"/>
          <p:cNvSpPr/>
          <p:nvPr/>
        </p:nvSpPr>
        <p:spPr>
          <a:xfrm>
            <a:off x="7596068" y="169736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Organization</a:t>
            </a:r>
            <a:endParaRPr dirty="0"/>
          </a:p>
        </p:txBody>
      </p:sp>
      <p:sp>
        <p:nvSpPr>
          <p:cNvPr id="1045" name="Google Shape;1045;p38"/>
          <p:cNvSpPr/>
          <p:nvPr/>
        </p:nvSpPr>
        <p:spPr>
          <a:xfrm>
            <a:off x="5758303" y="168448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Management</a:t>
            </a:r>
            <a:endParaRPr dirty="0"/>
          </a:p>
        </p:txBody>
      </p:sp>
      <p:sp>
        <p:nvSpPr>
          <p:cNvPr id="1046" name="Google Shape;1046;p38"/>
          <p:cNvSpPr/>
          <p:nvPr/>
        </p:nvSpPr>
        <p:spPr>
          <a:xfrm>
            <a:off x="3920538" y="1697360"/>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Policy</a:t>
            </a:r>
            <a:endParaRPr dirty="0"/>
          </a:p>
        </p:txBody>
      </p:sp>
      <p:sp>
        <p:nvSpPr>
          <p:cNvPr id="1047" name="Google Shape;1047;p38"/>
          <p:cNvSpPr/>
          <p:nvPr/>
        </p:nvSpPr>
        <p:spPr>
          <a:xfrm>
            <a:off x="2082773" y="1697360"/>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Impact</a:t>
            </a:r>
            <a:endParaRPr dirty="0"/>
          </a:p>
        </p:txBody>
      </p:sp>
      <p:sp>
        <p:nvSpPr>
          <p:cNvPr id="1048" name="Google Shape;1048;p38"/>
          <p:cNvSpPr/>
          <p:nvPr/>
        </p:nvSpPr>
        <p:spPr>
          <a:xfrm>
            <a:off x="245008" y="1687321"/>
            <a:ext cx="1647875" cy="501234"/>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Scaling</a:t>
            </a:r>
            <a:endParaRPr dirty="0"/>
          </a:p>
        </p:txBody>
      </p:sp>
      <p:sp>
        <p:nvSpPr>
          <p:cNvPr id="1049" name="Google Shape;1049;p38"/>
          <p:cNvSpPr/>
          <p:nvPr/>
        </p:nvSpPr>
        <p:spPr>
          <a:xfrm>
            <a:off x="9433833" y="2236694"/>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dirty="0">
                <a:solidFill>
                  <a:schemeClr val="dk1"/>
                </a:solidFill>
                <a:latin typeface="Assistant"/>
                <a:ea typeface="Assistant"/>
                <a:cs typeface="Assistant"/>
                <a:sym typeface="Assistant"/>
              </a:rPr>
              <a:t>Innovative and creative solutions to challenges</a:t>
            </a:r>
            <a:endParaRPr lang="en-US" sz="1200" dirty="0"/>
          </a:p>
        </p:txBody>
      </p:sp>
      <p:sp>
        <p:nvSpPr>
          <p:cNvPr id="1050" name="Google Shape;1050;p38"/>
          <p:cNvSpPr/>
          <p:nvPr/>
        </p:nvSpPr>
        <p:spPr>
          <a:xfrm>
            <a:off x="7596068" y="2236694"/>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sz="1200" dirty="0">
                <a:solidFill>
                  <a:schemeClr val="dk1"/>
                </a:solidFill>
                <a:latin typeface="Assistant"/>
                <a:ea typeface="Assistant"/>
                <a:cs typeface="Assistant"/>
                <a:sym typeface="Assistant"/>
              </a:rPr>
              <a:t>Cross-departmental action, integrated into the city’s DNA</a:t>
            </a:r>
            <a:endParaRPr lang="en-US" sz="1100" dirty="0"/>
          </a:p>
        </p:txBody>
      </p:sp>
      <p:sp>
        <p:nvSpPr>
          <p:cNvPr id="1051" name="Google Shape;1051;p38"/>
          <p:cNvSpPr/>
          <p:nvPr/>
        </p:nvSpPr>
        <p:spPr>
          <a:xfrm>
            <a:off x="3920537" y="2249572"/>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sz="1200" dirty="0">
                <a:solidFill>
                  <a:schemeClr val="dk1"/>
                </a:solidFill>
                <a:latin typeface="Assistant"/>
                <a:ea typeface="Assistant"/>
                <a:cs typeface="Assistant"/>
                <a:sym typeface="Assistant"/>
              </a:rPr>
              <a:t>Formulating and adopting a municipal policy </a:t>
            </a:r>
            <a:endParaRPr lang="en-US" sz="1100" dirty="0"/>
          </a:p>
        </p:txBody>
      </p:sp>
      <p:sp>
        <p:nvSpPr>
          <p:cNvPr id="1052" name="Google Shape;1052;p38"/>
          <p:cNvSpPr/>
          <p:nvPr/>
        </p:nvSpPr>
        <p:spPr>
          <a:xfrm>
            <a:off x="5758301" y="2236693"/>
            <a:ext cx="1647875" cy="917147"/>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200" dirty="0">
                <a:solidFill>
                  <a:schemeClr val="dk1"/>
                </a:solidFill>
                <a:latin typeface="Assistant"/>
                <a:ea typeface="Assistant"/>
                <a:cs typeface="Assistant"/>
                <a:sym typeface="Assistant"/>
              </a:rPr>
              <a:t>Engaged and proactive leadership</a:t>
            </a:r>
            <a:endParaRPr sz="1100" dirty="0"/>
          </a:p>
        </p:txBody>
      </p:sp>
      <p:sp>
        <p:nvSpPr>
          <p:cNvPr id="1053" name="Google Shape;1053;p38"/>
          <p:cNvSpPr/>
          <p:nvPr/>
        </p:nvSpPr>
        <p:spPr>
          <a:xfrm>
            <a:off x="2082773" y="2236693"/>
            <a:ext cx="1647875" cy="866169"/>
          </a:xfrm>
          <a:prstGeom prst="rect">
            <a:avLst/>
          </a:prstGeom>
          <a:solidFill>
            <a:srgbClr val="D9F3E8"/>
          </a:solidFill>
          <a:ln>
            <a:noFill/>
          </a:ln>
        </p:spPr>
        <p:txBody>
          <a:bodyPr spcFirstLastPara="1" wrap="square" lIns="91425" tIns="45700" rIns="91425" bIns="45700" anchor="ctr" anchorCtr="0">
            <a:noAutofit/>
          </a:bodyPr>
          <a:lstStyle/>
          <a:p>
            <a:pPr lvl="0" algn="ctr"/>
            <a:r>
              <a:rPr lang="en-US" sz="1200" dirty="0">
                <a:solidFill>
                  <a:schemeClr val="dk1"/>
                </a:solidFill>
                <a:latin typeface="Assistant"/>
                <a:ea typeface="Assistant"/>
                <a:cs typeface="Assistant"/>
                <a:sym typeface="Assistant"/>
              </a:rPr>
              <a:t>Impacting the majority of children in the city; “visible results on the ground”</a:t>
            </a:r>
            <a:endParaRPr lang="en-US" sz="1100" dirty="0"/>
          </a:p>
        </p:txBody>
      </p:sp>
      <p:sp>
        <p:nvSpPr>
          <p:cNvPr id="1054" name="Google Shape;1054;p38"/>
          <p:cNvSpPr/>
          <p:nvPr/>
        </p:nvSpPr>
        <p:spPr>
          <a:xfrm>
            <a:off x="245008" y="2226654"/>
            <a:ext cx="1647875" cy="866169"/>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200" dirty="0">
                <a:solidFill>
                  <a:schemeClr val="dk1"/>
                </a:solidFill>
                <a:latin typeface="Assistant"/>
                <a:ea typeface="Assistant"/>
                <a:cs typeface="Assistant"/>
                <a:sym typeface="Assistant"/>
              </a:rPr>
              <a:t>Expanding activities and establishing a mechanism</a:t>
            </a:r>
            <a:endParaRPr sz="1100" dirty="0"/>
          </a:p>
        </p:txBody>
      </p:sp>
      <p:sp>
        <p:nvSpPr>
          <p:cNvPr id="1056" name="Google Shape;1056;p38"/>
          <p:cNvSpPr txBox="1"/>
          <p:nvPr/>
        </p:nvSpPr>
        <p:spPr>
          <a:xfrm>
            <a:off x="1374275" y="1051054"/>
            <a:ext cx="11095788" cy="553957"/>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000" dirty="0">
                <a:solidFill>
                  <a:schemeClr val="dk1"/>
                </a:solidFill>
                <a:latin typeface="Assistant ExtraBold"/>
                <a:ea typeface="Assistant ExtraBold"/>
                <a:cs typeface="Assistant ExtraBold"/>
                <a:sym typeface="Assistant ExtraBold"/>
              </a:rPr>
              <a:t>Sphere of Impact #1 | </a:t>
            </a:r>
            <a:r>
              <a:rPr lang="en-US" sz="2000" dirty="0">
                <a:solidFill>
                  <a:schemeClr val="dk1"/>
                </a:solidFill>
                <a:latin typeface="Assistant" panose="020B0604020202020204" charset="-79"/>
                <a:ea typeface="Assistant ExtraBold"/>
                <a:cs typeface="Assistant" panose="020B0604020202020204" charset="-79"/>
                <a:sym typeface="Assistant ExtraBold"/>
              </a:rPr>
              <a:t>Transitioning from a Strategic City to the Next Lighthouse City</a:t>
            </a:r>
            <a:endParaRPr sz="1100" dirty="0"/>
          </a:p>
        </p:txBody>
      </p:sp>
    </p:spTree>
    <p:extLst>
      <p:ext uri="{BB962C8B-B14F-4D97-AF65-F5344CB8AC3E}">
        <p14:creationId xmlns:p14="http://schemas.microsoft.com/office/powerpoint/2010/main" val="398364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
          <p:cNvSpPr/>
          <p:nvPr/>
        </p:nvSpPr>
        <p:spPr>
          <a:xfrm>
            <a:off x="0" y="0"/>
            <a:ext cx="12192000" cy="6858000"/>
          </a:xfrm>
          <a:prstGeom prst="rect">
            <a:avLst/>
          </a:prstGeom>
          <a:solidFill>
            <a:srgbClr val="33BD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3"/>
          <p:cNvSpPr txBox="1"/>
          <p:nvPr/>
        </p:nvSpPr>
        <p:spPr>
          <a:xfrm>
            <a:off x="2053247" y="2621393"/>
            <a:ext cx="9435129" cy="1107955"/>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6600" b="1" dirty="0">
                <a:solidFill>
                  <a:schemeClr val="lt1"/>
                </a:solidFill>
                <a:latin typeface="Assistant ExtraBold"/>
                <a:ea typeface="Assistant ExtraBold"/>
                <a:cs typeface="Assistant ExtraBold"/>
                <a:sym typeface="Assistant ExtraBold"/>
              </a:rPr>
              <a:t>The Work </a:t>
            </a:r>
            <a:r>
              <a:rPr lang="en-US" sz="6600" b="1" dirty="0">
                <a:solidFill>
                  <a:schemeClr val="lt1"/>
                </a:solidFill>
                <a:latin typeface="Assistant ExtraBold"/>
                <a:cs typeface="Assistant ExtraBold"/>
                <a:sym typeface="Assistant ExtraBold"/>
              </a:rPr>
              <a:t>Process</a:t>
            </a:r>
            <a:endParaRPr sz="1600" dirty="0"/>
          </a:p>
        </p:txBody>
      </p:sp>
      <p:sp>
        <p:nvSpPr>
          <p:cNvPr id="500" name="Google Shape;500;p3"/>
          <p:cNvSpPr txBox="1"/>
          <p:nvPr/>
        </p:nvSpPr>
        <p:spPr>
          <a:xfrm>
            <a:off x="-114081" y="533089"/>
            <a:ext cx="2739498" cy="4685858"/>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19900" b="1" dirty="0">
                <a:solidFill>
                  <a:schemeClr val="lt1"/>
                </a:solidFill>
                <a:latin typeface="Assistant ExtraBold"/>
                <a:ea typeface="Assistant ExtraBold"/>
                <a:cs typeface="Assistant ExtraBold"/>
                <a:sym typeface="Assistant ExtraBold"/>
              </a:rPr>
              <a:t>1</a:t>
            </a:r>
            <a:endParaRPr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39"/>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63" name="Google Shape;1063;p39"/>
          <p:cNvSpPr txBox="1"/>
          <p:nvPr/>
        </p:nvSpPr>
        <p:spPr>
          <a:xfrm>
            <a:off x="2229774" y="829808"/>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#2 | </a:t>
            </a:r>
            <a:r>
              <a:rPr lang="en-US" sz="2800" dirty="0">
                <a:solidFill>
                  <a:schemeClr val="dk1"/>
                </a:solidFill>
                <a:latin typeface="Assistant" panose="020B0604020202020204" charset="-79"/>
                <a:ea typeface="Assistant ExtraBold"/>
                <a:cs typeface="Assistant" panose="020B0604020202020204" charset="-79"/>
                <a:sym typeface="Assistant ExtraBold"/>
              </a:rPr>
              <a:t>Strategic Partnerships</a:t>
            </a:r>
            <a:endParaRPr dirty="0"/>
          </a:p>
        </p:txBody>
      </p:sp>
      <p:sp>
        <p:nvSpPr>
          <p:cNvPr id="1064" name="Google Shape;1064;p39"/>
          <p:cNvSpPr txBox="1"/>
          <p:nvPr/>
        </p:nvSpPr>
        <p:spPr>
          <a:xfrm>
            <a:off x="258017" y="1972880"/>
            <a:ext cx="5083524" cy="392411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8DE9E7"/>
              </a:buClr>
              <a:buSzPts val="1800"/>
              <a:buFont typeface="Arial"/>
              <a:buChar char="•"/>
            </a:pPr>
            <a:r>
              <a:rPr lang="en-US" sz="1800" dirty="0">
                <a:solidFill>
                  <a:schemeClr val="dk1"/>
                </a:solidFill>
                <a:latin typeface="Assistant"/>
                <a:ea typeface="Assistant"/>
                <a:cs typeface="Assistant"/>
                <a:sym typeface="Assistant"/>
              </a:rPr>
              <a:t>Influencing </a:t>
            </a:r>
            <a:r>
              <a:rPr lang="en-US" sz="1800" b="1" dirty="0">
                <a:solidFill>
                  <a:schemeClr val="dk1"/>
                </a:solidFill>
                <a:latin typeface="Assistant"/>
                <a:ea typeface="Assistant"/>
                <a:cs typeface="Assistant"/>
                <a:sym typeface="Assistant"/>
              </a:rPr>
              <a:t>policy and action on the ground</a:t>
            </a:r>
            <a:endParaRPr lang="en-US" b="1" dirty="0"/>
          </a:p>
          <a:p>
            <a:pPr marL="342900" marR="0" lvl="0" indent="-292100" algn="l">
              <a:lnSpc>
                <a:spcPct val="150000"/>
              </a:lnSpc>
              <a:spcBef>
                <a:spcPts val="0"/>
              </a:spcBef>
              <a:spcAft>
                <a:spcPts val="0"/>
              </a:spcAft>
              <a:buClr>
                <a:srgbClr val="8DE9E7"/>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b="1" dirty="0">
                <a:solidFill>
                  <a:schemeClr val="dk1"/>
                </a:solidFill>
                <a:latin typeface="Assistant"/>
                <a:ea typeface="Assistant"/>
                <a:cs typeface="Assistant"/>
                <a:sym typeface="Assistant"/>
              </a:rPr>
              <a:t>Knowledge</a:t>
            </a:r>
            <a:r>
              <a:rPr lang="en-US" sz="1800" dirty="0">
                <a:solidFill>
                  <a:schemeClr val="dk1"/>
                </a:solidFill>
                <a:latin typeface="Assistant"/>
                <a:ea typeface="Assistant"/>
                <a:cs typeface="Assistant"/>
                <a:sym typeface="Assistant"/>
              </a:rPr>
              <a:t> development and expansion</a:t>
            </a:r>
            <a:endParaRPr lang="en-US" sz="1800" b="1" dirty="0">
              <a:solidFill>
                <a:schemeClr val="dk1"/>
              </a:solidFill>
              <a:latin typeface="Assistant"/>
              <a:ea typeface="Assistant"/>
              <a:cs typeface="Assistant"/>
              <a:sym typeface="Assistant"/>
            </a:endParaRPr>
          </a:p>
          <a:p>
            <a:pPr marL="342900" marR="0" lvl="0" indent="-292100" algn="l">
              <a:lnSpc>
                <a:spcPct val="150000"/>
              </a:lnSpc>
              <a:spcBef>
                <a:spcPts val="0"/>
              </a:spcBef>
              <a:spcAft>
                <a:spcPts val="0"/>
              </a:spcAft>
              <a:buClr>
                <a:srgbClr val="8DE9E7"/>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dirty="0">
                <a:solidFill>
                  <a:schemeClr val="dk1"/>
                </a:solidFill>
                <a:latin typeface="Assistant"/>
                <a:ea typeface="Assistant"/>
                <a:cs typeface="Assistant"/>
                <a:sym typeface="Assistant"/>
              </a:rPr>
              <a:t>Broadening </a:t>
            </a:r>
            <a:r>
              <a:rPr lang="en-US" sz="1800" b="1" dirty="0">
                <a:solidFill>
                  <a:schemeClr val="dk1"/>
                </a:solidFill>
                <a:latin typeface="Assistant"/>
                <a:ea typeface="Assistant"/>
                <a:cs typeface="Assistant"/>
                <a:sym typeface="Assistant"/>
              </a:rPr>
              <a:t>target audiences</a:t>
            </a:r>
          </a:p>
          <a:p>
            <a:pPr marL="342900" marR="0" lvl="0" indent="-292100" algn="l">
              <a:lnSpc>
                <a:spcPct val="150000"/>
              </a:lnSpc>
              <a:spcBef>
                <a:spcPts val="0"/>
              </a:spcBef>
              <a:spcAft>
                <a:spcPts val="0"/>
              </a:spcAft>
              <a:buClr>
                <a:srgbClr val="8DE9E7"/>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dirty="0">
                <a:solidFill>
                  <a:schemeClr val="dk1"/>
                </a:solidFill>
                <a:latin typeface="Assistant"/>
                <a:ea typeface="Assistant"/>
                <a:cs typeface="Assistant"/>
                <a:sym typeface="Assistant"/>
              </a:rPr>
              <a:t>Engaging additional </a:t>
            </a:r>
            <a:r>
              <a:rPr lang="en-US" sz="1800" b="1" dirty="0">
                <a:solidFill>
                  <a:schemeClr val="dk1"/>
                </a:solidFill>
                <a:latin typeface="Assistant"/>
                <a:ea typeface="Assistant"/>
                <a:cs typeface="Assistant"/>
                <a:sym typeface="Assistant"/>
              </a:rPr>
              <a:t>sectors</a:t>
            </a:r>
            <a:r>
              <a:rPr lang="en-US" sz="1800" dirty="0">
                <a:solidFill>
                  <a:schemeClr val="dk1"/>
                </a:solidFill>
                <a:latin typeface="Assistant"/>
                <a:ea typeface="Assistant"/>
                <a:cs typeface="Assistant"/>
                <a:sym typeface="Assistant"/>
              </a:rPr>
              <a:t>: government, civil society, private sector, and academia</a:t>
            </a:r>
            <a:endParaRPr lang="en-US" dirty="0"/>
          </a:p>
          <a:p>
            <a:pPr marL="342900" marR="0" lvl="0" indent="-292100" algn="l">
              <a:lnSpc>
                <a:spcPct val="150000"/>
              </a:lnSpc>
              <a:spcBef>
                <a:spcPts val="0"/>
              </a:spcBef>
              <a:spcAft>
                <a:spcPts val="0"/>
              </a:spcAft>
              <a:buClr>
                <a:srgbClr val="8DE9E7"/>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dirty="0">
                <a:solidFill>
                  <a:schemeClr val="dk1"/>
                </a:solidFill>
                <a:latin typeface="Assistant"/>
                <a:ea typeface="Assistant"/>
                <a:cs typeface="Assistant"/>
                <a:sym typeface="Assistant"/>
              </a:rPr>
              <a:t>Pooling </a:t>
            </a:r>
            <a:r>
              <a:rPr lang="en-US" sz="1800" b="1" dirty="0">
                <a:solidFill>
                  <a:schemeClr val="dk1"/>
                </a:solidFill>
                <a:latin typeface="Assistant"/>
                <a:ea typeface="Assistant"/>
                <a:cs typeface="Assistant"/>
                <a:sym typeface="Assistant"/>
              </a:rPr>
              <a:t>resources</a:t>
            </a:r>
            <a:endParaRPr lang="en-US" b="1" dirty="0"/>
          </a:p>
          <a:p>
            <a:pPr marL="342900" marR="0" lvl="0" indent="-292100" algn="l">
              <a:lnSpc>
                <a:spcPct val="150000"/>
              </a:lnSpc>
              <a:spcBef>
                <a:spcPts val="0"/>
              </a:spcBef>
              <a:spcAft>
                <a:spcPts val="0"/>
              </a:spcAft>
              <a:buClr>
                <a:srgbClr val="8DE9E7"/>
              </a:buClr>
              <a:buSzPts val="800"/>
              <a:buFont typeface="Arial"/>
              <a:buNone/>
            </a:pPr>
            <a:endParaRPr lang="en-US" sz="800" b="1" dirty="0">
              <a:solidFill>
                <a:schemeClr val="dk1"/>
              </a:solidFill>
              <a:latin typeface="Assistant"/>
              <a:ea typeface="Assistant"/>
              <a:cs typeface="Assistant"/>
              <a:sym typeface="Assistant"/>
            </a:endParaRPr>
          </a:p>
          <a:p>
            <a:pPr marL="342900" lvl="0" indent="-342900">
              <a:lnSpc>
                <a:spcPct val="150000"/>
              </a:lnSpc>
              <a:buClr>
                <a:srgbClr val="8DE9E7"/>
              </a:buClr>
              <a:buSzPts val="1800"/>
              <a:buFont typeface="Arial"/>
              <a:buChar char="•"/>
            </a:pPr>
            <a:r>
              <a:rPr lang="en-US" sz="1800" b="1" dirty="0">
                <a:solidFill>
                  <a:schemeClr val="dk1"/>
                </a:solidFill>
                <a:latin typeface="Assistant"/>
                <a:ea typeface="Assistant"/>
                <a:cs typeface="Assistant"/>
                <a:sym typeface="Assistant"/>
              </a:rPr>
              <a:t>Strengthening efforts </a:t>
            </a:r>
            <a:r>
              <a:rPr lang="en-US" sz="1800" dirty="0">
                <a:solidFill>
                  <a:schemeClr val="dk1"/>
                </a:solidFill>
                <a:latin typeface="Assistant"/>
                <a:ea typeface="Assistant"/>
                <a:cs typeface="Assistant"/>
                <a:sym typeface="Assistant"/>
              </a:rPr>
              <a:t>within municipalities</a:t>
            </a:r>
            <a:endParaRPr lang="en-US" dirty="0"/>
          </a:p>
        </p:txBody>
      </p:sp>
      <p:sp>
        <p:nvSpPr>
          <p:cNvPr id="1065" name="Google Shape;1065;p39"/>
          <p:cNvSpPr txBox="1"/>
          <p:nvPr/>
        </p:nvSpPr>
        <p:spPr>
          <a:xfrm>
            <a:off x="290993" y="1106869"/>
            <a:ext cx="6332838"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rgbClr val="8DE9E7"/>
                </a:solidFill>
                <a:latin typeface="Assistant"/>
                <a:ea typeface="Assistant"/>
                <a:cs typeface="Assistant"/>
                <a:sym typeface="Assistant"/>
              </a:rPr>
              <a:t>Goals</a:t>
            </a:r>
            <a:endParaRPr sz="2000" b="1" dirty="0">
              <a:solidFill>
                <a:srgbClr val="8DE9E7"/>
              </a:solidFill>
              <a:latin typeface="Assistant"/>
              <a:ea typeface="Assistant"/>
              <a:cs typeface="Assistant"/>
              <a:sym typeface="Assistant"/>
            </a:endParaRPr>
          </a:p>
        </p:txBody>
      </p:sp>
      <p:grpSp>
        <p:nvGrpSpPr>
          <p:cNvPr id="1066" name="Google Shape;1066;p39"/>
          <p:cNvGrpSpPr/>
          <p:nvPr/>
        </p:nvGrpSpPr>
        <p:grpSpPr>
          <a:xfrm>
            <a:off x="5900673" y="1643504"/>
            <a:ext cx="4755571" cy="4755571"/>
            <a:chOff x="3772608" y="1005326"/>
            <a:chExt cx="4755571" cy="4755571"/>
          </a:xfrm>
        </p:grpSpPr>
        <p:sp>
          <p:nvSpPr>
            <p:cNvPr id="1067" name="Google Shape;1067;p39"/>
            <p:cNvSpPr/>
            <p:nvPr/>
          </p:nvSpPr>
          <p:spPr>
            <a:xfrm>
              <a:off x="3772608" y="10053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1068" name="Google Shape;1068;p39"/>
            <p:cNvGrpSpPr/>
            <p:nvPr/>
          </p:nvGrpSpPr>
          <p:grpSpPr>
            <a:xfrm>
              <a:off x="4186625" y="1528378"/>
              <a:ext cx="3927537" cy="3908307"/>
              <a:chOff x="1045872" y="52167"/>
              <a:chExt cx="3927537" cy="3908307"/>
            </a:xfrm>
          </p:grpSpPr>
          <p:sp>
            <p:nvSpPr>
              <p:cNvPr id="1069" name="Google Shape;1069;p39"/>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0" name="Google Shape;1070;p39"/>
              <p:cNvSpPr txBox="1"/>
              <p:nvPr/>
            </p:nvSpPr>
            <p:spPr>
              <a:xfrm>
                <a:off x="2989924" y="1043940"/>
                <a:ext cx="1663729"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Municipal Programs</a:t>
                </a:r>
                <a:endParaRPr sz="2400" b="1" dirty="0">
                  <a:solidFill>
                    <a:schemeClr val="lt1"/>
                  </a:solidFill>
                  <a:latin typeface="Assistant"/>
                  <a:ea typeface="Assistant"/>
                  <a:cs typeface="Assistant"/>
                  <a:sym typeface="Assistant"/>
                </a:endParaRPr>
              </a:p>
            </p:txBody>
          </p:sp>
          <p:sp>
            <p:nvSpPr>
              <p:cNvPr id="1071" name="Google Shape;1071;p39"/>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2" name="Google Shape;1072;p39"/>
              <p:cNvSpPr txBox="1"/>
              <p:nvPr/>
            </p:nvSpPr>
            <p:spPr>
              <a:xfrm>
                <a:off x="2123950" y="2499409"/>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1073" name="Google Shape;1073;p39"/>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4" name="Google Shape;1074;p39"/>
              <p:cNvSpPr txBox="1"/>
              <p:nvPr/>
            </p:nvSpPr>
            <p:spPr>
              <a:xfrm>
                <a:off x="1323963" y="1121505"/>
                <a:ext cx="1733709"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1075" name="Google Shape;1075;p39"/>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6" name="Google Shape;1076;p39"/>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077" name="Google Shape;1077;p39"/>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1078" name="Google Shape;1078;p39"/>
            <p:cNvSpPr txBox="1"/>
            <p:nvPr/>
          </p:nvSpPr>
          <p:spPr>
            <a:xfrm>
              <a:off x="5291530" y="1156212"/>
              <a:ext cx="1813789"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b="1" dirty="0">
                  <a:solidFill>
                    <a:schemeClr val="lt1"/>
                  </a:solidFill>
                  <a:latin typeface="Assistant"/>
                  <a:ea typeface="Assistant"/>
                  <a:cs typeface="Assistant"/>
                  <a:sym typeface="Assistant"/>
                </a:rPr>
                <a:t>Community</a:t>
              </a:r>
              <a:endParaRPr sz="24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399866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40"/>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85" name="Google Shape;1085;p40"/>
          <p:cNvSpPr txBox="1"/>
          <p:nvPr/>
        </p:nvSpPr>
        <p:spPr>
          <a:xfrm>
            <a:off x="420808" y="1687874"/>
            <a:ext cx="9155763" cy="5032106"/>
          </a:xfrm>
          <a:prstGeom prst="rect">
            <a:avLst/>
          </a:prstGeom>
          <a:noFill/>
          <a:ln>
            <a:noFill/>
          </a:ln>
        </p:spPr>
        <p:txBody>
          <a:bodyPr spcFirstLastPara="1" wrap="square" lIns="91425" tIns="45700" rIns="91425" bIns="45700" anchor="t" anchorCtr="0">
            <a:spAutoFit/>
          </a:bodyPr>
          <a:lstStyle/>
          <a:p>
            <a:pPr marR="0" lvl="0" algn="l">
              <a:lnSpc>
                <a:spcPct val="150000"/>
              </a:lnSpc>
              <a:spcBef>
                <a:spcPts val="0"/>
              </a:spcBef>
              <a:spcAft>
                <a:spcPts val="0"/>
              </a:spcAft>
              <a:buClr>
                <a:schemeClr val="dk1"/>
              </a:buClr>
              <a:buSzPts val="1800"/>
            </a:pPr>
            <a:r>
              <a:rPr lang="en-US" sz="1600" b="1" dirty="0">
                <a:solidFill>
                  <a:schemeClr val="dk1"/>
                </a:solidFill>
                <a:latin typeface="Assistant"/>
                <a:ea typeface="Assistant"/>
                <a:cs typeface="Assistant"/>
                <a:sym typeface="Assistant"/>
              </a:rPr>
              <a:t>Government</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Dedicated guidelines for adapting spaces for early childhood in urban renewal processes - Urban Renewal Authority</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Expanding planning guidelines – Ministry of Construction and Housing</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Ministry of Welfare</a:t>
            </a:r>
            <a:endParaRPr sz="1200" dirty="0"/>
          </a:p>
          <a:p>
            <a:pPr marR="0" lvl="0" algn="l">
              <a:lnSpc>
                <a:spcPct val="150000"/>
              </a:lnSpc>
              <a:spcBef>
                <a:spcPts val="0"/>
              </a:spcBef>
              <a:spcAft>
                <a:spcPts val="0"/>
              </a:spcAft>
              <a:buClr>
                <a:schemeClr val="dk1"/>
              </a:buClr>
              <a:buSzPts val="1800"/>
            </a:pPr>
            <a:r>
              <a:rPr lang="en-US" sz="1600" b="1" dirty="0">
                <a:solidFill>
                  <a:schemeClr val="dk1"/>
                </a:solidFill>
                <a:latin typeface="Assistant"/>
                <a:ea typeface="Assistant"/>
                <a:cs typeface="Assistant"/>
                <a:sym typeface="Assistant"/>
              </a:rPr>
              <a:t>Civil Society</a:t>
            </a:r>
            <a:endParaRPr sz="1200" dirty="0"/>
          </a:p>
          <a:p>
            <a:pPr marL="800100" lvl="1" indent="-342900">
              <a:lnSpc>
                <a:spcPct val="150000"/>
              </a:lnSpc>
              <a:buClr>
                <a:schemeClr val="dk1"/>
              </a:buClr>
              <a:buSzPts val="1800"/>
              <a:buFont typeface="Arial"/>
              <a:buChar char="•"/>
            </a:pPr>
            <a:r>
              <a:rPr lang="en-US" sz="1600" dirty="0" err="1">
                <a:solidFill>
                  <a:schemeClr val="dk1"/>
                </a:solidFill>
                <a:latin typeface="Assistant"/>
                <a:ea typeface="Assistant"/>
                <a:cs typeface="Assistant"/>
                <a:sym typeface="Assistant"/>
              </a:rPr>
              <a:t>Ma’oz</a:t>
            </a:r>
            <a:r>
              <a:rPr lang="en-US" sz="1600" dirty="0">
                <a:solidFill>
                  <a:schemeClr val="dk1"/>
                </a:solidFill>
                <a:latin typeface="Assistant"/>
                <a:ea typeface="Assistant"/>
                <a:cs typeface="Assistant"/>
                <a:sym typeface="Assistant"/>
              </a:rPr>
              <a:t> / Bloomberg-</a:t>
            </a:r>
            <a:r>
              <a:rPr lang="en-US" sz="1600" dirty="0" err="1">
                <a:solidFill>
                  <a:schemeClr val="dk1"/>
                </a:solidFill>
                <a:latin typeface="Assistant"/>
                <a:ea typeface="Assistant"/>
                <a:cs typeface="Assistant"/>
                <a:sym typeface="Assistant"/>
              </a:rPr>
              <a:t>Sagol</a:t>
            </a:r>
            <a:endParaRPr sz="1200" dirty="0"/>
          </a:p>
          <a:p>
            <a:pPr marR="0" lvl="0" algn="l">
              <a:lnSpc>
                <a:spcPct val="150000"/>
              </a:lnSpc>
              <a:spcBef>
                <a:spcPts val="0"/>
              </a:spcBef>
              <a:spcAft>
                <a:spcPts val="0"/>
              </a:spcAft>
              <a:buClr>
                <a:schemeClr val="dk1"/>
              </a:buClr>
              <a:buSzPts val="1800"/>
            </a:pPr>
            <a:r>
              <a:rPr lang="en-US" sz="1600" b="1" dirty="0">
                <a:solidFill>
                  <a:schemeClr val="dk1"/>
                </a:solidFill>
                <a:latin typeface="Assistant"/>
                <a:ea typeface="Assistant"/>
                <a:cs typeface="Assistant"/>
                <a:sym typeface="Assistant"/>
              </a:rPr>
              <a:t>Municipalities</a:t>
            </a:r>
            <a:endParaRPr sz="1200" dirty="0"/>
          </a:p>
          <a:p>
            <a:pPr marL="800100" lvl="1" indent="-342900">
              <a:lnSpc>
                <a:spcPct val="150000"/>
              </a:lnSpc>
              <a:buClr>
                <a:schemeClr val="dk1"/>
              </a:buClr>
              <a:buSzPts val="1800"/>
              <a:buFont typeface="Arial"/>
              <a:buChar char="•"/>
            </a:pPr>
            <a:r>
              <a:rPr lang="en-US" sz="1600" dirty="0">
                <a:solidFill>
                  <a:schemeClr val="dk1"/>
                </a:solidFill>
                <a:latin typeface="Assistant"/>
                <a:ea typeface="Assistant"/>
                <a:cs typeface="Assistant"/>
                <a:sym typeface="Assistant"/>
              </a:rPr>
              <a:t>Tel Aviv-Yafo Municipality – knowledge development</a:t>
            </a:r>
            <a:endParaRPr sz="1200" dirty="0"/>
          </a:p>
          <a:p>
            <a:pPr marL="800100" marR="0" lvl="1" indent="-342900" algn="l">
              <a:lnSpc>
                <a:spcPct val="150000"/>
              </a:lnSpc>
              <a:spcBef>
                <a:spcPts val="0"/>
              </a:spcBef>
              <a:spcAft>
                <a:spcPts val="0"/>
              </a:spcAft>
              <a:buClr>
                <a:schemeClr val="dk1"/>
              </a:buClr>
              <a:buSzPts val="1800"/>
              <a:buFont typeface="Arial"/>
              <a:buChar char="•"/>
            </a:pPr>
            <a:r>
              <a:rPr lang="en-US" sz="1600" b="0" i="0" u="none" strike="noStrike" cap="none" dirty="0">
                <a:solidFill>
                  <a:schemeClr val="dk1"/>
                </a:solidFill>
                <a:highlight>
                  <a:srgbClr val="8DE9E7"/>
                </a:highlight>
                <a:latin typeface="Assistant"/>
                <a:ea typeface="Assistant"/>
                <a:cs typeface="Assistant"/>
                <a:sym typeface="Assistant"/>
              </a:rPr>
              <a:t>Strategic cities</a:t>
            </a:r>
            <a:endParaRPr sz="1200" dirty="0"/>
          </a:p>
          <a:p>
            <a:pPr marR="0" lvl="0" algn="l">
              <a:lnSpc>
                <a:spcPct val="150000"/>
              </a:lnSpc>
              <a:spcBef>
                <a:spcPts val="0"/>
              </a:spcBef>
              <a:spcAft>
                <a:spcPts val="0"/>
              </a:spcAft>
              <a:buClr>
                <a:schemeClr val="dk1"/>
              </a:buClr>
              <a:buSzPts val="1800"/>
            </a:pPr>
            <a:r>
              <a:rPr lang="en-US" sz="1600" b="1" dirty="0">
                <a:solidFill>
                  <a:schemeClr val="dk1"/>
                </a:solidFill>
                <a:latin typeface="Assistant"/>
                <a:ea typeface="Assistant"/>
                <a:cs typeface="Assistant"/>
                <a:sym typeface="Assistant"/>
              </a:rPr>
              <a:t>Academia</a:t>
            </a:r>
            <a:endParaRPr lang="he-IL" sz="1600" b="1" dirty="0">
              <a:solidFill>
                <a:schemeClr val="dk1"/>
              </a:solidFill>
              <a:latin typeface="Assistant"/>
              <a:ea typeface="Assistant"/>
              <a:cs typeface="Assistant"/>
              <a:sym typeface="Assistant"/>
            </a:endParaRPr>
          </a:p>
          <a:p>
            <a:pPr marL="798513" lvl="4" indent="-341313">
              <a:lnSpc>
                <a:spcPct val="150000"/>
              </a:lnSpc>
              <a:buClr>
                <a:schemeClr val="dk1"/>
              </a:buClr>
              <a:buSzPts val="1800"/>
              <a:buFont typeface="Arial"/>
              <a:buChar char="•"/>
            </a:pPr>
            <a:r>
              <a:rPr lang="en-US" sz="1600" dirty="0">
                <a:solidFill>
                  <a:schemeClr val="dk1"/>
                </a:solidFill>
                <a:latin typeface="Assistant"/>
                <a:cs typeface="Assistant"/>
                <a:sym typeface="Assistant"/>
              </a:rPr>
              <a:t>NUR (Negev Urban Research)</a:t>
            </a:r>
            <a:endParaRPr sz="1600" dirty="0">
              <a:solidFill>
                <a:schemeClr val="dk1"/>
              </a:solidFill>
              <a:latin typeface="Assistant"/>
              <a:cs typeface="Assistant"/>
            </a:endParaRPr>
          </a:p>
          <a:p>
            <a:pPr marR="0" lvl="0" algn="l">
              <a:lnSpc>
                <a:spcPct val="150000"/>
              </a:lnSpc>
              <a:spcBef>
                <a:spcPts val="0"/>
              </a:spcBef>
              <a:spcAft>
                <a:spcPts val="0"/>
              </a:spcAft>
              <a:buClr>
                <a:schemeClr val="dk1"/>
              </a:buClr>
              <a:buSzPts val="1800"/>
            </a:pPr>
            <a:r>
              <a:rPr lang="en-US" sz="1600" b="1" dirty="0">
                <a:solidFill>
                  <a:schemeClr val="dk1"/>
                </a:solidFill>
                <a:latin typeface="Assistant"/>
                <a:ea typeface="Assistant"/>
                <a:cs typeface="Assistant"/>
                <a:sym typeface="Assistant"/>
              </a:rPr>
              <a:t>Business Sector</a:t>
            </a:r>
            <a:endParaRPr sz="1200" dirty="0"/>
          </a:p>
        </p:txBody>
      </p:sp>
      <p:sp>
        <p:nvSpPr>
          <p:cNvPr id="1086" name="Google Shape;1086;p40"/>
          <p:cNvSpPr txBox="1"/>
          <p:nvPr/>
        </p:nvSpPr>
        <p:spPr>
          <a:xfrm>
            <a:off x="3649788" y="1118872"/>
            <a:ext cx="6332838"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rgbClr val="8DE9E7"/>
                </a:solidFill>
                <a:latin typeface="Assistant"/>
                <a:ea typeface="Assistant"/>
                <a:cs typeface="Assistant"/>
                <a:sym typeface="Assistant"/>
              </a:rPr>
              <a:t>Potential Directions for Action</a:t>
            </a:r>
            <a:endParaRPr sz="1800" b="1" dirty="0">
              <a:solidFill>
                <a:srgbClr val="8DE9E7"/>
              </a:solidFill>
              <a:latin typeface="Assistant"/>
              <a:ea typeface="Assistant"/>
              <a:cs typeface="Assistant"/>
              <a:sym typeface="Assistant"/>
            </a:endParaRPr>
          </a:p>
        </p:txBody>
      </p:sp>
      <p:sp>
        <p:nvSpPr>
          <p:cNvPr id="1087" name="Google Shape;1087;p40"/>
          <p:cNvSpPr txBox="1"/>
          <p:nvPr/>
        </p:nvSpPr>
        <p:spPr>
          <a:xfrm>
            <a:off x="2197045" y="795727"/>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#2 | </a:t>
            </a:r>
            <a:r>
              <a:rPr lang="en-US" sz="2800" dirty="0">
                <a:solidFill>
                  <a:schemeClr val="dk1"/>
                </a:solidFill>
                <a:latin typeface="Assistant" panose="020B0604020202020204" charset="-79"/>
                <a:ea typeface="Assistant ExtraBold"/>
                <a:cs typeface="Assistant" panose="020B0604020202020204" charset="-79"/>
                <a:sym typeface="Assistant ExtraBold"/>
              </a:rPr>
              <a:t>Strategic Partnerships</a:t>
            </a:r>
            <a:endParaRPr dirty="0"/>
          </a:p>
        </p:txBody>
      </p:sp>
      <p:sp>
        <p:nvSpPr>
          <p:cNvPr id="1088" name="Google Shape;1088;p40"/>
          <p:cNvSpPr txBox="1"/>
          <p:nvPr/>
        </p:nvSpPr>
        <p:spPr>
          <a:xfrm>
            <a:off x="9728843" y="3337889"/>
            <a:ext cx="1858264" cy="1938952"/>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000" b="1" dirty="0">
                <a:solidFill>
                  <a:srgbClr val="8DE9E7"/>
                </a:solidFill>
                <a:latin typeface="Assistant"/>
                <a:ea typeface="Assistant"/>
                <a:cs typeface="Assistant"/>
                <a:sym typeface="Assistant"/>
              </a:rPr>
              <a:t>Unique populations:</a:t>
            </a:r>
          </a:p>
          <a:p>
            <a:pPr marL="0" marR="0" lvl="0" indent="0" algn="ctr">
              <a:lnSpc>
                <a:spcPct val="150000"/>
              </a:lnSpc>
              <a:spcBef>
                <a:spcPts val="0"/>
              </a:spcBef>
              <a:spcAft>
                <a:spcPts val="0"/>
              </a:spcAft>
              <a:buNone/>
            </a:pPr>
            <a:r>
              <a:rPr lang="en-US" sz="2000" dirty="0">
                <a:solidFill>
                  <a:srgbClr val="8DE9E7"/>
                </a:solidFill>
                <a:latin typeface="Assistant"/>
                <a:ea typeface="Assistant"/>
                <a:cs typeface="Assistant"/>
                <a:sym typeface="Assistant"/>
              </a:rPr>
              <a:t>Ultra-Orthodox</a:t>
            </a:r>
          </a:p>
          <a:p>
            <a:pPr marL="0" marR="0" lvl="0" indent="0" algn="ctr">
              <a:lnSpc>
                <a:spcPct val="150000"/>
              </a:lnSpc>
              <a:spcBef>
                <a:spcPts val="0"/>
              </a:spcBef>
              <a:spcAft>
                <a:spcPts val="0"/>
              </a:spcAft>
              <a:buNone/>
            </a:pPr>
            <a:r>
              <a:rPr lang="en-US" sz="2000" dirty="0">
                <a:solidFill>
                  <a:srgbClr val="8DE9E7"/>
                </a:solidFill>
                <a:latin typeface="Assistant"/>
                <a:ea typeface="Assistant"/>
                <a:cs typeface="Assistant"/>
                <a:sym typeface="Assistant"/>
              </a:rPr>
              <a:t>Arab</a:t>
            </a:r>
            <a:endParaRPr dirty="0"/>
          </a:p>
        </p:txBody>
      </p:sp>
      <p:sp>
        <p:nvSpPr>
          <p:cNvPr id="1089" name="Google Shape;1089;p40"/>
          <p:cNvSpPr/>
          <p:nvPr/>
        </p:nvSpPr>
        <p:spPr>
          <a:xfrm rot="10800000">
            <a:off x="9383736" y="2103352"/>
            <a:ext cx="690215" cy="4408026"/>
          </a:xfrm>
          <a:prstGeom prst="leftBrace">
            <a:avLst>
              <a:gd name="adj1" fmla="val 8333"/>
              <a:gd name="adj2" fmla="val 50000"/>
            </a:avLst>
          </a:prstGeom>
          <a:noFill/>
          <a:ln w="19050" cap="flat" cmpd="sng">
            <a:solidFill>
              <a:srgbClr val="8D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67441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41"/>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096" name="Google Shape;1096;p41"/>
          <p:cNvSpPr txBox="1"/>
          <p:nvPr/>
        </p:nvSpPr>
        <p:spPr>
          <a:xfrm>
            <a:off x="3240426" y="787611"/>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#3 | </a:t>
            </a:r>
            <a:r>
              <a:rPr lang="en-US" sz="2800" dirty="0">
                <a:solidFill>
                  <a:schemeClr val="dk1"/>
                </a:solidFill>
                <a:latin typeface="Assistant" panose="020B0604020202020204" charset="-79"/>
                <a:ea typeface="Assistant ExtraBold"/>
                <a:cs typeface="Assistant" panose="020B0604020202020204" charset="-79"/>
                <a:sym typeface="Assistant ExtraBold"/>
              </a:rPr>
              <a:t>Knowledge</a:t>
            </a:r>
            <a:endParaRPr dirty="0"/>
          </a:p>
        </p:txBody>
      </p:sp>
      <p:sp>
        <p:nvSpPr>
          <p:cNvPr id="1097" name="Google Shape;1097;p41"/>
          <p:cNvSpPr txBox="1"/>
          <p:nvPr/>
        </p:nvSpPr>
        <p:spPr>
          <a:xfrm>
            <a:off x="338705" y="1889818"/>
            <a:ext cx="6160696" cy="4339609"/>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6EC4A2"/>
              </a:buClr>
              <a:buSzPts val="1800"/>
              <a:buFont typeface="Arial"/>
              <a:buChar char="•"/>
            </a:pPr>
            <a:r>
              <a:rPr lang="en-US" sz="1800" dirty="0">
                <a:solidFill>
                  <a:schemeClr val="dk1"/>
                </a:solidFill>
                <a:latin typeface="Assistant"/>
                <a:ea typeface="Assistant"/>
                <a:cs typeface="Assistant"/>
                <a:sym typeface="Assistant"/>
              </a:rPr>
              <a:t>Enhancing</a:t>
            </a:r>
            <a:r>
              <a:rPr lang="en-US" sz="1800" b="1" dirty="0">
                <a:solidFill>
                  <a:schemeClr val="dk1"/>
                </a:solidFill>
                <a:latin typeface="Assistant"/>
                <a:ea typeface="Assistant"/>
                <a:cs typeface="Assistant"/>
                <a:sym typeface="Assistant"/>
              </a:rPr>
              <a:t> accessibility and dissemination </a:t>
            </a:r>
            <a:r>
              <a:rPr lang="en-US" sz="1800" dirty="0">
                <a:solidFill>
                  <a:schemeClr val="dk1"/>
                </a:solidFill>
                <a:latin typeface="Assistant"/>
                <a:ea typeface="Assistant"/>
                <a:cs typeface="Assistant"/>
                <a:sym typeface="Assistant"/>
              </a:rPr>
              <a:t>of knowledge and initiatives</a:t>
            </a:r>
            <a:endParaRPr lang="en-US" sz="8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a:solidFill>
                  <a:schemeClr val="dk1"/>
                </a:solidFill>
                <a:latin typeface="Assistant"/>
                <a:ea typeface="Assistant"/>
                <a:cs typeface="Assistant"/>
                <a:sym typeface="Assistant"/>
              </a:rPr>
              <a:t>Developing </a:t>
            </a:r>
            <a:r>
              <a:rPr lang="en-US" sz="1800" dirty="0">
                <a:solidFill>
                  <a:schemeClr val="dk1"/>
                </a:solidFill>
                <a:latin typeface="Assistant"/>
                <a:ea typeface="Assistant"/>
                <a:cs typeface="Assistant"/>
                <a:sym typeface="Assistant"/>
              </a:rPr>
              <a:t>practical knowledge</a:t>
            </a:r>
            <a:endParaRPr lang="en-US" dirty="0"/>
          </a:p>
          <a:p>
            <a:pPr marL="342900" marR="0" lvl="0" indent="-292100" algn="l">
              <a:lnSpc>
                <a:spcPct val="150000"/>
              </a:lnSpc>
              <a:spcBef>
                <a:spcPts val="0"/>
              </a:spcBef>
              <a:spcAft>
                <a:spcPts val="0"/>
              </a:spcAft>
              <a:buClr>
                <a:srgbClr val="6EC4A2"/>
              </a:buClr>
              <a:buSzPts val="800"/>
              <a:buFont typeface="Arial"/>
              <a:buNone/>
            </a:pPr>
            <a:endParaRPr lang="en-US" sz="800" b="1"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a:solidFill>
                  <a:schemeClr val="dk1"/>
                </a:solidFill>
                <a:latin typeface="Assistant"/>
                <a:ea typeface="Assistant"/>
                <a:cs typeface="Assistant"/>
                <a:sym typeface="Assistant"/>
              </a:rPr>
              <a:t> Training programs</a:t>
            </a:r>
            <a:endParaRPr lang="en-US" dirty="0"/>
          </a:p>
          <a:p>
            <a:pPr marL="342900" marR="0" lvl="0" indent="-292100" algn="l">
              <a:lnSpc>
                <a:spcPct val="150000"/>
              </a:lnSpc>
              <a:spcBef>
                <a:spcPts val="0"/>
              </a:spcBef>
              <a:spcAft>
                <a:spcPts val="0"/>
              </a:spcAft>
              <a:buClr>
                <a:srgbClr val="6EC4A2"/>
              </a:buClr>
              <a:buSzPts val="800"/>
              <a:buFont typeface="Arial"/>
              <a:buNone/>
            </a:pPr>
            <a:endParaRPr lang="en-US" sz="800" b="1"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a:solidFill>
                  <a:schemeClr val="dk1"/>
                </a:solidFill>
                <a:latin typeface="Assistant"/>
                <a:ea typeface="Assistant"/>
                <a:cs typeface="Assistant"/>
                <a:sym typeface="Assistant"/>
              </a:rPr>
              <a:t>Standardization</a:t>
            </a:r>
            <a:endParaRPr lang="en-US" dirty="0"/>
          </a:p>
          <a:p>
            <a:pPr marL="342900" marR="0" lvl="0" indent="-292100" algn="l">
              <a:lnSpc>
                <a:spcPct val="150000"/>
              </a:lnSpc>
              <a:spcBef>
                <a:spcPts val="0"/>
              </a:spcBef>
              <a:spcAft>
                <a:spcPts val="0"/>
              </a:spcAft>
              <a:buClr>
                <a:srgbClr val="6EC4A2"/>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800" dirty="0">
                <a:solidFill>
                  <a:schemeClr val="dk1"/>
                </a:solidFill>
                <a:latin typeface="Assistant"/>
                <a:ea typeface="Assistant"/>
                <a:cs typeface="Assistant"/>
                <a:sym typeface="Assistant"/>
              </a:rPr>
              <a:t>Preserving and </a:t>
            </a:r>
            <a:r>
              <a:rPr lang="en-US" sz="1800" b="1" dirty="0">
                <a:solidFill>
                  <a:schemeClr val="dk1"/>
                </a:solidFill>
                <a:latin typeface="Assistant"/>
                <a:ea typeface="Assistant"/>
                <a:cs typeface="Assistant"/>
                <a:sym typeface="Assistant"/>
              </a:rPr>
              <a:t>managing organizational knowledge</a:t>
            </a:r>
            <a:endParaRPr lang="en-US" b="1" dirty="0"/>
          </a:p>
          <a:p>
            <a:pPr marL="342900" marR="0" lvl="0" indent="-292100" algn="l">
              <a:lnSpc>
                <a:spcPct val="150000"/>
              </a:lnSpc>
              <a:spcBef>
                <a:spcPts val="0"/>
              </a:spcBef>
              <a:spcAft>
                <a:spcPts val="0"/>
              </a:spcAft>
              <a:buClr>
                <a:srgbClr val="6EC4A2"/>
              </a:buClr>
              <a:buSzPts val="800"/>
              <a:buFont typeface="Arial"/>
              <a:buNone/>
            </a:pPr>
            <a:endParaRPr lang="en-US" sz="800" b="1"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6EC4A2"/>
              </a:buClr>
              <a:buSzPts val="1800"/>
              <a:buFont typeface="Arial"/>
              <a:buChar char="•"/>
            </a:pPr>
            <a:r>
              <a:rPr lang="en-US" sz="1800" b="1" dirty="0">
                <a:solidFill>
                  <a:schemeClr val="dk1"/>
                </a:solidFill>
                <a:latin typeface="Assistant"/>
                <a:ea typeface="Assistant"/>
                <a:cs typeface="Assistant"/>
                <a:sym typeface="Assistant"/>
              </a:rPr>
              <a:t>Positioning </a:t>
            </a:r>
            <a:r>
              <a:rPr lang="en-US" sz="1800" dirty="0">
                <a:solidFill>
                  <a:schemeClr val="dk1"/>
                </a:solidFill>
                <a:latin typeface="Assistant"/>
                <a:ea typeface="Assistant"/>
                <a:cs typeface="Assistant"/>
                <a:sym typeface="Assistant"/>
              </a:rPr>
              <a:t>Urban95 Israel</a:t>
            </a:r>
            <a:endParaRPr lang="en-US" dirty="0"/>
          </a:p>
          <a:p>
            <a:pPr marL="342900" marR="0" lvl="0" indent="-292100" algn="l">
              <a:lnSpc>
                <a:spcPct val="150000"/>
              </a:lnSpc>
              <a:spcBef>
                <a:spcPts val="0"/>
              </a:spcBef>
              <a:spcAft>
                <a:spcPts val="0"/>
              </a:spcAft>
              <a:buClr>
                <a:srgbClr val="6EC4A2"/>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800" dirty="0">
                <a:solidFill>
                  <a:schemeClr val="dk1"/>
                </a:solidFill>
                <a:latin typeface="Assistant"/>
                <a:ea typeface="Assistant"/>
                <a:cs typeface="Assistant"/>
                <a:sym typeface="Assistant"/>
              </a:rPr>
              <a:t>Making </a:t>
            </a:r>
            <a:r>
              <a:rPr lang="en-US" sz="1800" b="1" dirty="0">
                <a:solidFill>
                  <a:schemeClr val="dk1"/>
                </a:solidFill>
                <a:latin typeface="Assistant"/>
                <a:ea typeface="Assistant"/>
                <a:cs typeface="Assistant"/>
                <a:sym typeface="Assistant"/>
              </a:rPr>
              <a:t>global knowledge </a:t>
            </a:r>
            <a:r>
              <a:rPr lang="en-US" sz="1800" dirty="0">
                <a:solidFill>
                  <a:schemeClr val="dk1"/>
                </a:solidFill>
                <a:latin typeface="Assistant"/>
                <a:ea typeface="Assistant"/>
                <a:cs typeface="Assistant"/>
                <a:sym typeface="Assistant"/>
              </a:rPr>
              <a:t>accessible</a:t>
            </a:r>
            <a:endParaRPr lang="en-US" b="1" dirty="0"/>
          </a:p>
        </p:txBody>
      </p:sp>
      <p:sp>
        <p:nvSpPr>
          <p:cNvPr id="1098" name="Google Shape;1098;p41"/>
          <p:cNvSpPr txBox="1"/>
          <p:nvPr/>
        </p:nvSpPr>
        <p:spPr>
          <a:xfrm>
            <a:off x="295492" y="1179169"/>
            <a:ext cx="6215363"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rgbClr val="71C19F"/>
                </a:solidFill>
                <a:latin typeface="Assistant"/>
                <a:ea typeface="Assistant"/>
                <a:cs typeface="Assistant"/>
                <a:sym typeface="Assistant"/>
              </a:rPr>
              <a:t>Goals</a:t>
            </a:r>
            <a:endParaRPr sz="2000" b="1" dirty="0">
              <a:solidFill>
                <a:srgbClr val="71C19F"/>
              </a:solidFill>
              <a:latin typeface="Assistant"/>
              <a:ea typeface="Assistant"/>
              <a:cs typeface="Assistant"/>
              <a:sym typeface="Assistant"/>
            </a:endParaRPr>
          </a:p>
        </p:txBody>
      </p:sp>
      <p:grpSp>
        <p:nvGrpSpPr>
          <p:cNvPr id="1099" name="Google Shape;1099;p41"/>
          <p:cNvGrpSpPr/>
          <p:nvPr/>
        </p:nvGrpSpPr>
        <p:grpSpPr>
          <a:xfrm>
            <a:off x="6544136" y="1577399"/>
            <a:ext cx="4755571" cy="4755571"/>
            <a:chOff x="3772608" y="1005326"/>
            <a:chExt cx="4755571" cy="4755571"/>
          </a:xfrm>
        </p:grpSpPr>
        <p:sp>
          <p:nvSpPr>
            <p:cNvPr id="1100" name="Google Shape;1100;p41"/>
            <p:cNvSpPr/>
            <p:nvPr/>
          </p:nvSpPr>
          <p:spPr>
            <a:xfrm>
              <a:off x="3772608" y="1005326"/>
              <a:ext cx="4755571" cy="4755571"/>
            </a:xfrm>
            <a:prstGeom prst="ellipse">
              <a:avLst/>
            </a:prstGeom>
            <a:solidFill>
              <a:srgbClr val="BFBFBF">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1101" name="Google Shape;1101;p41"/>
            <p:cNvGrpSpPr/>
            <p:nvPr/>
          </p:nvGrpSpPr>
          <p:grpSpPr>
            <a:xfrm>
              <a:off x="4186625" y="1528378"/>
              <a:ext cx="3927537" cy="3908307"/>
              <a:chOff x="1045872" y="52167"/>
              <a:chExt cx="3927537" cy="3908307"/>
            </a:xfrm>
          </p:grpSpPr>
          <p:sp>
            <p:nvSpPr>
              <p:cNvPr id="1102" name="Google Shape;1102;p41"/>
              <p:cNvSpPr/>
              <p:nvPr/>
            </p:nvSpPr>
            <p:spPr>
              <a:xfrm>
                <a:off x="1381252" y="320311"/>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3" name="Google Shape;1103;p41"/>
              <p:cNvSpPr txBox="1"/>
              <p:nvPr/>
            </p:nvSpPr>
            <p:spPr>
              <a:xfrm>
                <a:off x="3009639" y="1164071"/>
                <a:ext cx="159430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Municipal Programs</a:t>
                </a:r>
                <a:endParaRPr sz="2400" b="1" dirty="0">
                  <a:solidFill>
                    <a:schemeClr val="lt1"/>
                  </a:solidFill>
                  <a:latin typeface="Assistant"/>
                  <a:ea typeface="Assistant"/>
                  <a:cs typeface="Assistant"/>
                  <a:sym typeface="Assistant"/>
                </a:endParaRPr>
              </a:p>
            </p:txBody>
          </p:sp>
          <p:sp>
            <p:nvSpPr>
              <p:cNvPr id="1104" name="Google Shape;1104;p41"/>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5" name="Google Shape;1105;p41"/>
              <p:cNvSpPr txBox="1"/>
              <p:nvPr/>
            </p:nvSpPr>
            <p:spPr>
              <a:xfrm>
                <a:off x="2126812" y="2568227"/>
                <a:ext cx="1805784"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1106" name="Google Shape;1106;p41"/>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7" name="Google Shape;1107;p41"/>
              <p:cNvSpPr txBox="1"/>
              <p:nvPr/>
            </p:nvSpPr>
            <p:spPr>
              <a:xfrm>
                <a:off x="1198584" y="1134571"/>
                <a:ext cx="194265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1108" name="Google Shape;1108;p41"/>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09" name="Google Shape;1109;p41"/>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10" name="Google Shape;1110;p41"/>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1111" name="Google Shape;1111;p41"/>
            <p:cNvSpPr txBox="1"/>
            <p:nvPr/>
          </p:nvSpPr>
          <p:spPr>
            <a:xfrm>
              <a:off x="5230588" y="1162830"/>
              <a:ext cx="1839609"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b="1" dirty="0">
                  <a:solidFill>
                    <a:schemeClr val="lt1"/>
                  </a:solidFill>
                  <a:latin typeface="Assistant"/>
                  <a:ea typeface="Assistant"/>
                  <a:cs typeface="Assistant"/>
                  <a:sym typeface="Assistant"/>
                </a:rPr>
                <a:t>Community</a:t>
              </a:r>
              <a:endParaRPr sz="24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2694912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42"/>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18" name="Google Shape;1118;p42"/>
          <p:cNvSpPr txBox="1"/>
          <p:nvPr/>
        </p:nvSpPr>
        <p:spPr>
          <a:xfrm>
            <a:off x="2953675" y="860759"/>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#3 | </a:t>
            </a:r>
            <a:r>
              <a:rPr lang="en-US" sz="2800" dirty="0">
                <a:solidFill>
                  <a:schemeClr val="dk1"/>
                </a:solidFill>
                <a:latin typeface="Assistant" panose="020B0604020202020204" charset="-79"/>
                <a:ea typeface="Assistant ExtraBold"/>
                <a:cs typeface="Assistant" panose="020B0604020202020204" charset="-79"/>
                <a:sym typeface="Assistant ExtraBold"/>
              </a:rPr>
              <a:t>Knowledge</a:t>
            </a:r>
            <a:endParaRPr lang="x-none" dirty="0">
              <a:latin typeface="Assistant" panose="020B0604020202020204" charset="-79"/>
              <a:cs typeface="Assistant" panose="020B0604020202020204" charset="-79"/>
            </a:endParaRPr>
          </a:p>
        </p:txBody>
      </p:sp>
      <p:sp>
        <p:nvSpPr>
          <p:cNvPr id="1119" name="Google Shape;1119;p42"/>
          <p:cNvSpPr txBox="1"/>
          <p:nvPr/>
        </p:nvSpPr>
        <p:spPr>
          <a:xfrm>
            <a:off x="264754" y="1995270"/>
            <a:ext cx="5056025" cy="4478109"/>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6EC4A2"/>
              </a:buClr>
              <a:buSzPts val="1800"/>
              <a:buFont typeface="Arial"/>
              <a:buChar char="•"/>
            </a:pPr>
            <a:r>
              <a:rPr lang="en-US" sz="1600" b="1" dirty="0">
                <a:solidFill>
                  <a:schemeClr val="dk1"/>
                </a:solidFill>
                <a:latin typeface="Assistant"/>
                <a:ea typeface="Assistant"/>
                <a:cs typeface="Assistant"/>
                <a:sym typeface="Assistant"/>
              </a:rPr>
              <a:t>Establishing Dedicated Platforms</a:t>
            </a:r>
            <a:endParaRPr sz="1200" dirty="0"/>
          </a:p>
          <a:p>
            <a:pPr lvl="0">
              <a:lnSpc>
                <a:spcPct val="150000"/>
              </a:lnSpc>
            </a:pPr>
            <a:r>
              <a:rPr lang="en-US" sz="1600" dirty="0">
                <a:solidFill>
                  <a:schemeClr val="dk1"/>
                </a:solidFill>
                <a:latin typeface="Assistant"/>
                <a:ea typeface="Assistant"/>
                <a:cs typeface="Assistant"/>
                <a:sym typeface="Assistant"/>
              </a:rPr>
              <a:t>Launching a website, opening and managing a YouTube channel, managing an Instagram account, hosting webinars, and creating a podcast.</a:t>
            </a:r>
            <a:endParaRPr sz="1200" dirty="0"/>
          </a:p>
          <a:p>
            <a:pPr marL="342900" marR="0" lvl="0" indent="-292100" algn="l">
              <a:lnSpc>
                <a:spcPct val="150000"/>
              </a:lnSpc>
              <a:spcBef>
                <a:spcPts val="0"/>
              </a:spcBef>
              <a:spcAft>
                <a:spcPts val="0"/>
              </a:spcAft>
              <a:buClr>
                <a:srgbClr val="6EC4A2"/>
              </a:buClr>
              <a:buSzPts val="800"/>
              <a:buFont typeface="Arial"/>
              <a:buNone/>
            </a:pPr>
            <a:endParaRPr sz="700" dirty="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600" b="1" dirty="0">
                <a:solidFill>
                  <a:schemeClr val="dk1"/>
                </a:solidFill>
                <a:latin typeface="Assistant"/>
                <a:ea typeface="Assistant"/>
                <a:cs typeface="Assistant"/>
                <a:sym typeface="Assistant"/>
              </a:rPr>
              <a:t>Developing Knowledge for Distribution</a:t>
            </a:r>
            <a:endParaRPr sz="1200" dirty="0"/>
          </a:p>
          <a:p>
            <a:pPr lvl="0">
              <a:lnSpc>
                <a:spcPct val="150000"/>
              </a:lnSpc>
            </a:pPr>
            <a:r>
              <a:rPr lang="en-US" sz="1600" dirty="0">
                <a:solidFill>
                  <a:schemeClr val="dk1"/>
                </a:solidFill>
                <a:latin typeface="Assistant"/>
                <a:ea typeface="Assistant"/>
                <a:cs typeface="Assistant"/>
                <a:sym typeface="Assistant"/>
              </a:rPr>
              <a:t>Producing guides, delivering lectures, summarizing tours, and more.</a:t>
            </a:r>
            <a:endParaRPr sz="1200" dirty="0"/>
          </a:p>
          <a:p>
            <a:pPr marL="342900" marR="0" lvl="0" indent="-292100" algn="l">
              <a:lnSpc>
                <a:spcPct val="150000"/>
              </a:lnSpc>
              <a:spcBef>
                <a:spcPts val="0"/>
              </a:spcBef>
              <a:spcAft>
                <a:spcPts val="0"/>
              </a:spcAft>
              <a:buClr>
                <a:srgbClr val="6EC4A2"/>
              </a:buClr>
              <a:buSzPts val="800"/>
              <a:buFont typeface="Arial"/>
              <a:buNone/>
            </a:pPr>
            <a:endParaRPr sz="700" dirty="0">
              <a:solidFill>
                <a:schemeClr val="dk1"/>
              </a:solidFill>
              <a:latin typeface="Assistant"/>
              <a:ea typeface="Assistant"/>
              <a:cs typeface="Assistant"/>
              <a:sym typeface="Assistant"/>
            </a:endParaRPr>
          </a:p>
          <a:p>
            <a:pPr marL="342900" lvl="0" indent="-342900">
              <a:lnSpc>
                <a:spcPct val="150000"/>
              </a:lnSpc>
              <a:buClr>
                <a:srgbClr val="6EC4A2"/>
              </a:buClr>
              <a:buSzPts val="1800"/>
              <a:buFont typeface="Arial"/>
              <a:buChar char="•"/>
            </a:pPr>
            <a:r>
              <a:rPr lang="en-US" sz="1600" b="1" dirty="0">
                <a:solidFill>
                  <a:schemeClr val="dk1"/>
                </a:solidFill>
                <a:latin typeface="Assistant"/>
                <a:ea typeface="Assistant"/>
                <a:cs typeface="Assistant"/>
                <a:sym typeface="Assistant"/>
              </a:rPr>
              <a:t>Making Knowledge Accessible</a:t>
            </a:r>
            <a:endParaRPr sz="1200" dirty="0"/>
          </a:p>
          <a:p>
            <a:pPr marL="800100" lvl="1" indent="-342900">
              <a:lnSpc>
                <a:spcPct val="150000"/>
              </a:lnSpc>
              <a:buClr>
                <a:srgbClr val="6EC4A2"/>
              </a:buClr>
              <a:buSzPts val="1800"/>
              <a:buFont typeface="Arial"/>
              <a:buChar char="•"/>
            </a:pPr>
            <a:r>
              <a:rPr lang="en-US" sz="1600" dirty="0">
                <a:solidFill>
                  <a:schemeClr val="dk1"/>
                </a:solidFill>
                <a:latin typeface="Assistant"/>
                <a:ea typeface="Assistant"/>
                <a:cs typeface="Assistant"/>
                <a:sym typeface="Assistant"/>
              </a:rPr>
              <a:t>Sharing content via digital platforms</a:t>
            </a:r>
            <a:endParaRPr sz="1200" dirty="0"/>
          </a:p>
          <a:p>
            <a:pPr marL="800100" lvl="1" indent="-342900">
              <a:lnSpc>
                <a:spcPct val="150000"/>
              </a:lnSpc>
              <a:buClr>
                <a:srgbClr val="6EC4A2"/>
              </a:buClr>
              <a:buSzPts val="1800"/>
              <a:buFont typeface="Arial"/>
              <a:buChar char="•"/>
            </a:pPr>
            <a:r>
              <a:rPr lang="en-US" sz="1600" dirty="0">
                <a:solidFill>
                  <a:schemeClr val="dk1"/>
                </a:solidFill>
                <a:latin typeface="Assistant"/>
                <a:ea typeface="Assistant"/>
                <a:cs typeface="Assistant"/>
                <a:sym typeface="Assistant"/>
              </a:rPr>
              <a:t>Delivering lectures at training sessions and seminars (e.g., Forum 15)</a:t>
            </a:r>
            <a:endParaRPr sz="1200" dirty="0"/>
          </a:p>
        </p:txBody>
      </p:sp>
      <p:sp>
        <p:nvSpPr>
          <p:cNvPr id="1120" name="Google Shape;1120;p42"/>
          <p:cNvSpPr txBox="1"/>
          <p:nvPr/>
        </p:nvSpPr>
        <p:spPr>
          <a:xfrm>
            <a:off x="241998" y="1307076"/>
            <a:ext cx="4053305"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a:solidFill>
                  <a:srgbClr val="71C19F"/>
                </a:solidFill>
                <a:latin typeface="Assistant"/>
                <a:ea typeface="Assistant"/>
                <a:cs typeface="Assistant"/>
                <a:sym typeface="Assistant"/>
              </a:rPr>
              <a:t>Directions for Action</a:t>
            </a:r>
            <a:endParaRPr sz="1800" b="1" dirty="0">
              <a:solidFill>
                <a:srgbClr val="71C19F"/>
              </a:solidFill>
              <a:latin typeface="Assistant"/>
              <a:ea typeface="Assistant"/>
              <a:cs typeface="Assistant"/>
              <a:sym typeface="Assistant"/>
            </a:endParaRPr>
          </a:p>
        </p:txBody>
      </p:sp>
      <p:pic>
        <p:nvPicPr>
          <p:cNvPr id="1121" name="Google Shape;1121;p42"/>
          <p:cNvPicPr preferRelativeResize="0"/>
          <p:nvPr/>
        </p:nvPicPr>
        <p:blipFill rotWithShape="1">
          <a:blip r:embed="rId3">
            <a:alphaModFix/>
          </a:blip>
          <a:srcRect/>
          <a:stretch/>
        </p:blipFill>
        <p:spPr>
          <a:xfrm>
            <a:off x="5320779" y="2095253"/>
            <a:ext cx="6265572" cy="3799240"/>
          </a:xfrm>
          <a:prstGeom prst="rect">
            <a:avLst/>
          </a:prstGeom>
          <a:noFill/>
          <a:ln>
            <a:noFill/>
          </a:ln>
        </p:spPr>
      </p:pic>
    </p:spTree>
    <p:extLst>
      <p:ext uri="{BB962C8B-B14F-4D97-AF65-F5344CB8AC3E}">
        <p14:creationId xmlns:p14="http://schemas.microsoft.com/office/powerpoint/2010/main" val="2804938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43"/>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28" name="Google Shape;1128;p43"/>
          <p:cNvSpPr txBox="1"/>
          <p:nvPr/>
        </p:nvSpPr>
        <p:spPr>
          <a:xfrm>
            <a:off x="2953675" y="808723"/>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#4 | </a:t>
            </a:r>
            <a:r>
              <a:rPr lang="en-US" sz="2800" dirty="0">
                <a:solidFill>
                  <a:schemeClr val="dk1"/>
                </a:solidFill>
                <a:latin typeface="Assistant" panose="020B0604020202020204" charset="-79"/>
                <a:ea typeface="Assistant ExtraBold"/>
                <a:cs typeface="Assistant" panose="020B0604020202020204" charset="-79"/>
                <a:sym typeface="Assistant ExtraBold"/>
              </a:rPr>
              <a:t>Community</a:t>
            </a:r>
            <a:endParaRPr dirty="0"/>
          </a:p>
        </p:txBody>
      </p:sp>
      <p:sp>
        <p:nvSpPr>
          <p:cNvPr id="1129" name="Google Shape;1129;p43"/>
          <p:cNvSpPr txBox="1"/>
          <p:nvPr/>
        </p:nvSpPr>
        <p:spPr>
          <a:xfrm>
            <a:off x="445869" y="2257850"/>
            <a:ext cx="6215362" cy="392411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BE3CD"/>
              </a:buClr>
              <a:buSzPts val="1800"/>
              <a:buFont typeface="Arial"/>
              <a:buChar char="•"/>
            </a:pPr>
            <a:r>
              <a:rPr lang="en-US" sz="1800" dirty="0">
                <a:solidFill>
                  <a:schemeClr val="dk1"/>
                </a:solidFill>
                <a:latin typeface="Assistant"/>
                <a:ea typeface="Assistant"/>
                <a:cs typeface="Assistant"/>
                <a:sym typeface="Assistant"/>
              </a:rPr>
              <a:t>A </a:t>
            </a:r>
            <a:r>
              <a:rPr lang="en-US" sz="1800" b="1" dirty="0">
                <a:solidFill>
                  <a:schemeClr val="dk1"/>
                </a:solidFill>
                <a:latin typeface="Assistant"/>
                <a:ea typeface="Assistant"/>
                <a:cs typeface="Assistant"/>
                <a:sym typeface="Assistant"/>
              </a:rPr>
              <a:t>sense of pride </a:t>
            </a:r>
            <a:r>
              <a:rPr lang="en-US" sz="1800" dirty="0">
                <a:solidFill>
                  <a:schemeClr val="dk1"/>
                </a:solidFill>
                <a:latin typeface="Assistant"/>
                <a:ea typeface="Assistant"/>
                <a:cs typeface="Assistant"/>
                <a:sym typeface="Assistant"/>
              </a:rPr>
              <a:t>in being part of urban95</a:t>
            </a:r>
            <a:endParaRPr lang="en-US" dirty="0"/>
          </a:p>
          <a:p>
            <a:pPr marL="342900" marR="0" lvl="0" indent="-292100" algn="l">
              <a:lnSpc>
                <a:spcPct val="150000"/>
              </a:lnSpc>
              <a:spcBef>
                <a:spcPts val="0"/>
              </a:spcBef>
              <a:spcAft>
                <a:spcPts val="0"/>
              </a:spcAft>
              <a:buClr>
                <a:srgbClr val="ABE3CD"/>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dirty="0">
                <a:solidFill>
                  <a:schemeClr val="dk1"/>
                </a:solidFill>
                <a:latin typeface="Assistant"/>
                <a:ea typeface="Assistant"/>
                <a:cs typeface="Assistant"/>
                <a:sym typeface="Assistant"/>
              </a:rPr>
              <a:t>Developing and making </a:t>
            </a:r>
            <a:r>
              <a:rPr lang="en-US" sz="1800" b="1" dirty="0">
                <a:solidFill>
                  <a:schemeClr val="dk1"/>
                </a:solidFill>
                <a:latin typeface="Assistant"/>
                <a:ea typeface="Assistant"/>
                <a:cs typeface="Assistant"/>
                <a:sym typeface="Assistant"/>
              </a:rPr>
              <a:t>professional knowledge </a:t>
            </a:r>
            <a:r>
              <a:rPr lang="en-US" sz="1800" dirty="0">
                <a:solidFill>
                  <a:schemeClr val="dk1"/>
                </a:solidFill>
                <a:latin typeface="Assistant"/>
                <a:ea typeface="Assistant"/>
                <a:cs typeface="Assistant"/>
                <a:sym typeface="Assistant"/>
              </a:rPr>
              <a:t>accessible</a:t>
            </a:r>
            <a:endParaRPr lang="en-US" dirty="0"/>
          </a:p>
          <a:p>
            <a:pPr marL="342900" marR="0" lvl="0" indent="-292100" algn="l">
              <a:lnSpc>
                <a:spcPct val="150000"/>
              </a:lnSpc>
              <a:spcBef>
                <a:spcPts val="0"/>
              </a:spcBef>
              <a:spcAft>
                <a:spcPts val="0"/>
              </a:spcAft>
              <a:buClr>
                <a:srgbClr val="ABE3CD"/>
              </a:buClr>
              <a:buSzPts val="800"/>
              <a:buFont typeface="Arial"/>
              <a:buNone/>
            </a:pPr>
            <a:endParaRPr lang="en-US" sz="800" b="1"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ABE3CD"/>
              </a:buClr>
              <a:buSzPts val="1800"/>
              <a:buFont typeface="Arial"/>
              <a:buChar char="•"/>
            </a:pPr>
            <a:r>
              <a:rPr lang="en-US" sz="1800" dirty="0">
                <a:solidFill>
                  <a:schemeClr val="dk1"/>
                </a:solidFill>
                <a:latin typeface="Assistant"/>
                <a:ea typeface="Assistant"/>
                <a:cs typeface="Assistant"/>
                <a:sym typeface="Assistant"/>
              </a:rPr>
              <a:t>Increasing the number of </a:t>
            </a:r>
            <a:r>
              <a:rPr lang="en-US" sz="1800" b="1" dirty="0">
                <a:solidFill>
                  <a:schemeClr val="dk1"/>
                </a:solidFill>
                <a:latin typeface="Assistant"/>
                <a:ea typeface="Assistant"/>
                <a:cs typeface="Assistant"/>
                <a:sym typeface="Assistant"/>
              </a:rPr>
              <a:t>change agents </a:t>
            </a:r>
            <a:r>
              <a:rPr lang="en-US" sz="1800" dirty="0">
                <a:solidFill>
                  <a:schemeClr val="dk1"/>
                </a:solidFill>
                <a:latin typeface="Assistant"/>
                <a:ea typeface="Assistant"/>
                <a:cs typeface="Assistant"/>
                <a:sym typeface="Assistant"/>
              </a:rPr>
              <a:t>across sectors</a:t>
            </a:r>
            <a:endParaRPr lang="en-US" dirty="0"/>
          </a:p>
          <a:p>
            <a:pPr marL="342900" marR="0" lvl="0" indent="-292100" algn="l">
              <a:lnSpc>
                <a:spcPct val="150000"/>
              </a:lnSpc>
              <a:spcBef>
                <a:spcPts val="0"/>
              </a:spcBef>
              <a:spcAft>
                <a:spcPts val="0"/>
              </a:spcAft>
              <a:buClr>
                <a:srgbClr val="ABE3CD"/>
              </a:buClr>
              <a:buSzPts val="800"/>
              <a:buFont typeface="Arial"/>
              <a:buNone/>
            </a:pPr>
            <a:endParaRPr lang="en-US" sz="800" b="1" dirty="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b="1" dirty="0">
                <a:solidFill>
                  <a:schemeClr val="dk1"/>
                </a:solidFill>
                <a:latin typeface="Assistant"/>
                <a:ea typeface="Assistant"/>
                <a:cs typeface="Assistant"/>
                <a:sym typeface="Assistant"/>
              </a:rPr>
              <a:t>Peer learning </a:t>
            </a:r>
            <a:r>
              <a:rPr lang="en-US" sz="1800" dirty="0">
                <a:solidFill>
                  <a:schemeClr val="dk1"/>
                </a:solidFill>
                <a:latin typeface="Assistant"/>
                <a:ea typeface="Assistant"/>
                <a:cs typeface="Assistant"/>
                <a:sym typeface="Assistant"/>
              </a:rPr>
              <a:t>and networking</a:t>
            </a:r>
            <a:endParaRPr lang="en-US" dirty="0"/>
          </a:p>
          <a:p>
            <a:pPr marL="342900" marR="0" lvl="0" indent="-292100" algn="l">
              <a:lnSpc>
                <a:spcPct val="150000"/>
              </a:lnSpc>
              <a:spcBef>
                <a:spcPts val="0"/>
              </a:spcBef>
              <a:spcAft>
                <a:spcPts val="0"/>
              </a:spcAft>
              <a:buClr>
                <a:srgbClr val="ABE3CD"/>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dirty="0">
                <a:solidFill>
                  <a:schemeClr val="dk1"/>
                </a:solidFill>
                <a:latin typeface="Assistant"/>
                <a:ea typeface="Assistant"/>
                <a:cs typeface="Assistant"/>
                <a:sym typeface="Assistant"/>
              </a:rPr>
              <a:t>A platform for </a:t>
            </a:r>
            <a:r>
              <a:rPr lang="en-US" sz="1800" b="1" dirty="0">
                <a:solidFill>
                  <a:schemeClr val="dk1"/>
                </a:solidFill>
                <a:latin typeface="Assistant"/>
                <a:ea typeface="Assistant"/>
                <a:cs typeface="Assistant"/>
                <a:sym typeface="Assistant"/>
              </a:rPr>
              <a:t>collaboration</a:t>
            </a:r>
            <a:r>
              <a:rPr lang="en-US" sz="1800" dirty="0">
                <a:solidFill>
                  <a:schemeClr val="dk1"/>
                </a:solidFill>
                <a:latin typeface="Assistant"/>
                <a:ea typeface="Assistant"/>
                <a:cs typeface="Assistant"/>
                <a:sym typeface="Assistant"/>
              </a:rPr>
              <a:t> and initiatives</a:t>
            </a:r>
            <a:endParaRPr lang="en-US" dirty="0"/>
          </a:p>
          <a:p>
            <a:pPr marL="342900" marR="0" lvl="0" indent="-292100" algn="l">
              <a:lnSpc>
                <a:spcPct val="150000"/>
              </a:lnSpc>
              <a:spcBef>
                <a:spcPts val="0"/>
              </a:spcBef>
              <a:spcAft>
                <a:spcPts val="0"/>
              </a:spcAft>
              <a:buClr>
                <a:srgbClr val="ABE3CD"/>
              </a:buClr>
              <a:buSzPts val="800"/>
              <a:buFont typeface="Arial"/>
              <a:buNone/>
            </a:pPr>
            <a:endParaRPr lang="en-US" sz="800" dirty="0">
              <a:solidFill>
                <a:schemeClr val="dk1"/>
              </a:solidFill>
              <a:latin typeface="Assistant"/>
              <a:ea typeface="Assistant"/>
              <a:cs typeface="Assistant"/>
              <a:sym typeface="Assistant"/>
            </a:endParaRPr>
          </a:p>
          <a:p>
            <a:pPr marL="342900" lvl="0" indent="-342900">
              <a:lnSpc>
                <a:spcPct val="150000"/>
              </a:lnSpc>
              <a:buClr>
                <a:srgbClr val="ABE3CD"/>
              </a:buClr>
              <a:buSzPts val="1800"/>
              <a:buFont typeface="Arial"/>
              <a:buChar char="•"/>
            </a:pPr>
            <a:r>
              <a:rPr lang="en-US" sz="1800" dirty="0">
                <a:solidFill>
                  <a:schemeClr val="dk1"/>
                </a:solidFill>
                <a:latin typeface="Assistant"/>
                <a:ea typeface="Assistant"/>
                <a:cs typeface="Assistant"/>
                <a:sym typeface="Assistant"/>
              </a:rPr>
              <a:t>Connection to Urban95’s international community</a:t>
            </a:r>
            <a:endParaRPr lang="en-US" dirty="0"/>
          </a:p>
        </p:txBody>
      </p:sp>
      <p:sp>
        <p:nvSpPr>
          <p:cNvPr id="1130" name="Google Shape;1130;p43"/>
          <p:cNvSpPr txBox="1"/>
          <p:nvPr/>
        </p:nvSpPr>
        <p:spPr>
          <a:xfrm>
            <a:off x="435063" y="1368509"/>
            <a:ext cx="6332838"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rgbClr val="ABE3CD"/>
                </a:solidFill>
                <a:latin typeface="Assistant"/>
                <a:ea typeface="Assistant"/>
                <a:cs typeface="Assistant"/>
                <a:sym typeface="Assistant"/>
              </a:rPr>
              <a:t>Goals</a:t>
            </a:r>
            <a:endParaRPr sz="2000" b="1" dirty="0">
              <a:solidFill>
                <a:srgbClr val="8DE9E7"/>
              </a:solidFill>
              <a:latin typeface="Assistant"/>
              <a:ea typeface="Assistant"/>
              <a:cs typeface="Assistant"/>
              <a:sym typeface="Assistant"/>
            </a:endParaRPr>
          </a:p>
        </p:txBody>
      </p:sp>
      <p:grpSp>
        <p:nvGrpSpPr>
          <p:cNvPr id="1131" name="Google Shape;1131;p43"/>
          <p:cNvGrpSpPr/>
          <p:nvPr/>
        </p:nvGrpSpPr>
        <p:grpSpPr>
          <a:xfrm>
            <a:off x="6493285" y="1738933"/>
            <a:ext cx="4755571" cy="4755571"/>
            <a:chOff x="3772607" y="979290"/>
            <a:chExt cx="4755571" cy="4755571"/>
          </a:xfrm>
        </p:grpSpPr>
        <p:sp>
          <p:nvSpPr>
            <p:cNvPr id="1132" name="Google Shape;1132;p43"/>
            <p:cNvSpPr/>
            <p:nvPr/>
          </p:nvSpPr>
          <p:spPr>
            <a:xfrm>
              <a:off x="3772607" y="979290"/>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grpSp>
          <p:nvGrpSpPr>
            <p:cNvPr id="1133" name="Google Shape;1133;p43"/>
            <p:cNvGrpSpPr/>
            <p:nvPr/>
          </p:nvGrpSpPr>
          <p:grpSpPr>
            <a:xfrm>
              <a:off x="4186625" y="1528378"/>
              <a:ext cx="3927537" cy="3908307"/>
              <a:chOff x="1045872" y="52167"/>
              <a:chExt cx="3927537" cy="3908307"/>
            </a:xfrm>
          </p:grpSpPr>
          <p:sp>
            <p:nvSpPr>
              <p:cNvPr id="1134" name="Google Shape;1134;p43"/>
              <p:cNvSpPr/>
              <p:nvPr/>
            </p:nvSpPr>
            <p:spPr>
              <a:xfrm>
                <a:off x="1393664" y="260835"/>
                <a:ext cx="3370798" cy="3370798"/>
              </a:xfrm>
              <a:prstGeom prst="pie">
                <a:avLst>
                  <a:gd name="adj1" fmla="val 16200000"/>
                  <a:gd name="adj2" fmla="val 18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35" name="Google Shape;1135;p43"/>
              <p:cNvSpPr txBox="1"/>
              <p:nvPr/>
            </p:nvSpPr>
            <p:spPr>
              <a:xfrm>
                <a:off x="3030677" y="1238087"/>
                <a:ext cx="159430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Municipal Programs</a:t>
                </a:r>
                <a:endParaRPr sz="2400" b="1" dirty="0">
                  <a:solidFill>
                    <a:schemeClr val="lt1"/>
                  </a:solidFill>
                  <a:latin typeface="Assistant"/>
                  <a:ea typeface="Assistant"/>
                  <a:cs typeface="Assistant"/>
                  <a:sym typeface="Assistant"/>
                </a:endParaRPr>
              </a:p>
            </p:txBody>
          </p:sp>
          <p:sp>
            <p:nvSpPr>
              <p:cNvPr id="1136" name="Google Shape;1136;p43"/>
              <p:cNvSpPr/>
              <p:nvPr/>
            </p:nvSpPr>
            <p:spPr>
              <a:xfrm>
                <a:off x="1324241" y="381221"/>
                <a:ext cx="3370798" cy="3370798"/>
              </a:xfrm>
              <a:prstGeom prst="pie">
                <a:avLst>
                  <a:gd name="adj1" fmla="val 1800000"/>
                  <a:gd name="adj2" fmla="val 90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37" name="Google Shape;1137;p43"/>
              <p:cNvSpPr txBox="1"/>
              <p:nvPr/>
            </p:nvSpPr>
            <p:spPr>
              <a:xfrm>
                <a:off x="1917278" y="2462539"/>
                <a:ext cx="2184722" cy="882828"/>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Strategic Partnerships</a:t>
                </a:r>
                <a:endParaRPr sz="2400" b="1" dirty="0">
                  <a:solidFill>
                    <a:schemeClr val="lt1"/>
                  </a:solidFill>
                  <a:latin typeface="Assistant"/>
                  <a:ea typeface="Assistant"/>
                  <a:cs typeface="Assistant"/>
                  <a:sym typeface="Assistant"/>
                </a:endParaRPr>
              </a:p>
            </p:txBody>
          </p:sp>
          <p:sp>
            <p:nvSpPr>
              <p:cNvPr id="1138" name="Google Shape;1138;p43"/>
              <p:cNvSpPr/>
              <p:nvPr/>
            </p:nvSpPr>
            <p:spPr>
              <a:xfrm>
                <a:off x="1254819" y="260835"/>
                <a:ext cx="3370798" cy="3370798"/>
              </a:xfrm>
              <a:prstGeom prst="pie">
                <a:avLst>
                  <a:gd name="adj1" fmla="val 9000000"/>
                  <a:gd name="adj2" fmla="val 16200000"/>
                </a:avLst>
              </a:prstGeom>
              <a:solidFill>
                <a:srgbClr val="D8D8D8"/>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39" name="Google Shape;1139;p43"/>
              <p:cNvSpPr txBox="1"/>
              <p:nvPr/>
            </p:nvSpPr>
            <p:spPr>
              <a:xfrm>
                <a:off x="1323963" y="1193146"/>
                <a:ext cx="1664287"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400" b="1" dirty="0">
                    <a:solidFill>
                      <a:schemeClr val="lt1"/>
                    </a:solidFill>
                    <a:latin typeface="Assistant"/>
                    <a:ea typeface="Assistant"/>
                    <a:cs typeface="Assistant"/>
                    <a:sym typeface="Assistant"/>
                  </a:rPr>
                  <a:t>Knowledge</a:t>
                </a:r>
                <a:endParaRPr sz="2400" b="1" dirty="0">
                  <a:solidFill>
                    <a:schemeClr val="lt1"/>
                  </a:solidFill>
                  <a:latin typeface="Assistant"/>
                  <a:ea typeface="Assistant"/>
                  <a:cs typeface="Assistant"/>
                  <a:sym typeface="Assistant"/>
                </a:endParaRPr>
              </a:p>
            </p:txBody>
          </p:sp>
          <p:sp>
            <p:nvSpPr>
              <p:cNvPr id="1140" name="Google Shape;1140;p43"/>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41" name="Google Shape;1141;p43"/>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1142" name="Google Shape;1142;p43"/>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sp>
          <p:nvSpPr>
            <p:cNvPr id="1143" name="Google Shape;1143;p43"/>
            <p:cNvSpPr txBox="1"/>
            <p:nvPr/>
          </p:nvSpPr>
          <p:spPr>
            <a:xfrm>
              <a:off x="5185096" y="1126733"/>
              <a:ext cx="1839581" cy="46162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400" b="1" dirty="0">
                  <a:solidFill>
                    <a:schemeClr val="lt1"/>
                  </a:solidFill>
                  <a:latin typeface="Assistant"/>
                  <a:ea typeface="Assistant"/>
                  <a:cs typeface="Assistant"/>
                  <a:sym typeface="Assistant"/>
                </a:rPr>
                <a:t>Community</a:t>
              </a:r>
              <a:endParaRPr sz="24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231203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4"/>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50" name="Google Shape;1150;p44"/>
          <p:cNvSpPr txBox="1"/>
          <p:nvPr/>
        </p:nvSpPr>
        <p:spPr>
          <a:xfrm>
            <a:off x="253910" y="1553908"/>
            <a:ext cx="6215362"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a:solidFill>
                  <a:srgbClr val="ABE3CD"/>
                </a:solidFill>
                <a:latin typeface="Assistant"/>
                <a:ea typeface="Assistant"/>
                <a:cs typeface="Assistant"/>
                <a:sym typeface="Assistant"/>
              </a:rPr>
              <a:t>Directions for Action</a:t>
            </a:r>
            <a:endParaRPr sz="1800" b="1" dirty="0">
              <a:solidFill>
                <a:srgbClr val="8DE9E7"/>
              </a:solidFill>
              <a:latin typeface="Assistant"/>
              <a:ea typeface="Assistant"/>
              <a:cs typeface="Assistant"/>
              <a:sym typeface="Assistant"/>
            </a:endParaRPr>
          </a:p>
        </p:txBody>
      </p:sp>
      <p:pic>
        <p:nvPicPr>
          <p:cNvPr id="1151" name="Google Shape;1151;p44"/>
          <p:cNvPicPr preferRelativeResize="0"/>
          <p:nvPr/>
        </p:nvPicPr>
        <p:blipFill rotWithShape="1">
          <a:blip r:embed="rId3">
            <a:alphaModFix/>
          </a:blip>
          <a:srcRect/>
          <a:stretch/>
        </p:blipFill>
        <p:spPr>
          <a:xfrm>
            <a:off x="6400800" y="1553908"/>
            <a:ext cx="5173704" cy="5155914"/>
          </a:xfrm>
          <a:prstGeom prst="rect">
            <a:avLst/>
          </a:prstGeom>
          <a:noFill/>
          <a:ln>
            <a:noFill/>
          </a:ln>
        </p:spPr>
      </p:pic>
      <p:sp>
        <p:nvSpPr>
          <p:cNvPr id="1152" name="Google Shape;1152;p44"/>
          <p:cNvSpPr txBox="1"/>
          <p:nvPr/>
        </p:nvSpPr>
        <p:spPr>
          <a:xfrm>
            <a:off x="253910" y="2449804"/>
            <a:ext cx="5777922" cy="3000781"/>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rgbClr val="ABE3CD"/>
              </a:buClr>
              <a:buSzPts val="2000"/>
              <a:buFont typeface="Arial"/>
              <a:buChar char="•"/>
            </a:pPr>
            <a:r>
              <a:rPr lang="en-US" sz="1800" dirty="0">
                <a:solidFill>
                  <a:schemeClr val="dk1"/>
                </a:solidFill>
                <a:latin typeface="Assistant"/>
                <a:ea typeface="Assistant"/>
                <a:cs typeface="Assistant"/>
                <a:sym typeface="Assistant"/>
              </a:rPr>
              <a:t>Mapping urban communities and tailoring content and training</a:t>
            </a:r>
            <a:endParaRPr lang="en-US" sz="1200" dirty="0"/>
          </a:p>
          <a:p>
            <a:pPr marL="342900" lvl="0" indent="-342900">
              <a:lnSpc>
                <a:spcPct val="150000"/>
              </a:lnSpc>
              <a:buClr>
                <a:srgbClr val="ABE3CD"/>
              </a:buClr>
              <a:buSzPts val="2000"/>
              <a:buFont typeface="Arial"/>
              <a:buChar char="•"/>
            </a:pPr>
            <a:r>
              <a:rPr lang="en-US" sz="1800" dirty="0">
                <a:solidFill>
                  <a:schemeClr val="dk1"/>
                </a:solidFill>
                <a:latin typeface="Assistant"/>
                <a:ea typeface="Assistant"/>
                <a:cs typeface="Assistant"/>
                <a:sym typeface="Assistant"/>
              </a:rPr>
              <a:t>An Urban95 session at the Green Building Council conference</a:t>
            </a:r>
            <a:endParaRPr lang="en-US" sz="1200" dirty="0"/>
          </a:p>
          <a:p>
            <a:pPr marL="342900" lvl="0" indent="-342900">
              <a:lnSpc>
                <a:spcPct val="150000"/>
              </a:lnSpc>
              <a:buClr>
                <a:srgbClr val="ABE3CD"/>
              </a:buClr>
              <a:buSzPts val="2000"/>
              <a:buFont typeface="Arial"/>
              <a:buChar char="•"/>
            </a:pPr>
            <a:r>
              <a:rPr lang="en-US" sz="1800" dirty="0">
                <a:solidFill>
                  <a:schemeClr val="dk1"/>
                </a:solidFill>
                <a:latin typeface="Assistant"/>
                <a:ea typeface="Assistant"/>
                <a:cs typeface="Assistant"/>
                <a:sym typeface="Assistant"/>
              </a:rPr>
              <a:t>An annual gathering for the municipality community</a:t>
            </a:r>
            <a:endParaRPr lang="en-US" sz="1200" dirty="0"/>
          </a:p>
          <a:p>
            <a:pPr marL="342900" lvl="0" indent="-342900">
              <a:lnSpc>
                <a:spcPct val="150000"/>
              </a:lnSpc>
              <a:buClr>
                <a:srgbClr val="ABE3CD"/>
              </a:buClr>
              <a:buSzPts val="2000"/>
              <a:buFont typeface="Arial"/>
              <a:buChar char="•"/>
            </a:pPr>
            <a:r>
              <a:rPr lang="en-US" sz="1800" dirty="0">
                <a:solidFill>
                  <a:schemeClr val="dk1"/>
                </a:solidFill>
                <a:latin typeface="Assistant"/>
                <a:ea typeface="Assistant"/>
                <a:cs typeface="Assistant"/>
                <a:sym typeface="Assistant"/>
              </a:rPr>
              <a:t>Community management across various platforms</a:t>
            </a:r>
            <a:endParaRPr lang="en-US" sz="1200" dirty="0"/>
          </a:p>
          <a:p>
            <a:pPr marL="342900" marR="0" lvl="0" indent="-215900" algn="l">
              <a:lnSpc>
                <a:spcPct val="150000"/>
              </a:lnSpc>
              <a:spcBef>
                <a:spcPts val="0"/>
              </a:spcBef>
              <a:spcAft>
                <a:spcPts val="0"/>
              </a:spcAft>
              <a:buClr>
                <a:srgbClr val="ABE3CD"/>
              </a:buClr>
              <a:buSzPts val="2000"/>
              <a:buFont typeface="Arial"/>
              <a:buNone/>
            </a:pPr>
            <a:endParaRPr lang="en-US" sz="1800" dirty="0">
              <a:solidFill>
                <a:schemeClr val="dk1"/>
              </a:solidFill>
              <a:latin typeface="Assistant"/>
              <a:ea typeface="Assistant"/>
              <a:cs typeface="Assistant"/>
              <a:sym typeface="Assistant"/>
            </a:endParaRPr>
          </a:p>
        </p:txBody>
      </p:sp>
      <p:sp>
        <p:nvSpPr>
          <p:cNvPr id="1153" name="Google Shape;1153;p44"/>
          <p:cNvSpPr txBox="1"/>
          <p:nvPr/>
        </p:nvSpPr>
        <p:spPr>
          <a:xfrm>
            <a:off x="2807290" y="815285"/>
            <a:ext cx="923832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Sphere of Impact #4 | </a:t>
            </a:r>
            <a:r>
              <a:rPr lang="en-US" sz="2800" dirty="0">
                <a:solidFill>
                  <a:schemeClr val="dk1"/>
                </a:solidFill>
                <a:latin typeface="Assistant" panose="020B0604020202020204" charset="-79"/>
                <a:ea typeface="Assistant ExtraBold"/>
                <a:cs typeface="Assistant" panose="020B0604020202020204" charset="-79"/>
                <a:sym typeface="Assistant ExtraBold"/>
              </a:rPr>
              <a:t>Community</a:t>
            </a:r>
            <a:endParaRPr dirty="0"/>
          </a:p>
        </p:txBody>
      </p:sp>
    </p:spTree>
    <p:extLst>
      <p:ext uri="{BB962C8B-B14F-4D97-AF65-F5344CB8AC3E}">
        <p14:creationId xmlns:p14="http://schemas.microsoft.com/office/powerpoint/2010/main" val="3977035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45"/>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160" name="Google Shape;1160;p45"/>
          <p:cNvSpPr txBox="1"/>
          <p:nvPr/>
        </p:nvSpPr>
        <p:spPr>
          <a:xfrm>
            <a:off x="642107" y="1313708"/>
            <a:ext cx="6369496" cy="4247276"/>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8800"/>
              <a:buFont typeface="Assistant ExtraBold"/>
              <a:buNone/>
            </a:pPr>
            <a:r>
              <a:rPr lang="en-US" sz="6000" dirty="0">
                <a:solidFill>
                  <a:schemeClr val="dk1"/>
                </a:solidFill>
                <a:latin typeface="Assistant ExtraBold"/>
                <a:ea typeface="Assistant ExtraBold"/>
                <a:cs typeface="Assistant ExtraBold"/>
                <a:sym typeface="Assistant ExtraBold"/>
              </a:rPr>
              <a:t>How will we know we succeeded?</a:t>
            </a:r>
            <a:endParaRPr sz="1000" dirty="0"/>
          </a:p>
        </p:txBody>
      </p:sp>
      <p:grpSp>
        <p:nvGrpSpPr>
          <p:cNvPr id="1170" name="Google Shape;1170;p45"/>
          <p:cNvGrpSpPr/>
          <p:nvPr/>
        </p:nvGrpSpPr>
        <p:grpSpPr>
          <a:xfrm>
            <a:off x="6530999" y="1476211"/>
            <a:ext cx="3642834" cy="3484900"/>
            <a:chOff x="5172968" y="630687"/>
            <a:chExt cx="1664176" cy="1592026"/>
          </a:xfrm>
        </p:grpSpPr>
        <p:grpSp>
          <p:nvGrpSpPr>
            <p:cNvPr id="1171" name="Google Shape;1171;p45"/>
            <p:cNvGrpSpPr/>
            <p:nvPr/>
          </p:nvGrpSpPr>
          <p:grpSpPr>
            <a:xfrm>
              <a:off x="5172968" y="687600"/>
              <a:ext cx="1535113" cy="1535113"/>
              <a:chOff x="2469" y="1021"/>
              <a:chExt cx="967" cy="967"/>
            </a:xfrm>
          </p:grpSpPr>
          <p:sp>
            <p:nvSpPr>
              <p:cNvPr id="1172" name="Google Shape;1172;p45"/>
              <p:cNvSpPr/>
              <p:nvPr/>
            </p:nvSpPr>
            <p:spPr>
              <a:xfrm>
                <a:off x="2470" y="1022"/>
                <a:ext cx="966" cy="966"/>
              </a:xfrm>
              <a:prstGeom prst="ellipse">
                <a:avLst/>
              </a:prstGeom>
              <a:solidFill>
                <a:srgbClr val="ABE3C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45"/>
              <p:cNvSpPr/>
              <p:nvPr/>
            </p:nvSpPr>
            <p:spPr>
              <a:xfrm>
                <a:off x="2469" y="1021"/>
                <a:ext cx="966" cy="966"/>
              </a:xfrm>
              <a:custGeom>
                <a:avLst/>
                <a:gdLst/>
                <a:ahLst/>
                <a:cxnLst/>
                <a:rect l="l" t="t" r="r" b="b"/>
                <a:pathLst>
                  <a:path w="966" h="966" extrusionOk="0">
                    <a:moveTo>
                      <a:pt x="725" y="64"/>
                    </a:moveTo>
                    <a:lnTo>
                      <a:pt x="725" y="902"/>
                    </a:lnTo>
                    <a:moveTo>
                      <a:pt x="483" y="0"/>
                    </a:moveTo>
                    <a:lnTo>
                      <a:pt x="483" y="966"/>
                    </a:lnTo>
                    <a:moveTo>
                      <a:pt x="241" y="65"/>
                    </a:moveTo>
                    <a:lnTo>
                      <a:pt x="241" y="901"/>
                    </a:lnTo>
                    <a:moveTo>
                      <a:pt x="902" y="724"/>
                    </a:moveTo>
                    <a:lnTo>
                      <a:pt x="64" y="724"/>
                    </a:lnTo>
                    <a:moveTo>
                      <a:pt x="966" y="483"/>
                    </a:moveTo>
                    <a:lnTo>
                      <a:pt x="0" y="483"/>
                    </a:lnTo>
                    <a:moveTo>
                      <a:pt x="901" y="241"/>
                    </a:moveTo>
                    <a:lnTo>
                      <a:pt x="65" y="241"/>
                    </a:lnTo>
                  </a:path>
                </a:pathLst>
              </a:custGeom>
              <a:noFill/>
              <a:ln w="9525" cap="flat" cmpd="sng">
                <a:solidFill>
                  <a:srgbClr val="FFFFFF"/>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grpSp>
          <p:nvGrpSpPr>
            <p:cNvPr id="1174" name="Google Shape;1174;p45"/>
            <p:cNvGrpSpPr/>
            <p:nvPr/>
          </p:nvGrpSpPr>
          <p:grpSpPr>
            <a:xfrm>
              <a:off x="5253144" y="630687"/>
              <a:ext cx="1584000" cy="1566836"/>
              <a:chOff x="1112" y="-719"/>
              <a:chExt cx="4522" cy="4473"/>
            </a:xfrm>
          </p:grpSpPr>
          <p:sp>
            <p:nvSpPr>
              <p:cNvPr id="1175" name="Google Shape;1175;p45"/>
              <p:cNvSpPr/>
              <p:nvPr/>
            </p:nvSpPr>
            <p:spPr>
              <a:xfrm>
                <a:off x="2300" y="1123"/>
                <a:ext cx="972" cy="2345"/>
              </a:xfrm>
              <a:custGeom>
                <a:avLst/>
                <a:gdLst/>
                <a:ahLst/>
                <a:cxnLst/>
                <a:rect l="l" t="t" r="r" b="b"/>
                <a:pathLst>
                  <a:path w="972" h="2345" extrusionOk="0">
                    <a:moveTo>
                      <a:pt x="0" y="0"/>
                    </a:moveTo>
                    <a:lnTo>
                      <a:pt x="503" y="1271"/>
                    </a:lnTo>
                    <a:lnTo>
                      <a:pt x="839" y="2345"/>
                    </a:lnTo>
                    <a:lnTo>
                      <a:pt x="972" y="2345"/>
                    </a:lnTo>
                    <a:lnTo>
                      <a:pt x="458" y="0"/>
                    </a:lnTo>
                    <a:lnTo>
                      <a:pt x="0"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6" name="Google Shape;1176;p45"/>
              <p:cNvSpPr/>
              <p:nvPr/>
            </p:nvSpPr>
            <p:spPr>
              <a:xfrm>
                <a:off x="1244" y="1123"/>
                <a:ext cx="1455" cy="1882"/>
              </a:xfrm>
              <a:custGeom>
                <a:avLst/>
                <a:gdLst/>
                <a:ahLst/>
                <a:cxnLst/>
                <a:rect l="l" t="t" r="r" b="b"/>
                <a:pathLst>
                  <a:path w="2591" h="3349" extrusionOk="0">
                    <a:moveTo>
                      <a:pt x="1701" y="0"/>
                    </a:moveTo>
                    <a:cubicBezTo>
                      <a:pt x="1692" y="795"/>
                      <a:pt x="1553" y="1865"/>
                      <a:pt x="1531" y="1914"/>
                    </a:cubicBezTo>
                    <a:cubicBezTo>
                      <a:pt x="1516" y="1948"/>
                      <a:pt x="1006" y="2368"/>
                      <a:pt x="0" y="3175"/>
                    </a:cubicBezTo>
                    <a:cubicBezTo>
                      <a:pt x="163" y="3349"/>
                      <a:pt x="163" y="3349"/>
                      <a:pt x="163" y="3349"/>
                    </a:cubicBezTo>
                    <a:cubicBezTo>
                      <a:pt x="1350" y="2657"/>
                      <a:pt x="1971" y="2265"/>
                      <a:pt x="2026" y="2173"/>
                    </a:cubicBezTo>
                    <a:cubicBezTo>
                      <a:pt x="2108" y="2034"/>
                      <a:pt x="2376" y="760"/>
                      <a:pt x="2591" y="0"/>
                    </a:cubicBezTo>
                    <a:lnTo>
                      <a:pt x="1701" y="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7" name="Google Shape;1177;p45"/>
              <p:cNvSpPr/>
              <p:nvPr/>
            </p:nvSpPr>
            <p:spPr>
              <a:xfrm>
                <a:off x="1112" y="2871"/>
                <a:ext cx="433" cy="535"/>
              </a:xfrm>
              <a:custGeom>
                <a:avLst/>
                <a:gdLst/>
                <a:ahLst/>
                <a:cxnLst/>
                <a:rect l="l" t="t" r="r" b="b"/>
                <a:pathLst>
                  <a:path w="771" h="953" extrusionOk="0">
                    <a:moveTo>
                      <a:pt x="212" y="6"/>
                    </a:moveTo>
                    <a:cubicBezTo>
                      <a:pt x="157" y="26"/>
                      <a:pt x="120" y="44"/>
                      <a:pt x="99" y="61"/>
                    </a:cubicBezTo>
                    <a:cubicBezTo>
                      <a:pt x="74" y="83"/>
                      <a:pt x="41" y="117"/>
                      <a:pt x="0" y="166"/>
                    </a:cubicBezTo>
                    <a:cubicBezTo>
                      <a:pt x="24" y="196"/>
                      <a:pt x="244" y="458"/>
                      <a:pt x="660" y="953"/>
                    </a:cubicBezTo>
                    <a:cubicBezTo>
                      <a:pt x="744" y="917"/>
                      <a:pt x="771" y="874"/>
                      <a:pt x="739" y="826"/>
                    </a:cubicBezTo>
                    <a:cubicBezTo>
                      <a:pt x="708" y="777"/>
                      <a:pt x="682" y="737"/>
                      <a:pt x="662" y="704"/>
                    </a:cubicBezTo>
                    <a:cubicBezTo>
                      <a:pt x="518" y="201"/>
                      <a:pt x="518" y="201"/>
                      <a:pt x="518" y="201"/>
                    </a:cubicBezTo>
                    <a:cubicBezTo>
                      <a:pt x="515" y="192"/>
                      <a:pt x="505" y="186"/>
                      <a:pt x="496" y="189"/>
                    </a:cubicBezTo>
                    <a:cubicBezTo>
                      <a:pt x="495" y="189"/>
                      <a:pt x="495" y="189"/>
                      <a:pt x="495" y="189"/>
                    </a:cubicBezTo>
                    <a:cubicBezTo>
                      <a:pt x="418" y="213"/>
                      <a:pt x="418" y="213"/>
                      <a:pt x="418" y="213"/>
                    </a:cubicBezTo>
                    <a:cubicBezTo>
                      <a:pt x="365" y="189"/>
                      <a:pt x="328" y="163"/>
                      <a:pt x="306" y="138"/>
                    </a:cubicBezTo>
                    <a:cubicBezTo>
                      <a:pt x="289" y="117"/>
                      <a:pt x="273" y="82"/>
                      <a:pt x="259" y="31"/>
                    </a:cubicBezTo>
                    <a:cubicBezTo>
                      <a:pt x="254" y="12"/>
                      <a:pt x="234" y="0"/>
                      <a:pt x="215" y="6"/>
                    </a:cubicBezTo>
                    <a:cubicBezTo>
                      <a:pt x="214" y="6"/>
                      <a:pt x="213" y="6"/>
                      <a:pt x="212" y="6"/>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8" name="Google Shape;1178;p45"/>
              <p:cNvSpPr/>
              <p:nvPr/>
            </p:nvSpPr>
            <p:spPr>
              <a:xfrm>
                <a:off x="3068" y="3356"/>
                <a:ext cx="601" cy="213"/>
              </a:xfrm>
              <a:custGeom>
                <a:avLst/>
                <a:gdLst/>
                <a:ahLst/>
                <a:cxnLst/>
                <a:rect l="l" t="t" r="r" b="b"/>
                <a:pathLst>
                  <a:path w="1070" h="379" extrusionOk="0">
                    <a:moveTo>
                      <a:pt x="30" y="113"/>
                    </a:moveTo>
                    <a:cubicBezTo>
                      <a:pt x="10" y="167"/>
                      <a:pt x="0" y="208"/>
                      <a:pt x="0" y="235"/>
                    </a:cubicBezTo>
                    <a:cubicBezTo>
                      <a:pt x="0" y="268"/>
                      <a:pt x="5" y="316"/>
                      <a:pt x="16" y="379"/>
                    </a:cubicBezTo>
                    <a:cubicBezTo>
                      <a:pt x="1043" y="379"/>
                      <a:pt x="1043" y="379"/>
                      <a:pt x="1043" y="379"/>
                    </a:cubicBezTo>
                    <a:cubicBezTo>
                      <a:pt x="1070" y="290"/>
                      <a:pt x="1054" y="243"/>
                      <a:pt x="997" y="236"/>
                    </a:cubicBezTo>
                    <a:cubicBezTo>
                      <a:pt x="939" y="229"/>
                      <a:pt x="892" y="222"/>
                      <a:pt x="854" y="217"/>
                    </a:cubicBezTo>
                    <a:cubicBezTo>
                      <a:pt x="376" y="4"/>
                      <a:pt x="376" y="4"/>
                      <a:pt x="376" y="4"/>
                    </a:cubicBezTo>
                    <a:cubicBezTo>
                      <a:pt x="367" y="0"/>
                      <a:pt x="356" y="4"/>
                      <a:pt x="352" y="13"/>
                    </a:cubicBezTo>
                    <a:cubicBezTo>
                      <a:pt x="352" y="13"/>
                      <a:pt x="352" y="13"/>
                      <a:pt x="352" y="14"/>
                    </a:cubicBezTo>
                    <a:cubicBezTo>
                      <a:pt x="321" y="88"/>
                      <a:pt x="321" y="88"/>
                      <a:pt x="321" y="88"/>
                    </a:cubicBezTo>
                    <a:cubicBezTo>
                      <a:pt x="268" y="113"/>
                      <a:pt x="225" y="125"/>
                      <a:pt x="192" y="125"/>
                    </a:cubicBezTo>
                    <a:cubicBezTo>
                      <a:pt x="165" y="125"/>
                      <a:pt x="127" y="114"/>
                      <a:pt x="80" y="92"/>
                    </a:cubicBezTo>
                    <a:cubicBezTo>
                      <a:pt x="61" y="84"/>
                      <a:pt x="40" y="92"/>
                      <a:pt x="31" y="110"/>
                    </a:cubicBezTo>
                    <a:cubicBezTo>
                      <a:pt x="31" y="111"/>
                      <a:pt x="31" y="112"/>
                      <a:pt x="30" y="113"/>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79" name="Google Shape;1179;p45"/>
              <p:cNvSpPr/>
              <p:nvPr/>
            </p:nvSpPr>
            <p:spPr>
              <a:xfrm>
                <a:off x="2236" y="1123"/>
                <a:ext cx="1034" cy="2235"/>
              </a:xfrm>
              <a:custGeom>
                <a:avLst/>
                <a:gdLst/>
                <a:ahLst/>
                <a:cxnLst/>
                <a:rect l="l" t="t" r="r" b="b"/>
                <a:pathLst>
                  <a:path w="1034" h="2235" extrusionOk="0">
                    <a:moveTo>
                      <a:pt x="402" y="2235"/>
                    </a:moveTo>
                    <a:lnTo>
                      <a:pt x="1034" y="2166"/>
                    </a:lnTo>
                    <a:lnTo>
                      <a:pt x="566" y="0"/>
                    </a:lnTo>
                    <a:lnTo>
                      <a:pt x="0" y="0"/>
                    </a:lnTo>
                    <a:lnTo>
                      <a:pt x="402" y="2235"/>
                    </a:lnTo>
                    <a:close/>
                  </a:path>
                </a:pathLst>
              </a:custGeom>
              <a:solidFill>
                <a:srgbClr val="0EA4D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0" name="Google Shape;1180;p45"/>
              <p:cNvSpPr/>
              <p:nvPr/>
            </p:nvSpPr>
            <p:spPr>
              <a:xfrm>
                <a:off x="1374" y="1123"/>
                <a:ext cx="1375" cy="2117"/>
              </a:xfrm>
              <a:custGeom>
                <a:avLst/>
                <a:gdLst/>
                <a:ahLst/>
                <a:cxnLst/>
                <a:rect l="l" t="t" r="r" b="b"/>
                <a:pathLst>
                  <a:path w="2446" h="3767" extrusionOk="0">
                    <a:moveTo>
                      <a:pt x="0" y="2893"/>
                    </a:moveTo>
                    <a:cubicBezTo>
                      <a:pt x="738" y="3767"/>
                      <a:pt x="738" y="3767"/>
                      <a:pt x="738" y="3767"/>
                    </a:cubicBezTo>
                    <a:cubicBezTo>
                      <a:pt x="1515" y="2918"/>
                      <a:pt x="1969" y="2364"/>
                      <a:pt x="2098" y="2105"/>
                    </a:cubicBezTo>
                    <a:cubicBezTo>
                      <a:pt x="2227" y="1846"/>
                      <a:pt x="2343" y="1144"/>
                      <a:pt x="2446" y="0"/>
                    </a:cubicBezTo>
                    <a:cubicBezTo>
                      <a:pt x="1311" y="0"/>
                      <a:pt x="1311" y="0"/>
                      <a:pt x="1311" y="0"/>
                    </a:cubicBezTo>
                    <a:cubicBezTo>
                      <a:pt x="1255" y="1007"/>
                      <a:pt x="1217" y="1533"/>
                      <a:pt x="1197" y="1580"/>
                    </a:cubicBezTo>
                    <a:cubicBezTo>
                      <a:pt x="1178" y="1627"/>
                      <a:pt x="779" y="2065"/>
                      <a:pt x="0" y="2893"/>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1" name="Google Shape;1181;p45"/>
              <p:cNvSpPr/>
              <p:nvPr/>
            </p:nvSpPr>
            <p:spPr>
              <a:xfrm>
                <a:off x="2175" y="-233"/>
                <a:ext cx="264" cy="513"/>
              </a:xfrm>
              <a:custGeom>
                <a:avLst/>
                <a:gdLst/>
                <a:ahLst/>
                <a:cxnLst/>
                <a:rect l="l" t="t" r="r" b="b"/>
                <a:pathLst>
                  <a:path w="264" h="513" extrusionOk="0">
                    <a:moveTo>
                      <a:pt x="25" y="513"/>
                    </a:moveTo>
                    <a:lnTo>
                      <a:pt x="0" y="19"/>
                    </a:lnTo>
                    <a:lnTo>
                      <a:pt x="73" y="0"/>
                    </a:lnTo>
                    <a:lnTo>
                      <a:pt x="264" y="449"/>
                    </a:lnTo>
                    <a:lnTo>
                      <a:pt x="25" y="513"/>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2" name="Google Shape;1182;p45"/>
              <p:cNvSpPr/>
              <p:nvPr/>
            </p:nvSpPr>
            <p:spPr>
              <a:xfrm>
                <a:off x="2014" y="-548"/>
                <a:ext cx="548" cy="535"/>
              </a:xfrm>
              <a:custGeom>
                <a:avLst/>
                <a:gdLst/>
                <a:ahLst/>
                <a:cxnLst/>
                <a:rect l="l" t="t" r="r" b="b"/>
                <a:pathLst>
                  <a:path w="974" h="953" extrusionOk="0">
                    <a:moveTo>
                      <a:pt x="850" y="884"/>
                    </a:moveTo>
                    <a:cubicBezTo>
                      <a:pt x="727" y="953"/>
                      <a:pt x="149" y="828"/>
                      <a:pt x="75" y="443"/>
                    </a:cubicBezTo>
                    <a:cubicBezTo>
                      <a:pt x="0" y="58"/>
                      <a:pt x="549" y="0"/>
                      <a:pt x="702" y="163"/>
                    </a:cubicBezTo>
                    <a:cubicBezTo>
                      <a:pt x="856" y="327"/>
                      <a:pt x="974" y="814"/>
                      <a:pt x="850" y="884"/>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3" name="Google Shape;1183;p45"/>
              <p:cNvSpPr/>
              <p:nvPr/>
            </p:nvSpPr>
            <p:spPr>
              <a:xfrm>
                <a:off x="1872" y="-595"/>
                <a:ext cx="389" cy="511"/>
              </a:xfrm>
              <a:custGeom>
                <a:avLst/>
                <a:gdLst/>
                <a:ahLst/>
                <a:cxnLst/>
                <a:rect l="l" t="t" r="r" b="b"/>
                <a:pathLst>
                  <a:path w="692" h="909" extrusionOk="0">
                    <a:moveTo>
                      <a:pt x="655" y="537"/>
                    </a:moveTo>
                    <a:cubicBezTo>
                      <a:pt x="638" y="533"/>
                      <a:pt x="625" y="541"/>
                      <a:pt x="607" y="546"/>
                    </a:cubicBezTo>
                    <a:cubicBezTo>
                      <a:pt x="546" y="562"/>
                      <a:pt x="510" y="622"/>
                      <a:pt x="526" y="681"/>
                    </a:cubicBezTo>
                    <a:cubicBezTo>
                      <a:pt x="533" y="705"/>
                      <a:pt x="547" y="725"/>
                      <a:pt x="565" y="739"/>
                    </a:cubicBezTo>
                    <a:cubicBezTo>
                      <a:pt x="551" y="788"/>
                      <a:pt x="545" y="838"/>
                      <a:pt x="552" y="885"/>
                    </a:cubicBezTo>
                    <a:cubicBezTo>
                      <a:pt x="462" y="909"/>
                      <a:pt x="0" y="649"/>
                      <a:pt x="257" y="254"/>
                    </a:cubicBezTo>
                    <a:cubicBezTo>
                      <a:pt x="423" y="0"/>
                      <a:pt x="567" y="79"/>
                      <a:pt x="625" y="218"/>
                    </a:cubicBezTo>
                    <a:cubicBezTo>
                      <a:pt x="645" y="267"/>
                      <a:pt x="692" y="483"/>
                      <a:pt x="655" y="537"/>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4" name="Google Shape;1184;p45"/>
              <p:cNvSpPr/>
              <p:nvPr/>
            </p:nvSpPr>
            <p:spPr>
              <a:xfrm>
                <a:off x="1757" y="59"/>
                <a:ext cx="509" cy="392"/>
              </a:xfrm>
              <a:custGeom>
                <a:avLst/>
                <a:gdLst/>
                <a:ahLst/>
                <a:cxnLst/>
                <a:rect l="l" t="t" r="r" b="b"/>
                <a:pathLst>
                  <a:path w="906" h="698" extrusionOk="0">
                    <a:moveTo>
                      <a:pt x="776" y="413"/>
                    </a:moveTo>
                    <a:cubicBezTo>
                      <a:pt x="514" y="656"/>
                      <a:pt x="319" y="698"/>
                      <a:pt x="192" y="540"/>
                    </a:cubicBezTo>
                    <a:cubicBezTo>
                      <a:pt x="0" y="304"/>
                      <a:pt x="27" y="150"/>
                      <a:pt x="174" y="75"/>
                    </a:cubicBezTo>
                    <a:cubicBezTo>
                      <a:pt x="321" y="0"/>
                      <a:pt x="477" y="74"/>
                      <a:pt x="724" y="30"/>
                    </a:cubicBezTo>
                    <a:cubicBezTo>
                      <a:pt x="889" y="1"/>
                      <a:pt x="906" y="129"/>
                      <a:pt x="776" y="41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5" name="Google Shape;1185;p45"/>
              <p:cNvSpPr/>
              <p:nvPr/>
            </p:nvSpPr>
            <p:spPr>
              <a:xfrm>
                <a:off x="2288" y="78"/>
                <a:ext cx="796" cy="761"/>
              </a:xfrm>
              <a:custGeom>
                <a:avLst/>
                <a:gdLst/>
                <a:ahLst/>
                <a:cxnLst/>
                <a:rect l="l" t="t" r="r" b="b"/>
                <a:pathLst>
                  <a:path w="1416" h="1354" extrusionOk="0">
                    <a:moveTo>
                      <a:pt x="0" y="54"/>
                    </a:moveTo>
                    <a:cubicBezTo>
                      <a:pt x="151" y="0"/>
                      <a:pt x="151" y="0"/>
                      <a:pt x="151" y="0"/>
                    </a:cubicBezTo>
                    <a:cubicBezTo>
                      <a:pt x="817" y="397"/>
                      <a:pt x="617" y="632"/>
                      <a:pt x="1416" y="1015"/>
                    </a:cubicBezTo>
                    <a:cubicBezTo>
                      <a:pt x="1289" y="1289"/>
                      <a:pt x="1289" y="1289"/>
                      <a:pt x="1289" y="1289"/>
                    </a:cubicBezTo>
                    <a:cubicBezTo>
                      <a:pt x="32" y="1354"/>
                      <a:pt x="121" y="888"/>
                      <a:pt x="0" y="54"/>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6" name="Google Shape;1186;p45"/>
              <p:cNvSpPr/>
              <p:nvPr/>
            </p:nvSpPr>
            <p:spPr>
              <a:xfrm>
                <a:off x="1633" y="1066"/>
                <a:ext cx="422" cy="1006"/>
              </a:xfrm>
              <a:custGeom>
                <a:avLst/>
                <a:gdLst/>
                <a:ahLst/>
                <a:cxnLst/>
                <a:rect l="l" t="t" r="r" b="b"/>
                <a:pathLst>
                  <a:path w="750" h="1791" extrusionOk="0">
                    <a:moveTo>
                      <a:pt x="373" y="65"/>
                    </a:moveTo>
                    <a:cubicBezTo>
                      <a:pt x="376" y="782"/>
                      <a:pt x="366" y="1180"/>
                      <a:pt x="343" y="1257"/>
                    </a:cubicBezTo>
                    <a:cubicBezTo>
                      <a:pt x="327" y="1314"/>
                      <a:pt x="164" y="1507"/>
                      <a:pt x="47" y="1622"/>
                    </a:cubicBezTo>
                    <a:cubicBezTo>
                      <a:pt x="0" y="1667"/>
                      <a:pt x="30" y="1710"/>
                      <a:pt x="53" y="1719"/>
                    </a:cubicBezTo>
                    <a:cubicBezTo>
                      <a:pt x="234" y="1791"/>
                      <a:pt x="321" y="1653"/>
                      <a:pt x="451" y="1562"/>
                    </a:cubicBezTo>
                    <a:cubicBezTo>
                      <a:pt x="593" y="1463"/>
                      <a:pt x="616" y="1669"/>
                      <a:pt x="729" y="1592"/>
                    </a:cubicBezTo>
                    <a:cubicBezTo>
                      <a:pt x="676" y="1514"/>
                      <a:pt x="560" y="1372"/>
                      <a:pt x="584" y="1261"/>
                    </a:cubicBezTo>
                    <a:cubicBezTo>
                      <a:pt x="594" y="1212"/>
                      <a:pt x="650" y="792"/>
                      <a:pt x="750" y="0"/>
                    </a:cubicBezTo>
                    <a:lnTo>
                      <a:pt x="373" y="65"/>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45"/>
              <p:cNvSpPr/>
              <p:nvPr/>
            </p:nvSpPr>
            <p:spPr>
              <a:xfrm>
                <a:off x="2049" y="67"/>
                <a:ext cx="861" cy="1209"/>
              </a:xfrm>
              <a:custGeom>
                <a:avLst/>
                <a:gdLst/>
                <a:ahLst/>
                <a:cxnLst/>
                <a:rect l="l" t="t" r="r" b="b"/>
                <a:pathLst>
                  <a:path w="1532" h="2152" extrusionOk="0">
                    <a:moveTo>
                      <a:pt x="90" y="2152"/>
                    </a:moveTo>
                    <a:cubicBezTo>
                      <a:pt x="715" y="2042"/>
                      <a:pt x="1175" y="1961"/>
                      <a:pt x="1469" y="1909"/>
                    </a:cubicBezTo>
                    <a:cubicBezTo>
                      <a:pt x="1532" y="1898"/>
                      <a:pt x="1505" y="1809"/>
                      <a:pt x="1487" y="1765"/>
                    </a:cubicBezTo>
                    <a:cubicBezTo>
                      <a:pt x="1289" y="1253"/>
                      <a:pt x="778" y="754"/>
                      <a:pt x="645" y="0"/>
                    </a:cubicBezTo>
                    <a:cubicBezTo>
                      <a:pt x="236" y="8"/>
                      <a:pt x="236" y="8"/>
                      <a:pt x="236" y="8"/>
                    </a:cubicBezTo>
                    <a:cubicBezTo>
                      <a:pt x="0" y="595"/>
                      <a:pt x="1" y="1267"/>
                      <a:pt x="90" y="2152"/>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8" name="Google Shape;1188;p45"/>
              <p:cNvSpPr/>
              <p:nvPr/>
            </p:nvSpPr>
            <p:spPr>
              <a:xfrm>
                <a:off x="1911" y="64"/>
                <a:ext cx="820" cy="1455"/>
              </a:xfrm>
              <a:custGeom>
                <a:avLst/>
                <a:gdLst/>
                <a:ahLst/>
                <a:cxnLst/>
                <a:rect l="l" t="t" r="r" b="b"/>
                <a:pathLst>
                  <a:path w="1460" h="2591" extrusionOk="0">
                    <a:moveTo>
                      <a:pt x="97" y="2591"/>
                    </a:moveTo>
                    <a:cubicBezTo>
                      <a:pt x="1371" y="2479"/>
                      <a:pt x="1371" y="2479"/>
                      <a:pt x="1371" y="2479"/>
                    </a:cubicBezTo>
                    <a:cubicBezTo>
                      <a:pt x="1460" y="2046"/>
                      <a:pt x="1186" y="1148"/>
                      <a:pt x="615" y="0"/>
                    </a:cubicBezTo>
                    <a:cubicBezTo>
                      <a:pt x="445" y="21"/>
                      <a:pt x="445" y="21"/>
                      <a:pt x="445" y="21"/>
                    </a:cubicBezTo>
                    <a:cubicBezTo>
                      <a:pt x="244" y="603"/>
                      <a:pt x="0" y="1704"/>
                      <a:pt x="97" y="2591"/>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89" name="Google Shape;1189;p45"/>
              <p:cNvSpPr/>
              <p:nvPr/>
            </p:nvSpPr>
            <p:spPr>
              <a:xfrm>
                <a:off x="1977" y="-719"/>
                <a:ext cx="457" cy="453"/>
              </a:xfrm>
              <a:custGeom>
                <a:avLst/>
                <a:gdLst/>
                <a:ahLst/>
                <a:cxnLst/>
                <a:rect l="l" t="t" r="r" b="b"/>
                <a:pathLst>
                  <a:path w="814" h="807" extrusionOk="0">
                    <a:moveTo>
                      <a:pt x="0" y="641"/>
                    </a:moveTo>
                    <a:cubicBezTo>
                      <a:pt x="0" y="641"/>
                      <a:pt x="71" y="0"/>
                      <a:pt x="718" y="359"/>
                    </a:cubicBezTo>
                    <a:cubicBezTo>
                      <a:pt x="814" y="412"/>
                      <a:pt x="587" y="655"/>
                      <a:pt x="587" y="655"/>
                    </a:cubicBezTo>
                    <a:cubicBezTo>
                      <a:pt x="587" y="655"/>
                      <a:pt x="650" y="602"/>
                      <a:pt x="544" y="489"/>
                    </a:cubicBezTo>
                    <a:cubicBezTo>
                      <a:pt x="526" y="469"/>
                      <a:pt x="513" y="807"/>
                      <a:pt x="440" y="807"/>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0" name="Google Shape;1190;p45"/>
              <p:cNvSpPr/>
              <p:nvPr/>
            </p:nvSpPr>
            <p:spPr>
              <a:xfrm>
                <a:off x="2324" y="424"/>
                <a:ext cx="684" cy="790"/>
              </a:xfrm>
              <a:custGeom>
                <a:avLst/>
                <a:gdLst/>
                <a:ahLst/>
                <a:cxnLst/>
                <a:rect l="l" t="t" r="r" b="b"/>
                <a:pathLst>
                  <a:path w="1218" h="1407" extrusionOk="0">
                    <a:moveTo>
                      <a:pt x="280" y="1338"/>
                    </a:moveTo>
                    <a:cubicBezTo>
                      <a:pt x="336" y="1259"/>
                      <a:pt x="490" y="1118"/>
                      <a:pt x="410" y="1088"/>
                    </a:cubicBezTo>
                    <a:cubicBezTo>
                      <a:pt x="405" y="1087"/>
                      <a:pt x="393" y="1084"/>
                      <a:pt x="382" y="1074"/>
                    </a:cubicBezTo>
                    <a:cubicBezTo>
                      <a:pt x="369" y="1061"/>
                      <a:pt x="368" y="1046"/>
                      <a:pt x="367" y="1042"/>
                    </a:cubicBezTo>
                    <a:cubicBezTo>
                      <a:pt x="332" y="639"/>
                      <a:pt x="332" y="639"/>
                      <a:pt x="332" y="639"/>
                    </a:cubicBezTo>
                    <a:cubicBezTo>
                      <a:pt x="330" y="629"/>
                      <a:pt x="330" y="623"/>
                      <a:pt x="332" y="620"/>
                    </a:cubicBezTo>
                    <a:cubicBezTo>
                      <a:pt x="345" y="605"/>
                      <a:pt x="559" y="909"/>
                      <a:pt x="1218" y="205"/>
                    </a:cubicBezTo>
                    <a:cubicBezTo>
                      <a:pt x="787" y="0"/>
                      <a:pt x="787" y="0"/>
                      <a:pt x="787" y="0"/>
                    </a:cubicBezTo>
                    <a:cubicBezTo>
                      <a:pt x="787" y="0"/>
                      <a:pt x="53" y="405"/>
                      <a:pt x="16" y="515"/>
                    </a:cubicBezTo>
                    <a:cubicBezTo>
                      <a:pt x="0" y="562"/>
                      <a:pt x="6" y="635"/>
                      <a:pt x="34" y="726"/>
                    </a:cubicBezTo>
                    <a:cubicBezTo>
                      <a:pt x="50" y="772"/>
                      <a:pt x="50" y="772"/>
                      <a:pt x="50" y="772"/>
                    </a:cubicBezTo>
                    <a:cubicBezTo>
                      <a:pt x="87" y="873"/>
                      <a:pt x="74" y="831"/>
                      <a:pt x="113" y="926"/>
                    </a:cubicBezTo>
                    <a:cubicBezTo>
                      <a:pt x="199" y="1087"/>
                      <a:pt x="199" y="1087"/>
                      <a:pt x="199" y="1087"/>
                    </a:cubicBezTo>
                    <a:cubicBezTo>
                      <a:pt x="222" y="1229"/>
                      <a:pt x="145" y="1335"/>
                      <a:pt x="168" y="1371"/>
                    </a:cubicBezTo>
                    <a:cubicBezTo>
                      <a:pt x="191" y="1407"/>
                      <a:pt x="251" y="1378"/>
                      <a:pt x="280" y="1338"/>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1" name="Google Shape;1191;p45"/>
              <p:cNvSpPr/>
              <p:nvPr/>
            </p:nvSpPr>
            <p:spPr>
              <a:xfrm>
                <a:off x="2671" y="305"/>
                <a:ext cx="283" cy="718"/>
              </a:xfrm>
              <a:custGeom>
                <a:avLst/>
                <a:gdLst/>
                <a:ahLst/>
                <a:cxnLst/>
                <a:rect l="l" t="t" r="r" b="b"/>
                <a:pathLst>
                  <a:path w="504" h="1278" extrusionOk="0">
                    <a:moveTo>
                      <a:pt x="485" y="204"/>
                    </a:moveTo>
                    <a:cubicBezTo>
                      <a:pt x="504" y="547"/>
                      <a:pt x="477" y="677"/>
                      <a:pt x="469" y="704"/>
                    </a:cubicBezTo>
                    <a:cubicBezTo>
                      <a:pt x="461" y="732"/>
                      <a:pt x="377" y="894"/>
                      <a:pt x="410" y="1278"/>
                    </a:cubicBezTo>
                    <a:cubicBezTo>
                      <a:pt x="254" y="1199"/>
                      <a:pt x="254" y="1199"/>
                      <a:pt x="254" y="1199"/>
                    </a:cubicBezTo>
                    <a:cubicBezTo>
                      <a:pt x="88" y="800"/>
                      <a:pt x="60" y="613"/>
                      <a:pt x="43" y="562"/>
                    </a:cubicBezTo>
                    <a:cubicBezTo>
                      <a:pt x="27" y="512"/>
                      <a:pt x="13" y="324"/>
                      <a:pt x="0" y="0"/>
                    </a:cubicBezTo>
                    <a:lnTo>
                      <a:pt x="485" y="204"/>
                    </a:lnTo>
                    <a:close/>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2" name="Google Shape;1192;p45"/>
              <p:cNvSpPr/>
              <p:nvPr/>
            </p:nvSpPr>
            <p:spPr>
              <a:xfrm>
                <a:off x="2702" y="978"/>
                <a:ext cx="208" cy="194"/>
              </a:xfrm>
              <a:custGeom>
                <a:avLst/>
                <a:gdLst/>
                <a:ahLst/>
                <a:cxnLst/>
                <a:rect l="l" t="t" r="r" b="b"/>
                <a:pathLst>
                  <a:path w="370" h="344" extrusionOk="0">
                    <a:moveTo>
                      <a:pt x="199" y="0"/>
                    </a:moveTo>
                    <a:cubicBezTo>
                      <a:pt x="199" y="0"/>
                      <a:pt x="0" y="245"/>
                      <a:pt x="16" y="294"/>
                    </a:cubicBezTo>
                    <a:cubicBezTo>
                      <a:pt x="31" y="344"/>
                      <a:pt x="181" y="247"/>
                      <a:pt x="275" y="210"/>
                    </a:cubicBezTo>
                    <a:cubicBezTo>
                      <a:pt x="370" y="172"/>
                      <a:pt x="356" y="99"/>
                      <a:pt x="355" y="79"/>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3" name="Google Shape;1193;p45"/>
              <p:cNvSpPr/>
              <p:nvPr/>
            </p:nvSpPr>
            <p:spPr>
              <a:xfrm>
                <a:off x="2653" y="-77"/>
                <a:ext cx="200" cy="369"/>
              </a:xfrm>
              <a:custGeom>
                <a:avLst/>
                <a:gdLst/>
                <a:ahLst/>
                <a:cxnLst/>
                <a:rect l="l" t="t" r="r" b="b"/>
                <a:pathLst>
                  <a:path w="200" h="369" extrusionOk="0">
                    <a:moveTo>
                      <a:pt x="169" y="369"/>
                    </a:moveTo>
                    <a:lnTo>
                      <a:pt x="200" y="16"/>
                    </a:lnTo>
                    <a:lnTo>
                      <a:pt x="149" y="0"/>
                    </a:lnTo>
                    <a:lnTo>
                      <a:pt x="0" y="317"/>
                    </a:lnTo>
                    <a:lnTo>
                      <a:pt x="169" y="369"/>
                    </a:lnTo>
                    <a:close/>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4" name="Google Shape;1194;p45"/>
              <p:cNvSpPr/>
              <p:nvPr/>
            </p:nvSpPr>
            <p:spPr>
              <a:xfrm>
                <a:off x="2541" y="-305"/>
                <a:ext cx="436" cy="375"/>
              </a:xfrm>
              <a:custGeom>
                <a:avLst/>
                <a:gdLst/>
                <a:ahLst/>
                <a:cxnLst/>
                <a:rect l="l" t="t" r="r" b="b"/>
                <a:pathLst>
                  <a:path w="775" h="668" extrusionOk="0">
                    <a:moveTo>
                      <a:pt x="206" y="624"/>
                    </a:moveTo>
                    <a:cubicBezTo>
                      <a:pt x="298" y="668"/>
                      <a:pt x="647" y="606"/>
                      <a:pt x="711" y="331"/>
                    </a:cubicBezTo>
                    <a:cubicBezTo>
                      <a:pt x="775" y="57"/>
                      <a:pt x="383" y="0"/>
                      <a:pt x="268" y="114"/>
                    </a:cubicBezTo>
                    <a:cubicBezTo>
                      <a:pt x="153" y="227"/>
                      <a:pt x="0" y="527"/>
                      <a:pt x="206" y="624"/>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5" name="Google Shape;1195;p45"/>
              <p:cNvSpPr/>
              <p:nvPr/>
            </p:nvSpPr>
            <p:spPr>
              <a:xfrm>
                <a:off x="2685" y="-304"/>
                <a:ext cx="340" cy="338"/>
              </a:xfrm>
              <a:custGeom>
                <a:avLst/>
                <a:gdLst/>
                <a:ahLst/>
                <a:cxnLst/>
                <a:rect l="l" t="t" r="r" b="b"/>
                <a:pathLst>
                  <a:path w="605" h="602" extrusionOk="0">
                    <a:moveTo>
                      <a:pt x="456" y="70"/>
                    </a:moveTo>
                    <a:cubicBezTo>
                      <a:pt x="603" y="147"/>
                      <a:pt x="605" y="359"/>
                      <a:pt x="517" y="488"/>
                    </a:cubicBezTo>
                    <a:cubicBezTo>
                      <a:pt x="470" y="557"/>
                      <a:pt x="299" y="602"/>
                      <a:pt x="256" y="545"/>
                    </a:cubicBezTo>
                    <a:cubicBezTo>
                      <a:pt x="228" y="508"/>
                      <a:pt x="260" y="481"/>
                      <a:pt x="281" y="464"/>
                    </a:cubicBezTo>
                    <a:cubicBezTo>
                      <a:pt x="320" y="429"/>
                      <a:pt x="346" y="378"/>
                      <a:pt x="306" y="333"/>
                    </a:cubicBezTo>
                    <a:cubicBezTo>
                      <a:pt x="272" y="295"/>
                      <a:pt x="209" y="341"/>
                      <a:pt x="208" y="341"/>
                    </a:cubicBezTo>
                    <a:cubicBezTo>
                      <a:pt x="196" y="336"/>
                      <a:pt x="113" y="249"/>
                      <a:pt x="70" y="144"/>
                    </a:cubicBezTo>
                    <a:cubicBezTo>
                      <a:pt x="0" y="127"/>
                      <a:pt x="4" y="79"/>
                      <a:pt x="31" y="47"/>
                    </a:cubicBezTo>
                    <a:cubicBezTo>
                      <a:pt x="59" y="15"/>
                      <a:pt x="175" y="0"/>
                      <a:pt x="233" y="8"/>
                    </a:cubicBezTo>
                    <a:cubicBezTo>
                      <a:pt x="275" y="14"/>
                      <a:pt x="383" y="42"/>
                      <a:pt x="403" y="49"/>
                    </a:cubicBezTo>
                    <a:lnTo>
                      <a:pt x="456" y="70"/>
                    </a:lnTo>
                    <a:close/>
                  </a:path>
                </a:pathLst>
              </a:custGeom>
              <a:solidFill>
                <a:srgbClr val="8A5340"/>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6" name="Google Shape;1196;p45"/>
              <p:cNvSpPr/>
              <p:nvPr/>
            </p:nvSpPr>
            <p:spPr>
              <a:xfrm>
                <a:off x="2537" y="47"/>
                <a:ext cx="508" cy="714"/>
              </a:xfrm>
              <a:custGeom>
                <a:avLst/>
                <a:gdLst/>
                <a:ahLst/>
                <a:cxnLst/>
                <a:rect l="l" t="t" r="r" b="b"/>
                <a:pathLst>
                  <a:path w="905" h="1271" extrusionOk="0">
                    <a:moveTo>
                      <a:pt x="112" y="1190"/>
                    </a:moveTo>
                    <a:cubicBezTo>
                      <a:pt x="259" y="1151"/>
                      <a:pt x="711" y="1271"/>
                      <a:pt x="776" y="1106"/>
                    </a:cubicBezTo>
                    <a:cubicBezTo>
                      <a:pt x="905" y="778"/>
                      <a:pt x="599" y="357"/>
                      <a:pt x="548" y="0"/>
                    </a:cubicBezTo>
                    <a:cubicBezTo>
                      <a:pt x="320" y="15"/>
                      <a:pt x="320" y="15"/>
                      <a:pt x="320" y="15"/>
                    </a:cubicBezTo>
                    <a:cubicBezTo>
                      <a:pt x="295" y="17"/>
                      <a:pt x="146" y="354"/>
                      <a:pt x="159" y="566"/>
                    </a:cubicBezTo>
                    <a:cubicBezTo>
                      <a:pt x="172" y="759"/>
                      <a:pt x="0" y="894"/>
                      <a:pt x="112" y="119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45"/>
              <p:cNvSpPr/>
              <p:nvPr/>
            </p:nvSpPr>
            <p:spPr>
              <a:xfrm>
                <a:off x="2472" y="410"/>
                <a:ext cx="578" cy="408"/>
              </a:xfrm>
              <a:custGeom>
                <a:avLst/>
                <a:gdLst/>
                <a:ahLst/>
                <a:cxnLst/>
                <a:rect l="l" t="t" r="r" b="b"/>
                <a:pathLst>
                  <a:path w="1028" h="725" extrusionOk="0">
                    <a:moveTo>
                      <a:pt x="246" y="52"/>
                    </a:moveTo>
                    <a:cubicBezTo>
                      <a:pt x="165" y="177"/>
                      <a:pt x="0" y="440"/>
                      <a:pt x="68" y="663"/>
                    </a:cubicBezTo>
                    <a:cubicBezTo>
                      <a:pt x="127" y="696"/>
                      <a:pt x="390" y="725"/>
                      <a:pt x="564" y="714"/>
                    </a:cubicBezTo>
                    <a:cubicBezTo>
                      <a:pt x="645" y="708"/>
                      <a:pt x="837" y="680"/>
                      <a:pt x="926" y="578"/>
                    </a:cubicBezTo>
                    <a:cubicBezTo>
                      <a:pt x="1028" y="463"/>
                      <a:pt x="965" y="178"/>
                      <a:pt x="871" y="0"/>
                    </a:cubicBezTo>
                    <a:cubicBezTo>
                      <a:pt x="664" y="163"/>
                      <a:pt x="402" y="111"/>
                      <a:pt x="246" y="52"/>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8" name="Google Shape;1198;p45"/>
              <p:cNvSpPr/>
              <p:nvPr/>
            </p:nvSpPr>
            <p:spPr>
              <a:xfrm>
                <a:off x="2475" y="484"/>
                <a:ext cx="421" cy="231"/>
              </a:xfrm>
              <a:custGeom>
                <a:avLst/>
                <a:gdLst/>
                <a:ahLst/>
                <a:cxnLst/>
                <a:rect l="l" t="t" r="r" b="b"/>
                <a:pathLst>
                  <a:path w="749" h="412" extrusionOk="0">
                    <a:moveTo>
                      <a:pt x="749" y="231"/>
                    </a:moveTo>
                    <a:cubicBezTo>
                      <a:pt x="590" y="157"/>
                      <a:pt x="590" y="157"/>
                      <a:pt x="590" y="157"/>
                    </a:cubicBezTo>
                    <a:cubicBezTo>
                      <a:pt x="590" y="157"/>
                      <a:pt x="254" y="0"/>
                      <a:pt x="177" y="42"/>
                    </a:cubicBezTo>
                    <a:cubicBezTo>
                      <a:pt x="0" y="141"/>
                      <a:pt x="287" y="384"/>
                      <a:pt x="373" y="398"/>
                    </a:cubicBezTo>
                    <a:cubicBezTo>
                      <a:pt x="460" y="412"/>
                      <a:pt x="542" y="385"/>
                      <a:pt x="542" y="385"/>
                    </a:cubicBezTo>
                    <a:cubicBezTo>
                      <a:pt x="597" y="409"/>
                      <a:pt x="597" y="409"/>
                      <a:pt x="597" y="409"/>
                    </a:cubicBezTo>
                    <a:lnTo>
                      <a:pt x="749" y="231"/>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45"/>
              <p:cNvSpPr/>
              <p:nvPr/>
            </p:nvSpPr>
            <p:spPr>
              <a:xfrm>
                <a:off x="2711" y="468"/>
                <a:ext cx="123" cy="132"/>
              </a:xfrm>
              <a:custGeom>
                <a:avLst/>
                <a:gdLst/>
                <a:ahLst/>
                <a:cxnLst/>
                <a:rect l="l" t="t" r="r" b="b"/>
                <a:pathLst>
                  <a:path w="219" h="235" extrusionOk="0">
                    <a:moveTo>
                      <a:pt x="219" y="235"/>
                    </a:moveTo>
                    <a:cubicBezTo>
                      <a:pt x="219" y="235"/>
                      <a:pt x="113" y="37"/>
                      <a:pt x="56" y="19"/>
                    </a:cubicBezTo>
                    <a:cubicBezTo>
                      <a:pt x="0" y="0"/>
                      <a:pt x="69" y="176"/>
                      <a:pt x="69" y="176"/>
                    </a:cubicBezTo>
                    <a:lnTo>
                      <a:pt x="219" y="235"/>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45"/>
              <p:cNvSpPr/>
              <p:nvPr/>
            </p:nvSpPr>
            <p:spPr>
              <a:xfrm>
                <a:off x="2751" y="545"/>
                <a:ext cx="375" cy="331"/>
              </a:xfrm>
              <a:custGeom>
                <a:avLst/>
                <a:gdLst/>
                <a:ahLst/>
                <a:cxnLst/>
                <a:rect l="l" t="t" r="r" b="b"/>
                <a:pathLst>
                  <a:path w="668" h="589" extrusionOk="0">
                    <a:moveTo>
                      <a:pt x="190" y="48"/>
                    </a:moveTo>
                    <a:cubicBezTo>
                      <a:pt x="190" y="48"/>
                      <a:pt x="132" y="266"/>
                      <a:pt x="66" y="296"/>
                    </a:cubicBezTo>
                    <a:cubicBezTo>
                      <a:pt x="0" y="327"/>
                      <a:pt x="468" y="589"/>
                      <a:pt x="568" y="512"/>
                    </a:cubicBezTo>
                    <a:cubicBezTo>
                      <a:pt x="668" y="436"/>
                      <a:pt x="646" y="0"/>
                      <a:pt x="468" y="30"/>
                    </a:cubicBezTo>
                    <a:cubicBezTo>
                      <a:pt x="290" y="60"/>
                      <a:pt x="190" y="48"/>
                      <a:pt x="190" y="48"/>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1" name="Google Shape;1201;p45"/>
              <p:cNvSpPr/>
              <p:nvPr/>
            </p:nvSpPr>
            <p:spPr>
              <a:xfrm>
                <a:off x="1684" y="76"/>
                <a:ext cx="556" cy="1689"/>
              </a:xfrm>
              <a:custGeom>
                <a:avLst/>
                <a:gdLst/>
                <a:ahLst/>
                <a:cxnLst/>
                <a:rect l="l" t="t" r="r" b="b"/>
                <a:pathLst>
                  <a:path w="990" h="3007" extrusionOk="0">
                    <a:moveTo>
                      <a:pt x="854" y="0"/>
                    </a:moveTo>
                    <a:cubicBezTo>
                      <a:pt x="204" y="846"/>
                      <a:pt x="0" y="1848"/>
                      <a:pt x="241" y="3007"/>
                    </a:cubicBezTo>
                    <a:cubicBezTo>
                      <a:pt x="537" y="2955"/>
                      <a:pt x="537" y="2955"/>
                      <a:pt x="537" y="2955"/>
                    </a:cubicBezTo>
                    <a:cubicBezTo>
                      <a:pt x="715" y="2462"/>
                      <a:pt x="866" y="1505"/>
                      <a:pt x="990" y="83"/>
                    </a:cubicBezTo>
                    <a:lnTo>
                      <a:pt x="854" y="0"/>
                    </a:lnTo>
                    <a:close/>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2" name="Google Shape;1202;p45"/>
              <p:cNvSpPr/>
              <p:nvPr/>
            </p:nvSpPr>
            <p:spPr>
              <a:xfrm>
                <a:off x="2054" y="1060"/>
                <a:ext cx="121" cy="479"/>
              </a:xfrm>
              <a:custGeom>
                <a:avLst/>
                <a:gdLst/>
                <a:ahLst/>
                <a:cxnLst/>
                <a:rect l="l" t="t" r="r" b="b"/>
                <a:pathLst>
                  <a:path w="216" h="852" extrusionOk="0">
                    <a:moveTo>
                      <a:pt x="0" y="818"/>
                    </a:moveTo>
                    <a:cubicBezTo>
                      <a:pt x="0" y="818"/>
                      <a:pt x="121" y="174"/>
                      <a:pt x="89" y="87"/>
                    </a:cubicBezTo>
                    <a:cubicBezTo>
                      <a:pt x="56" y="0"/>
                      <a:pt x="216" y="852"/>
                      <a:pt x="216" y="852"/>
                    </a:cubicBezTo>
                    <a:lnTo>
                      <a:pt x="0" y="818"/>
                    </a:lnTo>
                    <a:close/>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3" name="Google Shape;1203;p45"/>
              <p:cNvSpPr/>
              <p:nvPr/>
            </p:nvSpPr>
            <p:spPr>
              <a:xfrm>
                <a:off x="2197" y="189"/>
                <a:ext cx="242" cy="147"/>
              </a:xfrm>
              <a:custGeom>
                <a:avLst/>
                <a:gdLst/>
                <a:ahLst/>
                <a:cxnLst/>
                <a:rect l="l" t="t" r="r" b="b"/>
                <a:pathLst>
                  <a:path w="430" h="261" extrusionOk="0">
                    <a:moveTo>
                      <a:pt x="367" y="261"/>
                    </a:moveTo>
                    <a:cubicBezTo>
                      <a:pt x="288" y="233"/>
                      <a:pt x="288" y="233"/>
                      <a:pt x="288" y="233"/>
                    </a:cubicBezTo>
                    <a:cubicBezTo>
                      <a:pt x="185" y="231"/>
                      <a:pt x="95" y="232"/>
                      <a:pt x="48" y="196"/>
                    </a:cubicBezTo>
                    <a:cubicBezTo>
                      <a:pt x="0" y="158"/>
                      <a:pt x="47" y="124"/>
                      <a:pt x="70" y="113"/>
                    </a:cubicBezTo>
                    <a:cubicBezTo>
                      <a:pt x="99" y="98"/>
                      <a:pt x="185" y="117"/>
                      <a:pt x="189" y="93"/>
                    </a:cubicBezTo>
                    <a:cubicBezTo>
                      <a:pt x="192" y="69"/>
                      <a:pt x="134" y="56"/>
                      <a:pt x="144" y="23"/>
                    </a:cubicBezTo>
                    <a:cubicBezTo>
                      <a:pt x="151" y="0"/>
                      <a:pt x="219" y="35"/>
                      <a:pt x="348" y="128"/>
                    </a:cubicBezTo>
                    <a:cubicBezTo>
                      <a:pt x="430" y="140"/>
                      <a:pt x="430" y="140"/>
                      <a:pt x="430" y="140"/>
                    </a:cubicBezTo>
                  </a:path>
                </a:pathLst>
              </a:custGeom>
              <a:solidFill>
                <a:srgbClr val="D5A18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4" name="Google Shape;1204;p45"/>
              <p:cNvSpPr/>
              <p:nvPr/>
            </p:nvSpPr>
            <p:spPr>
              <a:xfrm>
                <a:off x="2359" y="91"/>
                <a:ext cx="412" cy="327"/>
              </a:xfrm>
              <a:custGeom>
                <a:avLst/>
                <a:gdLst/>
                <a:ahLst/>
                <a:cxnLst/>
                <a:rect l="l" t="t" r="r" b="b"/>
                <a:pathLst>
                  <a:path w="733" h="582" extrusionOk="0">
                    <a:moveTo>
                      <a:pt x="733" y="154"/>
                    </a:moveTo>
                    <a:cubicBezTo>
                      <a:pt x="446" y="560"/>
                      <a:pt x="704" y="582"/>
                      <a:pt x="43" y="437"/>
                    </a:cubicBezTo>
                    <a:cubicBezTo>
                      <a:pt x="0" y="434"/>
                      <a:pt x="31" y="328"/>
                      <a:pt x="56" y="279"/>
                    </a:cubicBezTo>
                    <a:cubicBezTo>
                      <a:pt x="65" y="263"/>
                      <a:pt x="75" y="276"/>
                      <a:pt x="93" y="277"/>
                    </a:cubicBezTo>
                    <a:cubicBezTo>
                      <a:pt x="202" y="280"/>
                      <a:pt x="243" y="277"/>
                      <a:pt x="391" y="260"/>
                    </a:cubicBezTo>
                    <a:cubicBezTo>
                      <a:pt x="458" y="168"/>
                      <a:pt x="630" y="0"/>
                      <a:pt x="630" y="0"/>
                    </a:cubicBezTo>
                    <a:lnTo>
                      <a:pt x="733" y="15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5" name="Google Shape;1205;p45"/>
              <p:cNvSpPr/>
              <p:nvPr/>
            </p:nvSpPr>
            <p:spPr>
              <a:xfrm>
                <a:off x="2749" y="3095"/>
                <a:ext cx="302" cy="540"/>
              </a:xfrm>
              <a:custGeom>
                <a:avLst/>
                <a:gdLst/>
                <a:ahLst/>
                <a:cxnLst/>
                <a:rect l="l" t="t" r="r" b="b"/>
                <a:pathLst>
                  <a:path w="537" h="961" extrusionOk="0">
                    <a:moveTo>
                      <a:pt x="537" y="0"/>
                    </a:moveTo>
                    <a:cubicBezTo>
                      <a:pt x="378" y="300"/>
                      <a:pt x="442" y="450"/>
                      <a:pt x="436" y="480"/>
                    </a:cubicBezTo>
                    <a:cubicBezTo>
                      <a:pt x="467" y="565"/>
                      <a:pt x="466" y="584"/>
                      <a:pt x="437" y="961"/>
                    </a:cubicBezTo>
                    <a:cubicBezTo>
                      <a:pt x="228" y="934"/>
                      <a:pt x="228" y="934"/>
                      <a:pt x="228" y="934"/>
                    </a:cubicBezTo>
                    <a:cubicBezTo>
                      <a:pt x="89" y="560"/>
                      <a:pt x="133" y="460"/>
                      <a:pt x="119" y="404"/>
                    </a:cubicBezTo>
                    <a:cubicBezTo>
                      <a:pt x="105" y="349"/>
                      <a:pt x="11" y="371"/>
                      <a:pt x="0" y="14"/>
                    </a:cubicBezTo>
                    <a:lnTo>
                      <a:pt x="537" y="0"/>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6" name="Google Shape;1206;p45"/>
              <p:cNvSpPr/>
              <p:nvPr/>
            </p:nvSpPr>
            <p:spPr>
              <a:xfrm>
                <a:off x="2766" y="3615"/>
                <a:ext cx="236" cy="139"/>
              </a:xfrm>
              <a:custGeom>
                <a:avLst/>
                <a:gdLst/>
                <a:ahLst/>
                <a:cxnLst/>
                <a:rect l="l" t="t" r="r" b="b"/>
                <a:pathLst>
                  <a:path w="420" h="248" extrusionOk="0">
                    <a:moveTo>
                      <a:pt x="193" y="0"/>
                    </a:moveTo>
                    <a:cubicBezTo>
                      <a:pt x="193" y="0"/>
                      <a:pt x="0" y="139"/>
                      <a:pt x="14" y="194"/>
                    </a:cubicBezTo>
                    <a:cubicBezTo>
                      <a:pt x="27" y="248"/>
                      <a:pt x="255" y="222"/>
                      <a:pt x="337" y="181"/>
                    </a:cubicBezTo>
                    <a:cubicBezTo>
                      <a:pt x="420" y="139"/>
                      <a:pt x="408" y="60"/>
                      <a:pt x="406" y="37"/>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7" name="Google Shape;1207;p45"/>
              <p:cNvSpPr/>
              <p:nvPr/>
            </p:nvSpPr>
            <p:spPr>
              <a:xfrm>
                <a:off x="2496" y="3074"/>
                <a:ext cx="463" cy="570"/>
              </a:xfrm>
              <a:custGeom>
                <a:avLst/>
                <a:gdLst/>
                <a:ahLst/>
                <a:cxnLst/>
                <a:rect l="l" t="t" r="r" b="b"/>
                <a:pathLst>
                  <a:path w="824" h="1015" extrusionOk="0">
                    <a:moveTo>
                      <a:pt x="824" y="314"/>
                    </a:moveTo>
                    <a:cubicBezTo>
                      <a:pt x="516" y="457"/>
                      <a:pt x="525" y="456"/>
                      <a:pt x="413" y="659"/>
                    </a:cubicBezTo>
                    <a:cubicBezTo>
                      <a:pt x="302" y="862"/>
                      <a:pt x="347" y="803"/>
                      <a:pt x="103" y="1015"/>
                    </a:cubicBezTo>
                    <a:cubicBezTo>
                      <a:pt x="0" y="887"/>
                      <a:pt x="0" y="887"/>
                      <a:pt x="0" y="887"/>
                    </a:cubicBezTo>
                    <a:cubicBezTo>
                      <a:pt x="151" y="451"/>
                      <a:pt x="190" y="458"/>
                      <a:pt x="213" y="405"/>
                    </a:cubicBezTo>
                    <a:cubicBezTo>
                      <a:pt x="217" y="302"/>
                      <a:pt x="190" y="294"/>
                      <a:pt x="388" y="0"/>
                    </a:cubicBezTo>
                    <a:lnTo>
                      <a:pt x="824" y="314"/>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8" name="Google Shape;1208;p45"/>
              <p:cNvSpPr/>
              <p:nvPr/>
            </p:nvSpPr>
            <p:spPr>
              <a:xfrm>
                <a:off x="2329" y="3539"/>
                <a:ext cx="233" cy="144"/>
              </a:xfrm>
              <a:custGeom>
                <a:avLst/>
                <a:gdLst/>
                <a:ahLst/>
                <a:cxnLst/>
                <a:rect l="l" t="t" r="r" b="b"/>
                <a:pathLst>
                  <a:path w="414" h="256" extrusionOk="0">
                    <a:moveTo>
                      <a:pt x="318" y="55"/>
                    </a:moveTo>
                    <a:cubicBezTo>
                      <a:pt x="318" y="55"/>
                      <a:pt x="45" y="0"/>
                      <a:pt x="22" y="52"/>
                    </a:cubicBezTo>
                    <a:cubicBezTo>
                      <a:pt x="0" y="103"/>
                      <a:pt x="193" y="222"/>
                      <a:pt x="284" y="239"/>
                    </a:cubicBezTo>
                    <a:cubicBezTo>
                      <a:pt x="375" y="256"/>
                      <a:pt x="402" y="184"/>
                      <a:pt x="414" y="165"/>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09" name="Google Shape;1209;p45"/>
              <p:cNvSpPr/>
              <p:nvPr/>
            </p:nvSpPr>
            <p:spPr>
              <a:xfrm>
                <a:off x="2736" y="2448"/>
                <a:ext cx="209" cy="249"/>
              </a:xfrm>
              <a:custGeom>
                <a:avLst/>
                <a:gdLst/>
                <a:ahLst/>
                <a:cxnLst/>
                <a:rect l="l" t="t" r="r" b="b"/>
                <a:pathLst>
                  <a:path w="209" h="249" extrusionOk="0">
                    <a:moveTo>
                      <a:pt x="209" y="222"/>
                    </a:moveTo>
                    <a:lnTo>
                      <a:pt x="151" y="0"/>
                    </a:lnTo>
                    <a:lnTo>
                      <a:pt x="11" y="25"/>
                    </a:lnTo>
                    <a:lnTo>
                      <a:pt x="0" y="249"/>
                    </a:lnTo>
                    <a:lnTo>
                      <a:pt x="209" y="222"/>
                    </a:lnTo>
                    <a:close/>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0" name="Google Shape;1210;p45"/>
              <p:cNvSpPr/>
              <p:nvPr/>
            </p:nvSpPr>
            <p:spPr>
              <a:xfrm>
                <a:off x="2607" y="2054"/>
                <a:ext cx="414" cy="495"/>
              </a:xfrm>
              <a:custGeom>
                <a:avLst/>
                <a:gdLst/>
                <a:ahLst/>
                <a:cxnLst/>
                <a:rect l="l" t="t" r="r" b="b"/>
                <a:pathLst>
                  <a:path w="736" h="881" extrusionOk="0">
                    <a:moveTo>
                      <a:pt x="117" y="839"/>
                    </a:moveTo>
                    <a:cubicBezTo>
                      <a:pt x="234" y="881"/>
                      <a:pt x="717" y="690"/>
                      <a:pt x="727" y="345"/>
                    </a:cubicBezTo>
                    <a:cubicBezTo>
                      <a:pt x="736" y="0"/>
                      <a:pt x="252" y="28"/>
                      <a:pt x="142" y="192"/>
                    </a:cubicBezTo>
                    <a:cubicBezTo>
                      <a:pt x="32" y="356"/>
                      <a:pt x="0" y="796"/>
                      <a:pt x="117" y="839"/>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1" name="Google Shape;1211;p45"/>
              <p:cNvSpPr/>
              <p:nvPr/>
            </p:nvSpPr>
            <p:spPr>
              <a:xfrm>
                <a:off x="2568" y="2528"/>
                <a:ext cx="563" cy="790"/>
              </a:xfrm>
              <a:custGeom>
                <a:avLst/>
                <a:gdLst/>
                <a:ahLst/>
                <a:cxnLst/>
                <a:rect l="l" t="t" r="r" b="b"/>
                <a:pathLst>
                  <a:path w="1002" h="1407" extrusionOk="0">
                    <a:moveTo>
                      <a:pt x="99" y="1269"/>
                    </a:moveTo>
                    <a:cubicBezTo>
                      <a:pt x="263" y="1238"/>
                      <a:pt x="749" y="1407"/>
                      <a:pt x="834" y="1231"/>
                    </a:cubicBezTo>
                    <a:cubicBezTo>
                      <a:pt x="1002" y="883"/>
                      <a:pt x="782" y="351"/>
                      <a:pt x="635" y="0"/>
                    </a:cubicBezTo>
                    <a:cubicBezTo>
                      <a:pt x="345" y="11"/>
                      <a:pt x="345" y="11"/>
                      <a:pt x="345" y="11"/>
                    </a:cubicBezTo>
                    <a:cubicBezTo>
                      <a:pt x="318" y="11"/>
                      <a:pt x="66" y="352"/>
                      <a:pt x="64" y="585"/>
                    </a:cubicBezTo>
                    <a:cubicBezTo>
                      <a:pt x="61" y="798"/>
                      <a:pt x="0" y="934"/>
                      <a:pt x="99" y="1269"/>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2" name="Google Shape;1212;p45"/>
              <p:cNvSpPr/>
              <p:nvPr/>
            </p:nvSpPr>
            <p:spPr>
              <a:xfrm>
                <a:off x="2521" y="2940"/>
                <a:ext cx="617" cy="511"/>
              </a:xfrm>
              <a:custGeom>
                <a:avLst/>
                <a:gdLst/>
                <a:ahLst/>
                <a:cxnLst/>
                <a:rect l="l" t="t" r="r" b="b"/>
                <a:pathLst>
                  <a:path w="1097" h="908" extrusionOk="0">
                    <a:moveTo>
                      <a:pt x="140" y="0"/>
                    </a:moveTo>
                    <a:cubicBezTo>
                      <a:pt x="46" y="157"/>
                      <a:pt x="0" y="482"/>
                      <a:pt x="70" y="756"/>
                    </a:cubicBezTo>
                    <a:cubicBezTo>
                      <a:pt x="137" y="796"/>
                      <a:pt x="240" y="861"/>
                      <a:pt x="465" y="884"/>
                    </a:cubicBezTo>
                    <a:cubicBezTo>
                      <a:pt x="671" y="884"/>
                      <a:pt x="877" y="908"/>
                      <a:pt x="981" y="779"/>
                    </a:cubicBezTo>
                    <a:cubicBezTo>
                      <a:pt x="1097" y="634"/>
                      <a:pt x="1062" y="251"/>
                      <a:pt x="970" y="30"/>
                    </a:cubicBezTo>
                    <a:cubicBezTo>
                      <a:pt x="1003" y="110"/>
                      <a:pt x="371" y="45"/>
                      <a:pt x="140" y="0"/>
                    </a:cubicBezTo>
                  </a:path>
                </a:pathLst>
              </a:custGeom>
              <a:solidFill>
                <a:srgbClr val="00A15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3" name="Google Shape;1213;p45"/>
              <p:cNvSpPr/>
              <p:nvPr/>
            </p:nvSpPr>
            <p:spPr>
              <a:xfrm>
                <a:off x="2645" y="2026"/>
                <a:ext cx="541" cy="519"/>
              </a:xfrm>
              <a:custGeom>
                <a:avLst/>
                <a:gdLst/>
                <a:ahLst/>
                <a:cxnLst/>
                <a:rect l="l" t="t" r="r" b="b"/>
                <a:pathLst>
                  <a:path w="963" h="925" extrusionOk="0">
                    <a:moveTo>
                      <a:pt x="1" y="388"/>
                    </a:moveTo>
                    <a:cubicBezTo>
                      <a:pt x="400" y="408"/>
                      <a:pt x="400" y="408"/>
                      <a:pt x="400" y="408"/>
                    </a:cubicBezTo>
                    <a:cubicBezTo>
                      <a:pt x="400" y="408"/>
                      <a:pt x="342" y="809"/>
                      <a:pt x="460" y="831"/>
                    </a:cubicBezTo>
                    <a:cubicBezTo>
                      <a:pt x="963" y="925"/>
                      <a:pt x="755" y="153"/>
                      <a:pt x="472" y="96"/>
                    </a:cubicBezTo>
                    <a:cubicBezTo>
                      <a:pt x="0" y="0"/>
                      <a:pt x="1" y="388"/>
                      <a:pt x="1" y="388"/>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4" name="Google Shape;1214;p45"/>
              <p:cNvSpPr/>
              <p:nvPr/>
            </p:nvSpPr>
            <p:spPr>
              <a:xfrm>
                <a:off x="3072" y="2032"/>
                <a:ext cx="175" cy="184"/>
              </a:xfrm>
              <a:custGeom>
                <a:avLst/>
                <a:gdLst/>
                <a:ahLst/>
                <a:cxnLst/>
                <a:rect l="l" t="t" r="r" b="b"/>
                <a:pathLst>
                  <a:path w="310" h="327" extrusionOk="0">
                    <a:moveTo>
                      <a:pt x="131" y="327"/>
                    </a:moveTo>
                    <a:cubicBezTo>
                      <a:pt x="165" y="262"/>
                      <a:pt x="165" y="262"/>
                      <a:pt x="165" y="262"/>
                    </a:cubicBezTo>
                    <a:cubicBezTo>
                      <a:pt x="235" y="205"/>
                      <a:pt x="298" y="157"/>
                      <a:pt x="304" y="102"/>
                    </a:cubicBezTo>
                    <a:cubicBezTo>
                      <a:pt x="310" y="46"/>
                      <a:pt x="252" y="44"/>
                      <a:pt x="228" y="47"/>
                    </a:cubicBezTo>
                    <a:cubicBezTo>
                      <a:pt x="197" y="51"/>
                      <a:pt x="152" y="113"/>
                      <a:pt x="132" y="95"/>
                    </a:cubicBezTo>
                    <a:cubicBezTo>
                      <a:pt x="112" y="78"/>
                      <a:pt x="143" y="36"/>
                      <a:pt x="112" y="14"/>
                    </a:cubicBezTo>
                    <a:cubicBezTo>
                      <a:pt x="91" y="0"/>
                      <a:pt x="69" y="65"/>
                      <a:pt x="47" y="209"/>
                    </a:cubicBezTo>
                    <a:cubicBezTo>
                      <a:pt x="0" y="263"/>
                      <a:pt x="0" y="263"/>
                      <a:pt x="0" y="263"/>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5" name="Google Shape;1215;p45"/>
              <p:cNvSpPr/>
              <p:nvPr/>
            </p:nvSpPr>
            <p:spPr>
              <a:xfrm>
                <a:off x="2794" y="2162"/>
                <a:ext cx="396" cy="551"/>
              </a:xfrm>
              <a:custGeom>
                <a:avLst/>
                <a:gdLst/>
                <a:ahLst/>
                <a:cxnLst/>
                <a:rect l="l" t="t" r="r" b="b"/>
                <a:pathLst>
                  <a:path w="706" h="981" extrusionOk="0">
                    <a:moveTo>
                      <a:pt x="483" y="0"/>
                    </a:moveTo>
                    <a:cubicBezTo>
                      <a:pt x="655" y="70"/>
                      <a:pt x="655" y="70"/>
                      <a:pt x="655" y="70"/>
                    </a:cubicBezTo>
                    <a:cubicBezTo>
                      <a:pt x="655" y="70"/>
                      <a:pt x="706" y="225"/>
                      <a:pt x="635" y="372"/>
                    </a:cubicBezTo>
                    <a:cubicBezTo>
                      <a:pt x="562" y="520"/>
                      <a:pt x="530" y="585"/>
                      <a:pt x="530" y="585"/>
                    </a:cubicBezTo>
                    <a:cubicBezTo>
                      <a:pt x="530" y="585"/>
                      <a:pt x="317" y="981"/>
                      <a:pt x="158" y="846"/>
                    </a:cubicBezTo>
                    <a:cubicBezTo>
                      <a:pt x="0" y="712"/>
                      <a:pt x="174" y="465"/>
                      <a:pt x="249" y="376"/>
                    </a:cubicBezTo>
                    <a:cubicBezTo>
                      <a:pt x="304" y="312"/>
                      <a:pt x="287" y="84"/>
                      <a:pt x="483" y="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6" name="Google Shape;1216;p45"/>
              <p:cNvSpPr/>
              <p:nvPr/>
            </p:nvSpPr>
            <p:spPr>
              <a:xfrm>
                <a:off x="2190" y="2640"/>
                <a:ext cx="203" cy="146"/>
              </a:xfrm>
              <a:custGeom>
                <a:avLst/>
                <a:gdLst/>
                <a:ahLst/>
                <a:cxnLst/>
                <a:rect l="l" t="t" r="r" b="b"/>
                <a:pathLst>
                  <a:path w="360" h="260" extrusionOk="0">
                    <a:moveTo>
                      <a:pt x="331" y="29"/>
                    </a:moveTo>
                    <a:cubicBezTo>
                      <a:pt x="258" y="41"/>
                      <a:pt x="258" y="41"/>
                      <a:pt x="258" y="41"/>
                    </a:cubicBezTo>
                    <a:cubicBezTo>
                      <a:pt x="171" y="21"/>
                      <a:pt x="95" y="0"/>
                      <a:pt x="48" y="29"/>
                    </a:cubicBezTo>
                    <a:cubicBezTo>
                      <a:pt x="0" y="58"/>
                      <a:pt x="33" y="105"/>
                      <a:pt x="50" y="122"/>
                    </a:cubicBezTo>
                    <a:cubicBezTo>
                      <a:pt x="72" y="145"/>
                      <a:pt x="149" y="143"/>
                      <a:pt x="147" y="169"/>
                    </a:cubicBezTo>
                    <a:cubicBezTo>
                      <a:pt x="145" y="195"/>
                      <a:pt x="93" y="196"/>
                      <a:pt x="95" y="235"/>
                    </a:cubicBezTo>
                    <a:cubicBezTo>
                      <a:pt x="97" y="260"/>
                      <a:pt x="161" y="237"/>
                      <a:pt x="288" y="167"/>
                    </a:cubicBezTo>
                    <a:cubicBezTo>
                      <a:pt x="360" y="172"/>
                      <a:pt x="360" y="172"/>
                      <a:pt x="360" y="172"/>
                    </a:cubicBezTo>
                  </a:path>
                </a:pathLst>
              </a:custGeom>
              <a:solidFill>
                <a:srgbClr val="C6906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7" name="Google Shape;1217;p45"/>
              <p:cNvSpPr/>
              <p:nvPr/>
            </p:nvSpPr>
            <p:spPr>
              <a:xfrm>
                <a:off x="2349" y="2502"/>
                <a:ext cx="500" cy="286"/>
              </a:xfrm>
              <a:custGeom>
                <a:avLst/>
                <a:gdLst/>
                <a:ahLst/>
                <a:cxnLst/>
                <a:rect l="l" t="t" r="r" b="b"/>
                <a:pathLst>
                  <a:path w="891" h="508" extrusionOk="0">
                    <a:moveTo>
                      <a:pt x="0" y="260"/>
                    </a:moveTo>
                    <a:cubicBezTo>
                      <a:pt x="19" y="426"/>
                      <a:pt x="19" y="426"/>
                      <a:pt x="19" y="426"/>
                    </a:cubicBezTo>
                    <a:cubicBezTo>
                      <a:pt x="19" y="426"/>
                      <a:pt x="149" y="508"/>
                      <a:pt x="293" y="479"/>
                    </a:cubicBezTo>
                    <a:cubicBezTo>
                      <a:pt x="439" y="449"/>
                      <a:pt x="506" y="437"/>
                      <a:pt x="506" y="437"/>
                    </a:cubicBezTo>
                    <a:cubicBezTo>
                      <a:pt x="506" y="437"/>
                      <a:pt x="891" y="339"/>
                      <a:pt x="813" y="169"/>
                    </a:cubicBezTo>
                    <a:cubicBezTo>
                      <a:pt x="734" y="0"/>
                      <a:pt x="478" y="96"/>
                      <a:pt x="382" y="142"/>
                    </a:cubicBezTo>
                    <a:cubicBezTo>
                      <a:pt x="313" y="175"/>
                      <a:pt x="120" y="107"/>
                      <a:pt x="0" y="26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45"/>
              <p:cNvSpPr/>
              <p:nvPr/>
            </p:nvSpPr>
            <p:spPr>
              <a:xfrm>
                <a:off x="3298" y="1425"/>
                <a:ext cx="667" cy="217"/>
              </a:xfrm>
              <a:custGeom>
                <a:avLst/>
                <a:gdLst/>
                <a:ahLst/>
                <a:cxnLst/>
                <a:rect l="l" t="t" r="r" b="b"/>
                <a:pathLst>
                  <a:path w="1188" h="386" extrusionOk="0">
                    <a:moveTo>
                      <a:pt x="1188" y="60"/>
                    </a:moveTo>
                    <a:cubicBezTo>
                      <a:pt x="487" y="87"/>
                      <a:pt x="487" y="87"/>
                      <a:pt x="487" y="87"/>
                    </a:cubicBezTo>
                    <a:cubicBezTo>
                      <a:pt x="336" y="36"/>
                      <a:pt x="201" y="6"/>
                      <a:pt x="82" y="0"/>
                    </a:cubicBezTo>
                    <a:cubicBezTo>
                      <a:pt x="49" y="4"/>
                      <a:pt x="0" y="25"/>
                      <a:pt x="87" y="75"/>
                    </a:cubicBezTo>
                    <a:cubicBezTo>
                      <a:pt x="175" y="125"/>
                      <a:pt x="265" y="182"/>
                      <a:pt x="258" y="218"/>
                    </a:cubicBezTo>
                    <a:cubicBezTo>
                      <a:pt x="250" y="255"/>
                      <a:pt x="176" y="254"/>
                      <a:pt x="174" y="309"/>
                    </a:cubicBezTo>
                    <a:cubicBezTo>
                      <a:pt x="172" y="345"/>
                      <a:pt x="289" y="330"/>
                      <a:pt x="524" y="265"/>
                    </a:cubicBezTo>
                    <a:cubicBezTo>
                      <a:pt x="1118" y="386"/>
                      <a:pt x="1118" y="386"/>
                      <a:pt x="1118" y="386"/>
                    </a:cubicBezTo>
                    <a:lnTo>
                      <a:pt x="1188" y="60"/>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45"/>
              <p:cNvSpPr/>
              <p:nvPr/>
            </p:nvSpPr>
            <p:spPr>
              <a:xfrm>
                <a:off x="3628" y="1336"/>
                <a:ext cx="595" cy="322"/>
              </a:xfrm>
              <a:custGeom>
                <a:avLst/>
                <a:gdLst/>
                <a:ahLst/>
                <a:cxnLst/>
                <a:rect l="l" t="t" r="r" b="b"/>
                <a:pathLst>
                  <a:path w="1060" h="572" extrusionOk="0">
                    <a:moveTo>
                      <a:pt x="819" y="0"/>
                    </a:moveTo>
                    <a:cubicBezTo>
                      <a:pt x="633" y="109"/>
                      <a:pt x="363" y="217"/>
                      <a:pt x="0" y="208"/>
                    </a:cubicBezTo>
                    <a:cubicBezTo>
                      <a:pt x="35" y="500"/>
                      <a:pt x="35" y="500"/>
                      <a:pt x="35" y="500"/>
                    </a:cubicBezTo>
                    <a:cubicBezTo>
                      <a:pt x="324" y="572"/>
                      <a:pt x="668" y="567"/>
                      <a:pt x="887" y="427"/>
                    </a:cubicBezTo>
                    <a:cubicBezTo>
                      <a:pt x="1060" y="317"/>
                      <a:pt x="1023" y="50"/>
                      <a:pt x="819" y="0"/>
                    </a:cubicBezTo>
                  </a:path>
                </a:pathLst>
              </a:custGeom>
              <a:solidFill>
                <a:srgbClr val="0EA4D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0" name="Google Shape;1220;p45"/>
              <p:cNvSpPr/>
              <p:nvPr/>
            </p:nvSpPr>
            <p:spPr>
              <a:xfrm>
                <a:off x="3575" y="1748"/>
                <a:ext cx="1286" cy="1882"/>
              </a:xfrm>
              <a:custGeom>
                <a:avLst/>
                <a:gdLst/>
                <a:ahLst/>
                <a:cxnLst/>
                <a:rect l="l" t="t" r="r" b="b"/>
                <a:pathLst>
                  <a:path w="2289" h="3349" extrusionOk="0">
                    <a:moveTo>
                      <a:pt x="49" y="1583"/>
                    </a:moveTo>
                    <a:cubicBezTo>
                      <a:pt x="110" y="2009"/>
                      <a:pt x="515" y="3127"/>
                      <a:pt x="527" y="3235"/>
                    </a:cubicBezTo>
                    <a:cubicBezTo>
                      <a:pt x="539" y="3346"/>
                      <a:pt x="791" y="3349"/>
                      <a:pt x="785" y="3208"/>
                    </a:cubicBezTo>
                    <a:cubicBezTo>
                      <a:pt x="776" y="2984"/>
                      <a:pt x="760" y="2410"/>
                      <a:pt x="757" y="2243"/>
                    </a:cubicBezTo>
                    <a:cubicBezTo>
                      <a:pt x="754" y="2077"/>
                      <a:pt x="754" y="1759"/>
                      <a:pt x="714" y="1587"/>
                    </a:cubicBezTo>
                    <a:cubicBezTo>
                      <a:pt x="1172" y="1416"/>
                      <a:pt x="2072" y="976"/>
                      <a:pt x="2289" y="839"/>
                    </a:cubicBezTo>
                    <a:cubicBezTo>
                      <a:pt x="1946" y="0"/>
                      <a:pt x="1946" y="0"/>
                      <a:pt x="1946" y="0"/>
                    </a:cubicBezTo>
                    <a:cubicBezTo>
                      <a:pt x="1737" y="131"/>
                      <a:pt x="232" y="1135"/>
                      <a:pt x="93" y="1264"/>
                    </a:cubicBezTo>
                    <a:cubicBezTo>
                      <a:pt x="42" y="1307"/>
                      <a:pt x="0" y="1401"/>
                      <a:pt x="49" y="1583"/>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1" name="Google Shape;1221;p45"/>
              <p:cNvSpPr/>
              <p:nvPr/>
            </p:nvSpPr>
            <p:spPr>
              <a:xfrm>
                <a:off x="4084" y="1646"/>
                <a:ext cx="994" cy="2008"/>
              </a:xfrm>
              <a:custGeom>
                <a:avLst/>
                <a:gdLst/>
                <a:ahLst/>
                <a:cxnLst/>
                <a:rect l="l" t="t" r="r" b="b"/>
                <a:pathLst>
                  <a:path w="1769" h="3573" extrusionOk="0">
                    <a:moveTo>
                      <a:pt x="25" y="1823"/>
                    </a:moveTo>
                    <a:cubicBezTo>
                      <a:pt x="85" y="2248"/>
                      <a:pt x="486" y="3350"/>
                      <a:pt x="498" y="3458"/>
                    </a:cubicBezTo>
                    <a:cubicBezTo>
                      <a:pt x="511" y="3570"/>
                      <a:pt x="751" y="3573"/>
                      <a:pt x="746" y="3432"/>
                    </a:cubicBezTo>
                    <a:cubicBezTo>
                      <a:pt x="736" y="3207"/>
                      <a:pt x="821" y="2951"/>
                      <a:pt x="754" y="2597"/>
                    </a:cubicBezTo>
                    <a:cubicBezTo>
                      <a:pt x="700" y="2312"/>
                      <a:pt x="682" y="2131"/>
                      <a:pt x="642" y="1960"/>
                    </a:cubicBezTo>
                    <a:cubicBezTo>
                      <a:pt x="1100" y="1788"/>
                      <a:pt x="1551" y="714"/>
                      <a:pt x="1769" y="577"/>
                    </a:cubicBezTo>
                    <a:cubicBezTo>
                      <a:pt x="1338" y="0"/>
                      <a:pt x="1338" y="0"/>
                      <a:pt x="1338" y="0"/>
                    </a:cubicBezTo>
                    <a:cubicBezTo>
                      <a:pt x="1130" y="132"/>
                      <a:pt x="192" y="1516"/>
                      <a:pt x="53" y="1645"/>
                    </a:cubicBezTo>
                    <a:cubicBezTo>
                      <a:pt x="2" y="1688"/>
                      <a:pt x="0" y="1757"/>
                      <a:pt x="25" y="1823"/>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45"/>
              <p:cNvSpPr/>
              <p:nvPr/>
            </p:nvSpPr>
            <p:spPr>
              <a:xfrm>
                <a:off x="3465" y="3499"/>
                <a:ext cx="586" cy="208"/>
              </a:xfrm>
              <a:custGeom>
                <a:avLst/>
                <a:gdLst/>
                <a:ahLst/>
                <a:cxnLst/>
                <a:rect l="l" t="t" r="r" b="b"/>
                <a:pathLst>
                  <a:path w="1042" h="370" extrusionOk="0">
                    <a:moveTo>
                      <a:pt x="1012" y="109"/>
                    </a:moveTo>
                    <a:cubicBezTo>
                      <a:pt x="1031" y="162"/>
                      <a:pt x="1041" y="202"/>
                      <a:pt x="1042" y="228"/>
                    </a:cubicBezTo>
                    <a:cubicBezTo>
                      <a:pt x="1042" y="260"/>
                      <a:pt x="1036" y="307"/>
                      <a:pt x="1026" y="368"/>
                    </a:cubicBezTo>
                    <a:cubicBezTo>
                      <a:pt x="989" y="368"/>
                      <a:pt x="656" y="369"/>
                      <a:pt x="26" y="370"/>
                    </a:cubicBezTo>
                    <a:cubicBezTo>
                      <a:pt x="0" y="285"/>
                      <a:pt x="15" y="238"/>
                      <a:pt x="71" y="231"/>
                    </a:cubicBezTo>
                    <a:cubicBezTo>
                      <a:pt x="127" y="224"/>
                      <a:pt x="173" y="218"/>
                      <a:pt x="210" y="212"/>
                    </a:cubicBezTo>
                    <a:cubicBezTo>
                      <a:pt x="674" y="4"/>
                      <a:pt x="674" y="4"/>
                      <a:pt x="674" y="4"/>
                    </a:cubicBezTo>
                    <a:cubicBezTo>
                      <a:pt x="683" y="0"/>
                      <a:pt x="694" y="4"/>
                      <a:pt x="698" y="13"/>
                    </a:cubicBezTo>
                    <a:cubicBezTo>
                      <a:pt x="698" y="13"/>
                      <a:pt x="698" y="13"/>
                      <a:pt x="698" y="13"/>
                    </a:cubicBezTo>
                    <a:cubicBezTo>
                      <a:pt x="728" y="86"/>
                      <a:pt x="728" y="86"/>
                      <a:pt x="728" y="86"/>
                    </a:cubicBezTo>
                    <a:cubicBezTo>
                      <a:pt x="780" y="110"/>
                      <a:pt x="822" y="122"/>
                      <a:pt x="854" y="122"/>
                    </a:cubicBezTo>
                    <a:cubicBezTo>
                      <a:pt x="881" y="122"/>
                      <a:pt x="917" y="111"/>
                      <a:pt x="964" y="89"/>
                    </a:cubicBezTo>
                    <a:cubicBezTo>
                      <a:pt x="981" y="81"/>
                      <a:pt x="1002" y="89"/>
                      <a:pt x="1011" y="107"/>
                    </a:cubicBezTo>
                    <a:cubicBezTo>
                      <a:pt x="1011" y="108"/>
                      <a:pt x="1011" y="108"/>
                      <a:pt x="1012" y="109"/>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3" name="Google Shape;1223;p45"/>
              <p:cNvSpPr/>
              <p:nvPr/>
            </p:nvSpPr>
            <p:spPr>
              <a:xfrm>
                <a:off x="3953" y="3496"/>
                <a:ext cx="585" cy="208"/>
              </a:xfrm>
              <a:custGeom>
                <a:avLst/>
                <a:gdLst/>
                <a:ahLst/>
                <a:cxnLst/>
                <a:rect l="l" t="t" r="r" b="b"/>
                <a:pathLst>
                  <a:path w="1042" h="371" extrusionOk="0">
                    <a:moveTo>
                      <a:pt x="1012" y="110"/>
                    </a:moveTo>
                    <a:cubicBezTo>
                      <a:pt x="1032" y="163"/>
                      <a:pt x="1042" y="202"/>
                      <a:pt x="1042" y="228"/>
                    </a:cubicBezTo>
                    <a:cubicBezTo>
                      <a:pt x="1042" y="260"/>
                      <a:pt x="1036" y="307"/>
                      <a:pt x="1026" y="369"/>
                    </a:cubicBezTo>
                    <a:cubicBezTo>
                      <a:pt x="989" y="369"/>
                      <a:pt x="656" y="369"/>
                      <a:pt x="26" y="371"/>
                    </a:cubicBezTo>
                    <a:cubicBezTo>
                      <a:pt x="0" y="285"/>
                      <a:pt x="15" y="239"/>
                      <a:pt x="71" y="232"/>
                    </a:cubicBezTo>
                    <a:cubicBezTo>
                      <a:pt x="127" y="225"/>
                      <a:pt x="173" y="218"/>
                      <a:pt x="210" y="213"/>
                    </a:cubicBezTo>
                    <a:cubicBezTo>
                      <a:pt x="674" y="4"/>
                      <a:pt x="674" y="4"/>
                      <a:pt x="674" y="4"/>
                    </a:cubicBezTo>
                    <a:cubicBezTo>
                      <a:pt x="683" y="0"/>
                      <a:pt x="694" y="4"/>
                      <a:pt x="698" y="13"/>
                    </a:cubicBezTo>
                    <a:cubicBezTo>
                      <a:pt x="698" y="14"/>
                      <a:pt x="698" y="14"/>
                      <a:pt x="698" y="14"/>
                    </a:cubicBezTo>
                    <a:cubicBezTo>
                      <a:pt x="728" y="86"/>
                      <a:pt x="728" y="86"/>
                      <a:pt x="728" y="86"/>
                    </a:cubicBezTo>
                    <a:cubicBezTo>
                      <a:pt x="780" y="110"/>
                      <a:pt x="822" y="122"/>
                      <a:pt x="855" y="122"/>
                    </a:cubicBezTo>
                    <a:cubicBezTo>
                      <a:pt x="881" y="122"/>
                      <a:pt x="917" y="111"/>
                      <a:pt x="964" y="90"/>
                    </a:cubicBezTo>
                    <a:cubicBezTo>
                      <a:pt x="981" y="82"/>
                      <a:pt x="1002" y="90"/>
                      <a:pt x="1011" y="107"/>
                    </a:cubicBezTo>
                    <a:cubicBezTo>
                      <a:pt x="1011" y="108"/>
                      <a:pt x="1011" y="109"/>
                      <a:pt x="1012" y="11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45"/>
              <p:cNvSpPr/>
              <p:nvPr/>
            </p:nvSpPr>
            <p:spPr>
              <a:xfrm>
                <a:off x="3919" y="1510"/>
                <a:ext cx="1557" cy="1128"/>
              </a:xfrm>
              <a:custGeom>
                <a:avLst/>
                <a:gdLst/>
                <a:ahLst/>
                <a:cxnLst/>
                <a:rect l="l" t="t" r="r" b="b"/>
                <a:pathLst>
                  <a:path w="2771" h="2006" extrusionOk="0">
                    <a:moveTo>
                      <a:pt x="1769" y="91"/>
                    </a:moveTo>
                    <a:cubicBezTo>
                      <a:pt x="1363" y="0"/>
                      <a:pt x="1494" y="58"/>
                      <a:pt x="1144" y="192"/>
                    </a:cubicBezTo>
                    <a:cubicBezTo>
                      <a:pt x="1052" y="765"/>
                      <a:pt x="556" y="582"/>
                      <a:pt x="0" y="1228"/>
                    </a:cubicBezTo>
                    <a:cubicBezTo>
                      <a:pt x="227" y="1667"/>
                      <a:pt x="97" y="1588"/>
                      <a:pt x="557" y="2006"/>
                    </a:cubicBezTo>
                    <a:cubicBezTo>
                      <a:pt x="711" y="1588"/>
                      <a:pt x="2771" y="1547"/>
                      <a:pt x="1769" y="9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5" name="Google Shape;1225;p45"/>
              <p:cNvSpPr/>
              <p:nvPr/>
            </p:nvSpPr>
            <p:spPr>
              <a:xfrm>
                <a:off x="3502" y="418"/>
                <a:ext cx="646" cy="498"/>
              </a:xfrm>
              <a:custGeom>
                <a:avLst/>
                <a:gdLst/>
                <a:ahLst/>
                <a:cxnLst/>
                <a:rect l="l" t="t" r="r" b="b"/>
                <a:pathLst>
                  <a:path w="1151" h="885" extrusionOk="0">
                    <a:moveTo>
                      <a:pt x="248" y="120"/>
                    </a:moveTo>
                    <a:cubicBezTo>
                      <a:pt x="218" y="140"/>
                      <a:pt x="218" y="140"/>
                      <a:pt x="218" y="140"/>
                    </a:cubicBezTo>
                    <a:cubicBezTo>
                      <a:pt x="40" y="259"/>
                      <a:pt x="0" y="503"/>
                      <a:pt x="128" y="684"/>
                    </a:cubicBezTo>
                    <a:cubicBezTo>
                      <a:pt x="707" y="885"/>
                      <a:pt x="707" y="885"/>
                      <a:pt x="707" y="885"/>
                    </a:cubicBezTo>
                    <a:cubicBezTo>
                      <a:pt x="947" y="813"/>
                      <a:pt x="1151" y="876"/>
                      <a:pt x="1066" y="648"/>
                    </a:cubicBezTo>
                    <a:cubicBezTo>
                      <a:pt x="800" y="231"/>
                      <a:pt x="800" y="231"/>
                      <a:pt x="800" y="231"/>
                    </a:cubicBezTo>
                    <a:cubicBezTo>
                      <a:pt x="672" y="50"/>
                      <a:pt x="425" y="0"/>
                      <a:pt x="248" y="120"/>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45"/>
              <p:cNvSpPr/>
              <p:nvPr/>
            </p:nvSpPr>
            <p:spPr>
              <a:xfrm>
                <a:off x="3539" y="374"/>
                <a:ext cx="490" cy="679"/>
              </a:xfrm>
              <a:custGeom>
                <a:avLst/>
                <a:gdLst/>
                <a:ahLst/>
                <a:cxnLst/>
                <a:rect l="l" t="t" r="r" b="b"/>
                <a:pathLst>
                  <a:path w="873" h="1209" extrusionOk="0">
                    <a:moveTo>
                      <a:pt x="469" y="1161"/>
                    </a:moveTo>
                    <a:cubicBezTo>
                      <a:pt x="599" y="1113"/>
                      <a:pt x="873" y="602"/>
                      <a:pt x="633" y="301"/>
                    </a:cubicBezTo>
                    <a:cubicBezTo>
                      <a:pt x="392" y="0"/>
                      <a:pt x="0" y="374"/>
                      <a:pt x="25" y="592"/>
                    </a:cubicBezTo>
                    <a:cubicBezTo>
                      <a:pt x="49" y="811"/>
                      <a:pt x="339" y="1209"/>
                      <a:pt x="469" y="1161"/>
                    </a:cubicBezTo>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7" name="Google Shape;1227;p45"/>
              <p:cNvSpPr/>
              <p:nvPr/>
            </p:nvSpPr>
            <p:spPr>
              <a:xfrm>
                <a:off x="3538" y="452"/>
                <a:ext cx="565" cy="425"/>
              </a:xfrm>
              <a:custGeom>
                <a:avLst/>
                <a:gdLst/>
                <a:ahLst/>
                <a:cxnLst/>
                <a:rect l="l" t="t" r="r" b="b"/>
                <a:pathLst>
                  <a:path w="1006" h="756" extrusionOk="0">
                    <a:moveTo>
                      <a:pt x="594" y="536"/>
                    </a:moveTo>
                    <a:cubicBezTo>
                      <a:pt x="699" y="723"/>
                      <a:pt x="920" y="742"/>
                      <a:pt x="1001" y="756"/>
                    </a:cubicBezTo>
                    <a:cubicBezTo>
                      <a:pt x="1006" y="690"/>
                      <a:pt x="1006" y="690"/>
                      <a:pt x="1006" y="690"/>
                    </a:cubicBezTo>
                    <a:cubicBezTo>
                      <a:pt x="743" y="259"/>
                      <a:pt x="971" y="525"/>
                      <a:pt x="702" y="135"/>
                    </a:cubicBezTo>
                    <a:cubicBezTo>
                      <a:pt x="678" y="131"/>
                      <a:pt x="654" y="126"/>
                      <a:pt x="633" y="124"/>
                    </a:cubicBezTo>
                    <a:cubicBezTo>
                      <a:pt x="625" y="112"/>
                      <a:pt x="625" y="112"/>
                      <a:pt x="625" y="112"/>
                    </a:cubicBezTo>
                    <a:cubicBezTo>
                      <a:pt x="446" y="11"/>
                      <a:pt x="300" y="0"/>
                      <a:pt x="186" y="79"/>
                    </a:cubicBezTo>
                    <a:cubicBezTo>
                      <a:pt x="15" y="197"/>
                      <a:pt x="0" y="334"/>
                      <a:pt x="0" y="433"/>
                    </a:cubicBezTo>
                    <a:cubicBezTo>
                      <a:pt x="85" y="654"/>
                      <a:pt x="278" y="433"/>
                      <a:pt x="447" y="425"/>
                    </a:cubicBezTo>
                    <a:cubicBezTo>
                      <a:pt x="453" y="403"/>
                      <a:pt x="466" y="384"/>
                      <a:pt x="485" y="371"/>
                    </a:cubicBezTo>
                    <a:cubicBezTo>
                      <a:pt x="530" y="340"/>
                      <a:pt x="592" y="351"/>
                      <a:pt x="623" y="396"/>
                    </a:cubicBezTo>
                    <a:cubicBezTo>
                      <a:pt x="654" y="441"/>
                      <a:pt x="643" y="502"/>
                      <a:pt x="598" y="533"/>
                    </a:cubicBezTo>
                    <a:cubicBezTo>
                      <a:pt x="596" y="534"/>
                      <a:pt x="595" y="535"/>
                      <a:pt x="594" y="5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8" name="Google Shape;1228;p45"/>
              <p:cNvSpPr/>
              <p:nvPr/>
            </p:nvSpPr>
            <p:spPr>
              <a:xfrm>
                <a:off x="3799" y="713"/>
                <a:ext cx="414" cy="469"/>
              </a:xfrm>
              <a:custGeom>
                <a:avLst/>
                <a:gdLst/>
                <a:ahLst/>
                <a:cxnLst/>
                <a:rect l="l" t="t" r="r" b="b"/>
                <a:pathLst>
                  <a:path w="414" h="469" extrusionOk="0">
                    <a:moveTo>
                      <a:pt x="414" y="332"/>
                    </a:moveTo>
                    <a:lnTo>
                      <a:pt x="61" y="0"/>
                    </a:lnTo>
                    <a:lnTo>
                      <a:pt x="0" y="41"/>
                    </a:lnTo>
                    <a:lnTo>
                      <a:pt x="215" y="469"/>
                    </a:lnTo>
                    <a:lnTo>
                      <a:pt x="414" y="332"/>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29" name="Google Shape;1229;p45"/>
              <p:cNvSpPr/>
              <p:nvPr/>
            </p:nvSpPr>
            <p:spPr>
              <a:xfrm>
                <a:off x="4116" y="1584"/>
                <a:ext cx="1518" cy="1247"/>
              </a:xfrm>
              <a:custGeom>
                <a:avLst/>
                <a:gdLst/>
                <a:ahLst/>
                <a:cxnLst/>
                <a:rect l="l" t="t" r="r" b="b"/>
                <a:pathLst>
                  <a:path w="2701" h="2221" extrusionOk="0">
                    <a:moveTo>
                      <a:pt x="1245" y="0"/>
                    </a:moveTo>
                    <a:cubicBezTo>
                      <a:pt x="834" y="60"/>
                      <a:pt x="977" y="67"/>
                      <a:pt x="698" y="318"/>
                    </a:cubicBezTo>
                    <a:cubicBezTo>
                      <a:pt x="817" y="885"/>
                      <a:pt x="288" y="891"/>
                      <a:pt x="0" y="1693"/>
                    </a:cubicBezTo>
                    <a:cubicBezTo>
                      <a:pt x="367" y="2022"/>
                      <a:pt x="218" y="1995"/>
                      <a:pt x="798" y="2221"/>
                    </a:cubicBezTo>
                    <a:cubicBezTo>
                      <a:pt x="792" y="1776"/>
                      <a:pt x="2701" y="1002"/>
                      <a:pt x="1245" y="0"/>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0" name="Google Shape;1230;p45"/>
              <p:cNvSpPr/>
              <p:nvPr/>
            </p:nvSpPr>
            <p:spPr>
              <a:xfrm>
                <a:off x="3884" y="854"/>
                <a:ext cx="1250" cy="1534"/>
              </a:xfrm>
              <a:custGeom>
                <a:avLst/>
                <a:gdLst/>
                <a:ahLst/>
                <a:cxnLst/>
                <a:rect l="l" t="t" r="r" b="b"/>
                <a:pathLst>
                  <a:path w="2224" h="2729" extrusionOk="0">
                    <a:moveTo>
                      <a:pt x="2224" y="1854"/>
                    </a:moveTo>
                    <a:cubicBezTo>
                      <a:pt x="1917" y="1964"/>
                      <a:pt x="1264" y="2729"/>
                      <a:pt x="947" y="2516"/>
                    </a:cubicBezTo>
                    <a:cubicBezTo>
                      <a:pt x="319" y="2094"/>
                      <a:pt x="345" y="974"/>
                      <a:pt x="0" y="280"/>
                    </a:cubicBezTo>
                    <a:cubicBezTo>
                      <a:pt x="422" y="27"/>
                      <a:pt x="422" y="27"/>
                      <a:pt x="422" y="27"/>
                    </a:cubicBezTo>
                    <a:cubicBezTo>
                      <a:pt x="468" y="0"/>
                      <a:pt x="1144" y="415"/>
                      <a:pt x="1379" y="806"/>
                    </a:cubicBezTo>
                    <a:cubicBezTo>
                      <a:pt x="1593" y="1164"/>
                      <a:pt x="2062" y="1192"/>
                      <a:pt x="2224" y="185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1" name="Google Shape;1231;p45"/>
              <p:cNvSpPr/>
              <p:nvPr/>
            </p:nvSpPr>
            <p:spPr>
              <a:xfrm>
                <a:off x="3092" y="1964"/>
                <a:ext cx="521" cy="298"/>
              </a:xfrm>
              <a:custGeom>
                <a:avLst/>
                <a:gdLst/>
                <a:ahLst/>
                <a:cxnLst/>
                <a:rect l="l" t="t" r="r" b="b"/>
                <a:pathLst>
                  <a:path w="927" h="530" extrusionOk="0">
                    <a:moveTo>
                      <a:pt x="710" y="0"/>
                    </a:moveTo>
                    <a:cubicBezTo>
                      <a:pt x="436" y="142"/>
                      <a:pt x="436" y="142"/>
                      <a:pt x="436" y="142"/>
                    </a:cubicBezTo>
                    <a:cubicBezTo>
                      <a:pt x="295" y="93"/>
                      <a:pt x="210" y="90"/>
                      <a:pt x="179" y="134"/>
                    </a:cubicBezTo>
                    <a:cubicBezTo>
                      <a:pt x="141" y="157"/>
                      <a:pt x="332" y="200"/>
                      <a:pt x="276" y="255"/>
                    </a:cubicBezTo>
                    <a:cubicBezTo>
                      <a:pt x="220" y="310"/>
                      <a:pt x="0" y="388"/>
                      <a:pt x="5" y="431"/>
                    </a:cubicBezTo>
                    <a:cubicBezTo>
                      <a:pt x="14" y="494"/>
                      <a:pt x="144" y="530"/>
                      <a:pt x="225" y="524"/>
                    </a:cubicBezTo>
                    <a:cubicBezTo>
                      <a:pt x="377" y="512"/>
                      <a:pt x="454" y="471"/>
                      <a:pt x="605" y="341"/>
                    </a:cubicBezTo>
                    <a:cubicBezTo>
                      <a:pt x="685" y="273"/>
                      <a:pt x="792" y="214"/>
                      <a:pt x="927" y="164"/>
                    </a:cubicBezTo>
                    <a:lnTo>
                      <a:pt x="710" y="0"/>
                    </a:lnTo>
                    <a:close/>
                  </a:path>
                </a:pathLst>
              </a:custGeom>
              <a:solidFill>
                <a:srgbClr val="95673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2" name="Google Shape;1232;p45"/>
              <p:cNvSpPr/>
              <p:nvPr/>
            </p:nvSpPr>
            <p:spPr>
              <a:xfrm>
                <a:off x="3393" y="877"/>
                <a:ext cx="1053" cy="1452"/>
              </a:xfrm>
              <a:custGeom>
                <a:avLst/>
                <a:gdLst/>
                <a:ahLst/>
                <a:cxnLst/>
                <a:rect l="l" t="t" r="r" b="b"/>
                <a:pathLst>
                  <a:path w="1874" h="2584" extrusionOk="0">
                    <a:moveTo>
                      <a:pt x="1022" y="157"/>
                    </a:moveTo>
                    <a:cubicBezTo>
                      <a:pt x="1026" y="1085"/>
                      <a:pt x="927" y="1366"/>
                      <a:pt x="773" y="1523"/>
                    </a:cubicBezTo>
                    <a:cubicBezTo>
                      <a:pt x="620" y="1679"/>
                      <a:pt x="835" y="1551"/>
                      <a:pt x="0" y="1992"/>
                    </a:cubicBezTo>
                    <a:cubicBezTo>
                      <a:pt x="7" y="2291"/>
                      <a:pt x="330" y="2481"/>
                      <a:pt x="389" y="2584"/>
                    </a:cubicBezTo>
                    <a:cubicBezTo>
                      <a:pt x="1242" y="2220"/>
                      <a:pt x="1874" y="1295"/>
                      <a:pt x="1381" y="0"/>
                    </a:cubicBezTo>
                    <a:lnTo>
                      <a:pt x="1022" y="157"/>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233" name="Google Shape;1233;p45"/>
              <p:cNvSpPr/>
              <p:nvPr/>
            </p:nvSpPr>
            <p:spPr>
              <a:xfrm>
                <a:off x="4037" y="802"/>
                <a:ext cx="700" cy="510"/>
              </a:xfrm>
              <a:custGeom>
                <a:avLst/>
                <a:gdLst/>
                <a:ahLst/>
                <a:cxnLst/>
                <a:rect l="l" t="t" r="r" b="b"/>
                <a:pathLst>
                  <a:path w="1246" h="908" extrusionOk="0">
                    <a:moveTo>
                      <a:pt x="0" y="145"/>
                    </a:moveTo>
                    <a:cubicBezTo>
                      <a:pt x="0" y="145"/>
                      <a:pt x="48" y="63"/>
                      <a:pt x="134" y="46"/>
                    </a:cubicBezTo>
                    <a:cubicBezTo>
                      <a:pt x="361" y="0"/>
                      <a:pt x="808" y="4"/>
                      <a:pt x="968" y="167"/>
                    </a:cubicBezTo>
                    <a:cubicBezTo>
                      <a:pt x="1158" y="361"/>
                      <a:pt x="1246" y="547"/>
                      <a:pt x="1246" y="547"/>
                    </a:cubicBezTo>
                    <a:cubicBezTo>
                      <a:pt x="1246" y="547"/>
                      <a:pt x="299" y="908"/>
                      <a:pt x="0" y="1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251895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46"/>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240" name="Google Shape;1240;p46"/>
          <p:cNvSpPr txBox="1"/>
          <p:nvPr/>
        </p:nvSpPr>
        <p:spPr>
          <a:xfrm>
            <a:off x="2937046" y="860834"/>
            <a:ext cx="885236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How will we know we succeeded?</a:t>
            </a:r>
            <a:endParaRPr dirty="0"/>
          </a:p>
        </p:txBody>
      </p:sp>
      <p:sp>
        <p:nvSpPr>
          <p:cNvPr id="1250" name="Google Shape;1250;p46"/>
          <p:cNvSpPr txBox="1"/>
          <p:nvPr/>
        </p:nvSpPr>
        <p:spPr>
          <a:xfrm>
            <a:off x="387486" y="1599457"/>
            <a:ext cx="10765589" cy="4716635"/>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2000" b="1" dirty="0">
                <a:solidFill>
                  <a:srgbClr val="C8D2E5"/>
                </a:solidFill>
                <a:latin typeface="Assistant"/>
                <a:ea typeface="Assistant"/>
                <a:cs typeface="Assistant"/>
                <a:sym typeface="Assistant"/>
              </a:rPr>
              <a:t>Municipal Programs</a:t>
            </a:r>
          </a:p>
          <a:p>
            <a:pPr lvl="0">
              <a:lnSpc>
                <a:spcPct val="150000"/>
              </a:lnSpc>
            </a:pPr>
            <a:r>
              <a:rPr lang="en-US" sz="1600" dirty="0">
                <a:solidFill>
                  <a:schemeClr val="dk1"/>
                </a:solidFill>
                <a:latin typeface="Assistant"/>
                <a:ea typeface="Assistant"/>
                <a:cs typeface="Assistant"/>
                <a:sym typeface="Assistant"/>
              </a:rPr>
              <a:t>Many municipalities in Israel prioritize early childhood development. The political leadership within these municipalities acknowledges the significance of this issue and drives the development of policies, while professional teams implement tailored practices through cross-departmental collaboration. This paradigm shift is evident in organizational, community, and spatial aspects. Residents experience the tangible benefits of these efforts through enhanced services and public spaces designed to meet the needs of young children and their caregivers.</a:t>
            </a:r>
            <a:endParaRPr sz="1200" dirty="0"/>
          </a:p>
          <a:p>
            <a:pPr lvl="0">
              <a:lnSpc>
                <a:spcPct val="150000"/>
              </a:lnSpc>
              <a:spcBef>
                <a:spcPts val="2400"/>
              </a:spcBef>
            </a:pPr>
            <a:br>
              <a:rPr lang="x-none" sz="300" dirty="0">
                <a:solidFill>
                  <a:schemeClr val="dk1"/>
                </a:solidFill>
                <a:latin typeface="Assistant"/>
                <a:ea typeface="Assistant"/>
                <a:cs typeface="Assistant"/>
                <a:sym typeface="Assistant"/>
              </a:rPr>
            </a:br>
            <a:r>
              <a:rPr lang="en-US" sz="2000" b="1" dirty="0">
                <a:solidFill>
                  <a:srgbClr val="8DE9E7"/>
                </a:solidFill>
                <a:latin typeface="Assistant"/>
                <a:ea typeface="Assistant"/>
                <a:cs typeface="Assistant"/>
                <a:sym typeface="Assistant"/>
              </a:rPr>
              <a:t>Strategic Partnerships</a:t>
            </a:r>
            <a:br>
              <a:rPr lang="x-none" sz="1800" b="1" dirty="0">
                <a:solidFill>
                  <a:srgbClr val="8DE9E7"/>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By collaborating with government ministries, civil society organizations, academia, and the business sector, Urban95 has expanded its reach to additional sectors and target audiences, amplifying its influence on early childhood in Israel. These partnerships are pivotal in advancing and implementing innovative policies, conducting research, and promoting best practices.</a:t>
            </a:r>
            <a:endParaRPr sz="1800" dirty="0">
              <a:solidFill>
                <a:schemeClr val="dk1"/>
              </a:solidFill>
              <a:latin typeface="Assistant"/>
              <a:ea typeface="Assistant"/>
              <a:cs typeface="Assistant"/>
              <a:sym typeface="Assistant"/>
            </a:endParaRPr>
          </a:p>
        </p:txBody>
      </p:sp>
    </p:spTree>
    <p:extLst>
      <p:ext uri="{BB962C8B-B14F-4D97-AF65-F5344CB8AC3E}">
        <p14:creationId xmlns:p14="http://schemas.microsoft.com/office/powerpoint/2010/main" val="3452889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47"/>
          <p:cNvSpPr txBox="1"/>
          <p:nvPr/>
        </p:nvSpPr>
        <p:spPr>
          <a:xfrm>
            <a:off x="8997691" y="1476211"/>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257" name="Google Shape;1257;p47"/>
          <p:cNvSpPr txBox="1"/>
          <p:nvPr/>
        </p:nvSpPr>
        <p:spPr>
          <a:xfrm>
            <a:off x="2947741" y="959279"/>
            <a:ext cx="8852365" cy="73862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800" dirty="0">
                <a:solidFill>
                  <a:schemeClr val="dk1"/>
                </a:solidFill>
                <a:latin typeface="Assistant ExtraBold"/>
                <a:ea typeface="Assistant ExtraBold"/>
                <a:cs typeface="Assistant ExtraBold"/>
                <a:sym typeface="Assistant ExtraBold"/>
              </a:rPr>
              <a:t>How will we know we succeeded?</a:t>
            </a:r>
            <a:endParaRPr dirty="0"/>
          </a:p>
        </p:txBody>
      </p:sp>
      <p:sp>
        <p:nvSpPr>
          <p:cNvPr id="1258" name="Google Shape;1258;p47"/>
          <p:cNvSpPr txBox="1"/>
          <p:nvPr/>
        </p:nvSpPr>
        <p:spPr>
          <a:xfrm>
            <a:off x="588397" y="1577067"/>
            <a:ext cx="10460603" cy="4778191"/>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dirty="0">
                <a:solidFill>
                  <a:srgbClr val="ABE3CD"/>
                </a:solidFill>
                <a:latin typeface="Assistant"/>
                <a:ea typeface="Assistant"/>
                <a:cs typeface="Assistant"/>
                <a:sym typeface="Assistant"/>
              </a:rPr>
              <a:t>Knowledge</a:t>
            </a:r>
            <a:br>
              <a:rPr lang="x-none" sz="1800" b="1" dirty="0">
                <a:solidFill>
                  <a:srgbClr val="C8D2E5"/>
                </a:solidFill>
                <a:latin typeface="Assistant"/>
                <a:ea typeface="Assistant"/>
                <a:cs typeface="Assistant"/>
                <a:sym typeface="Assistant"/>
              </a:rPr>
            </a:br>
            <a:r>
              <a:rPr lang="en-US" sz="1600" dirty="0">
                <a:solidFill>
                  <a:schemeClr val="dk1"/>
                </a:solidFill>
                <a:latin typeface="Assistant"/>
                <a:cs typeface="Assistant"/>
                <a:sym typeface="Assistant"/>
              </a:rPr>
              <a:t>Urban95’s work with municipalities and strategic projects is translated into accessible, clear, tailored, and practical knowledge. This knowledge supports data-driven decision-making processes and optimizes the adaptation of services and infrastructure for young children and their caregivers. Urban95 disseminates this knowledge through diverse platforms, reaching a broad audience in Israel and worldwide.</a:t>
            </a:r>
            <a:r>
              <a:rPr lang="he-IL" sz="1600" dirty="0">
                <a:solidFill>
                  <a:schemeClr val="dk1"/>
                </a:solidFill>
                <a:latin typeface="Assistant"/>
                <a:cs typeface="Assistant"/>
                <a:sym typeface="Assistant"/>
              </a:rPr>
              <a:t> </a:t>
            </a:r>
          </a:p>
          <a:p>
            <a:pPr marL="0" marR="0" lvl="0" indent="0" algn="l">
              <a:lnSpc>
                <a:spcPct val="150000"/>
              </a:lnSpc>
              <a:spcBef>
                <a:spcPts val="0"/>
              </a:spcBef>
              <a:spcAft>
                <a:spcPts val="0"/>
              </a:spcAft>
              <a:buNone/>
            </a:pPr>
            <a:endParaRPr lang="he-IL" sz="1600" dirty="0">
              <a:solidFill>
                <a:schemeClr val="dk1"/>
              </a:solidFill>
              <a:latin typeface="Assistant"/>
              <a:cs typeface="Assistant"/>
              <a:sym typeface="Assistant"/>
            </a:endParaRPr>
          </a:p>
          <a:p>
            <a:pPr lvl="0">
              <a:lnSpc>
                <a:spcPct val="150000"/>
              </a:lnSpc>
            </a:pPr>
            <a:br>
              <a:rPr lang="x-none" sz="300" dirty="0">
                <a:solidFill>
                  <a:schemeClr val="dk1"/>
                </a:solidFill>
                <a:latin typeface="Assistant"/>
                <a:ea typeface="Assistant"/>
                <a:cs typeface="Assistant"/>
                <a:sym typeface="Assistant"/>
              </a:rPr>
            </a:br>
            <a:r>
              <a:rPr lang="en-US" sz="2000" b="1" dirty="0">
                <a:solidFill>
                  <a:srgbClr val="6EC4A2"/>
                </a:solidFill>
                <a:latin typeface="Assistant"/>
                <a:ea typeface="Assistant"/>
                <a:cs typeface="Assistant"/>
                <a:sym typeface="Assistant"/>
              </a:rPr>
              <a:t>Community</a:t>
            </a:r>
            <a:br>
              <a:rPr lang="x-none" sz="1800" b="1" dirty="0">
                <a:solidFill>
                  <a:srgbClr val="8DE9E7"/>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Members of the Urban95 community feel a strong sense of belonging to the community, which serves as a hub for peer learning and professional and personal growth. The community infrastructure includes interest groups, joint activities, and events that strengthen pride and foster connections among members and with Urban95. Community members grow as agents of change, driving innovative initiatives and leading projects to advance early childhood development across various sectors and platforms.</a:t>
            </a:r>
            <a:endParaRPr sz="1800" dirty="0">
              <a:solidFill>
                <a:schemeClr val="dk1"/>
              </a:solidFill>
              <a:latin typeface="Assistant"/>
              <a:ea typeface="Assistant"/>
              <a:cs typeface="Assistant"/>
              <a:sym typeface="Assistant"/>
            </a:endParaRPr>
          </a:p>
        </p:txBody>
      </p:sp>
    </p:spTree>
    <p:extLst>
      <p:ext uri="{BB962C8B-B14F-4D97-AF65-F5344CB8AC3E}">
        <p14:creationId xmlns:p14="http://schemas.microsoft.com/office/powerpoint/2010/main" val="2716199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48"/>
          <p:cNvSpPr/>
          <p:nvPr/>
        </p:nvSpPr>
        <p:spPr>
          <a:xfrm>
            <a:off x="0" y="-15971"/>
            <a:ext cx="12192000" cy="6858000"/>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264" name="Google Shape;1264;p48"/>
          <p:cNvSpPr txBox="1"/>
          <p:nvPr/>
        </p:nvSpPr>
        <p:spPr>
          <a:xfrm>
            <a:off x="2797182" y="2905218"/>
            <a:ext cx="6074101" cy="1015622"/>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6000" b="1" dirty="0">
                <a:solidFill>
                  <a:schemeClr val="lt1"/>
                </a:solidFill>
                <a:latin typeface="Assistant ExtraBold"/>
                <a:ea typeface="Assistant ExtraBold"/>
                <a:cs typeface="Assistant ExtraBold"/>
                <a:sym typeface="Assistant ExtraBold"/>
              </a:rPr>
              <a:t>The Action Plan</a:t>
            </a:r>
            <a:endParaRPr dirty="0"/>
          </a:p>
        </p:txBody>
      </p:sp>
      <p:sp>
        <p:nvSpPr>
          <p:cNvPr id="1265" name="Google Shape;1265;p48"/>
          <p:cNvSpPr txBox="1"/>
          <p:nvPr/>
        </p:nvSpPr>
        <p:spPr>
          <a:xfrm>
            <a:off x="148590" y="250385"/>
            <a:ext cx="2739498"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4</a:t>
            </a:r>
            <a:endParaRPr dirty="0"/>
          </a:p>
        </p:txBody>
      </p:sp>
    </p:spTree>
    <p:extLst>
      <p:ext uri="{BB962C8B-B14F-4D97-AF65-F5344CB8AC3E}">
        <p14:creationId xmlns:p14="http://schemas.microsoft.com/office/powerpoint/2010/main" val="288978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
          <p:cNvSpPr txBox="1"/>
          <p:nvPr/>
        </p:nvSpPr>
        <p:spPr>
          <a:xfrm>
            <a:off x="6026230" y="3210009"/>
            <a:ext cx="2837872" cy="216978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a:solidFill>
                  <a:schemeClr val="dk1"/>
                </a:solidFill>
                <a:latin typeface="Assistant"/>
                <a:ea typeface="Assistant"/>
                <a:cs typeface="Assistant"/>
                <a:sym typeface="Assistant"/>
              </a:rPr>
              <a:t>Building a </a:t>
            </a:r>
          </a:p>
          <a:p>
            <a:pPr lvl="0" algn="ctr">
              <a:lnSpc>
                <a:spcPct val="150000"/>
              </a:lnSpc>
            </a:pPr>
            <a:r>
              <a:rPr lang="en-US" sz="1800" b="1" dirty="0">
                <a:solidFill>
                  <a:srgbClr val="33BC85"/>
                </a:solidFill>
                <a:latin typeface="Assistant"/>
                <a:ea typeface="Assistant"/>
                <a:cs typeface="Assistant"/>
                <a:sym typeface="Assistant"/>
              </a:rPr>
              <a:t>supportive organizational infrastructure</a:t>
            </a:r>
          </a:p>
          <a:p>
            <a:pPr lvl="0" algn="ctr">
              <a:lnSpc>
                <a:spcPct val="150000"/>
              </a:lnSpc>
            </a:pPr>
            <a:r>
              <a:rPr lang="en-US" sz="1800" b="1" dirty="0">
                <a:solidFill>
                  <a:srgbClr val="33BC85"/>
                </a:solidFill>
                <a:latin typeface="Assistant"/>
                <a:ea typeface="Assistant"/>
                <a:cs typeface="Assistant"/>
                <a:sym typeface="Assistant"/>
              </a:rPr>
              <a:t> </a:t>
            </a:r>
            <a:r>
              <a:rPr lang="en-US" sz="1800" dirty="0">
                <a:solidFill>
                  <a:schemeClr val="dk1"/>
                </a:solidFill>
                <a:latin typeface="Assistant"/>
                <a:ea typeface="Assistant"/>
                <a:cs typeface="Assistant"/>
                <a:sym typeface="Assistant"/>
              </a:rPr>
              <a:t>for implementing the strategic initiative</a:t>
            </a:r>
            <a:endParaRPr sz="1800" dirty="0">
              <a:solidFill>
                <a:schemeClr val="dk1"/>
              </a:solidFill>
              <a:latin typeface="Assistant"/>
              <a:ea typeface="Assistant"/>
              <a:cs typeface="Assistant"/>
              <a:sym typeface="Assistant"/>
            </a:endParaRPr>
          </a:p>
        </p:txBody>
      </p:sp>
      <p:sp>
        <p:nvSpPr>
          <p:cNvPr id="506" name="Google Shape;506;p4"/>
          <p:cNvSpPr txBox="1"/>
          <p:nvPr/>
        </p:nvSpPr>
        <p:spPr>
          <a:xfrm>
            <a:off x="3322002" y="878507"/>
            <a:ext cx="6053311" cy="1077178"/>
          </a:xfrm>
          <a:prstGeom prst="rect">
            <a:avLst/>
          </a:prstGeom>
          <a:noFill/>
          <a:ln>
            <a:noFill/>
          </a:ln>
        </p:spPr>
        <p:txBody>
          <a:bodyPr spcFirstLastPara="1" wrap="square" lIns="91425" tIns="45700" rIns="91425" bIns="45700" anchor="t" anchorCtr="0">
            <a:spAutoFit/>
          </a:bodyPr>
          <a:lstStyle/>
          <a:p>
            <a:pPr lvl="0">
              <a:lnSpc>
                <a:spcPct val="200000"/>
              </a:lnSpc>
            </a:pPr>
            <a:r>
              <a:rPr lang="en-GB" sz="3200" b="1" dirty="0">
                <a:solidFill>
                  <a:schemeClr val="dk1"/>
                </a:solidFill>
                <a:latin typeface="Assistant ExtraBold"/>
                <a:ea typeface="Assistant ExtraBold"/>
                <a:cs typeface="Assistant ExtraBold"/>
                <a:sym typeface="Assistant ExtraBold"/>
              </a:rPr>
              <a:t>The Work Process </a:t>
            </a:r>
            <a:r>
              <a:rPr lang="x-none" sz="3200" b="1" dirty="0">
                <a:solidFill>
                  <a:schemeClr val="dk1"/>
                </a:solidFill>
                <a:latin typeface="Assistant ExtraBold"/>
                <a:ea typeface="Assistant ExtraBold"/>
                <a:cs typeface="Assistant ExtraBold"/>
                <a:sym typeface="Assistant ExtraBold"/>
              </a:rPr>
              <a:t>| </a:t>
            </a:r>
            <a:r>
              <a:rPr lang="en-GB" sz="3200" dirty="0">
                <a:solidFill>
                  <a:schemeClr val="dk1"/>
                </a:solidFill>
                <a:latin typeface="Assistant"/>
                <a:ea typeface="Assistant"/>
                <a:cs typeface="Assistant"/>
                <a:sym typeface="Assistant"/>
              </a:rPr>
              <a:t>Goals</a:t>
            </a:r>
            <a:endParaRPr dirty="0"/>
          </a:p>
        </p:txBody>
      </p:sp>
      <p:sp>
        <p:nvSpPr>
          <p:cNvPr id="507" name="Google Shape;507;p4"/>
          <p:cNvSpPr txBox="1"/>
          <p:nvPr/>
        </p:nvSpPr>
        <p:spPr>
          <a:xfrm>
            <a:off x="3268678" y="3220353"/>
            <a:ext cx="2798253" cy="175428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a:solidFill>
                  <a:schemeClr val="dk1"/>
                </a:solidFill>
                <a:latin typeface="Assistant"/>
                <a:ea typeface="Assistant"/>
                <a:cs typeface="Assistant"/>
                <a:sym typeface="Assistant"/>
              </a:rPr>
              <a:t>Engaging</a:t>
            </a:r>
          </a:p>
          <a:p>
            <a:pPr lvl="0" algn="ctr">
              <a:lnSpc>
                <a:spcPct val="150000"/>
              </a:lnSpc>
            </a:pPr>
            <a:r>
              <a:rPr lang="en-US" sz="1800" b="1" dirty="0">
                <a:solidFill>
                  <a:srgbClr val="33BC85"/>
                </a:solidFill>
                <a:latin typeface="Assistant"/>
                <a:ea typeface="Assistant"/>
                <a:cs typeface="Assistant"/>
                <a:sym typeface="Assistant"/>
              </a:rPr>
              <a:t>key stakeholders</a:t>
            </a:r>
          </a:p>
          <a:p>
            <a:pPr lvl="0" algn="ctr">
              <a:lnSpc>
                <a:spcPct val="150000"/>
              </a:lnSpc>
            </a:pPr>
            <a:r>
              <a:rPr lang="en-US" sz="1800" dirty="0">
                <a:solidFill>
                  <a:schemeClr val="dk1"/>
                </a:solidFill>
                <a:latin typeface="Assistant"/>
                <a:ea typeface="Assistant"/>
                <a:cs typeface="Assistant"/>
                <a:sym typeface="Assistant"/>
              </a:rPr>
              <a:t>and establishing </a:t>
            </a:r>
          </a:p>
          <a:p>
            <a:pPr lvl="0" algn="ctr">
              <a:lnSpc>
                <a:spcPct val="150000"/>
              </a:lnSpc>
            </a:pPr>
            <a:r>
              <a:rPr lang="en-US" sz="1800" b="1" dirty="0">
                <a:solidFill>
                  <a:srgbClr val="33BC85"/>
                </a:solidFill>
                <a:latin typeface="Assistant"/>
                <a:ea typeface="Assistant"/>
                <a:cs typeface="Assistant"/>
                <a:sym typeface="Assistant"/>
              </a:rPr>
              <a:t>cross-sector partnerships</a:t>
            </a:r>
            <a:endParaRPr sz="1200" b="1" dirty="0">
              <a:solidFill>
                <a:srgbClr val="33BC85"/>
              </a:solidFill>
            </a:endParaRPr>
          </a:p>
        </p:txBody>
      </p:sp>
      <p:sp>
        <p:nvSpPr>
          <p:cNvPr id="508" name="Google Shape;508;p4"/>
          <p:cNvSpPr txBox="1"/>
          <p:nvPr/>
        </p:nvSpPr>
        <p:spPr>
          <a:xfrm>
            <a:off x="330442" y="3220353"/>
            <a:ext cx="2839656" cy="2169784"/>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a:solidFill>
                  <a:schemeClr val="dk1"/>
                </a:solidFill>
                <a:latin typeface="Assistant"/>
                <a:ea typeface="Assistant"/>
                <a:cs typeface="Assistant"/>
                <a:sym typeface="Assistant"/>
              </a:rPr>
              <a:t>Formulating and developing </a:t>
            </a:r>
            <a:r>
              <a:rPr lang="en-US" sz="1800" b="1" dirty="0">
                <a:solidFill>
                  <a:srgbClr val="33BC85"/>
                </a:solidFill>
                <a:latin typeface="Assistant"/>
                <a:ea typeface="Assistant"/>
                <a:cs typeface="Assistant"/>
                <a:sym typeface="Assistant"/>
              </a:rPr>
              <a:t>a strategic plan and spheres of impact </a:t>
            </a:r>
            <a:r>
              <a:rPr lang="en-US" sz="1800" dirty="0">
                <a:solidFill>
                  <a:schemeClr val="dk1"/>
                </a:solidFill>
                <a:latin typeface="Assistant"/>
                <a:ea typeface="Assistant"/>
                <a:cs typeface="Assistant"/>
                <a:sym typeface="Assistant"/>
              </a:rPr>
              <a:t>for Urban95 Israel, including implementation models</a:t>
            </a:r>
            <a:endParaRPr sz="1800" dirty="0">
              <a:solidFill>
                <a:schemeClr val="dk1"/>
              </a:solidFill>
              <a:latin typeface="Assistant"/>
              <a:ea typeface="Assistant"/>
              <a:cs typeface="Assistant"/>
              <a:sym typeface="Assistant"/>
            </a:endParaRPr>
          </a:p>
        </p:txBody>
      </p:sp>
      <p:sp>
        <p:nvSpPr>
          <p:cNvPr id="509" name="Google Shape;509;p4"/>
          <p:cNvSpPr txBox="1"/>
          <p:nvPr/>
        </p:nvSpPr>
        <p:spPr>
          <a:xfrm>
            <a:off x="8933996" y="3210009"/>
            <a:ext cx="2605863" cy="2585283"/>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800" dirty="0">
                <a:solidFill>
                  <a:schemeClr val="dk1"/>
                </a:solidFill>
                <a:latin typeface="Assistant"/>
                <a:ea typeface="Assistant"/>
                <a:cs typeface="Assistant"/>
                <a:sym typeface="Assistant"/>
              </a:rPr>
              <a:t>Positioning Urban95 Israel as an </a:t>
            </a:r>
            <a:r>
              <a:rPr lang="en-US" sz="1800" b="1" dirty="0">
                <a:solidFill>
                  <a:srgbClr val="33BC85"/>
                </a:solidFill>
                <a:latin typeface="Assistant"/>
                <a:ea typeface="Assistant"/>
                <a:cs typeface="Assistant"/>
                <a:sym typeface="Assistant"/>
              </a:rPr>
              <a:t>innovative national center for practical knowledge </a:t>
            </a:r>
            <a:r>
              <a:rPr lang="en-US" sz="1800" dirty="0">
                <a:solidFill>
                  <a:schemeClr val="dk1"/>
                </a:solidFill>
                <a:latin typeface="Assistant"/>
                <a:ea typeface="Assistant"/>
                <a:cs typeface="Assistant"/>
                <a:sym typeface="Assistant"/>
              </a:rPr>
              <a:t>with strong international connections</a:t>
            </a:r>
            <a:endParaRPr sz="1800" dirty="0">
              <a:solidFill>
                <a:schemeClr val="dk1"/>
              </a:solidFill>
              <a:latin typeface="Assistant"/>
              <a:ea typeface="Assistant"/>
              <a:cs typeface="Assistant"/>
              <a:sym typeface="Assistant"/>
            </a:endParaRPr>
          </a:p>
        </p:txBody>
      </p:sp>
      <p:sp>
        <p:nvSpPr>
          <p:cNvPr id="510" name="Google Shape;510;p4"/>
          <p:cNvSpPr/>
          <p:nvPr/>
        </p:nvSpPr>
        <p:spPr>
          <a:xfrm>
            <a:off x="9761480"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a:solidFill>
                  <a:schemeClr val="lt1"/>
                </a:solidFill>
                <a:latin typeface="Assistant ExtraBold"/>
                <a:ea typeface="Assistant ExtraBold"/>
                <a:cs typeface="Assistant ExtraBold"/>
                <a:sym typeface="Assistant ExtraBold"/>
              </a:rPr>
              <a:t>4</a:t>
            </a:r>
            <a:endParaRPr dirty="0"/>
          </a:p>
        </p:txBody>
      </p:sp>
      <p:sp>
        <p:nvSpPr>
          <p:cNvPr id="511" name="Google Shape;511;p4"/>
          <p:cNvSpPr/>
          <p:nvPr/>
        </p:nvSpPr>
        <p:spPr>
          <a:xfrm>
            <a:off x="7047253"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a:solidFill>
                  <a:schemeClr val="lt1"/>
                </a:solidFill>
                <a:latin typeface="Assistant ExtraBold"/>
                <a:ea typeface="Assistant ExtraBold"/>
                <a:cs typeface="Assistant ExtraBold"/>
                <a:sym typeface="Assistant ExtraBold"/>
              </a:rPr>
              <a:t>3</a:t>
            </a:r>
            <a:endParaRPr dirty="0"/>
          </a:p>
        </p:txBody>
      </p:sp>
      <p:sp>
        <p:nvSpPr>
          <p:cNvPr id="512" name="Google Shape;512;p4"/>
          <p:cNvSpPr/>
          <p:nvPr/>
        </p:nvSpPr>
        <p:spPr>
          <a:xfrm>
            <a:off x="4165044"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a:solidFill>
                  <a:schemeClr val="lt1"/>
                </a:solidFill>
                <a:latin typeface="Assistant ExtraBold"/>
                <a:ea typeface="Assistant ExtraBold"/>
                <a:cs typeface="Assistant ExtraBold"/>
                <a:sym typeface="Assistant ExtraBold"/>
              </a:rPr>
              <a:t>2</a:t>
            </a:r>
            <a:endParaRPr dirty="0"/>
          </a:p>
        </p:txBody>
      </p:sp>
      <p:sp>
        <p:nvSpPr>
          <p:cNvPr id="513" name="Google Shape;513;p4"/>
          <p:cNvSpPr/>
          <p:nvPr/>
        </p:nvSpPr>
        <p:spPr>
          <a:xfrm>
            <a:off x="1282835" y="2214379"/>
            <a:ext cx="934870" cy="934870"/>
          </a:xfrm>
          <a:prstGeom prst="ellipse">
            <a:avLst/>
          </a:prstGeom>
          <a:solidFill>
            <a:srgbClr val="33BDF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GB" sz="3200" dirty="0">
                <a:solidFill>
                  <a:schemeClr val="lt1"/>
                </a:solidFill>
                <a:latin typeface="Assistant ExtraBold"/>
                <a:ea typeface="Assistant ExtraBold"/>
                <a:cs typeface="Assistant ExtraBold"/>
                <a:sym typeface="Assistant ExtraBold"/>
              </a:rPr>
              <a:t>1</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9"/>
          <p:cNvSpPr txBox="1"/>
          <p:nvPr/>
        </p:nvSpPr>
        <p:spPr>
          <a:xfrm>
            <a:off x="2331454" y="759556"/>
            <a:ext cx="6997700"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dirty="0">
                <a:solidFill>
                  <a:schemeClr val="dk1"/>
                </a:solidFill>
                <a:latin typeface="Assistant ExtraBold"/>
                <a:ea typeface="Assistant ExtraBold"/>
                <a:cs typeface="Assistant ExtraBold"/>
                <a:sym typeface="Assistant ExtraBold"/>
              </a:rPr>
              <a:t>The Action Plan | </a:t>
            </a:r>
            <a:r>
              <a:rPr lang="en-US" sz="2400" dirty="0">
                <a:solidFill>
                  <a:schemeClr val="dk1"/>
                </a:solidFill>
                <a:latin typeface="Assistant" panose="020B0604020202020204" charset="-79"/>
                <a:ea typeface="Assistant ExtraBold"/>
                <a:cs typeface="Assistant" panose="020B0604020202020204" charset="-79"/>
                <a:sym typeface="Assistant ExtraBold"/>
              </a:rPr>
              <a:t>Goals to Achieve by the End of 2025</a:t>
            </a:r>
            <a:endParaRPr sz="1200" dirty="0">
              <a:latin typeface="Assistant" panose="020B0604020202020204" charset="-79"/>
              <a:cs typeface="Assistant" panose="020B0604020202020204" charset="-79"/>
            </a:endParaRPr>
          </a:p>
        </p:txBody>
      </p:sp>
      <p:grpSp>
        <p:nvGrpSpPr>
          <p:cNvPr id="1272" name="Google Shape;1272;p49"/>
          <p:cNvGrpSpPr/>
          <p:nvPr/>
        </p:nvGrpSpPr>
        <p:grpSpPr>
          <a:xfrm>
            <a:off x="291926" y="3590059"/>
            <a:ext cx="11268546" cy="2863445"/>
            <a:chOff x="-423109" y="3880209"/>
            <a:chExt cx="11418601" cy="2901577"/>
          </a:xfrm>
        </p:grpSpPr>
        <p:sp>
          <p:nvSpPr>
            <p:cNvPr id="1279" name="Google Shape;1279;p49"/>
            <p:cNvSpPr/>
            <p:nvPr/>
          </p:nvSpPr>
          <p:spPr>
            <a:xfrm>
              <a:off x="8209929" y="3880209"/>
              <a:ext cx="2785563" cy="2785563"/>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3" name="Google Shape;1273;p49"/>
            <p:cNvSpPr/>
            <p:nvPr/>
          </p:nvSpPr>
          <p:spPr>
            <a:xfrm>
              <a:off x="5417366" y="3940994"/>
              <a:ext cx="2785563" cy="2785563"/>
            </a:xfrm>
            <a:prstGeom prst="ellipse">
              <a:avLst/>
            </a:prstGeom>
            <a:solidFill>
              <a:srgbClr val="6EC4A2"/>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4" name="Google Shape;1274;p49"/>
            <p:cNvSpPr/>
            <p:nvPr/>
          </p:nvSpPr>
          <p:spPr>
            <a:xfrm>
              <a:off x="2543260" y="3996223"/>
              <a:ext cx="2785563" cy="2785563"/>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5" name="Google Shape;1275;p49"/>
            <p:cNvSpPr/>
            <p:nvPr/>
          </p:nvSpPr>
          <p:spPr>
            <a:xfrm>
              <a:off x="-423109" y="3996223"/>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6" name="Google Shape;1276;p49"/>
            <p:cNvSpPr txBox="1"/>
            <p:nvPr/>
          </p:nvSpPr>
          <p:spPr>
            <a:xfrm>
              <a:off x="5578088" y="4630108"/>
              <a:ext cx="2561648" cy="1590522"/>
            </a:xfrm>
            <a:prstGeom prst="rect">
              <a:avLst/>
            </a:prstGeom>
            <a:noFill/>
            <a:ln>
              <a:noFill/>
            </a:ln>
          </p:spPr>
          <p:txBody>
            <a:bodyPr spcFirstLastPara="1" wrap="square" lIns="91425" tIns="45700" rIns="91425" bIns="45700" anchor="t" anchorCtr="0">
              <a:spAutoFit/>
            </a:bodyPr>
            <a:lstStyle/>
            <a:p>
              <a:pPr lvl="0" algn="ctr"/>
              <a:r>
                <a:rPr lang="en-US" sz="1600" b="1" dirty="0">
                  <a:solidFill>
                    <a:schemeClr val="lt1"/>
                  </a:solidFill>
                  <a:latin typeface="Assistant"/>
                  <a:ea typeface="Assistant"/>
                  <a:cs typeface="Assistant"/>
                  <a:sym typeface="Assistant"/>
                </a:rPr>
                <a:t>2 knowledge products</a:t>
              </a:r>
            </a:p>
            <a:p>
              <a:pPr lvl="0" algn="ctr"/>
              <a:r>
                <a:rPr lang="en-US" sz="1600" dirty="0">
                  <a:solidFill>
                    <a:schemeClr val="lt1"/>
                  </a:solidFill>
                  <a:latin typeface="Assistant"/>
                  <a:ea typeface="Assistant"/>
                  <a:cs typeface="Assistant"/>
                  <a:sym typeface="Assistant"/>
                </a:rPr>
                <a:t>grounded in practical knowledge extraction</a:t>
              </a:r>
            </a:p>
            <a:p>
              <a:pPr lvl="0" algn="ctr"/>
              <a:endParaRPr lang="en-US" sz="1600"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Launching research initiatives</a:t>
              </a:r>
              <a:endParaRPr lang="en-US" sz="1100" dirty="0"/>
            </a:p>
          </p:txBody>
        </p:sp>
        <p:sp>
          <p:nvSpPr>
            <p:cNvPr id="1277" name="Google Shape;1277;p49"/>
            <p:cNvSpPr txBox="1"/>
            <p:nvPr/>
          </p:nvSpPr>
          <p:spPr>
            <a:xfrm>
              <a:off x="-87919" y="4552138"/>
              <a:ext cx="2040437" cy="1496960"/>
            </a:xfrm>
            <a:prstGeom prst="rect">
              <a:avLst/>
            </a:prstGeom>
            <a:noFill/>
            <a:ln>
              <a:noFill/>
            </a:ln>
          </p:spPr>
          <p:txBody>
            <a:bodyPr spcFirstLastPara="1" wrap="square" lIns="91425" tIns="45700" rIns="91425" bIns="45700" anchor="t" anchorCtr="0">
              <a:spAutoFit/>
            </a:bodyPr>
            <a:lstStyle/>
            <a:p>
              <a:pPr lvl="0" algn="ctr"/>
              <a:r>
                <a:rPr lang="en-US" sz="1800" b="1" dirty="0">
                  <a:solidFill>
                    <a:schemeClr val="lt1"/>
                  </a:solidFill>
                  <a:latin typeface="Assistant"/>
                  <a:ea typeface="Assistant"/>
                  <a:cs typeface="Assistant"/>
                  <a:sym typeface="Assistant"/>
                </a:rPr>
                <a:t>About 20 municipalities belonging to the Urban95 Israel city network</a:t>
              </a:r>
              <a:endParaRPr lang="en-US" sz="1100" dirty="0"/>
            </a:p>
          </p:txBody>
        </p:sp>
        <p:sp>
          <p:nvSpPr>
            <p:cNvPr id="1278" name="Google Shape;1278;p49"/>
            <p:cNvSpPr txBox="1"/>
            <p:nvPr/>
          </p:nvSpPr>
          <p:spPr>
            <a:xfrm>
              <a:off x="2438699" y="4380608"/>
              <a:ext cx="2891130" cy="1840022"/>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lt1"/>
                  </a:solidFill>
                  <a:latin typeface="Assistant"/>
                  <a:ea typeface="Assistant"/>
                  <a:cs typeface="Assistant"/>
                  <a:sym typeface="Assistant"/>
                </a:rPr>
                <a:t>At least:</a:t>
              </a:r>
            </a:p>
            <a:p>
              <a:pPr lvl="0" algn="ctr"/>
              <a:endParaRPr lang="en-US" sz="1600"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1 government partnership</a:t>
              </a:r>
            </a:p>
            <a:p>
              <a:pPr lvl="0" algn="ctr"/>
              <a:endParaRPr lang="en-US" sz="1600" b="1"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1 civil society partnership</a:t>
              </a:r>
            </a:p>
            <a:p>
              <a:pPr lvl="0" algn="ctr"/>
              <a:endParaRPr lang="en-US" sz="1600" b="1"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2 strategic cities</a:t>
              </a:r>
              <a:endParaRPr sz="1100" b="1" dirty="0"/>
            </a:p>
          </p:txBody>
        </p:sp>
        <p:sp>
          <p:nvSpPr>
            <p:cNvPr id="1280" name="Google Shape;1280;p49"/>
            <p:cNvSpPr txBox="1"/>
            <p:nvPr/>
          </p:nvSpPr>
          <p:spPr>
            <a:xfrm>
              <a:off x="8262555" y="4630108"/>
              <a:ext cx="2680311" cy="1590522"/>
            </a:xfrm>
            <a:prstGeom prst="rect">
              <a:avLst/>
            </a:prstGeom>
            <a:noFill/>
            <a:ln>
              <a:noFill/>
            </a:ln>
          </p:spPr>
          <p:txBody>
            <a:bodyPr spcFirstLastPara="1" wrap="square" lIns="91425" tIns="45700" rIns="91425" bIns="45700" anchor="t" anchorCtr="0">
              <a:spAutoFit/>
            </a:bodyPr>
            <a:lstStyle/>
            <a:p>
              <a:pPr lvl="0" algn="ctr"/>
              <a:r>
                <a:rPr lang="en-US" sz="1600" b="1" dirty="0">
                  <a:solidFill>
                    <a:schemeClr val="lt1"/>
                  </a:solidFill>
                  <a:latin typeface="Assistant"/>
                  <a:ea typeface="Assistant"/>
                  <a:cs typeface="Assistant"/>
                  <a:sym typeface="Assistant"/>
                </a:rPr>
                <a:t>2 dedicated Urban sessions</a:t>
              </a:r>
            </a:p>
            <a:p>
              <a:pPr lvl="0" algn="ctr"/>
              <a:endParaRPr lang="en-US" sz="1600" b="1"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2 tours/training sessions per year</a:t>
              </a:r>
            </a:p>
            <a:p>
              <a:pPr lvl="0" algn="ctr"/>
              <a:endParaRPr lang="en-US" sz="1600" b="1"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1 webinar</a:t>
              </a:r>
              <a:endParaRPr sz="1600" b="1" dirty="0">
                <a:solidFill>
                  <a:schemeClr val="lt1"/>
                </a:solidFill>
                <a:latin typeface="Assistant"/>
                <a:ea typeface="Assistant"/>
                <a:cs typeface="Assistant"/>
                <a:sym typeface="Assistant"/>
              </a:endParaRPr>
            </a:p>
          </p:txBody>
        </p:sp>
      </p:grpSp>
      <p:sp>
        <p:nvSpPr>
          <p:cNvPr id="1281" name="Google Shape;1281;p49"/>
          <p:cNvSpPr txBox="1"/>
          <p:nvPr/>
        </p:nvSpPr>
        <p:spPr>
          <a:xfrm>
            <a:off x="108995" y="2141386"/>
            <a:ext cx="3145980" cy="1492676"/>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Scaling: </a:t>
            </a:r>
            <a:r>
              <a:rPr lang="en-US" sz="1200" dirty="0">
                <a:solidFill>
                  <a:schemeClr val="dk1"/>
                </a:solidFill>
                <a:latin typeface="Assistant"/>
                <a:ea typeface="Assistant"/>
                <a:cs typeface="Assistant"/>
                <a:sym typeface="Assistant"/>
              </a:rPr>
              <a:t>Expanding the number of municipalities participating in Urban95 Israel training.</a:t>
            </a:r>
            <a:endParaRPr sz="1200" dirty="0"/>
          </a:p>
          <a:p>
            <a:pPr marL="0" marR="0" lvl="0" indent="0" algn="ctr">
              <a:spcBef>
                <a:spcPts val="0"/>
              </a:spcBef>
              <a:spcAft>
                <a:spcPts val="0"/>
              </a:spcAft>
              <a:buNone/>
            </a:pPr>
            <a:endParaRPr sz="700" dirty="0">
              <a:solidFill>
                <a:schemeClr val="dk1"/>
              </a:solidFill>
              <a:latin typeface="Assistant"/>
              <a:ea typeface="Assistant"/>
              <a:cs typeface="Assistant"/>
              <a:sym typeface="Assistant"/>
            </a:endParaRPr>
          </a:p>
          <a:p>
            <a:pPr lvl="0" algn="ctr"/>
            <a:r>
              <a:rPr lang="en-US" sz="1200" b="1" dirty="0">
                <a:solidFill>
                  <a:schemeClr val="dk1"/>
                </a:solidFill>
                <a:latin typeface="Assistant"/>
                <a:ea typeface="Assistant"/>
                <a:cs typeface="Assistant"/>
                <a:sym typeface="Assistant"/>
              </a:rPr>
              <a:t>Enhancement: </a:t>
            </a:r>
            <a:r>
              <a:rPr lang="en-US" sz="1200" dirty="0">
                <a:solidFill>
                  <a:schemeClr val="dk1"/>
                </a:solidFill>
                <a:latin typeface="Assistant"/>
                <a:ea typeface="Assistant"/>
                <a:cs typeface="Assistant"/>
                <a:sym typeface="Assistant"/>
              </a:rPr>
              <a:t>Broadening the scope of activities and engaging a diverse range of stakeholders within municipalities to advance the field of early childhood.</a:t>
            </a:r>
            <a:endParaRPr sz="1200" dirty="0">
              <a:solidFill>
                <a:schemeClr val="dk1"/>
              </a:solidFill>
              <a:latin typeface="Calibri"/>
              <a:ea typeface="Calibri"/>
              <a:cs typeface="Calibri"/>
              <a:sym typeface="Calibri"/>
            </a:endParaRPr>
          </a:p>
        </p:txBody>
      </p:sp>
      <p:sp>
        <p:nvSpPr>
          <p:cNvPr id="1282" name="Google Shape;1282;p49"/>
          <p:cNvSpPr txBox="1"/>
          <p:nvPr/>
        </p:nvSpPr>
        <p:spPr>
          <a:xfrm>
            <a:off x="3426440" y="2234694"/>
            <a:ext cx="2688325" cy="830956"/>
          </a:xfrm>
          <a:prstGeom prst="rect">
            <a:avLst/>
          </a:prstGeom>
          <a:noFill/>
          <a:ln>
            <a:noFill/>
          </a:ln>
        </p:spPr>
        <p:txBody>
          <a:bodyPr spcFirstLastPara="1" wrap="square" lIns="91425" tIns="45700" rIns="91425" bIns="45700" anchor="t" anchorCtr="0">
            <a:spAutoFit/>
          </a:bodyPr>
          <a:lstStyle/>
          <a:p>
            <a:pPr lvl="0" algn="ctr"/>
            <a:r>
              <a:rPr lang="en-US" sz="1200" dirty="0">
                <a:solidFill>
                  <a:schemeClr val="dk1"/>
                </a:solidFill>
                <a:latin typeface="Assistant"/>
                <a:ea typeface="Assistant"/>
                <a:cs typeface="Assistant"/>
                <a:sym typeface="Assistant"/>
              </a:rPr>
              <a:t>Building cross-sector interdisciplinary partnerships to advance early childhood development in research, policy, and practice</a:t>
            </a:r>
          </a:p>
        </p:txBody>
      </p:sp>
      <p:sp>
        <p:nvSpPr>
          <p:cNvPr id="1283" name="Google Shape;1283;p49"/>
          <p:cNvSpPr txBox="1"/>
          <p:nvPr/>
        </p:nvSpPr>
        <p:spPr>
          <a:xfrm>
            <a:off x="8953559" y="2217362"/>
            <a:ext cx="2104136" cy="1015622"/>
          </a:xfrm>
          <a:prstGeom prst="rect">
            <a:avLst/>
          </a:prstGeom>
          <a:noFill/>
          <a:ln>
            <a:noFill/>
          </a:ln>
        </p:spPr>
        <p:txBody>
          <a:bodyPr spcFirstLastPara="1" wrap="square" lIns="91425" tIns="45700" rIns="91425" bIns="45700" anchor="t" anchorCtr="0">
            <a:spAutoFit/>
          </a:bodyPr>
          <a:lstStyle/>
          <a:p>
            <a:pPr lvl="0" algn="ctr"/>
            <a:r>
              <a:rPr lang="en-US" sz="1200" dirty="0">
                <a:solidFill>
                  <a:schemeClr val="dk1"/>
                </a:solidFill>
                <a:latin typeface="Assistant"/>
                <a:ea typeface="Assistant"/>
                <a:cs typeface="Assistant"/>
                <a:sym typeface="Assistant"/>
              </a:rPr>
              <a:t>Fostering a sense of belonging and engagement</a:t>
            </a:r>
          </a:p>
          <a:p>
            <a:pPr lvl="0" algn="ctr"/>
            <a:endParaRPr lang="en-US" sz="1200" dirty="0">
              <a:solidFill>
                <a:schemeClr val="dk1"/>
              </a:solidFill>
              <a:latin typeface="Assistant"/>
              <a:ea typeface="Assistant"/>
              <a:cs typeface="Assistant"/>
              <a:sym typeface="Assistant"/>
            </a:endParaRPr>
          </a:p>
          <a:p>
            <a:pPr lvl="0" algn="ctr"/>
            <a:r>
              <a:rPr lang="en-US" sz="1200" dirty="0">
                <a:solidFill>
                  <a:schemeClr val="dk1"/>
                </a:solidFill>
                <a:latin typeface="Assistant"/>
                <a:ea typeface="Assistant"/>
                <a:cs typeface="Assistant"/>
                <a:sym typeface="Assistant"/>
              </a:rPr>
              <a:t>Maintaining and increasing the number of change agents</a:t>
            </a:r>
          </a:p>
        </p:txBody>
      </p:sp>
      <p:sp>
        <p:nvSpPr>
          <p:cNvPr id="1284" name="Google Shape;1284;p49"/>
          <p:cNvSpPr txBox="1"/>
          <p:nvPr/>
        </p:nvSpPr>
        <p:spPr>
          <a:xfrm>
            <a:off x="6538417" y="2174907"/>
            <a:ext cx="1783421" cy="1015622"/>
          </a:xfrm>
          <a:prstGeom prst="rect">
            <a:avLst/>
          </a:prstGeom>
          <a:noFill/>
          <a:ln>
            <a:noFill/>
          </a:ln>
        </p:spPr>
        <p:txBody>
          <a:bodyPr spcFirstLastPara="1" wrap="square" lIns="91425" tIns="45700" rIns="91425" bIns="45700" anchor="t" anchorCtr="0">
            <a:spAutoFit/>
          </a:bodyPr>
          <a:lstStyle/>
          <a:p>
            <a:pPr lvl="0" algn="ctr"/>
            <a:r>
              <a:rPr lang="en-US" sz="1200" dirty="0">
                <a:solidFill>
                  <a:schemeClr val="dk1"/>
                </a:solidFill>
                <a:latin typeface="Assistant"/>
                <a:ea typeface="Assistant"/>
                <a:cs typeface="Assistant"/>
                <a:sym typeface="Assistant"/>
              </a:rPr>
              <a:t>Developing multidisciplinary practical knowledge and adapting it for diverse target audiences</a:t>
            </a:r>
            <a:endParaRPr lang="en-US" sz="1050" dirty="0">
              <a:solidFill>
                <a:schemeClr val="dk1"/>
              </a:solidFill>
              <a:latin typeface="Assistant"/>
              <a:ea typeface="Assistant"/>
              <a:cs typeface="Assistant"/>
              <a:sym typeface="Assistant"/>
            </a:endParaRPr>
          </a:p>
        </p:txBody>
      </p:sp>
      <p:sp>
        <p:nvSpPr>
          <p:cNvPr id="1298" name="Google Shape;1298;p49"/>
          <p:cNvSpPr txBox="1"/>
          <p:nvPr/>
        </p:nvSpPr>
        <p:spPr>
          <a:xfrm>
            <a:off x="465221" y="1694916"/>
            <a:ext cx="2242479"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A1B8E1"/>
                </a:solidFill>
                <a:latin typeface="Assistant"/>
                <a:ea typeface="Assistant"/>
                <a:cs typeface="Assistant"/>
                <a:sym typeface="Assistant"/>
              </a:rPr>
              <a:t>Municipals Plans</a:t>
            </a:r>
            <a:endParaRPr sz="2000" dirty="0">
              <a:solidFill>
                <a:schemeClr val="dk1"/>
              </a:solidFill>
              <a:latin typeface="Calibri"/>
              <a:ea typeface="Calibri"/>
              <a:cs typeface="Calibri"/>
              <a:sym typeface="Calibri"/>
            </a:endParaRPr>
          </a:p>
        </p:txBody>
      </p:sp>
      <p:sp>
        <p:nvSpPr>
          <p:cNvPr id="1299" name="Google Shape;1299;p49"/>
          <p:cNvSpPr txBox="1"/>
          <p:nvPr/>
        </p:nvSpPr>
        <p:spPr>
          <a:xfrm>
            <a:off x="3367325" y="1694916"/>
            <a:ext cx="2748957"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8DE9E7"/>
                </a:solidFill>
                <a:latin typeface="Assistant"/>
                <a:ea typeface="Assistant"/>
                <a:cs typeface="Assistant"/>
                <a:sym typeface="Assistant"/>
              </a:rPr>
              <a:t>Strategic Partnerships</a:t>
            </a:r>
            <a:endParaRPr sz="2000" dirty="0">
              <a:solidFill>
                <a:schemeClr val="dk1"/>
              </a:solidFill>
              <a:latin typeface="Calibri"/>
              <a:ea typeface="Calibri"/>
              <a:cs typeface="Calibri"/>
              <a:sym typeface="Calibri"/>
            </a:endParaRPr>
          </a:p>
        </p:txBody>
      </p:sp>
      <p:sp>
        <p:nvSpPr>
          <p:cNvPr id="1300" name="Google Shape;1300;p49"/>
          <p:cNvSpPr txBox="1"/>
          <p:nvPr/>
        </p:nvSpPr>
        <p:spPr>
          <a:xfrm>
            <a:off x="6689403" y="1732184"/>
            <a:ext cx="1481450"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71C19F"/>
                </a:solidFill>
                <a:latin typeface="Assistant"/>
                <a:ea typeface="Assistant"/>
                <a:cs typeface="Assistant"/>
                <a:sym typeface="Assistant"/>
              </a:rPr>
              <a:t>Knowledge</a:t>
            </a:r>
            <a:endParaRPr sz="2000" dirty="0">
              <a:solidFill>
                <a:schemeClr val="dk1"/>
              </a:solidFill>
              <a:latin typeface="Calibri"/>
              <a:ea typeface="Calibri"/>
              <a:cs typeface="Calibri"/>
              <a:sym typeface="Calibri"/>
            </a:endParaRPr>
          </a:p>
        </p:txBody>
      </p:sp>
      <p:sp>
        <p:nvSpPr>
          <p:cNvPr id="1301" name="Google Shape;1301;p49"/>
          <p:cNvSpPr txBox="1"/>
          <p:nvPr/>
        </p:nvSpPr>
        <p:spPr>
          <a:xfrm>
            <a:off x="9065661" y="1732184"/>
            <a:ext cx="187993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ABE3CD"/>
                </a:solidFill>
                <a:latin typeface="Assistant"/>
                <a:ea typeface="Assistant"/>
                <a:cs typeface="Assistant"/>
                <a:sym typeface="Assistant"/>
              </a:rPr>
              <a:t>Community</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106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49"/>
          <p:cNvSpPr txBox="1"/>
          <p:nvPr/>
        </p:nvSpPr>
        <p:spPr>
          <a:xfrm>
            <a:off x="2315412" y="835582"/>
            <a:ext cx="6997700"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dirty="0">
                <a:solidFill>
                  <a:schemeClr val="dk1"/>
                </a:solidFill>
                <a:latin typeface="Assistant ExtraBold"/>
                <a:ea typeface="Assistant ExtraBold"/>
                <a:cs typeface="Assistant ExtraBold"/>
                <a:sym typeface="Assistant ExtraBold"/>
              </a:rPr>
              <a:t>The Action Plan | </a:t>
            </a:r>
            <a:r>
              <a:rPr lang="en-US" sz="2400" dirty="0">
                <a:solidFill>
                  <a:schemeClr val="dk1"/>
                </a:solidFill>
                <a:latin typeface="Assistant" panose="020B0604020202020204" charset="-79"/>
                <a:ea typeface="Assistant ExtraBold"/>
                <a:cs typeface="Assistant" panose="020B0604020202020204" charset="-79"/>
                <a:sym typeface="Assistant ExtraBold"/>
              </a:rPr>
              <a:t>Goals to Achieve by the End of 2028</a:t>
            </a:r>
            <a:endParaRPr sz="1200" dirty="0">
              <a:latin typeface="Assistant" panose="020B0604020202020204" charset="-79"/>
              <a:cs typeface="Assistant" panose="020B0604020202020204" charset="-79"/>
            </a:endParaRPr>
          </a:p>
        </p:txBody>
      </p:sp>
      <p:grpSp>
        <p:nvGrpSpPr>
          <p:cNvPr id="1272" name="Google Shape;1272;p49"/>
          <p:cNvGrpSpPr/>
          <p:nvPr/>
        </p:nvGrpSpPr>
        <p:grpSpPr>
          <a:xfrm>
            <a:off x="291926" y="3590059"/>
            <a:ext cx="11268546" cy="2899332"/>
            <a:chOff x="-423109" y="3880209"/>
            <a:chExt cx="11418601" cy="2937942"/>
          </a:xfrm>
        </p:grpSpPr>
        <p:sp>
          <p:nvSpPr>
            <p:cNvPr id="1279" name="Google Shape;1279;p49"/>
            <p:cNvSpPr/>
            <p:nvPr/>
          </p:nvSpPr>
          <p:spPr>
            <a:xfrm>
              <a:off x="8209929" y="3880209"/>
              <a:ext cx="2785563" cy="2785563"/>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3" name="Google Shape;1273;p49"/>
            <p:cNvSpPr/>
            <p:nvPr/>
          </p:nvSpPr>
          <p:spPr>
            <a:xfrm>
              <a:off x="5417366" y="3940994"/>
              <a:ext cx="2785563" cy="2785563"/>
            </a:xfrm>
            <a:prstGeom prst="ellipse">
              <a:avLst/>
            </a:prstGeom>
            <a:solidFill>
              <a:srgbClr val="6EC4A2"/>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4" name="Google Shape;1274;p49"/>
            <p:cNvSpPr/>
            <p:nvPr/>
          </p:nvSpPr>
          <p:spPr>
            <a:xfrm>
              <a:off x="2494404" y="4032588"/>
              <a:ext cx="2785563" cy="2785563"/>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5" name="Google Shape;1275;p49"/>
            <p:cNvSpPr/>
            <p:nvPr/>
          </p:nvSpPr>
          <p:spPr>
            <a:xfrm>
              <a:off x="-423109" y="3996223"/>
              <a:ext cx="2785563" cy="2785563"/>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276" name="Google Shape;1276;p49"/>
            <p:cNvSpPr txBox="1"/>
            <p:nvPr/>
          </p:nvSpPr>
          <p:spPr>
            <a:xfrm>
              <a:off x="5529322" y="4850388"/>
              <a:ext cx="2561648" cy="1091523"/>
            </a:xfrm>
            <a:prstGeom prst="rect">
              <a:avLst/>
            </a:prstGeom>
            <a:noFill/>
            <a:ln>
              <a:noFill/>
            </a:ln>
          </p:spPr>
          <p:txBody>
            <a:bodyPr spcFirstLastPara="1" wrap="square" lIns="91425" tIns="45700" rIns="91425" bIns="45700" anchor="t" anchorCtr="0">
              <a:spAutoFit/>
            </a:bodyPr>
            <a:lstStyle/>
            <a:p>
              <a:pPr lvl="0" algn="ctr"/>
              <a:r>
                <a:rPr lang="en-US" sz="1600" b="1" dirty="0">
                  <a:solidFill>
                    <a:schemeClr val="lt1"/>
                  </a:solidFill>
                  <a:latin typeface="Assistant"/>
                  <a:ea typeface="Assistant"/>
                  <a:cs typeface="Assistant"/>
                  <a:sym typeface="Assistant"/>
                </a:rPr>
                <a:t>6 knowledge products</a:t>
              </a:r>
            </a:p>
            <a:p>
              <a:pPr lvl="0" algn="ctr"/>
              <a:r>
                <a:rPr lang="en-US" sz="1600" dirty="0">
                  <a:solidFill>
                    <a:schemeClr val="lt1"/>
                  </a:solidFill>
                  <a:latin typeface="Assistant"/>
                  <a:ea typeface="Assistant"/>
                  <a:cs typeface="Assistant"/>
                  <a:sym typeface="Assistant"/>
                </a:rPr>
                <a:t>grounded in practical knowledge extraction</a:t>
              </a:r>
            </a:p>
            <a:p>
              <a:pPr lvl="0" algn="ctr"/>
              <a:endParaRPr lang="en-US" sz="1600" dirty="0">
                <a:solidFill>
                  <a:schemeClr val="lt1"/>
                </a:solidFill>
                <a:latin typeface="Assistant"/>
                <a:ea typeface="Assistant"/>
                <a:cs typeface="Assistant"/>
                <a:sym typeface="Assistant"/>
              </a:endParaRPr>
            </a:p>
          </p:txBody>
        </p:sp>
        <p:sp>
          <p:nvSpPr>
            <p:cNvPr id="1277" name="Google Shape;1277;p49"/>
            <p:cNvSpPr txBox="1"/>
            <p:nvPr/>
          </p:nvSpPr>
          <p:spPr>
            <a:xfrm>
              <a:off x="-87919" y="4725639"/>
              <a:ext cx="2040437" cy="1216272"/>
            </a:xfrm>
            <a:prstGeom prst="rect">
              <a:avLst/>
            </a:prstGeom>
            <a:noFill/>
            <a:ln>
              <a:noFill/>
            </a:ln>
          </p:spPr>
          <p:txBody>
            <a:bodyPr spcFirstLastPara="1" wrap="square" lIns="91425" tIns="45700" rIns="91425" bIns="45700" anchor="t" anchorCtr="0">
              <a:spAutoFit/>
            </a:bodyPr>
            <a:lstStyle/>
            <a:p>
              <a:pPr lvl="0" algn="ctr"/>
              <a:r>
                <a:rPr lang="en-US" sz="1800" b="1" dirty="0">
                  <a:solidFill>
                    <a:schemeClr val="lt1"/>
                  </a:solidFill>
                  <a:latin typeface="Assistant"/>
                  <a:ea typeface="Assistant"/>
                  <a:cs typeface="Assistant"/>
                  <a:sym typeface="Assistant"/>
                </a:rPr>
                <a:t>40 municipalities belonging to the Urban95 Israel city network</a:t>
              </a:r>
              <a:endParaRPr lang="en-US" sz="1100" dirty="0"/>
            </a:p>
          </p:txBody>
        </p:sp>
        <p:sp>
          <p:nvSpPr>
            <p:cNvPr id="1278" name="Google Shape;1278;p49"/>
            <p:cNvSpPr txBox="1"/>
            <p:nvPr/>
          </p:nvSpPr>
          <p:spPr>
            <a:xfrm>
              <a:off x="2442991" y="4553701"/>
              <a:ext cx="2891130" cy="1590522"/>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lt1"/>
                  </a:solidFill>
                  <a:latin typeface="Assistant"/>
                  <a:ea typeface="Assistant"/>
                  <a:cs typeface="Assistant"/>
                  <a:sym typeface="Assistant"/>
                </a:rPr>
                <a:t>At least:</a:t>
              </a:r>
            </a:p>
            <a:p>
              <a:pPr lvl="0" algn="ctr"/>
              <a:r>
                <a:rPr lang="en-US" sz="1600" b="1" dirty="0">
                  <a:solidFill>
                    <a:schemeClr val="lt1"/>
                  </a:solidFill>
                  <a:latin typeface="Assistant"/>
                  <a:ea typeface="Assistant"/>
                  <a:cs typeface="Assistant"/>
                  <a:sym typeface="Assistant"/>
                </a:rPr>
                <a:t>3 government partnerships</a:t>
              </a:r>
            </a:p>
            <a:p>
              <a:pPr lvl="0" algn="ctr"/>
              <a:r>
                <a:rPr lang="en-US" sz="1600" b="1" dirty="0">
                  <a:solidFill>
                    <a:schemeClr val="lt1"/>
                  </a:solidFill>
                  <a:latin typeface="Assistant"/>
                  <a:ea typeface="Assistant"/>
                  <a:cs typeface="Assistant"/>
                  <a:sym typeface="Assistant"/>
                </a:rPr>
                <a:t>1 business sector partnership</a:t>
              </a:r>
            </a:p>
            <a:p>
              <a:pPr lvl="0" algn="ctr"/>
              <a:r>
                <a:rPr lang="en-US" sz="1600" b="1" dirty="0">
                  <a:solidFill>
                    <a:schemeClr val="lt1"/>
                  </a:solidFill>
                  <a:latin typeface="Assistant"/>
                  <a:ea typeface="Assistant"/>
                  <a:cs typeface="Assistant"/>
                  <a:sym typeface="Assistant"/>
                </a:rPr>
                <a:t>2 research body partnerships</a:t>
              </a:r>
            </a:p>
            <a:p>
              <a:pPr lvl="0" algn="ctr"/>
              <a:r>
                <a:rPr lang="en-US" sz="1600" b="1" dirty="0">
                  <a:solidFill>
                    <a:schemeClr val="lt1"/>
                  </a:solidFill>
                  <a:latin typeface="Assistant"/>
                  <a:cs typeface="Assistant"/>
                  <a:sym typeface="Assistant"/>
                </a:rPr>
                <a:t>2 civil society partnerships</a:t>
              </a:r>
            </a:p>
            <a:p>
              <a:pPr lvl="0" algn="ctr"/>
              <a:r>
                <a:rPr lang="en-US" sz="1600" b="1" dirty="0">
                  <a:solidFill>
                    <a:schemeClr val="lt1"/>
                  </a:solidFill>
                  <a:latin typeface="Assistant"/>
                  <a:cs typeface="Assistant"/>
                  <a:sym typeface="Assistant"/>
                </a:rPr>
                <a:t>5 strategic cities</a:t>
              </a:r>
              <a:endParaRPr sz="1100" b="1" dirty="0"/>
            </a:p>
          </p:txBody>
        </p:sp>
        <p:sp>
          <p:nvSpPr>
            <p:cNvPr id="1280" name="Google Shape;1280;p49"/>
            <p:cNvSpPr txBox="1"/>
            <p:nvPr/>
          </p:nvSpPr>
          <p:spPr>
            <a:xfrm>
              <a:off x="8314884" y="4352979"/>
              <a:ext cx="2680311" cy="1840022"/>
            </a:xfrm>
            <a:prstGeom prst="rect">
              <a:avLst/>
            </a:prstGeom>
            <a:noFill/>
            <a:ln>
              <a:noFill/>
            </a:ln>
          </p:spPr>
          <p:txBody>
            <a:bodyPr spcFirstLastPara="1" wrap="square" lIns="91425" tIns="45700" rIns="91425" bIns="45700" anchor="t" anchorCtr="0">
              <a:spAutoFit/>
            </a:bodyPr>
            <a:lstStyle/>
            <a:p>
              <a:pPr lvl="0" algn="ctr"/>
              <a:r>
                <a:rPr lang="en-US" sz="1600" dirty="0">
                  <a:solidFill>
                    <a:schemeClr val="lt1"/>
                  </a:solidFill>
                  <a:latin typeface="Assistant"/>
                  <a:ea typeface="Assistant"/>
                  <a:cs typeface="Assistant"/>
                  <a:sym typeface="Assistant"/>
                </a:rPr>
                <a:t>Every year:</a:t>
              </a:r>
            </a:p>
            <a:p>
              <a:pPr lvl="0" algn="ctr"/>
              <a:endParaRPr lang="en-US" sz="1600"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1 dedicated Urban sessions</a:t>
              </a:r>
            </a:p>
            <a:p>
              <a:pPr lvl="0" algn="ctr"/>
              <a:endParaRPr lang="en-US" sz="1600" b="1"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2 tours/training sessions</a:t>
              </a:r>
            </a:p>
            <a:p>
              <a:pPr lvl="0" algn="ctr"/>
              <a:endParaRPr lang="en-US" sz="1600" b="1" dirty="0">
                <a:solidFill>
                  <a:schemeClr val="lt1"/>
                </a:solidFill>
                <a:latin typeface="Assistant"/>
                <a:ea typeface="Assistant"/>
                <a:cs typeface="Assistant"/>
                <a:sym typeface="Assistant"/>
              </a:endParaRPr>
            </a:p>
            <a:p>
              <a:pPr lvl="0" algn="ctr"/>
              <a:r>
                <a:rPr lang="en-US" sz="1600" b="1" dirty="0">
                  <a:solidFill>
                    <a:schemeClr val="lt1"/>
                  </a:solidFill>
                  <a:latin typeface="Assistant"/>
                  <a:ea typeface="Assistant"/>
                  <a:cs typeface="Assistant"/>
                  <a:sym typeface="Assistant"/>
                </a:rPr>
                <a:t>1 webinar</a:t>
              </a:r>
              <a:endParaRPr sz="1600" b="1" dirty="0">
                <a:solidFill>
                  <a:schemeClr val="lt1"/>
                </a:solidFill>
                <a:latin typeface="Assistant"/>
                <a:ea typeface="Assistant"/>
                <a:cs typeface="Assistant"/>
                <a:sym typeface="Assistant"/>
              </a:endParaRPr>
            </a:p>
          </p:txBody>
        </p:sp>
      </p:grpSp>
      <p:sp>
        <p:nvSpPr>
          <p:cNvPr id="1281" name="Google Shape;1281;p49"/>
          <p:cNvSpPr txBox="1"/>
          <p:nvPr/>
        </p:nvSpPr>
        <p:spPr>
          <a:xfrm>
            <a:off x="56533" y="2157369"/>
            <a:ext cx="3145980" cy="1492676"/>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Scaling: </a:t>
            </a:r>
            <a:r>
              <a:rPr lang="en-US" sz="1200" dirty="0">
                <a:solidFill>
                  <a:schemeClr val="dk1"/>
                </a:solidFill>
                <a:latin typeface="Assistant"/>
                <a:ea typeface="Assistant"/>
                <a:cs typeface="Assistant"/>
                <a:sym typeface="Assistant"/>
              </a:rPr>
              <a:t>Expanding the number of municipalities participating in Urban95 Israel training.</a:t>
            </a:r>
            <a:endParaRPr sz="1200" dirty="0"/>
          </a:p>
          <a:p>
            <a:pPr marL="0" marR="0" lvl="0" indent="0" algn="ctr">
              <a:spcBef>
                <a:spcPts val="0"/>
              </a:spcBef>
              <a:spcAft>
                <a:spcPts val="0"/>
              </a:spcAft>
              <a:buNone/>
            </a:pPr>
            <a:endParaRPr sz="700" dirty="0">
              <a:solidFill>
                <a:schemeClr val="dk1"/>
              </a:solidFill>
              <a:latin typeface="Assistant"/>
              <a:ea typeface="Assistant"/>
              <a:cs typeface="Assistant"/>
              <a:sym typeface="Assistant"/>
            </a:endParaRPr>
          </a:p>
          <a:p>
            <a:pPr lvl="0" algn="ctr"/>
            <a:r>
              <a:rPr lang="en-US" sz="1200" b="1" dirty="0">
                <a:solidFill>
                  <a:schemeClr val="dk1"/>
                </a:solidFill>
                <a:latin typeface="Assistant"/>
                <a:ea typeface="Assistant"/>
                <a:cs typeface="Assistant"/>
                <a:sym typeface="Assistant"/>
              </a:rPr>
              <a:t>Enhancing: </a:t>
            </a:r>
            <a:r>
              <a:rPr lang="en-US" sz="1200" dirty="0">
                <a:solidFill>
                  <a:schemeClr val="dk1"/>
                </a:solidFill>
                <a:latin typeface="Assistant"/>
                <a:ea typeface="Assistant"/>
                <a:cs typeface="Assistant"/>
                <a:sym typeface="Assistant"/>
              </a:rPr>
              <a:t>Broadening the scope of activities and engaging a diverse range of stakeholders within municipalities to advance the field of  early childhood.</a:t>
            </a:r>
            <a:endParaRPr sz="1200" dirty="0">
              <a:solidFill>
                <a:schemeClr val="dk1"/>
              </a:solidFill>
              <a:latin typeface="Calibri"/>
              <a:ea typeface="Calibri"/>
              <a:cs typeface="Calibri"/>
              <a:sym typeface="Calibri"/>
            </a:endParaRPr>
          </a:p>
        </p:txBody>
      </p:sp>
      <p:sp>
        <p:nvSpPr>
          <p:cNvPr id="1282" name="Google Shape;1282;p49"/>
          <p:cNvSpPr txBox="1"/>
          <p:nvPr/>
        </p:nvSpPr>
        <p:spPr>
          <a:xfrm>
            <a:off x="3367325" y="2148793"/>
            <a:ext cx="2688325" cy="830956"/>
          </a:xfrm>
          <a:prstGeom prst="rect">
            <a:avLst/>
          </a:prstGeom>
          <a:noFill/>
          <a:ln>
            <a:noFill/>
          </a:ln>
        </p:spPr>
        <p:txBody>
          <a:bodyPr spcFirstLastPara="1" wrap="square" lIns="91425" tIns="45700" rIns="91425" bIns="45700" anchor="t" anchorCtr="0">
            <a:spAutoFit/>
          </a:bodyPr>
          <a:lstStyle/>
          <a:p>
            <a:pPr lvl="0" algn="ctr"/>
            <a:r>
              <a:rPr lang="en-US" sz="1200" dirty="0">
                <a:solidFill>
                  <a:schemeClr val="dk1"/>
                </a:solidFill>
                <a:latin typeface="Assistant"/>
                <a:ea typeface="Assistant"/>
                <a:cs typeface="Assistant"/>
                <a:sym typeface="Assistant"/>
              </a:rPr>
              <a:t>Building cross-sector interdisciplinary partnerships to advance early childhood development in research, policy, and practice</a:t>
            </a:r>
          </a:p>
        </p:txBody>
      </p:sp>
      <p:sp>
        <p:nvSpPr>
          <p:cNvPr id="1283" name="Google Shape;1283;p49"/>
          <p:cNvSpPr txBox="1"/>
          <p:nvPr/>
        </p:nvSpPr>
        <p:spPr>
          <a:xfrm>
            <a:off x="8992802" y="2197899"/>
            <a:ext cx="2104136" cy="1015622"/>
          </a:xfrm>
          <a:prstGeom prst="rect">
            <a:avLst/>
          </a:prstGeom>
          <a:noFill/>
          <a:ln>
            <a:noFill/>
          </a:ln>
        </p:spPr>
        <p:txBody>
          <a:bodyPr spcFirstLastPara="1" wrap="square" lIns="91425" tIns="45700" rIns="91425" bIns="45700" anchor="t" anchorCtr="0">
            <a:spAutoFit/>
          </a:bodyPr>
          <a:lstStyle/>
          <a:p>
            <a:pPr lvl="0" algn="ctr"/>
            <a:r>
              <a:rPr lang="en-US" sz="1200" dirty="0">
                <a:solidFill>
                  <a:schemeClr val="dk1"/>
                </a:solidFill>
                <a:latin typeface="Assistant"/>
                <a:ea typeface="Assistant"/>
                <a:cs typeface="Assistant"/>
                <a:sym typeface="Assistant"/>
              </a:rPr>
              <a:t>Fostering a sense of belonging and engagement</a:t>
            </a:r>
          </a:p>
          <a:p>
            <a:pPr lvl="0" algn="ctr"/>
            <a:endParaRPr lang="en-US" sz="1200" dirty="0">
              <a:solidFill>
                <a:schemeClr val="dk1"/>
              </a:solidFill>
              <a:latin typeface="Assistant"/>
              <a:ea typeface="Assistant"/>
              <a:cs typeface="Assistant"/>
              <a:sym typeface="Assistant"/>
            </a:endParaRPr>
          </a:p>
          <a:p>
            <a:pPr lvl="0" algn="ctr"/>
            <a:r>
              <a:rPr lang="en-US" sz="1200" dirty="0">
                <a:solidFill>
                  <a:schemeClr val="dk1"/>
                </a:solidFill>
                <a:latin typeface="Assistant"/>
                <a:ea typeface="Assistant"/>
                <a:cs typeface="Assistant"/>
                <a:sym typeface="Assistant"/>
              </a:rPr>
              <a:t>Maintaining and increasing the number of change agents</a:t>
            </a:r>
          </a:p>
        </p:txBody>
      </p:sp>
      <p:sp>
        <p:nvSpPr>
          <p:cNvPr id="1284" name="Google Shape;1284;p49"/>
          <p:cNvSpPr txBox="1"/>
          <p:nvPr/>
        </p:nvSpPr>
        <p:spPr>
          <a:xfrm>
            <a:off x="6538415" y="2167921"/>
            <a:ext cx="1783421" cy="1015622"/>
          </a:xfrm>
          <a:prstGeom prst="rect">
            <a:avLst/>
          </a:prstGeom>
          <a:noFill/>
          <a:ln>
            <a:noFill/>
          </a:ln>
        </p:spPr>
        <p:txBody>
          <a:bodyPr spcFirstLastPara="1" wrap="square" lIns="91425" tIns="45700" rIns="91425" bIns="45700" anchor="t" anchorCtr="0">
            <a:spAutoFit/>
          </a:bodyPr>
          <a:lstStyle/>
          <a:p>
            <a:pPr lvl="0" algn="ctr"/>
            <a:r>
              <a:rPr lang="en-US" sz="1200" dirty="0">
                <a:solidFill>
                  <a:schemeClr val="dk1"/>
                </a:solidFill>
                <a:latin typeface="Assistant"/>
                <a:ea typeface="Assistant"/>
                <a:cs typeface="Assistant"/>
                <a:sym typeface="Assistant"/>
              </a:rPr>
              <a:t>Developing multidisciplinary practical knowledge and adapting it for diverse target audiences</a:t>
            </a:r>
            <a:endParaRPr lang="en-US" sz="1050" dirty="0">
              <a:solidFill>
                <a:schemeClr val="dk1"/>
              </a:solidFill>
              <a:latin typeface="Assistant"/>
              <a:ea typeface="Assistant"/>
              <a:cs typeface="Assistant"/>
              <a:sym typeface="Assistant"/>
            </a:endParaRPr>
          </a:p>
        </p:txBody>
      </p:sp>
      <p:sp>
        <p:nvSpPr>
          <p:cNvPr id="1298" name="Google Shape;1298;p49"/>
          <p:cNvSpPr txBox="1"/>
          <p:nvPr/>
        </p:nvSpPr>
        <p:spPr>
          <a:xfrm>
            <a:off x="465221" y="1694916"/>
            <a:ext cx="2242479"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A1B8E1"/>
                </a:solidFill>
                <a:latin typeface="Assistant"/>
                <a:ea typeface="Assistant"/>
                <a:cs typeface="Assistant"/>
                <a:sym typeface="Assistant"/>
              </a:rPr>
              <a:t>Municipals Plans</a:t>
            </a:r>
            <a:endParaRPr sz="2000" dirty="0">
              <a:solidFill>
                <a:schemeClr val="dk1"/>
              </a:solidFill>
              <a:latin typeface="Calibri"/>
              <a:ea typeface="Calibri"/>
              <a:cs typeface="Calibri"/>
              <a:sym typeface="Calibri"/>
            </a:endParaRPr>
          </a:p>
        </p:txBody>
      </p:sp>
      <p:sp>
        <p:nvSpPr>
          <p:cNvPr id="1299" name="Google Shape;1299;p49"/>
          <p:cNvSpPr txBox="1"/>
          <p:nvPr/>
        </p:nvSpPr>
        <p:spPr>
          <a:xfrm>
            <a:off x="3367325" y="1694916"/>
            <a:ext cx="2748957"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8DE9E7"/>
                </a:solidFill>
                <a:latin typeface="Assistant"/>
                <a:ea typeface="Assistant"/>
                <a:cs typeface="Assistant"/>
                <a:sym typeface="Assistant"/>
              </a:rPr>
              <a:t>Strategic Partnerships</a:t>
            </a:r>
            <a:endParaRPr sz="2000" dirty="0">
              <a:solidFill>
                <a:schemeClr val="dk1"/>
              </a:solidFill>
              <a:latin typeface="Calibri"/>
              <a:ea typeface="Calibri"/>
              <a:cs typeface="Calibri"/>
              <a:sym typeface="Calibri"/>
            </a:endParaRPr>
          </a:p>
        </p:txBody>
      </p:sp>
      <p:sp>
        <p:nvSpPr>
          <p:cNvPr id="1300" name="Google Shape;1300;p49"/>
          <p:cNvSpPr txBox="1"/>
          <p:nvPr/>
        </p:nvSpPr>
        <p:spPr>
          <a:xfrm>
            <a:off x="6689400" y="1693680"/>
            <a:ext cx="1481450"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71C19F"/>
                </a:solidFill>
                <a:latin typeface="Assistant"/>
                <a:ea typeface="Assistant"/>
                <a:cs typeface="Assistant"/>
                <a:sym typeface="Assistant"/>
              </a:rPr>
              <a:t>Knowledge</a:t>
            </a:r>
            <a:endParaRPr sz="2000" dirty="0">
              <a:solidFill>
                <a:schemeClr val="dk1"/>
              </a:solidFill>
              <a:latin typeface="Calibri"/>
              <a:ea typeface="Calibri"/>
              <a:cs typeface="Calibri"/>
              <a:sym typeface="Calibri"/>
            </a:endParaRPr>
          </a:p>
        </p:txBody>
      </p:sp>
      <p:sp>
        <p:nvSpPr>
          <p:cNvPr id="1301" name="Google Shape;1301;p49"/>
          <p:cNvSpPr txBox="1"/>
          <p:nvPr/>
        </p:nvSpPr>
        <p:spPr>
          <a:xfrm>
            <a:off x="9104903" y="1693679"/>
            <a:ext cx="187993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ABE3CD"/>
                </a:solidFill>
                <a:latin typeface="Assistant"/>
                <a:ea typeface="Assistant"/>
                <a:cs typeface="Assistant"/>
                <a:sym typeface="Assistant"/>
              </a:rPr>
              <a:t>Community</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3253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51"/>
          <p:cNvSpPr txBox="1"/>
          <p:nvPr/>
        </p:nvSpPr>
        <p:spPr>
          <a:xfrm>
            <a:off x="475141" y="1746495"/>
            <a:ext cx="7538434" cy="4154943"/>
          </a:xfrm>
          <a:prstGeom prst="rect">
            <a:avLst/>
          </a:prstGeom>
          <a:noFill/>
          <a:ln>
            <a:noFill/>
          </a:ln>
        </p:spPr>
        <p:txBody>
          <a:bodyPr spcFirstLastPara="1" wrap="square" lIns="91425" tIns="45700" rIns="91425" bIns="45700" anchor="t" anchorCtr="0">
            <a:spAutoFit/>
          </a:bodyPr>
          <a:lstStyle/>
          <a:p>
            <a:pPr lvl="0">
              <a:lnSpc>
                <a:spcPct val="150000"/>
              </a:lnSpc>
            </a:pPr>
            <a:r>
              <a:rPr lang="en-US" sz="1600" b="1" dirty="0">
                <a:solidFill>
                  <a:srgbClr val="6EC4A2"/>
                </a:solidFill>
                <a:latin typeface="Assistant"/>
                <a:ea typeface="Assistant"/>
                <a:cs typeface="Assistant"/>
                <a:sym typeface="Assistant"/>
              </a:rPr>
              <a:t>Policy Development</a:t>
            </a:r>
            <a:endParaRPr sz="1200" dirty="0"/>
          </a:p>
          <a:p>
            <a:pPr lvl="0">
              <a:lnSpc>
                <a:spcPct val="150000"/>
              </a:lnSpc>
            </a:pPr>
            <a:r>
              <a:rPr lang="en-US" sz="1600" dirty="0">
                <a:solidFill>
                  <a:schemeClr val="dk1"/>
                </a:solidFill>
                <a:latin typeface="Assistant"/>
                <a:ea typeface="Assistant"/>
                <a:cs typeface="Assistant"/>
                <a:sym typeface="Assistant"/>
              </a:rPr>
              <a:t>An integrated mechanism: The VLF Foundation and the Israeli Green Building Council</a:t>
            </a:r>
            <a:endParaRPr sz="1200" dirty="0"/>
          </a:p>
          <a:p>
            <a:pPr marL="0" marR="0" lvl="0" indent="0" algn="l">
              <a:lnSpc>
                <a:spcPct val="150000"/>
              </a:lnSpc>
              <a:spcBef>
                <a:spcPts val="0"/>
              </a:spcBef>
              <a:spcAft>
                <a:spcPts val="0"/>
              </a:spcAft>
              <a:buNone/>
            </a:pPr>
            <a:endParaRPr sz="1600" dirty="0">
              <a:solidFill>
                <a:schemeClr val="dk1"/>
              </a:solidFill>
              <a:latin typeface="Assistant"/>
              <a:ea typeface="Assistant"/>
              <a:cs typeface="Assistant"/>
              <a:sym typeface="Assistant"/>
            </a:endParaRPr>
          </a:p>
          <a:p>
            <a:pPr marL="0" marR="0" lvl="0" indent="0" algn="l">
              <a:lnSpc>
                <a:spcPct val="150000"/>
              </a:lnSpc>
              <a:spcBef>
                <a:spcPts val="0"/>
              </a:spcBef>
              <a:spcAft>
                <a:spcPts val="0"/>
              </a:spcAft>
              <a:buNone/>
            </a:pPr>
            <a:r>
              <a:rPr lang="en-US" sz="1600" b="1" dirty="0">
                <a:solidFill>
                  <a:srgbClr val="6EC4A2"/>
                </a:solidFill>
                <a:latin typeface="Assistant"/>
                <a:ea typeface="Assistant"/>
                <a:cs typeface="Assistant"/>
                <a:sym typeface="Assistant"/>
              </a:rPr>
              <a:t>Topic-Specific Expert Advisory Committee</a:t>
            </a:r>
            <a:endParaRPr sz="1200" dirty="0"/>
          </a:p>
          <a:p>
            <a:pPr lvl="0">
              <a:lnSpc>
                <a:spcPct val="150000"/>
              </a:lnSpc>
            </a:pPr>
            <a:r>
              <a:rPr lang="en-US" sz="1600" dirty="0">
                <a:solidFill>
                  <a:schemeClr val="dk1"/>
                </a:solidFill>
                <a:latin typeface="Assistant"/>
                <a:ea typeface="Assistant"/>
                <a:cs typeface="Assistant"/>
                <a:sym typeface="Assistant"/>
              </a:rPr>
              <a:t>Establishing multi-sectoral advisory committees for strategic topics requiring development and innovation, e.g., a healthy neighborhood index/climate and heat/ parental well-being and resilience</a:t>
            </a:r>
          </a:p>
          <a:p>
            <a:pPr marL="342900" marR="0" lvl="0" indent="-228600" algn="l">
              <a:lnSpc>
                <a:spcPct val="150000"/>
              </a:lnSpc>
              <a:spcBef>
                <a:spcPts val="0"/>
              </a:spcBef>
              <a:spcAft>
                <a:spcPts val="0"/>
              </a:spcAft>
              <a:buClr>
                <a:schemeClr val="dk1"/>
              </a:buClr>
              <a:buSzPts val="1800"/>
              <a:buFont typeface="Calibri"/>
              <a:buNone/>
            </a:pPr>
            <a:endParaRPr sz="1600" b="1" dirty="0">
              <a:solidFill>
                <a:schemeClr val="dk1"/>
              </a:solidFill>
              <a:latin typeface="Assistant"/>
              <a:ea typeface="Assistant"/>
              <a:cs typeface="Assistant"/>
              <a:sym typeface="Assistant"/>
            </a:endParaRPr>
          </a:p>
          <a:p>
            <a:pPr lvl="0">
              <a:lnSpc>
                <a:spcPct val="150000"/>
              </a:lnSpc>
            </a:pPr>
            <a:r>
              <a:rPr lang="en-US" sz="1600" b="1" dirty="0">
                <a:solidFill>
                  <a:srgbClr val="6EC4A2"/>
                </a:solidFill>
                <a:latin typeface="Assistant"/>
                <a:ea typeface="Assistant"/>
                <a:cs typeface="Assistant"/>
                <a:sym typeface="Assistant"/>
              </a:rPr>
              <a:t>Dedicated Roundtables</a:t>
            </a:r>
            <a:endParaRPr sz="1600" b="1" dirty="0">
              <a:solidFill>
                <a:srgbClr val="6EC4A2"/>
              </a:solidFill>
              <a:latin typeface="Assistant"/>
              <a:ea typeface="Assistant"/>
              <a:cs typeface="Assistant"/>
              <a:sym typeface="Assistant"/>
            </a:endParaRPr>
          </a:p>
          <a:p>
            <a:pPr lvl="0">
              <a:lnSpc>
                <a:spcPct val="150000"/>
              </a:lnSpc>
            </a:pPr>
            <a:r>
              <a:rPr lang="en-US" sz="1600" dirty="0">
                <a:solidFill>
                  <a:schemeClr val="dk1"/>
                </a:solidFill>
                <a:latin typeface="Assistant"/>
                <a:ea typeface="Assistant"/>
                <a:cs typeface="Assistant"/>
                <a:sym typeface="Assistant"/>
              </a:rPr>
              <a:t>Holding dedicated roundtables as part of strategic projects for the Arab and ultra-Orthodox communities.</a:t>
            </a:r>
            <a:endParaRPr sz="1200" dirty="0"/>
          </a:p>
        </p:txBody>
      </p:sp>
      <p:sp>
        <p:nvSpPr>
          <p:cNvPr id="1344" name="Google Shape;1344;p51"/>
          <p:cNvSpPr txBox="1"/>
          <p:nvPr/>
        </p:nvSpPr>
        <p:spPr>
          <a:xfrm>
            <a:off x="1530825" y="859667"/>
            <a:ext cx="9563101"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The Action Plan | </a:t>
            </a:r>
            <a:r>
              <a:rPr lang="en-US" sz="2400" dirty="0">
                <a:solidFill>
                  <a:schemeClr val="dk1"/>
                </a:solidFill>
                <a:latin typeface="Assistant" panose="020B0604020202020204" charset="-79"/>
                <a:ea typeface="Assistant ExtraBold"/>
                <a:cs typeface="Assistant" panose="020B0604020202020204" charset="-79"/>
                <a:sym typeface="Assistant ExtraBold"/>
              </a:rPr>
              <a:t>Decision-Making Mechanisms and Project Development</a:t>
            </a:r>
            <a:endParaRPr sz="1100" dirty="0">
              <a:latin typeface="Assistant" panose="020B0604020202020204" charset="-79"/>
              <a:cs typeface="Assistant" panose="020B0604020202020204" charset="-79"/>
            </a:endParaRPr>
          </a:p>
        </p:txBody>
      </p:sp>
      <p:grpSp>
        <p:nvGrpSpPr>
          <p:cNvPr id="1345" name="Google Shape;1345;p51"/>
          <p:cNvGrpSpPr/>
          <p:nvPr/>
        </p:nvGrpSpPr>
        <p:grpSpPr>
          <a:xfrm>
            <a:off x="8296253" y="1871446"/>
            <a:ext cx="2663297" cy="1547780"/>
            <a:chOff x="58028" y="143995"/>
            <a:chExt cx="2462974" cy="1431362"/>
          </a:xfrm>
        </p:grpSpPr>
        <p:sp>
          <p:nvSpPr>
            <p:cNvPr id="1346" name="Google Shape;1346;p51"/>
            <p:cNvSpPr/>
            <p:nvPr/>
          </p:nvSpPr>
          <p:spPr>
            <a:xfrm>
              <a:off x="58028" y="143995"/>
              <a:ext cx="1431362" cy="1431362"/>
            </a:xfrm>
            <a:prstGeom prst="ellipse">
              <a:avLst/>
            </a:prstGeom>
            <a:solidFill>
              <a:srgbClr val="33BC85">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47" name="Google Shape;1347;p51"/>
            <p:cNvSpPr txBox="1"/>
            <p:nvPr/>
          </p:nvSpPr>
          <p:spPr>
            <a:xfrm>
              <a:off x="189599" y="288829"/>
              <a:ext cx="976489" cy="1093785"/>
            </a:xfrm>
            <a:prstGeom prst="rect">
              <a:avLst/>
            </a:prstGeom>
            <a:noFill/>
            <a:ln>
              <a:noFill/>
            </a:ln>
          </p:spPr>
          <p:txBody>
            <a:bodyPr spcFirstLastPara="1" wrap="square" lIns="0" tIns="0" rIns="0" bIns="0" anchor="ctr" anchorCtr="0">
              <a:noAutofit/>
            </a:bodyPr>
            <a:lstStyle/>
            <a:p>
              <a:pPr marL="0" marR="0" lvl="0" indent="0" algn="ctr">
                <a:lnSpc>
                  <a:spcPct val="90000"/>
                </a:lnSpc>
                <a:spcBef>
                  <a:spcPts val="0"/>
                </a:spcBef>
                <a:spcAft>
                  <a:spcPts val="0"/>
                </a:spcAft>
                <a:buClr>
                  <a:schemeClr val="dk1"/>
                </a:buClr>
                <a:buSzPts val="1800"/>
                <a:buFont typeface="Assistant ExtraBold"/>
                <a:buNone/>
              </a:pPr>
              <a:r>
                <a:rPr lang="en-US" sz="1600" dirty="0">
                  <a:solidFill>
                    <a:schemeClr val="dk1"/>
                  </a:solidFill>
                  <a:latin typeface="Assistant ExtraBold"/>
                  <a:ea typeface="Assistant ExtraBold"/>
                  <a:cs typeface="Assistant ExtraBold"/>
                  <a:sym typeface="Assistant ExtraBold"/>
                </a:rPr>
                <a:t>Israeli Green Building Council</a:t>
              </a:r>
              <a:endParaRPr sz="1600" dirty="0">
                <a:solidFill>
                  <a:schemeClr val="dk1"/>
                </a:solidFill>
                <a:latin typeface="Assistant ExtraBold"/>
                <a:ea typeface="Assistant ExtraBold"/>
                <a:cs typeface="Assistant ExtraBold"/>
                <a:sym typeface="Assistant ExtraBold"/>
              </a:endParaRPr>
            </a:p>
          </p:txBody>
        </p:sp>
        <p:sp>
          <p:nvSpPr>
            <p:cNvPr id="1348" name="Google Shape;1348;p51"/>
            <p:cNvSpPr/>
            <p:nvPr/>
          </p:nvSpPr>
          <p:spPr>
            <a:xfrm>
              <a:off x="1089640" y="143995"/>
              <a:ext cx="1431362" cy="1431362"/>
            </a:xfrm>
            <a:prstGeom prst="ellipse">
              <a:avLst/>
            </a:prstGeom>
            <a:solidFill>
              <a:srgbClr val="4DC5F3">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49" name="Google Shape;1349;p51"/>
            <p:cNvSpPr txBox="1"/>
            <p:nvPr/>
          </p:nvSpPr>
          <p:spPr>
            <a:xfrm>
              <a:off x="1480693" y="230066"/>
              <a:ext cx="1040309" cy="1093785"/>
            </a:xfrm>
            <a:prstGeom prst="rect">
              <a:avLst/>
            </a:prstGeom>
            <a:noFill/>
            <a:ln>
              <a:noFill/>
            </a:ln>
          </p:spPr>
          <p:txBody>
            <a:bodyPr spcFirstLastPara="1" wrap="square" lIns="0" tIns="0" rIns="0" bIns="0" anchor="ctr" anchorCtr="0">
              <a:noAutofit/>
            </a:bodyPr>
            <a:lstStyle/>
            <a:p>
              <a:pPr marL="0" marR="0" lvl="0" indent="0" algn="ctr">
                <a:lnSpc>
                  <a:spcPct val="100000"/>
                </a:lnSpc>
                <a:spcBef>
                  <a:spcPts val="0"/>
                </a:spcBef>
                <a:spcAft>
                  <a:spcPts val="0"/>
                </a:spcAft>
                <a:buClr>
                  <a:schemeClr val="dk1"/>
                </a:buClr>
                <a:buSzPts val="1800"/>
                <a:buFont typeface="Assistant ExtraBold"/>
                <a:buNone/>
              </a:pPr>
              <a:r>
                <a:rPr lang="en-US" sz="1600" dirty="0">
                  <a:solidFill>
                    <a:schemeClr val="dk1"/>
                  </a:solidFill>
                  <a:latin typeface="Assistant ExtraBold"/>
                  <a:ea typeface="Assistant ExtraBold"/>
                  <a:cs typeface="Assistant ExtraBold"/>
                  <a:sym typeface="Assistant ExtraBold"/>
                </a:rPr>
                <a:t>BVL Foundation</a:t>
              </a:r>
              <a:endParaRPr sz="1200" dirty="0"/>
            </a:p>
          </p:txBody>
        </p:sp>
      </p:grpSp>
      <p:grpSp>
        <p:nvGrpSpPr>
          <p:cNvPr id="1350" name="Google Shape;1350;p51"/>
          <p:cNvGrpSpPr/>
          <p:nvPr/>
        </p:nvGrpSpPr>
        <p:grpSpPr>
          <a:xfrm>
            <a:off x="8267750" y="3747063"/>
            <a:ext cx="2701513" cy="2701514"/>
            <a:chOff x="545366" y="1292"/>
            <a:chExt cx="2391581" cy="2391582"/>
          </a:xfrm>
        </p:grpSpPr>
        <p:sp>
          <p:nvSpPr>
            <p:cNvPr id="1351" name="Google Shape;1351;p51"/>
            <p:cNvSpPr/>
            <p:nvPr/>
          </p:nvSpPr>
          <p:spPr>
            <a:xfrm>
              <a:off x="820674" y="276601"/>
              <a:ext cx="1840965" cy="1840965"/>
            </a:xfrm>
            <a:prstGeom prst="blockArc">
              <a:avLst>
                <a:gd name="adj1" fmla="val 10800000"/>
                <a:gd name="adj2" fmla="val 162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2" name="Google Shape;1352;p51"/>
            <p:cNvSpPr/>
            <p:nvPr/>
          </p:nvSpPr>
          <p:spPr>
            <a:xfrm>
              <a:off x="820674" y="276601"/>
              <a:ext cx="1840965" cy="1840965"/>
            </a:xfrm>
            <a:prstGeom prst="blockArc">
              <a:avLst>
                <a:gd name="adj1" fmla="val 5400000"/>
                <a:gd name="adj2" fmla="val 108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3" name="Google Shape;1353;p51"/>
            <p:cNvSpPr/>
            <p:nvPr/>
          </p:nvSpPr>
          <p:spPr>
            <a:xfrm>
              <a:off x="820674" y="276601"/>
              <a:ext cx="1840965" cy="1840965"/>
            </a:xfrm>
            <a:prstGeom prst="blockArc">
              <a:avLst>
                <a:gd name="adj1" fmla="val 0"/>
                <a:gd name="adj2" fmla="val 540000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4" name="Google Shape;1354;p51"/>
            <p:cNvSpPr/>
            <p:nvPr/>
          </p:nvSpPr>
          <p:spPr>
            <a:xfrm>
              <a:off x="820674" y="276601"/>
              <a:ext cx="1840965" cy="1840965"/>
            </a:xfrm>
            <a:prstGeom prst="blockArc">
              <a:avLst>
                <a:gd name="adj1" fmla="val 16200000"/>
                <a:gd name="adj2" fmla="val 0"/>
                <a:gd name="adj3" fmla="val 4641"/>
              </a:avLst>
            </a:prstGeom>
            <a:solidFill>
              <a:srgbClr val="6EC4A2"/>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5" name="Google Shape;1355;p51"/>
            <p:cNvSpPr/>
            <p:nvPr/>
          </p:nvSpPr>
          <p:spPr>
            <a:xfrm>
              <a:off x="1317345" y="773271"/>
              <a:ext cx="847624" cy="847624"/>
            </a:xfrm>
            <a:prstGeom prst="ellipse">
              <a:avLst/>
            </a:prstGeom>
            <a:solidFill>
              <a:srgbClr val="6EC4A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6" name="Google Shape;1356;p51"/>
            <p:cNvSpPr txBox="1"/>
            <p:nvPr/>
          </p:nvSpPr>
          <p:spPr>
            <a:xfrm>
              <a:off x="1316082" y="813975"/>
              <a:ext cx="864260" cy="599360"/>
            </a:xfrm>
            <a:prstGeom prst="rect">
              <a:avLst/>
            </a:prstGeom>
            <a:noFill/>
            <a:ln>
              <a:noFill/>
            </a:ln>
          </p:spPr>
          <p:txBody>
            <a:bodyPr spcFirstLastPara="1" wrap="square" lIns="17775" tIns="17775" rIns="17775" bIns="17775" anchor="ctr" anchorCtr="0">
              <a:noAutofit/>
            </a:bodyPr>
            <a:lstStyle/>
            <a:p>
              <a:pPr marL="0" marR="0" lvl="0" indent="0" algn="ctr">
                <a:lnSpc>
                  <a:spcPct val="90000"/>
                </a:lnSpc>
                <a:spcBef>
                  <a:spcPts val="0"/>
                </a:spcBef>
                <a:spcAft>
                  <a:spcPts val="0"/>
                </a:spcAft>
                <a:buClr>
                  <a:schemeClr val="lt1"/>
                </a:buClr>
                <a:buSzPts val="1400"/>
                <a:buFont typeface="Assistant ExtraBold"/>
                <a:buNone/>
              </a:pPr>
              <a:r>
                <a:rPr lang="en-US" sz="1200" dirty="0">
                  <a:solidFill>
                    <a:schemeClr val="lt1"/>
                  </a:solidFill>
                  <a:latin typeface="Assistant ExtraBold"/>
                  <a:ea typeface="Assistant ExtraBold"/>
                  <a:cs typeface="Assistant ExtraBold"/>
                  <a:sym typeface="Assistant ExtraBold"/>
                </a:rPr>
                <a:t>Multi-sectoral Partnerships</a:t>
              </a:r>
              <a:endParaRPr sz="1200" dirty="0">
                <a:solidFill>
                  <a:schemeClr val="lt1"/>
                </a:solidFill>
                <a:latin typeface="Assistant ExtraBold"/>
                <a:ea typeface="Assistant ExtraBold"/>
                <a:cs typeface="Assistant ExtraBold"/>
                <a:sym typeface="Assistant ExtraBold"/>
              </a:endParaRPr>
            </a:p>
          </p:txBody>
        </p:sp>
        <p:sp>
          <p:nvSpPr>
            <p:cNvPr id="1357" name="Google Shape;1357;p51"/>
            <p:cNvSpPr/>
            <p:nvPr/>
          </p:nvSpPr>
          <p:spPr>
            <a:xfrm>
              <a:off x="1444489" y="1292"/>
              <a:ext cx="593336" cy="593336"/>
            </a:xfrm>
            <a:prstGeom prst="ellipse">
              <a:avLst/>
            </a:prstGeom>
            <a:solidFill>
              <a:srgbClr val="8DE9E7">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58" name="Google Shape;1358;p51"/>
            <p:cNvSpPr txBox="1"/>
            <p:nvPr/>
          </p:nvSpPr>
          <p:spPr>
            <a:xfrm>
              <a:off x="1478824" y="98514"/>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sp>
          <p:nvSpPr>
            <p:cNvPr id="1359" name="Google Shape;1359;p51"/>
            <p:cNvSpPr/>
            <p:nvPr/>
          </p:nvSpPr>
          <p:spPr>
            <a:xfrm>
              <a:off x="2343611" y="900415"/>
              <a:ext cx="593336" cy="593336"/>
            </a:xfrm>
            <a:prstGeom prst="ellipse">
              <a:avLst/>
            </a:prstGeom>
            <a:solidFill>
              <a:srgbClr val="4DC5F3">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60" name="Google Shape;1360;p51"/>
            <p:cNvSpPr txBox="1"/>
            <p:nvPr/>
          </p:nvSpPr>
          <p:spPr>
            <a:xfrm>
              <a:off x="2430503" y="987307"/>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sp>
          <p:nvSpPr>
            <p:cNvPr id="1361" name="Google Shape;1361;p51"/>
            <p:cNvSpPr/>
            <p:nvPr/>
          </p:nvSpPr>
          <p:spPr>
            <a:xfrm>
              <a:off x="1444489" y="1799538"/>
              <a:ext cx="593336" cy="593336"/>
            </a:xfrm>
            <a:prstGeom prst="ellipse">
              <a:avLst/>
            </a:prstGeom>
            <a:solidFill>
              <a:srgbClr val="ABE3CD">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62" name="Google Shape;1362;p51"/>
            <p:cNvSpPr txBox="1"/>
            <p:nvPr/>
          </p:nvSpPr>
          <p:spPr>
            <a:xfrm>
              <a:off x="1531381" y="1886430"/>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sp>
          <p:nvSpPr>
            <p:cNvPr id="1363" name="Google Shape;1363;p51"/>
            <p:cNvSpPr/>
            <p:nvPr/>
          </p:nvSpPr>
          <p:spPr>
            <a:xfrm>
              <a:off x="545366" y="900415"/>
              <a:ext cx="593336" cy="593336"/>
            </a:xfrm>
            <a:prstGeom prst="ellipse">
              <a:avLst/>
            </a:prstGeom>
            <a:solidFill>
              <a:srgbClr val="A1B8E1">
                <a:alpha val="9098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64" name="Google Shape;1364;p51"/>
            <p:cNvSpPr txBox="1"/>
            <p:nvPr/>
          </p:nvSpPr>
          <p:spPr>
            <a:xfrm>
              <a:off x="632258" y="987307"/>
              <a:ext cx="419552" cy="419552"/>
            </a:xfrm>
            <a:prstGeom prst="rect">
              <a:avLst/>
            </a:prstGeom>
            <a:noFill/>
            <a:ln>
              <a:noFill/>
            </a:ln>
          </p:spPr>
          <p:txBody>
            <a:bodyPr spcFirstLastPara="1" wrap="square" lIns="22850" tIns="22850" rIns="22850" bIns="22850" anchor="ctr" anchorCtr="0">
              <a:noAutofit/>
            </a:bodyPr>
            <a:lstStyle/>
            <a:p>
              <a:pPr marL="0" marR="0" lvl="0" indent="0" algn="ctr">
                <a:lnSpc>
                  <a:spcPct val="90000"/>
                </a:lnSpc>
                <a:spcBef>
                  <a:spcPts val="0"/>
                </a:spcBef>
                <a:spcAft>
                  <a:spcPts val="0"/>
                </a:spcAft>
                <a:buClr>
                  <a:schemeClr val="dk1"/>
                </a:buClr>
                <a:buSzPts val="1800"/>
                <a:buFont typeface="Calibri"/>
                <a:buNone/>
              </a:pPr>
              <a:endParaRPr sz="160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985369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52" descr="A map of the world with different colored labels&#10;&#10;Description automatically generated"/>
          <p:cNvPicPr preferRelativeResize="0"/>
          <p:nvPr/>
        </p:nvPicPr>
        <p:blipFill rotWithShape="1">
          <a:blip r:embed="rId3">
            <a:alphaModFix/>
          </a:blip>
          <a:srcRect t="1776" r="2547" b="1775"/>
          <a:stretch/>
        </p:blipFill>
        <p:spPr>
          <a:xfrm>
            <a:off x="6406147" y="2221653"/>
            <a:ext cx="5069655" cy="2756747"/>
          </a:xfrm>
          <a:prstGeom prst="rect">
            <a:avLst/>
          </a:prstGeom>
          <a:noFill/>
          <a:ln>
            <a:noFill/>
          </a:ln>
        </p:spPr>
      </p:pic>
      <p:sp>
        <p:nvSpPr>
          <p:cNvPr id="1371" name="Google Shape;1371;p52"/>
          <p:cNvSpPr txBox="1"/>
          <p:nvPr/>
        </p:nvSpPr>
        <p:spPr>
          <a:xfrm>
            <a:off x="185703" y="1543297"/>
            <a:ext cx="6220444" cy="5262939"/>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chemeClr val="dk1"/>
              </a:buClr>
              <a:buSzPts val="1800"/>
              <a:buAutoNum type="arabicPeriod"/>
            </a:pPr>
            <a:r>
              <a:rPr lang="en-US" sz="1600" b="1" dirty="0">
                <a:solidFill>
                  <a:schemeClr val="dk1"/>
                </a:solidFill>
                <a:latin typeface="Assistant"/>
                <a:ea typeface="Assistant"/>
                <a:cs typeface="Assistant"/>
                <a:sym typeface="Assistant"/>
              </a:rPr>
              <a:t>Knowledge management and preservation, </a:t>
            </a:r>
            <a:r>
              <a:rPr lang="en-US" sz="1600" dirty="0">
                <a:solidFill>
                  <a:schemeClr val="dk1"/>
                </a:solidFill>
                <a:latin typeface="Assistant"/>
                <a:ea typeface="Assistant"/>
                <a:cs typeface="Assistant"/>
                <a:sym typeface="Assistant"/>
              </a:rPr>
              <a:t>including establishing mechanisms and digital platforms for ongoing management, preservation, and dissemination of knowledge through various means (website, videos, podcasts, documents, and more).</a:t>
            </a:r>
            <a:endParaRPr lang="he-IL" sz="16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chemeClr val="dk1"/>
              </a:buClr>
              <a:buSzPts val="1800"/>
              <a:buAutoNum type="arabicPeriod"/>
            </a:pPr>
            <a:endParaRPr lang="he-IL" sz="1600" dirty="0">
              <a:solidFill>
                <a:schemeClr val="dk1"/>
              </a:solidFill>
              <a:latin typeface="Assistant"/>
              <a:ea typeface="Assistant"/>
              <a:cs typeface="Assistant"/>
              <a:sym typeface="Assistant"/>
            </a:endParaRPr>
          </a:p>
          <a:p>
            <a:pPr marL="342900" lvl="0" indent="-342900">
              <a:lnSpc>
                <a:spcPct val="150000"/>
              </a:lnSpc>
              <a:buClr>
                <a:schemeClr val="dk1"/>
              </a:buClr>
              <a:buSzPts val="1800"/>
              <a:buAutoNum type="arabicPeriod"/>
            </a:pPr>
            <a:r>
              <a:rPr lang="en-US" sz="1600" b="1" dirty="0">
                <a:solidFill>
                  <a:schemeClr val="dk1"/>
                </a:solidFill>
                <a:latin typeface="Assistant"/>
                <a:cs typeface="Assistant"/>
              </a:rPr>
              <a:t>Building a supportive organizational infrastructure for the team, </a:t>
            </a:r>
            <a:r>
              <a:rPr lang="en-US" sz="1600" dirty="0">
                <a:solidFill>
                  <a:schemeClr val="dk1"/>
                </a:solidFill>
                <a:latin typeface="Assistant"/>
                <a:cs typeface="Assistant"/>
              </a:rPr>
              <a:t>including professional and personal development opportunities and access to digital tools.</a:t>
            </a:r>
            <a:endParaRPr lang="he-IL" sz="16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chemeClr val="dk1"/>
              </a:buClr>
              <a:buSzPts val="1800"/>
              <a:buAutoNum type="arabicPeriod"/>
            </a:pPr>
            <a:endParaRPr lang="he-IL" sz="1600" dirty="0">
              <a:solidFill>
                <a:schemeClr val="dk1"/>
              </a:solidFill>
              <a:latin typeface="Assistant"/>
              <a:ea typeface="Assistant"/>
              <a:cs typeface="Assistant"/>
              <a:sym typeface="Assistant"/>
            </a:endParaRPr>
          </a:p>
          <a:p>
            <a:pPr marL="342900" lvl="0" indent="-342900">
              <a:lnSpc>
                <a:spcPct val="150000"/>
              </a:lnSpc>
              <a:buClr>
                <a:schemeClr val="dk1"/>
              </a:buClr>
              <a:buSzPts val="1800"/>
              <a:buAutoNum type="arabicPeriod"/>
            </a:pPr>
            <a:r>
              <a:rPr lang="en-US" sz="1600" b="1" dirty="0">
                <a:solidFill>
                  <a:schemeClr val="dk1"/>
                </a:solidFill>
                <a:latin typeface="Assistant"/>
                <a:ea typeface="Assistant"/>
                <a:cs typeface="Assistant"/>
                <a:sym typeface="Assistant"/>
              </a:rPr>
              <a:t>Strengthening international ties with the BVL Foundation, </a:t>
            </a:r>
            <a:r>
              <a:rPr lang="en-US" sz="1600" dirty="0">
                <a:solidFill>
                  <a:schemeClr val="dk1"/>
                </a:solidFill>
                <a:latin typeface="Assistant"/>
                <a:ea typeface="Assistant"/>
                <a:cs typeface="Assistant"/>
                <a:sym typeface="Assistant"/>
              </a:rPr>
              <a:t>including networking with foundation staff and international experts, providing access to knowledge, invitations to conferences, and more.</a:t>
            </a:r>
            <a:endParaRPr lang="he-IL" sz="1600" dirty="0">
              <a:solidFill>
                <a:schemeClr val="dk1"/>
              </a:solidFill>
              <a:latin typeface="Assistant"/>
              <a:ea typeface="Assistant"/>
              <a:cs typeface="Assistant"/>
              <a:sym typeface="Assistant"/>
            </a:endParaRPr>
          </a:p>
        </p:txBody>
      </p:sp>
      <p:sp>
        <p:nvSpPr>
          <p:cNvPr id="1372" name="Google Shape;1372;p52"/>
          <p:cNvSpPr txBox="1"/>
          <p:nvPr/>
        </p:nvSpPr>
        <p:spPr>
          <a:xfrm>
            <a:off x="3552384" y="669562"/>
            <a:ext cx="6707210"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The Action Plan | </a:t>
            </a:r>
            <a:r>
              <a:rPr lang="en-US" sz="2800" b="1" dirty="0">
                <a:solidFill>
                  <a:schemeClr val="dk1"/>
                </a:solidFill>
                <a:latin typeface="Assistant" panose="020B0604020202020204" charset="-79"/>
                <a:ea typeface="Assistant ExtraBold"/>
                <a:cs typeface="Assistant" panose="020B0604020202020204" charset="-79"/>
                <a:sym typeface="Assistant ExtraBold"/>
              </a:rPr>
              <a:t>Organization</a:t>
            </a:r>
            <a:endParaRPr sz="1200" dirty="0">
              <a:latin typeface="Assistant" panose="020B0604020202020204" charset="-79"/>
              <a:cs typeface="Assistant" panose="020B0604020202020204" charset="-79"/>
            </a:endParaRPr>
          </a:p>
        </p:txBody>
      </p:sp>
    </p:spTree>
    <p:extLst>
      <p:ext uri="{BB962C8B-B14F-4D97-AF65-F5344CB8AC3E}">
        <p14:creationId xmlns:p14="http://schemas.microsoft.com/office/powerpoint/2010/main" val="2734289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53"/>
          <p:cNvSpPr txBox="1"/>
          <p:nvPr/>
        </p:nvSpPr>
        <p:spPr>
          <a:xfrm>
            <a:off x="1080170" y="1192054"/>
            <a:ext cx="9977010" cy="954067"/>
          </a:xfrm>
          <a:prstGeom prst="rect">
            <a:avLst/>
          </a:prstGeom>
          <a:noFill/>
          <a:ln>
            <a:noFill/>
          </a:ln>
        </p:spPr>
        <p:txBody>
          <a:bodyPr spcFirstLastPara="1" wrap="square" lIns="91425" tIns="45700" rIns="91425" bIns="45700" anchor="t" anchorCtr="0">
            <a:spAutoFit/>
          </a:bodyPr>
          <a:lstStyle/>
          <a:p>
            <a:pPr lvl="0" algn="ctr"/>
            <a:r>
              <a:rPr lang="en-US" sz="2800" b="1" dirty="0">
                <a:solidFill>
                  <a:schemeClr val="dk1"/>
                </a:solidFill>
                <a:latin typeface="Assistant ExtraBold"/>
                <a:ea typeface="Assistant ExtraBold"/>
                <a:cs typeface="Assistant ExtraBold"/>
                <a:sym typeface="Assistant ExtraBold"/>
              </a:rPr>
              <a:t>The Action Plan | </a:t>
            </a:r>
            <a:r>
              <a:rPr lang="en-US" sz="2800" dirty="0">
                <a:solidFill>
                  <a:schemeClr val="dk1"/>
                </a:solidFill>
                <a:latin typeface="Assistant" panose="020B0604020202020204" charset="-79"/>
                <a:ea typeface="Assistant ExtraBold"/>
                <a:cs typeface="Assistant" panose="020B0604020202020204" charset="-79"/>
                <a:sym typeface="Assistant ExtraBold"/>
              </a:rPr>
              <a:t>Updating the Organizational Infrastructure</a:t>
            </a:r>
            <a:endParaRPr lang="he-IL" sz="2800" dirty="0">
              <a:solidFill>
                <a:schemeClr val="dk1"/>
              </a:solidFill>
              <a:latin typeface="Assistant" panose="020B0604020202020204" charset="-79"/>
              <a:ea typeface="Assistant"/>
              <a:cs typeface="Assistant" panose="020B0604020202020204" charset="-79"/>
              <a:sym typeface="Assistant"/>
            </a:endParaRPr>
          </a:p>
          <a:p>
            <a:pPr marL="0" marR="0" lvl="0" indent="0" algn="ctr">
              <a:spcBef>
                <a:spcPts val="0"/>
              </a:spcBef>
              <a:spcAft>
                <a:spcPts val="0"/>
              </a:spcAft>
              <a:buNone/>
            </a:pPr>
            <a:r>
              <a:rPr lang="en-US" sz="2800" dirty="0">
                <a:solidFill>
                  <a:srgbClr val="33BD85"/>
                </a:solidFill>
                <a:latin typeface="Assistant"/>
                <a:cs typeface="Assistant"/>
                <a:sym typeface="Assistant"/>
              </a:rPr>
              <a:t>The Current Organizational Infrastructure</a:t>
            </a:r>
            <a:endParaRPr dirty="0">
              <a:solidFill>
                <a:srgbClr val="33BD85"/>
              </a:solidFill>
            </a:endParaRPr>
          </a:p>
        </p:txBody>
      </p:sp>
      <p:sp>
        <p:nvSpPr>
          <p:cNvPr id="1379" name="Google Shape;1379;p53"/>
          <p:cNvSpPr txBox="1"/>
          <p:nvPr/>
        </p:nvSpPr>
        <p:spPr>
          <a:xfrm>
            <a:off x="4435298" y="3112653"/>
            <a:ext cx="2974486" cy="1015662"/>
          </a:xfrm>
          <a:prstGeom prst="rect">
            <a:avLst/>
          </a:prstGeom>
          <a:solidFill>
            <a:srgbClr val="71C19F"/>
          </a:solidFill>
          <a:ln>
            <a:noFill/>
          </a:ln>
        </p:spPr>
        <p:txBody>
          <a:bodyPr spcFirstLastPara="1" wrap="square" lIns="91425" tIns="45700" rIns="91425" bIns="45700" anchor="ctr" anchorCtr="0">
            <a:noAutofit/>
          </a:bodyPr>
          <a:lstStyle/>
          <a:p>
            <a:pPr marL="0" marR="0" lvl="0" indent="0" algn="ctr">
              <a:lnSpc>
                <a:spcPct val="115000"/>
              </a:lnSpc>
              <a:spcBef>
                <a:spcPts val="0"/>
              </a:spcBef>
              <a:spcAft>
                <a:spcPts val="0"/>
              </a:spcAft>
              <a:buNone/>
            </a:pPr>
            <a:r>
              <a:rPr lang="en-US" sz="2400" b="1" dirty="0">
                <a:solidFill>
                  <a:schemeClr val="lt1"/>
                </a:solidFill>
                <a:latin typeface="Assistant"/>
                <a:ea typeface="Assistant"/>
                <a:cs typeface="Assistant"/>
                <a:sym typeface="Assistant"/>
              </a:rPr>
              <a:t>Urban Expansion Director</a:t>
            </a:r>
            <a:endParaRPr sz="2400" b="1" dirty="0">
              <a:solidFill>
                <a:schemeClr val="lt1"/>
              </a:solidFill>
              <a:latin typeface="Assistant"/>
              <a:ea typeface="Assistant"/>
              <a:cs typeface="Assistant"/>
              <a:sym typeface="Assistant"/>
            </a:endParaRPr>
          </a:p>
        </p:txBody>
      </p:sp>
      <p:sp>
        <p:nvSpPr>
          <p:cNvPr id="1380" name="Google Shape;1380;p53"/>
          <p:cNvSpPr txBox="1"/>
          <p:nvPr/>
        </p:nvSpPr>
        <p:spPr>
          <a:xfrm>
            <a:off x="308951" y="4493525"/>
            <a:ext cx="2058242" cy="1063451"/>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dk1"/>
                </a:solidFill>
                <a:latin typeface="Assistant"/>
                <a:ea typeface="Assistant"/>
                <a:cs typeface="Assistant"/>
                <a:sym typeface="Assistant"/>
              </a:rPr>
              <a:t>Ashdod Coordinator</a:t>
            </a:r>
            <a:endParaRPr dirty="0"/>
          </a:p>
        </p:txBody>
      </p:sp>
      <p:sp>
        <p:nvSpPr>
          <p:cNvPr id="1381" name="Google Shape;1381;p53"/>
          <p:cNvSpPr txBox="1"/>
          <p:nvPr/>
        </p:nvSpPr>
        <p:spPr>
          <a:xfrm>
            <a:off x="2565908" y="4493525"/>
            <a:ext cx="2043524" cy="1063451"/>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err="1">
                <a:solidFill>
                  <a:schemeClr val="dk1"/>
                </a:solidFill>
                <a:latin typeface="Assistant"/>
                <a:ea typeface="Assistant"/>
                <a:cs typeface="Assistant"/>
                <a:sym typeface="Assistant"/>
              </a:rPr>
              <a:t>Tira</a:t>
            </a:r>
            <a:r>
              <a:rPr lang="en-US" sz="2000" b="1" dirty="0">
                <a:solidFill>
                  <a:schemeClr val="dk1"/>
                </a:solidFill>
                <a:latin typeface="Assistant"/>
                <a:ea typeface="Assistant"/>
                <a:cs typeface="Assistant"/>
                <a:sym typeface="Assistant"/>
              </a:rPr>
              <a:t> Coordinator</a:t>
            </a:r>
            <a:endParaRPr dirty="0"/>
          </a:p>
        </p:txBody>
      </p:sp>
      <p:sp>
        <p:nvSpPr>
          <p:cNvPr id="1382" name="Google Shape;1382;p53"/>
          <p:cNvSpPr txBox="1"/>
          <p:nvPr/>
        </p:nvSpPr>
        <p:spPr>
          <a:xfrm>
            <a:off x="9234956" y="4541314"/>
            <a:ext cx="2127564" cy="101566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Strategic </a:t>
            </a:r>
          </a:p>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Advisor </a:t>
            </a:r>
            <a:endParaRPr dirty="0"/>
          </a:p>
        </p:txBody>
      </p:sp>
      <p:sp>
        <p:nvSpPr>
          <p:cNvPr id="1383" name="Google Shape;1383;p53"/>
          <p:cNvSpPr txBox="1"/>
          <p:nvPr/>
        </p:nvSpPr>
        <p:spPr>
          <a:xfrm>
            <a:off x="4808147" y="4493524"/>
            <a:ext cx="2057873" cy="106345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dk1"/>
                </a:solidFill>
                <a:latin typeface="Assistant"/>
                <a:ea typeface="Assistant"/>
                <a:cs typeface="Assistant"/>
                <a:sym typeface="Assistant"/>
              </a:rPr>
              <a:t>Beit </a:t>
            </a:r>
            <a:r>
              <a:rPr lang="en-US" sz="2000" b="1" dirty="0" err="1">
                <a:solidFill>
                  <a:schemeClr val="dk1"/>
                </a:solidFill>
                <a:latin typeface="Assistant"/>
                <a:ea typeface="Assistant"/>
                <a:cs typeface="Assistant"/>
                <a:sym typeface="Assistant"/>
              </a:rPr>
              <a:t>Shemesh</a:t>
            </a:r>
            <a:r>
              <a:rPr lang="en-US" sz="2000" b="1" dirty="0">
                <a:solidFill>
                  <a:schemeClr val="dk1"/>
                </a:solidFill>
                <a:latin typeface="Assistant"/>
                <a:ea typeface="Assistant"/>
                <a:cs typeface="Assistant"/>
                <a:sym typeface="Assistant"/>
              </a:rPr>
              <a:t> Coordinator </a:t>
            </a:r>
            <a:endParaRPr dirty="0"/>
          </a:p>
        </p:txBody>
      </p:sp>
      <p:sp>
        <p:nvSpPr>
          <p:cNvPr id="1384" name="Google Shape;1384;p53"/>
          <p:cNvSpPr txBox="1"/>
          <p:nvPr/>
        </p:nvSpPr>
        <p:spPr>
          <a:xfrm>
            <a:off x="6965864" y="4541314"/>
            <a:ext cx="2127564" cy="1015662"/>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Professional Advisor </a:t>
            </a:r>
            <a:endParaRPr dirty="0"/>
          </a:p>
        </p:txBody>
      </p:sp>
    </p:spTree>
    <p:extLst>
      <p:ext uri="{BB962C8B-B14F-4D97-AF65-F5344CB8AC3E}">
        <p14:creationId xmlns:p14="http://schemas.microsoft.com/office/powerpoint/2010/main" val="442521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54"/>
          <p:cNvSpPr/>
          <p:nvPr/>
        </p:nvSpPr>
        <p:spPr>
          <a:xfrm>
            <a:off x="4056878" y="2072908"/>
            <a:ext cx="3093524" cy="727379"/>
          </a:xfrm>
          <a:prstGeom prst="rect">
            <a:avLst/>
          </a:prstGeom>
          <a:solidFill>
            <a:srgbClr val="33BC85"/>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2000" b="1" dirty="0">
                <a:solidFill>
                  <a:schemeClr val="lt1"/>
                </a:solidFill>
                <a:latin typeface="Assistant"/>
                <a:ea typeface="Assistant"/>
                <a:cs typeface="Assistant"/>
                <a:sym typeface="Assistant"/>
              </a:rPr>
              <a:t>Urban95 Israel Director</a:t>
            </a:r>
            <a:endParaRPr dirty="0"/>
          </a:p>
        </p:txBody>
      </p:sp>
      <p:sp>
        <p:nvSpPr>
          <p:cNvPr id="1391" name="Google Shape;1391;p54"/>
          <p:cNvSpPr txBox="1"/>
          <p:nvPr/>
        </p:nvSpPr>
        <p:spPr>
          <a:xfrm>
            <a:off x="1191906" y="2996185"/>
            <a:ext cx="2974486" cy="1015662"/>
          </a:xfrm>
          <a:prstGeom prst="rect">
            <a:avLst/>
          </a:prstGeom>
          <a:solidFill>
            <a:srgbClr val="71C19F"/>
          </a:solidFill>
          <a:ln>
            <a:noFill/>
          </a:ln>
        </p:spPr>
        <p:txBody>
          <a:bodyPr spcFirstLastPara="1" wrap="square" lIns="91425" tIns="45700" rIns="91425" bIns="45700" anchor="ctr" anchorCtr="0">
            <a:noAutofit/>
          </a:bodyPr>
          <a:lstStyle/>
          <a:p>
            <a:pPr marL="0" marR="0" lvl="0" indent="0" algn="ctr">
              <a:lnSpc>
                <a:spcPct val="115000"/>
              </a:lnSpc>
              <a:spcBef>
                <a:spcPts val="0"/>
              </a:spcBef>
              <a:spcAft>
                <a:spcPts val="0"/>
              </a:spcAft>
              <a:buNone/>
            </a:pPr>
            <a:r>
              <a:rPr lang="en-US" sz="1800" b="1" dirty="0">
                <a:solidFill>
                  <a:schemeClr val="lt1"/>
                </a:solidFill>
                <a:latin typeface="Assistant"/>
                <a:ea typeface="Assistant"/>
                <a:cs typeface="Assistant"/>
                <a:sym typeface="Assistant"/>
              </a:rPr>
              <a:t>Municipalities and Partnerships Director</a:t>
            </a:r>
            <a:endParaRPr sz="1800" b="1" dirty="0">
              <a:solidFill>
                <a:schemeClr val="lt1"/>
              </a:solidFill>
              <a:latin typeface="Assistant"/>
              <a:ea typeface="Assistant"/>
              <a:cs typeface="Assistant"/>
              <a:sym typeface="Assistant"/>
            </a:endParaRPr>
          </a:p>
        </p:txBody>
      </p:sp>
      <p:sp>
        <p:nvSpPr>
          <p:cNvPr id="1392" name="Google Shape;1392;p54"/>
          <p:cNvSpPr txBox="1"/>
          <p:nvPr/>
        </p:nvSpPr>
        <p:spPr>
          <a:xfrm>
            <a:off x="247471" y="4188082"/>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300" b="1" dirty="0">
                <a:solidFill>
                  <a:schemeClr val="lt1"/>
                </a:solidFill>
                <a:latin typeface="Assistant"/>
                <a:ea typeface="Assistant"/>
                <a:cs typeface="Assistant"/>
                <a:sym typeface="Assistant"/>
              </a:rPr>
              <a:t>Municipalities Lead and Director of the General Population Sector</a:t>
            </a:r>
            <a:endParaRPr sz="1300" dirty="0"/>
          </a:p>
        </p:txBody>
      </p:sp>
      <p:sp>
        <p:nvSpPr>
          <p:cNvPr id="1393" name="Google Shape;1393;p54"/>
          <p:cNvSpPr txBox="1"/>
          <p:nvPr/>
        </p:nvSpPr>
        <p:spPr>
          <a:xfrm>
            <a:off x="2016953" y="4188082"/>
            <a:ext cx="1672073" cy="1015663"/>
          </a:xfrm>
          <a:prstGeom prst="rect">
            <a:avLst/>
          </a:prstGeom>
          <a:solidFill>
            <a:srgbClr val="92E2C2"/>
          </a:solidFill>
          <a:ln>
            <a:noFill/>
          </a:ln>
        </p:spPr>
        <p:txBody>
          <a:bodyPr spcFirstLastPara="1" wrap="square" lIns="91425" tIns="45700" rIns="91425" bIns="45700" anchor="ctr" anchorCtr="0">
            <a:noAutofit/>
          </a:bodyPr>
          <a:lstStyle/>
          <a:p>
            <a:pPr lvl="0" algn="ctr"/>
            <a:r>
              <a:rPr lang="en-US" b="1" dirty="0">
                <a:solidFill>
                  <a:schemeClr val="lt1"/>
                </a:solidFill>
                <a:latin typeface="Assistant"/>
                <a:ea typeface="Assistant"/>
                <a:cs typeface="Assistant"/>
                <a:sym typeface="Assistant"/>
              </a:rPr>
              <a:t>Municipalities Lead and Director of the ultra-Orthodox Sector</a:t>
            </a:r>
            <a:endParaRPr lang="en-US" dirty="0"/>
          </a:p>
        </p:txBody>
      </p:sp>
      <p:sp>
        <p:nvSpPr>
          <p:cNvPr id="1394" name="Google Shape;1394;p54"/>
          <p:cNvSpPr txBox="1"/>
          <p:nvPr/>
        </p:nvSpPr>
        <p:spPr>
          <a:xfrm>
            <a:off x="6758736" y="2996185"/>
            <a:ext cx="1463040" cy="1015662"/>
          </a:xfrm>
          <a:prstGeom prst="rect">
            <a:avLst/>
          </a:prstGeom>
          <a:solidFill>
            <a:srgbClr val="4472C4"/>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Knowledge and Training Director</a:t>
            </a:r>
            <a:endParaRPr sz="1200" dirty="0"/>
          </a:p>
        </p:txBody>
      </p:sp>
      <p:sp>
        <p:nvSpPr>
          <p:cNvPr id="1395" name="Google Shape;1395;p54"/>
          <p:cNvSpPr txBox="1"/>
          <p:nvPr/>
        </p:nvSpPr>
        <p:spPr>
          <a:xfrm>
            <a:off x="6758736" y="4188081"/>
            <a:ext cx="1463040" cy="1015662"/>
          </a:xfrm>
          <a:prstGeom prst="rect">
            <a:avLst/>
          </a:prstGeom>
          <a:solidFill>
            <a:srgbClr val="4472C4">
              <a:alpha val="72941"/>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600" b="1" dirty="0">
                <a:solidFill>
                  <a:schemeClr val="bg1"/>
                </a:solidFill>
                <a:latin typeface="Assistant"/>
                <a:cs typeface="Assistant"/>
                <a:sym typeface="Assistant"/>
              </a:rPr>
              <a:t>Digital Content and Assets</a:t>
            </a:r>
            <a:endParaRPr sz="1100" dirty="0">
              <a:solidFill>
                <a:schemeClr val="bg1"/>
              </a:solidFill>
            </a:endParaRPr>
          </a:p>
        </p:txBody>
      </p:sp>
      <p:sp>
        <p:nvSpPr>
          <p:cNvPr id="1396" name="Google Shape;1396;p54"/>
          <p:cNvSpPr txBox="1"/>
          <p:nvPr/>
        </p:nvSpPr>
        <p:spPr>
          <a:xfrm>
            <a:off x="3786435" y="4188081"/>
            <a:ext cx="1672073" cy="1015663"/>
          </a:xfrm>
          <a:prstGeom prst="rect">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b="1" dirty="0">
                <a:solidFill>
                  <a:schemeClr val="lt1"/>
                </a:solidFill>
                <a:latin typeface="Assistant"/>
                <a:ea typeface="Assistant"/>
                <a:cs typeface="Assistant"/>
                <a:sym typeface="Assistant"/>
              </a:rPr>
              <a:t>Municipalities Lead and Director of the Arab Sector</a:t>
            </a:r>
            <a:endParaRPr sz="1050" dirty="0"/>
          </a:p>
        </p:txBody>
      </p:sp>
      <p:sp>
        <p:nvSpPr>
          <p:cNvPr id="1397" name="Google Shape;1397;p54"/>
          <p:cNvSpPr txBox="1"/>
          <p:nvPr/>
        </p:nvSpPr>
        <p:spPr>
          <a:xfrm>
            <a:off x="247471" y="5672496"/>
            <a:ext cx="1672073" cy="1015663"/>
          </a:xfrm>
          <a:prstGeom prst="rect">
            <a:avLst/>
          </a:prstGeom>
          <a:solidFill>
            <a:srgbClr val="D9F3E8"/>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0" dirty="0">
                <a:solidFill>
                  <a:srgbClr val="D0CECE"/>
                </a:solidFill>
                <a:latin typeface="Assistant"/>
                <a:ea typeface="Assistant"/>
                <a:cs typeface="Assistant"/>
                <a:sym typeface="Assistant"/>
              </a:rPr>
              <a:t>Urban Ashdod Director </a:t>
            </a:r>
            <a:endParaRPr sz="1200" dirty="0"/>
          </a:p>
        </p:txBody>
      </p:sp>
      <p:sp>
        <p:nvSpPr>
          <p:cNvPr id="1398" name="Google Shape;1398;p54"/>
          <p:cNvSpPr txBox="1"/>
          <p:nvPr/>
        </p:nvSpPr>
        <p:spPr>
          <a:xfrm>
            <a:off x="8324131" y="2996185"/>
            <a:ext cx="1463040" cy="1015662"/>
          </a:xfrm>
          <a:prstGeom prst="rect">
            <a:avLst/>
          </a:prstGeom>
          <a:solidFill>
            <a:srgbClr val="A1B8E1"/>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Operations Director</a:t>
            </a:r>
            <a:endParaRPr sz="1200" dirty="0"/>
          </a:p>
        </p:txBody>
      </p:sp>
      <p:sp>
        <p:nvSpPr>
          <p:cNvPr id="1399" name="Google Shape;1399;p54"/>
          <p:cNvSpPr txBox="1"/>
          <p:nvPr/>
        </p:nvSpPr>
        <p:spPr>
          <a:xfrm>
            <a:off x="9889526" y="2996185"/>
            <a:ext cx="1463040" cy="1015662"/>
          </a:xfrm>
          <a:prstGeom prst="rect">
            <a:avLst/>
          </a:prstGeom>
          <a:solidFill>
            <a:srgbClr val="CDD9EF"/>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Urban Israel Community</a:t>
            </a:r>
            <a:endParaRPr sz="1200" dirty="0"/>
          </a:p>
        </p:txBody>
      </p:sp>
      <p:sp>
        <p:nvSpPr>
          <p:cNvPr id="1400" name="Google Shape;1400;p54"/>
          <p:cNvSpPr/>
          <p:nvPr/>
        </p:nvSpPr>
        <p:spPr>
          <a:xfrm rot="-5400000">
            <a:off x="838599" y="5130189"/>
            <a:ext cx="391320" cy="615863"/>
          </a:xfrm>
          <a:prstGeom prst="chevron">
            <a:avLst>
              <a:gd name="adj" fmla="val 50000"/>
            </a:avLst>
          </a:prstGeom>
          <a:solidFill>
            <a:srgbClr val="92E2C2"/>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rgbClr val="92E2C2"/>
              </a:solidFill>
              <a:latin typeface="Calibri"/>
              <a:ea typeface="Calibri"/>
              <a:cs typeface="Calibri"/>
              <a:sym typeface="Calibri"/>
            </a:endParaRPr>
          </a:p>
        </p:txBody>
      </p:sp>
      <p:sp>
        <p:nvSpPr>
          <p:cNvPr id="2" name="Google Shape;1378;p53">
            <a:extLst>
              <a:ext uri="{FF2B5EF4-FFF2-40B4-BE49-F238E27FC236}">
                <a16:creationId xmlns:a16="http://schemas.microsoft.com/office/drawing/2014/main" id="{F441232F-59AF-3F5A-2F33-F69D0F243DB0}"/>
              </a:ext>
            </a:extLst>
          </p:cNvPr>
          <p:cNvSpPr txBox="1"/>
          <p:nvPr/>
        </p:nvSpPr>
        <p:spPr>
          <a:xfrm>
            <a:off x="1342190" y="1019912"/>
            <a:ext cx="9812159" cy="95406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Action Plan | </a:t>
            </a:r>
            <a:r>
              <a:rPr lang="en-US" sz="2800" dirty="0">
                <a:solidFill>
                  <a:schemeClr val="dk1"/>
                </a:solidFill>
                <a:latin typeface="Assistant" panose="020B0604020202020204" charset="-79"/>
                <a:ea typeface="Assistant ExtraBold"/>
                <a:cs typeface="Assistant" panose="020B0604020202020204" charset="-79"/>
                <a:sym typeface="Assistant ExtraBold"/>
              </a:rPr>
              <a:t>Updating the Organizational Infrastructure</a:t>
            </a:r>
            <a:endParaRPr lang="he-IL" sz="2800" dirty="0">
              <a:solidFill>
                <a:schemeClr val="dk1"/>
              </a:solidFill>
              <a:latin typeface="Assistant"/>
              <a:ea typeface="Assistant"/>
              <a:cs typeface="Assistant"/>
              <a:sym typeface="Assistant"/>
            </a:endParaRPr>
          </a:p>
          <a:p>
            <a:pPr marL="0" marR="0" lvl="0" indent="0" algn="ctr">
              <a:spcBef>
                <a:spcPts val="0"/>
              </a:spcBef>
              <a:spcAft>
                <a:spcPts val="0"/>
              </a:spcAft>
              <a:buNone/>
            </a:pPr>
            <a:r>
              <a:rPr lang="en-US" sz="2800" dirty="0">
                <a:solidFill>
                  <a:srgbClr val="33BD85"/>
                </a:solidFill>
                <a:latin typeface="Assistant"/>
                <a:cs typeface="Assistant"/>
                <a:sym typeface="Assistant"/>
              </a:rPr>
              <a:t>Proposed Organizational Infrastructure</a:t>
            </a:r>
            <a:endParaRPr dirty="0">
              <a:solidFill>
                <a:srgbClr val="33BD85"/>
              </a:solidFill>
            </a:endParaRPr>
          </a:p>
        </p:txBody>
      </p:sp>
    </p:spTree>
    <p:extLst>
      <p:ext uri="{BB962C8B-B14F-4D97-AF65-F5344CB8AC3E}">
        <p14:creationId xmlns:p14="http://schemas.microsoft.com/office/powerpoint/2010/main" val="7450252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55"/>
          <p:cNvSpPr txBox="1"/>
          <p:nvPr/>
        </p:nvSpPr>
        <p:spPr>
          <a:xfrm>
            <a:off x="259184" y="1564852"/>
            <a:ext cx="10622712" cy="4639282"/>
          </a:xfrm>
          <a:prstGeom prst="rect">
            <a:avLst/>
          </a:prstGeom>
          <a:noFill/>
          <a:ln>
            <a:noFill/>
          </a:ln>
        </p:spPr>
        <p:txBody>
          <a:bodyPr spcFirstLastPara="1" wrap="square" lIns="91425" tIns="45700" rIns="91425" bIns="45700" anchor="ctr" anchorCtr="0">
            <a:noAutofit/>
          </a:bodyPr>
          <a:lstStyle/>
          <a:p>
            <a:pPr lvl="0"/>
            <a:r>
              <a:rPr lang="en-US" sz="1800" b="1" dirty="0">
                <a:solidFill>
                  <a:srgbClr val="A1B8E1"/>
                </a:solidFill>
                <a:latin typeface="Assistant"/>
                <a:ea typeface="Assistant"/>
                <a:cs typeface="Assistant"/>
                <a:sym typeface="Assistant"/>
              </a:rPr>
              <a:t>Operations Director</a:t>
            </a:r>
            <a:endParaRPr sz="1200" dirty="0"/>
          </a:p>
          <a:p>
            <a:pPr marL="342900" indent="-342900">
              <a:buClr>
                <a:schemeClr val="dk1"/>
              </a:buClr>
              <a:buSzPts val="1800"/>
              <a:buFont typeface="Arial"/>
              <a:buChar char="•"/>
            </a:pPr>
            <a:r>
              <a:rPr lang="en-US" sz="1600" dirty="0">
                <a:solidFill>
                  <a:schemeClr val="dk1"/>
                </a:solidFill>
                <a:latin typeface="Assistant"/>
                <a:ea typeface="Assistant"/>
                <a:cs typeface="Assistant"/>
                <a:sym typeface="Assistant"/>
              </a:rPr>
              <a:t>Budget management (monitoring and oversight)</a:t>
            </a:r>
            <a:r>
              <a:rPr lang="x-none" sz="1600" dirty="0">
                <a:solidFill>
                  <a:schemeClr val="dk1"/>
                </a:solidFill>
                <a:latin typeface="Assistant"/>
                <a:ea typeface="Assistant"/>
                <a:cs typeface="Assistant"/>
                <a:sym typeface="Assistant"/>
              </a:rPr>
              <a:t> </a:t>
            </a:r>
            <a:endParaRPr lang="x-none" sz="1600" dirty="0"/>
          </a:p>
          <a:p>
            <a:pPr marL="342900" lvl="0" indent="-342900" algn="l">
              <a:buClr>
                <a:schemeClr val="dk1"/>
              </a:buClr>
              <a:buSzPts val="1800"/>
              <a:buFont typeface="Arial"/>
              <a:buChar char="•"/>
            </a:pPr>
            <a:r>
              <a:rPr lang="en-US" sz="1600" dirty="0">
                <a:solidFill>
                  <a:schemeClr val="dk1"/>
                </a:solidFill>
                <a:latin typeface="Assistant"/>
                <a:ea typeface="Assistant"/>
                <a:cs typeface="Assistant"/>
                <a:sym typeface="Assistant"/>
              </a:rPr>
              <a:t>Logistics </a:t>
            </a:r>
            <a:endParaRPr lang="he-IL" sz="1600" dirty="0">
              <a:solidFill>
                <a:schemeClr val="dk1"/>
              </a:solidFill>
              <a:latin typeface="Assistant"/>
              <a:ea typeface="Assistant"/>
              <a:cs typeface="Assistant"/>
              <a:sym typeface="Assistant"/>
            </a:endParaRPr>
          </a:p>
          <a:p>
            <a:pPr marL="342900" indent="-342900">
              <a:buClr>
                <a:schemeClr val="dk1"/>
              </a:buClr>
              <a:buSzPts val="1800"/>
              <a:buFont typeface="Arial"/>
              <a:buChar char="•"/>
            </a:pPr>
            <a:r>
              <a:rPr lang="en-US" sz="1600" dirty="0">
                <a:solidFill>
                  <a:schemeClr val="dk1"/>
                </a:solidFill>
                <a:latin typeface="Assistant"/>
                <a:cs typeface="Assistant"/>
                <a:sym typeface="Assistant"/>
              </a:rPr>
              <a:t>Planning and logistics for community events, tours, seminars, and training sessions</a:t>
            </a:r>
            <a:endParaRPr lang="he-IL" sz="1600" dirty="0">
              <a:solidFill>
                <a:schemeClr val="dk1"/>
              </a:solidFill>
              <a:latin typeface="Assistant"/>
              <a:cs typeface="Assistant"/>
              <a:sym typeface="Assistant"/>
            </a:endParaRPr>
          </a:p>
          <a:p>
            <a:pPr marL="342900" indent="-342900">
              <a:buClr>
                <a:schemeClr val="dk1"/>
              </a:buClr>
              <a:buSzPts val="1800"/>
              <a:buFont typeface="Arial"/>
              <a:buChar char="•"/>
            </a:pPr>
            <a:r>
              <a:rPr lang="en-US" sz="1600" dirty="0">
                <a:solidFill>
                  <a:schemeClr val="dk1"/>
                </a:solidFill>
                <a:latin typeface="Assistant"/>
                <a:cs typeface="Assistant"/>
              </a:rPr>
              <a:t>Responsible for the digital infrastructure and streamlining processes for the team</a:t>
            </a:r>
            <a:endParaRPr lang="he-IL" sz="1600" dirty="0">
              <a:solidFill>
                <a:schemeClr val="dk1"/>
              </a:solidFill>
              <a:latin typeface="Assistant"/>
              <a:cs typeface="Assistant"/>
            </a:endParaRPr>
          </a:p>
          <a:p>
            <a:pPr marL="342900" lvl="0" indent="-342900">
              <a:buClr>
                <a:schemeClr val="dk1"/>
              </a:buClr>
              <a:buSzPts val="1800"/>
              <a:buFont typeface="Arial"/>
              <a:buChar char="•"/>
            </a:pPr>
            <a:r>
              <a:rPr lang="en-US" sz="1600" dirty="0">
                <a:solidFill>
                  <a:schemeClr val="dk1"/>
                </a:solidFill>
                <a:latin typeface="Assistant"/>
                <a:cs typeface="Assistant"/>
                <a:sym typeface="Assistant"/>
              </a:rPr>
              <a:t>Reporting to the BVL Foundation</a:t>
            </a:r>
            <a:endParaRPr lang="he-IL" sz="1600" b="0" dirty="0">
              <a:solidFill>
                <a:schemeClr val="dk1"/>
              </a:solidFill>
              <a:latin typeface="Assistant"/>
              <a:ea typeface="Assistant"/>
              <a:cs typeface="Assistant"/>
              <a:sym typeface="Assistant"/>
            </a:endParaRPr>
          </a:p>
          <a:p>
            <a:pPr marL="342900" lvl="0" indent="-342900">
              <a:buClr>
                <a:schemeClr val="dk1"/>
              </a:buClr>
              <a:buSzPts val="1800"/>
              <a:buFont typeface="Arial"/>
              <a:buChar char="•"/>
            </a:pPr>
            <a:r>
              <a:rPr lang="en-US" sz="1600" dirty="0">
                <a:solidFill>
                  <a:schemeClr val="dk1"/>
                </a:solidFill>
                <a:latin typeface="Assistant"/>
                <a:cs typeface="Assistant"/>
                <a:sym typeface="Assistant"/>
              </a:rPr>
              <a:t>Tracking and delivering outputs</a:t>
            </a:r>
            <a:endParaRPr lang="he-IL" sz="1200" dirty="0"/>
          </a:p>
          <a:p>
            <a:pPr marL="342900" marR="0" lvl="0" indent="-342900" algn="l">
              <a:spcBef>
                <a:spcPts val="0"/>
              </a:spcBef>
              <a:spcAft>
                <a:spcPts val="0"/>
              </a:spcAft>
              <a:buClr>
                <a:schemeClr val="dk1"/>
              </a:buClr>
              <a:buSzPts val="1800"/>
              <a:buFont typeface="Arial"/>
              <a:buChar char="•"/>
            </a:pPr>
            <a:r>
              <a:rPr lang="en-US" sz="1600" dirty="0">
                <a:solidFill>
                  <a:schemeClr val="dk1"/>
                </a:solidFill>
                <a:latin typeface="Assistant"/>
                <a:ea typeface="Assistant"/>
                <a:cs typeface="Assistant"/>
                <a:sym typeface="Assistant"/>
              </a:rPr>
              <a:t>Administrative management</a:t>
            </a:r>
            <a:endParaRPr lang="he-IL" sz="1600" dirty="0">
              <a:solidFill>
                <a:schemeClr val="dk1"/>
              </a:solidFill>
              <a:latin typeface="Assistant"/>
              <a:ea typeface="Assistant"/>
              <a:cs typeface="Assistant"/>
              <a:sym typeface="Assistant"/>
            </a:endParaRPr>
          </a:p>
          <a:p>
            <a:pPr marL="342900" marR="0" lvl="0" indent="-228600" algn="l">
              <a:spcBef>
                <a:spcPts val="0"/>
              </a:spcBef>
              <a:spcAft>
                <a:spcPts val="0"/>
              </a:spcAft>
              <a:buClr>
                <a:schemeClr val="lt1"/>
              </a:buClr>
              <a:buSzPts val="1800"/>
              <a:buFont typeface="Arial"/>
              <a:buNone/>
            </a:pPr>
            <a:endParaRPr sz="1600" b="0" dirty="0">
              <a:solidFill>
                <a:schemeClr val="dk1"/>
              </a:solidFill>
              <a:latin typeface="Assistant"/>
              <a:ea typeface="Assistant"/>
              <a:cs typeface="Assistant"/>
              <a:sym typeface="Assistant"/>
            </a:endParaRPr>
          </a:p>
          <a:p>
            <a:pPr marL="342900" marR="0" lvl="0" indent="-228600" algn="l">
              <a:spcBef>
                <a:spcPts val="0"/>
              </a:spcBef>
              <a:spcAft>
                <a:spcPts val="0"/>
              </a:spcAft>
              <a:buClr>
                <a:schemeClr val="lt1"/>
              </a:buClr>
              <a:buSzPts val="1800"/>
              <a:buFont typeface="Arial"/>
              <a:buNone/>
            </a:pPr>
            <a:endParaRPr sz="1600" b="0" dirty="0">
              <a:solidFill>
                <a:schemeClr val="dk1"/>
              </a:solidFill>
              <a:latin typeface="Assistant"/>
              <a:ea typeface="Assistant"/>
              <a:cs typeface="Assistant"/>
              <a:sym typeface="Assistant"/>
            </a:endParaRPr>
          </a:p>
          <a:p>
            <a:pPr lvl="0"/>
            <a:r>
              <a:rPr lang="en-US" sz="1800" b="1" dirty="0">
                <a:solidFill>
                  <a:srgbClr val="CDD9EF"/>
                </a:solidFill>
                <a:latin typeface="Assistant"/>
                <a:ea typeface="Assistant"/>
                <a:cs typeface="Assistant"/>
                <a:sym typeface="Assistant"/>
              </a:rPr>
              <a:t>Urban Community Director (position not yet filled)</a:t>
            </a:r>
            <a:endParaRPr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Developing a plan for managing Urban communities (general community, lighthouse cities, network cities)</a:t>
            </a:r>
            <a:endParaRPr lang="en-US"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Organizing ongoing community events based on needs and opportunities identified from the field (content development will be done in collaboration with the Knowledge and Training Director)</a:t>
            </a:r>
            <a:endParaRPr lang="en-US"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Managing communities on digital platforms (WhatsApp groups, Facebook groups)</a:t>
            </a:r>
            <a:endParaRPr sz="1200" dirty="0"/>
          </a:p>
        </p:txBody>
      </p:sp>
      <p:sp>
        <p:nvSpPr>
          <p:cNvPr id="1408" name="Google Shape;1408;p55"/>
          <p:cNvSpPr txBox="1"/>
          <p:nvPr/>
        </p:nvSpPr>
        <p:spPr>
          <a:xfrm>
            <a:off x="1834148" y="969058"/>
            <a:ext cx="8773852"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The Action Plan | </a:t>
            </a:r>
            <a:r>
              <a:rPr lang="en-US" sz="2800" dirty="0">
                <a:solidFill>
                  <a:schemeClr val="dk1"/>
                </a:solidFill>
                <a:latin typeface="Assistant" panose="020B0604020202020204" charset="-79"/>
                <a:ea typeface="Assistant ExtraBold"/>
                <a:cs typeface="Assistant" panose="020B0604020202020204" charset="-79"/>
                <a:sym typeface="Assistant ExtraBold"/>
              </a:rPr>
              <a:t>Role Description for the Urban Team</a:t>
            </a:r>
            <a:endParaRPr dirty="0">
              <a:latin typeface="Assistant" panose="020B0604020202020204" charset="-79"/>
              <a:cs typeface="Assistant" panose="020B0604020202020204" charset="-79"/>
            </a:endParaRPr>
          </a:p>
        </p:txBody>
      </p:sp>
    </p:spTree>
    <p:extLst>
      <p:ext uri="{BB962C8B-B14F-4D97-AF65-F5344CB8AC3E}">
        <p14:creationId xmlns:p14="http://schemas.microsoft.com/office/powerpoint/2010/main" val="325758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56"/>
          <p:cNvSpPr txBox="1"/>
          <p:nvPr/>
        </p:nvSpPr>
        <p:spPr>
          <a:xfrm>
            <a:off x="358274" y="1708080"/>
            <a:ext cx="11176000" cy="4448885"/>
          </a:xfrm>
          <a:prstGeom prst="rect">
            <a:avLst/>
          </a:prstGeom>
          <a:noFill/>
          <a:ln>
            <a:noFill/>
          </a:ln>
        </p:spPr>
        <p:txBody>
          <a:bodyPr spcFirstLastPara="1" wrap="square" lIns="91425" tIns="45700" rIns="91425" bIns="45700" anchor="ctr" anchorCtr="0">
            <a:noAutofit/>
          </a:bodyPr>
          <a:lstStyle/>
          <a:p>
            <a:pPr lvl="0"/>
            <a:r>
              <a:rPr lang="en-US" sz="1800" b="1" dirty="0">
                <a:solidFill>
                  <a:srgbClr val="4472C4"/>
                </a:solidFill>
                <a:latin typeface="Assistant"/>
                <a:ea typeface="Assistant"/>
                <a:cs typeface="Assistant"/>
                <a:sym typeface="Assistant"/>
              </a:rPr>
              <a:t>Knowledge and Training Director </a:t>
            </a:r>
            <a:endParaRPr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Developing a plan to disseminate and share urban95’s knowledge:</a:t>
            </a:r>
            <a:endParaRPr sz="1200" dirty="0"/>
          </a:p>
          <a:p>
            <a:pPr marL="800100" lvl="1" indent="-342900">
              <a:buClr>
                <a:schemeClr val="dk1"/>
              </a:buClr>
              <a:buSzPts val="1800"/>
              <a:buFont typeface="Arial"/>
              <a:buChar char="•"/>
            </a:pPr>
            <a:r>
              <a:rPr lang="en-US" sz="1600" dirty="0">
                <a:solidFill>
                  <a:schemeClr val="dk1"/>
                </a:solidFill>
                <a:latin typeface="Assistant"/>
                <a:ea typeface="Assistant"/>
                <a:cs typeface="Assistant"/>
                <a:sym typeface="Assistant"/>
              </a:rPr>
              <a:t>Extracting practical knowledge from Urban95’s work with municipalities and strategic partnerships.</a:t>
            </a:r>
            <a:endParaRPr sz="1200" dirty="0"/>
          </a:p>
          <a:p>
            <a:pPr marL="800100" lvl="1" indent="-342900">
              <a:buClr>
                <a:schemeClr val="dk1"/>
              </a:buClr>
              <a:buSzPts val="1800"/>
              <a:buFont typeface="Arial"/>
              <a:buChar char="•"/>
            </a:pPr>
            <a:r>
              <a:rPr lang="en-US" sz="1600" dirty="0">
                <a:solidFill>
                  <a:schemeClr val="dk1"/>
                </a:solidFill>
                <a:latin typeface="Assistant"/>
                <a:ea typeface="Assistant"/>
                <a:cs typeface="Assistant"/>
                <a:sym typeface="Assistant"/>
              </a:rPr>
              <a:t>Structuring knowledge for accessibility and distribution (e.g., guides, videos, one-pagers) </a:t>
            </a:r>
            <a:r>
              <a:rPr lang="en-US" sz="1600" i="1" dirty="0">
                <a:solidFill>
                  <a:schemeClr val="dk1"/>
                </a:solidFill>
                <a:latin typeface="Assistant"/>
                <a:ea typeface="Assistant"/>
                <a:cs typeface="Assistant"/>
                <a:sym typeface="Assistant"/>
              </a:rPr>
              <a:t>in collaboration with the Digital Content and Assets Team.</a:t>
            </a:r>
            <a:endParaRPr sz="1200" i="1"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Creating new knowledge based on strategic topics identified by Urban95 (e.g., heat and climate; resilience and war).</a:t>
            </a:r>
            <a:endParaRPr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Preparing specialized materials for municipality training programs - lighthouse cities and network cities.</a:t>
            </a:r>
            <a:endParaRPr sz="1200" dirty="0"/>
          </a:p>
          <a:p>
            <a:pPr marL="342900" lvl="0" indent="-342900">
              <a:buClr>
                <a:schemeClr val="dk1"/>
              </a:buClr>
              <a:buSzPts val="1800"/>
              <a:buFont typeface="Arial"/>
              <a:buChar char="•"/>
            </a:pPr>
            <a:r>
              <a:rPr lang="en-US" sz="1600" dirty="0">
                <a:solidFill>
                  <a:schemeClr val="dk1"/>
                </a:solidFill>
                <a:latin typeface="Assistant"/>
                <a:ea typeface="Assistant"/>
                <a:cs typeface="Assistant"/>
                <a:sym typeface="Assistant"/>
              </a:rPr>
              <a:t>Crafting materials for Urban95 events, such as sessions at council conferences and professional tours for the Urban community.</a:t>
            </a:r>
            <a:endParaRPr sz="1200" dirty="0"/>
          </a:p>
          <a:p>
            <a:pPr marL="342900" lvl="0" indent="-342900">
              <a:buClr>
                <a:schemeClr val="dk1"/>
              </a:buClr>
              <a:buSzPts val="1800"/>
              <a:buFont typeface="Arial"/>
              <a:buChar char="•"/>
            </a:pPr>
            <a:r>
              <a:rPr lang="en-US" sz="1600" b="0" dirty="0">
                <a:solidFill>
                  <a:schemeClr val="dk1"/>
                </a:solidFill>
                <a:latin typeface="Assistant"/>
                <a:ea typeface="Assistant"/>
                <a:cs typeface="Assistant"/>
                <a:sym typeface="Assistant"/>
              </a:rPr>
              <a:t>Supervising </a:t>
            </a:r>
            <a:r>
              <a:rPr lang="en-US" sz="1600" dirty="0">
                <a:solidFill>
                  <a:schemeClr val="dk1"/>
                </a:solidFill>
                <a:latin typeface="Assistant"/>
                <a:ea typeface="Assistant"/>
                <a:cs typeface="Assistant"/>
                <a:sym typeface="Assistant"/>
              </a:rPr>
              <a:t>the Digital Content and </a:t>
            </a:r>
            <a:r>
              <a:rPr lang="en-US" sz="1600" b="0" dirty="0">
                <a:solidFill>
                  <a:schemeClr val="dk1"/>
                </a:solidFill>
                <a:latin typeface="Assistant"/>
                <a:ea typeface="Assistant"/>
                <a:cs typeface="Assistant"/>
                <a:sym typeface="Assistant"/>
              </a:rPr>
              <a:t>Asset Director</a:t>
            </a:r>
            <a:endParaRPr sz="1200" dirty="0"/>
          </a:p>
          <a:p>
            <a:pPr marL="0" marR="0" lvl="0" indent="0" algn="l">
              <a:spcBef>
                <a:spcPts val="0"/>
              </a:spcBef>
              <a:spcAft>
                <a:spcPts val="0"/>
              </a:spcAft>
              <a:buNone/>
            </a:pPr>
            <a:endParaRPr sz="1800" b="0" dirty="0">
              <a:solidFill>
                <a:schemeClr val="dk1"/>
              </a:solidFill>
              <a:latin typeface="Assistant"/>
              <a:ea typeface="Assistant"/>
              <a:cs typeface="Assistant"/>
              <a:sym typeface="Assistant"/>
            </a:endParaRPr>
          </a:p>
          <a:p>
            <a:pPr marL="0" marR="0" lvl="0" indent="0" algn="l">
              <a:spcBef>
                <a:spcPts val="0"/>
              </a:spcBef>
              <a:spcAft>
                <a:spcPts val="0"/>
              </a:spcAft>
              <a:buNone/>
            </a:pPr>
            <a:r>
              <a:rPr lang="en-US" sz="1800" b="0" dirty="0">
                <a:solidFill>
                  <a:srgbClr val="7798D4"/>
                </a:solidFill>
                <a:latin typeface="Assistant"/>
                <a:ea typeface="Assistant"/>
                <a:cs typeface="Assistant"/>
                <a:sym typeface="Assistant"/>
              </a:rPr>
              <a:t>Digital Content and Assets</a:t>
            </a:r>
            <a:endParaRPr sz="1800" b="0" dirty="0">
              <a:solidFill>
                <a:schemeClr val="dk1"/>
              </a:solidFill>
              <a:latin typeface="Assistant"/>
              <a:ea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ea typeface="Assistant"/>
                <a:cs typeface="Assistant"/>
                <a:sym typeface="Assistant"/>
              </a:rPr>
              <a:t>Creating and maintaining dedicated digital platforms to disseminate knowledge and increase Urban95’s visibility.</a:t>
            </a:r>
            <a:endParaRPr sz="1200" dirty="0"/>
          </a:p>
          <a:p>
            <a:pPr marL="1257300" lvl="2" indent="-342900">
              <a:buClr>
                <a:schemeClr val="dk1"/>
              </a:buClr>
              <a:buSzPts val="1800"/>
              <a:buFont typeface="Arial"/>
              <a:buChar char="•"/>
            </a:pPr>
            <a:r>
              <a:rPr lang="en-US" sz="1600" dirty="0">
                <a:solidFill>
                  <a:schemeClr val="dk1"/>
                </a:solidFill>
                <a:latin typeface="Assistant"/>
                <a:ea typeface="Assistant"/>
                <a:cs typeface="Assistant"/>
                <a:sym typeface="Assistant"/>
              </a:rPr>
              <a:t>Developing relevant materials for digital platforms (e.g., websites, social media, newsletters).</a:t>
            </a:r>
            <a:endParaRPr lang="he-IL" sz="1600" b="0" i="0" u="none" strike="noStrike" cap="none" dirty="0">
              <a:solidFill>
                <a:schemeClr val="dk1"/>
              </a:solidFill>
              <a:latin typeface="Assistant"/>
              <a:ea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ea typeface="Assistant"/>
                <a:cs typeface="Assistant"/>
                <a:sym typeface="Assistant"/>
              </a:rPr>
              <a:t>Publishing materials and tracking their reach.</a:t>
            </a:r>
            <a:endParaRPr lang="he-IL" sz="1600" dirty="0">
              <a:solidFill>
                <a:schemeClr val="dk1"/>
              </a:solidFill>
              <a:latin typeface="Assistant"/>
              <a:ea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cs typeface="Assistant"/>
                <a:sym typeface="Assistant"/>
              </a:rPr>
              <a:t>Planning and executing digital campaigns to promote Urban95 initiatives.</a:t>
            </a:r>
            <a:endParaRPr lang="he-IL" sz="1600" dirty="0">
              <a:solidFill>
                <a:schemeClr val="dk1"/>
              </a:solidFill>
              <a:latin typeface="Assistant"/>
              <a:cs typeface="Assistant"/>
              <a:sym typeface="Assistant"/>
            </a:endParaRPr>
          </a:p>
          <a:p>
            <a:pPr marL="1257300" lvl="2" indent="-342900">
              <a:buClr>
                <a:schemeClr val="dk1"/>
              </a:buClr>
              <a:buSzPts val="1800"/>
              <a:buFont typeface="Arial"/>
              <a:buChar char="•"/>
            </a:pPr>
            <a:r>
              <a:rPr lang="en-US" sz="1600" dirty="0">
                <a:solidFill>
                  <a:schemeClr val="dk1"/>
                </a:solidFill>
                <a:latin typeface="Assistant"/>
                <a:cs typeface="Assistant"/>
                <a:sym typeface="Assistant"/>
              </a:rPr>
              <a:t>Implementing strategies to foster user engagement, managing digital interactions, responding to inquiries, and building a dialogue with audiences.</a:t>
            </a:r>
            <a:endParaRPr sz="1600" dirty="0">
              <a:solidFill>
                <a:schemeClr val="dk1"/>
              </a:solidFill>
              <a:latin typeface="Assistant"/>
              <a:cs typeface="Assistant"/>
              <a:sym typeface="Assistant"/>
            </a:endParaRPr>
          </a:p>
        </p:txBody>
      </p:sp>
      <p:sp>
        <p:nvSpPr>
          <p:cNvPr id="1415" name="Google Shape;1415;p56"/>
          <p:cNvSpPr txBox="1"/>
          <p:nvPr/>
        </p:nvSpPr>
        <p:spPr>
          <a:xfrm>
            <a:off x="1748590" y="754013"/>
            <a:ext cx="8672252" cy="954067"/>
          </a:xfrm>
          <a:prstGeom prst="rect">
            <a:avLst/>
          </a:prstGeom>
          <a:noFill/>
          <a:ln>
            <a:noFill/>
          </a:ln>
        </p:spPr>
        <p:txBody>
          <a:bodyPr spcFirstLastPara="1" wrap="square" lIns="91425" tIns="45700" rIns="91425" bIns="45700" anchor="t" anchorCtr="0">
            <a:spAutoFit/>
          </a:bodyPr>
          <a:lstStyle/>
          <a:p>
            <a:pPr lvl="0">
              <a:lnSpc>
                <a:spcPct val="200000"/>
              </a:lnSpc>
            </a:pPr>
            <a:r>
              <a:rPr lang="en-US" sz="2800" b="1" dirty="0">
                <a:solidFill>
                  <a:schemeClr val="dk1"/>
                </a:solidFill>
                <a:latin typeface="Assistant ExtraBold"/>
                <a:ea typeface="Assistant ExtraBold"/>
                <a:cs typeface="Assistant ExtraBold"/>
                <a:sym typeface="Assistant ExtraBold"/>
              </a:rPr>
              <a:t>The Action Plan | </a:t>
            </a:r>
            <a:r>
              <a:rPr lang="en-US" sz="2800" dirty="0">
                <a:solidFill>
                  <a:schemeClr val="dk1"/>
                </a:solidFill>
                <a:latin typeface="Assistant" panose="020B0604020202020204" charset="-79"/>
                <a:ea typeface="Assistant ExtraBold"/>
                <a:cs typeface="Assistant" panose="020B0604020202020204" charset="-79"/>
                <a:sym typeface="Assistant ExtraBold"/>
              </a:rPr>
              <a:t>Role Description for the Urban Team</a:t>
            </a:r>
            <a:endParaRPr lang="en-US" sz="2800" dirty="0">
              <a:latin typeface="Assistant" panose="020B0604020202020204" charset="-79"/>
              <a:cs typeface="Assistant" panose="020B0604020202020204" charset="-79"/>
            </a:endParaRPr>
          </a:p>
        </p:txBody>
      </p:sp>
    </p:spTree>
    <p:extLst>
      <p:ext uri="{BB962C8B-B14F-4D97-AF65-F5344CB8AC3E}">
        <p14:creationId xmlns:p14="http://schemas.microsoft.com/office/powerpoint/2010/main" val="1519740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57"/>
          <p:cNvSpPr txBox="1"/>
          <p:nvPr/>
        </p:nvSpPr>
        <p:spPr>
          <a:xfrm>
            <a:off x="449456" y="1548688"/>
            <a:ext cx="6117112" cy="4572161"/>
          </a:xfrm>
          <a:prstGeom prst="rect">
            <a:avLst/>
          </a:prstGeom>
          <a:noFill/>
          <a:ln>
            <a:noFill/>
          </a:ln>
        </p:spPr>
        <p:txBody>
          <a:bodyPr spcFirstLastPara="1" wrap="square" lIns="91425" tIns="45700" rIns="91425" bIns="45700" anchor="ctr" anchorCtr="0">
            <a:noAutofit/>
          </a:bodyPr>
          <a:lstStyle/>
          <a:p>
            <a:pPr marL="0" marR="0" lvl="0" indent="0" algn="l">
              <a:spcBef>
                <a:spcPts val="0"/>
              </a:spcBef>
              <a:spcAft>
                <a:spcPts val="0"/>
              </a:spcAft>
              <a:buNone/>
            </a:pPr>
            <a:r>
              <a:rPr lang="en-US" sz="1600" b="1" dirty="0">
                <a:solidFill>
                  <a:srgbClr val="71C19F"/>
                </a:solidFill>
                <a:latin typeface="Assistant"/>
                <a:ea typeface="Assistant"/>
                <a:cs typeface="Assistant"/>
                <a:sym typeface="Assistant"/>
              </a:rPr>
              <a:t>Municipalities and Partnerships Director</a:t>
            </a:r>
            <a:endParaRPr sz="1100" dirty="0"/>
          </a:p>
          <a:p>
            <a:pPr marL="342900" lvl="0" indent="-342900">
              <a:buClr>
                <a:schemeClr val="dk1"/>
              </a:buClr>
              <a:buSzPts val="1800"/>
              <a:buFont typeface="Arial"/>
              <a:buChar char="•"/>
            </a:pPr>
            <a:r>
              <a:rPr lang="en-US" b="1" dirty="0">
                <a:solidFill>
                  <a:schemeClr val="dk1"/>
                </a:solidFill>
                <a:latin typeface="Assistant"/>
                <a:ea typeface="Assistant"/>
                <a:cs typeface="Assistant"/>
                <a:sym typeface="Assistant"/>
              </a:rPr>
              <a:t>Team</a:t>
            </a:r>
            <a:r>
              <a:rPr lang="en-US" dirty="0">
                <a:solidFill>
                  <a:schemeClr val="dk1"/>
                </a:solidFill>
                <a:latin typeface="Assistant"/>
                <a:ea typeface="Assistant"/>
                <a:cs typeface="Assistant"/>
                <a:sym typeface="Assistant"/>
              </a:rPr>
              <a:t>: Providing ongoing guidance and support for municipal leads.</a:t>
            </a:r>
            <a:endParaRPr lang="he-IL" dirty="0">
              <a:solidFill>
                <a:schemeClr val="dk1"/>
              </a:solidFill>
              <a:latin typeface="Assistant"/>
              <a:cs typeface="Assistant"/>
              <a:sym typeface="Assistant"/>
            </a:endParaRPr>
          </a:p>
          <a:p>
            <a:pPr marL="342900" marR="0" lvl="0" indent="-342900" algn="l">
              <a:spcBef>
                <a:spcPts val="0"/>
              </a:spcBef>
              <a:spcAft>
                <a:spcPts val="0"/>
              </a:spcAft>
              <a:buClr>
                <a:schemeClr val="dk1"/>
              </a:buClr>
              <a:buSzPts val="1800"/>
              <a:buFont typeface="Arial"/>
              <a:buChar char="•"/>
            </a:pPr>
            <a:r>
              <a:rPr lang="en-US" b="1" dirty="0">
                <a:solidFill>
                  <a:schemeClr val="dk1"/>
                </a:solidFill>
                <a:latin typeface="Assistant"/>
                <a:cs typeface="Assistant"/>
                <a:sym typeface="Assistant"/>
              </a:rPr>
              <a:t>Municipal Programs</a:t>
            </a:r>
            <a:endParaRPr b="1" dirty="0">
              <a:solidFill>
                <a:schemeClr val="dk1"/>
              </a:solidFill>
              <a:latin typeface="Assistant"/>
              <a:cs typeface="Assistant"/>
            </a:endParaRPr>
          </a:p>
          <a:p>
            <a:pPr marL="800100" lvl="1" indent="-342900">
              <a:buClr>
                <a:schemeClr val="dk1"/>
              </a:buClr>
              <a:buSzPts val="1800"/>
              <a:buFont typeface="Arial"/>
              <a:buChar char="•"/>
            </a:pPr>
            <a:r>
              <a:rPr lang="en-US" dirty="0">
                <a:solidFill>
                  <a:schemeClr val="dk1"/>
                </a:solidFill>
                <a:latin typeface="Assistant"/>
                <a:cs typeface="Assistant"/>
              </a:rPr>
              <a:t>Managing mentorship for Urban95 cities, including hands-on involvement to advance initiatives and develop solutions for early childhood and urban infrastructure challenges.</a:t>
            </a:r>
            <a:endParaRPr lang="he-IL" dirty="0">
              <a:solidFill>
                <a:schemeClr val="dk1"/>
              </a:solidFill>
              <a:latin typeface="Assistant"/>
              <a:cs typeface="Assistant"/>
            </a:endParaRPr>
          </a:p>
          <a:p>
            <a:pPr marL="800100" lvl="1" indent="-342900">
              <a:buClr>
                <a:schemeClr val="dk1"/>
              </a:buClr>
              <a:buSzPts val="1800"/>
              <a:buFont typeface="Arial"/>
              <a:buChar char="•"/>
            </a:pPr>
            <a:r>
              <a:rPr lang="en-US" dirty="0">
                <a:solidFill>
                  <a:schemeClr val="dk1"/>
                </a:solidFill>
                <a:latin typeface="Assistant"/>
                <a:ea typeface="Assistant"/>
                <a:cs typeface="Assistant"/>
                <a:sym typeface="Assistant"/>
              </a:rPr>
              <a:t>Direct management of municipal programs (network cities + lighthouse cities) from the advanced development phase through implementation.</a:t>
            </a:r>
            <a:endParaRPr sz="1100" dirty="0"/>
          </a:p>
          <a:p>
            <a:pPr marL="800100" lvl="1" indent="-342900">
              <a:buClr>
                <a:schemeClr val="dk1"/>
              </a:buClr>
              <a:buSzPts val="1800"/>
              <a:buFont typeface="Arial"/>
              <a:buChar char="•"/>
            </a:pPr>
            <a:r>
              <a:rPr lang="en-US" dirty="0">
                <a:solidFill>
                  <a:schemeClr val="dk1"/>
                </a:solidFill>
                <a:latin typeface="Assistant"/>
                <a:ea typeface="Assistant"/>
                <a:cs typeface="Assistant"/>
                <a:sym typeface="Assistant"/>
              </a:rPr>
              <a:t>Tel Aviv-Yafo Lighthouse partnership (city selection + tour).</a:t>
            </a:r>
            <a:endParaRPr sz="1100" dirty="0"/>
          </a:p>
          <a:p>
            <a:pPr marL="800100" lvl="1" indent="-342900">
              <a:buClr>
                <a:schemeClr val="dk1"/>
              </a:buClr>
              <a:buSzPts val="1800"/>
              <a:buFont typeface="Arial"/>
              <a:buChar char="•"/>
            </a:pPr>
            <a:r>
              <a:rPr lang="en-US" dirty="0">
                <a:solidFill>
                  <a:schemeClr val="dk1"/>
                </a:solidFill>
                <a:latin typeface="Assistant"/>
                <a:ea typeface="Assistant"/>
                <a:cs typeface="Assistant"/>
                <a:sym typeface="Assistant"/>
              </a:rPr>
              <a:t>Spearheading the development of partnerships with strategic cities and providing ongoing support.</a:t>
            </a:r>
            <a:endParaRPr sz="1100" dirty="0"/>
          </a:p>
          <a:p>
            <a:pPr marL="342900" lvl="0" indent="-342900">
              <a:buClr>
                <a:schemeClr val="dk1"/>
              </a:buClr>
              <a:buSzPts val="1800"/>
              <a:buFont typeface="Arial"/>
              <a:buChar char="•"/>
            </a:pPr>
            <a:r>
              <a:rPr lang="en-US" dirty="0">
                <a:solidFill>
                  <a:schemeClr val="dk1"/>
                </a:solidFill>
                <a:latin typeface="Assistant"/>
                <a:ea typeface="Assistant"/>
                <a:cs typeface="Assistant"/>
                <a:sym typeface="Assistant"/>
              </a:rPr>
              <a:t>Developing, organizing, and managing topic-specific calls for proposals (e.g., climate and heat, resilience and war).</a:t>
            </a:r>
            <a:endParaRPr sz="1100" dirty="0"/>
          </a:p>
          <a:p>
            <a:pPr marL="342900" lvl="0" indent="-342900">
              <a:buClr>
                <a:schemeClr val="dk1"/>
              </a:buClr>
              <a:buSzPts val="1800"/>
              <a:buFont typeface="Arial"/>
              <a:buChar char="•"/>
            </a:pPr>
            <a:r>
              <a:rPr lang="en-US" dirty="0">
                <a:solidFill>
                  <a:schemeClr val="dk1"/>
                </a:solidFill>
                <a:latin typeface="Assistant"/>
                <a:ea typeface="Assistant"/>
                <a:cs typeface="Assistant"/>
                <a:sym typeface="Assistant"/>
              </a:rPr>
              <a:t>Coordinating and managing cities’ participation in international programs (e.g., INSEAD, LSE).</a:t>
            </a:r>
            <a:endParaRPr b="0" dirty="0">
              <a:solidFill>
                <a:schemeClr val="dk1"/>
              </a:solidFill>
              <a:latin typeface="Assistant"/>
              <a:ea typeface="Assistant"/>
              <a:cs typeface="Assistant"/>
              <a:sym typeface="Assistant"/>
            </a:endParaRPr>
          </a:p>
          <a:p>
            <a:pPr marL="342900" lvl="1" indent="-342900">
              <a:buClr>
                <a:schemeClr val="dk1"/>
              </a:buClr>
              <a:buSzPts val="1800"/>
              <a:buFont typeface="Arial"/>
              <a:buChar char="•"/>
            </a:pPr>
            <a:r>
              <a:rPr lang="en-US" dirty="0">
                <a:solidFill>
                  <a:schemeClr val="dk1"/>
                </a:solidFill>
                <a:latin typeface="Assistant"/>
                <a:ea typeface="Assistant"/>
                <a:cs typeface="Assistant"/>
                <a:sym typeface="Assistant"/>
              </a:rPr>
              <a:t>Developing collaborations with various sectors to amplify the impact on municipalities.</a:t>
            </a:r>
            <a:endParaRPr lang="he-IL" b="0" dirty="0">
              <a:solidFill>
                <a:schemeClr val="dk1"/>
              </a:solidFill>
              <a:latin typeface="Assistant"/>
              <a:ea typeface="Assistant"/>
              <a:cs typeface="Assistant"/>
              <a:sym typeface="Assistant"/>
            </a:endParaRPr>
          </a:p>
          <a:p>
            <a:pPr marL="342900" lvl="0" indent="-342900">
              <a:buClr>
                <a:schemeClr val="dk1"/>
              </a:buClr>
              <a:buSzPts val="1800"/>
              <a:buFont typeface="Arial"/>
              <a:buChar char="•"/>
            </a:pPr>
            <a:r>
              <a:rPr lang="en-US" dirty="0">
                <a:solidFill>
                  <a:schemeClr val="dk1"/>
                </a:solidFill>
                <a:latin typeface="Assistant"/>
                <a:ea typeface="Assistant"/>
                <a:cs typeface="Assistant"/>
                <a:sym typeface="Assistant"/>
              </a:rPr>
              <a:t>Managing strategic partnerships, including overseeing and executing joint projects.</a:t>
            </a:r>
            <a:endParaRPr sz="1600" b="1" dirty="0">
              <a:solidFill>
                <a:srgbClr val="A1B8E1"/>
              </a:solidFill>
              <a:latin typeface="Assistant"/>
              <a:ea typeface="Assistant"/>
              <a:cs typeface="Assistant"/>
              <a:sym typeface="Assistant"/>
            </a:endParaRPr>
          </a:p>
        </p:txBody>
      </p:sp>
      <p:sp>
        <p:nvSpPr>
          <p:cNvPr id="1422" name="Google Shape;1422;p57"/>
          <p:cNvSpPr txBox="1"/>
          <p:nvPr/>
        </p:nvSpPr>
        <p:spPr>
          <a:xfrm>
            <a:off x="2245895" y="717732"/>
            <a:ext cx="9078652"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The Action Plan | </a:t>
            </a:r>
            <a:r>
              <a:rPr lang="en-US" sz="2400" dirty="0">
                <a:solidFill>
                  <a:schemeClr val="dk1"/>
                </a:solidFill>
                <a:latin typeface="Assistant" panose="020B0604020202020204" charset="-79"/>
                <a:ea typeface="Assistant ExtraBold"/>
                <a:cs typeface="Assistant" panose="020B0604020202020204" charset="-79"/>
                <a:sym typeface="Assistant ExtraBold"/>
              </a:rPr>
              <a:t>Role Description for the Urban Team</a:t>
            </a:r>
            <a:endParaRPr lang="en-US" sz="2400" dirty="0">
              <a:latin typeface="Assistant" panose="020B0604020202020204" charset="-79"/>
              <a:cs typeface="Assistant" panose="020B0604020202020204" charset="-79"/>
            </a:endParaRPr>
          </a:p>
        </p:txBody>
      </p:sp>
      <p:sp>
        <p:nvSpPr>
          <p:cNvPr id="3" name="TextBox 2">
            <a:extLst>
              <a:ext uri="{FF2B5EF4-FFF2-40B4-BE49-F238E27FC236}">
                <a16:creationId xmlns:a16="http://schemas.microsoft.com/office/drawing/2014/main" id="{52A85F89-5390-3960-FEAC-CDA27046E3C8}"/>
              </a:ext>
            </a:extLst>
          </p:cNvPr>
          <p:cNvSpPr txBox="1"/>
          <p:nvPr/>
        </p:nvSpPr>
        <p:spPr>
          <a:xfrm>
            <a:off x="7267074" y="1644406"/>
            <a:ext cx="3957851" cy="3093154"/>
          </a:xfrm>
          <a:prstGeom prst="rect">
            <a:avLst/>
          </a:prstGeom>
          <a:noFill/>
        </p:spPr>
        <p:txBody>
          <a:bodyPr wrap="square">
            <a:spAutoFit/>
          </a:bodyPr>
          <a:lstStyle/>
          <a:p>
            <a:pPr lvl="0"/>
            <a:r>
              <a:rPr lang="en-US" sz="1600" dirty="0">
                <a:solidFill>
                  <a:srgbClr val="92E2C2"/>
                </a:solidFill>
                <a:latin typeface="Assistant"/>
                <a:ea typeface="Assistant"/>
                <a:cs typeface="Assistant"/>
                <a:sym typeface="Assistant"/>
              </a:rPr>
              <a:t>Local Authority Leads and Directors of the Ultra-Orthodox, Arab, and General Society Sectors</a:t>
            </a:r>
            <a:endParaRPr lang="x-none" dirty="0"/>
          </a:p>
          <a:p>
            <a:pPr marL="342900" lvl="0" indent="-342900">
              <a:lnSpc>
                <a:spcPct val="150000"/>
              </a:lnSpc>
              <a:buClr>
                <a:schemeClr val="dk1"/>
              </a:buClr>
              <a:buSzPts val="1800"/>
              <a:buFont typeface="Arial"/>
              <a:buChar char="•"/>
            </a:pPr>
            <a:r>
              <a:rPr lang="en-US" dirty="0">
                <a:solidFill>
                  <a:schemeClr val="dk1"/>
                </a:solidFill>
                <a:latin typeface="Assistant"/>
                <a:ea typeface="Assistant"/>
                <a:cs typeface="Assistant"/>
                <a:sym typeface="Assistant"/>
              </a:rPr>
              <a:t>Co-management of the network cities training program</a:t>
            </a:r>
            <a:endParaRPr lang="x-none" dirty="0"/>
          </a:p>
          <a:p>
            <a:pPr marL="342900" lvl="0" indent="-342900">
              <a:lnSpc>
                <a:spcPct val="150000"/>
              </a:lnSpc>
              <a:buClr>
                <a:schemeClr val="dk1"/>
              </a:buClr>
              <a:buSzPts val="1800"/>
              <a:buFont typeface="Arial"/>
              <a:buChar char="•"/>
            </a:pPr>
            <a:r>
              <a:rPr lang="en-US" dirty="0">
                <a:solidFill>
                  <a:schemeClr val="dk1"/>
                </a:solidFill>
                <a:latin typeface="Assistant"/>
                <a:ea typeface="Assistant"/>
                <a:cs typeface="Assistant"/>
                <a:sym typeface="Assistant"/>
              </a:rPr>
              <a:t>Providing mentorship for 2-3 network cities</a:t>
            </a:r>
            <a:endParaRPr lang="x-none" dirty="0"/>
          </a:p>
          <a:p>
            <a:pPr marL="342900" lvl="0" indent="-342900">
              <a:lnSpc>
                <a:spcPct val="150000"/>
              </a:lnSpc>
              <a:buClr>
                <a:schemeClr val="dk1"/>
              </a:buClr>
              <a:buSzPts val="1800"/>
              <a:buFont typeface="Arial"/>
              <a:buChar char="•"/>
            </a:pPr>
            <a:r>
              <a:rPr lang="en-US" dirty="0">
                <a:solidFill>
                  <a:schemeClr val="dk1"/>
                </a:solidFill>
                <a:latin typeface="Assistant"/>
                <a:ea typeface="Assistant"/>
                <a:cs typeface="Assistant"/>
                <a:sym typeface="Assistant"/>
              </a:rPr>
              <a:t>Providing mentorship for 2-3 lighthouse cities</a:t>
            </a:r>
            <a:endParaRPr lang="x-none" dirty="0"/>
          </a:p>
          <a:p>
            <a:pPr marL="342900" lvl="0" indent="-342900">
              <a:lnSpc>
                <a:spcPct val="150000"/>
              </a:lnSpc>
              <a:buClr>
                <a:schemeClr val="dk1"/>
              </a:buClr>
              <a:buSzPts val="1800"/>
              <a:buFont typeface="Arial"/>
              <a:buChar char="•"/>
            </a:pPr>
            <a:r>
              <a:rPr lang="en-US" dirty="0">
                <a:solidFill>
                  <a:schemeClr val="dk1"/>
                </a:solidFill>
                <a:latin typeface="Assistant"/>
                <a:ea typeface="Assistant"/>
                <a:cs typeface="Assistant"/>
                <a:sym typeface="Assistant"/>
              </a:rPr>
              <a:t>Supporting a partnership with a strategic city</a:t>
            </a:r>
            <a:endParaRPr lang="x-none" b="0" dirty="0">
              <a:solidFill>
                <a:schemeClr val="dk1"/>
              </a:solidFill>
              <a:latin typeface="Assistant"/>
              <a:ea typeface="Assistant"/>
              <a:cs typeface="Assistant"/>
              <a:sym typeface="Assistant"/>
            </a:endParaRPr>
          </a:p>
          <a:p>
            <a:pPr marL="342900" lvl="0" indent="-342900">
              <a:lnSpc>
                <a:spcPct val="150000"/>
              </a:lnSpc>
              <a:buClr>
                <a:schemeClr val="dk1"/>
              </a:buClr>
              <a:buSzPts val="1800"/>
              <a:buFont typeface="Arial"/>
              <a:buChar char="•"/>
            </a:pPr>
            <a:r>
              <a:rPr lang="en-US" dirty="0">
                <a:solidFill>
                  <a:schemeClr val="dk1"/>
                </a:solidFill>
                <a:latin typeface="Assistant"/>
                <a:ea typeface="Assistant"/>
                <a:cs typeface="Assistant"/>
                <a:sym typeface="Assistant"/>
              </a:rPr>
              <a:t>Initiating, leading, and managing a sectoral or topic-specific strategic project</a:t>
            </a:r>
            <a:endParaRPr lang="x-none" dirty="0"/>
          </a:p>
        </p:txBody>
      </p:sp>
    </p:spTree>
    <p:extLst>
      <p:ext uri="{BB962C8B-B14F-4D97-AF65-F5344CB8AC3E}">
        <p14:creationId xmlns:p14="http://schemas.microsoft.com/office/powerpoint/2010/main" val="1553781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58"/>
          <p:cNvSpPr txBox="1"/>
          <p:nvPr/>
        </p:nvSpPr>
        <p:spPr>
          <a:xfrm>
            <a:off x="8997691" y="1130217"/>
            <a:ext cx="774571"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800" b="1">
                <a:solidFill>
                  <a:schemeClr val="lt1"/>
                </a:solidFill>
                <a:latin typeface="Assistant"/>
                <a:ea typeface="Assistant"/>
                <a:cs typeface="Assistant"/>
                <a:sym typeface="Assistant"/>
              </a:rPr>
              <a:t>קהילה</a:t>
            </a:r>
            <a:endParaRPr sz="1800" b="1">
              <a:solidFill>
                <a:schemeClr val="lt1"/>
              </a:solidFill>
              <a:latin typeface="Assistant"/>
              <a:ea typeface="Assistant"/>
              <a:cs typeface="Assistant"/>
              <a:sym typeface="Assistant"/>
            </a:endParaRPr>
          </a:p>
        </p:txBody>
      </p:sp>
      <p:sp>
        <p:nvSpPr>
          <p:cNvPr id="1442" name="Google Shape;1442;p58"/>
          <p:cNvSpPr txBox="1"/>
          <p:nvPr/>
        </p:nvSpPr>
        <p:spPr>
          <a:xfrm>
            <a:off x="8081298" y="1778821"/>
            <a:ext cx="3489889" cy="209284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a:solidFill>
                  <a:srgbClr val="ABE3CD"/>
                </a:solidFill>
                <a:latin typeface="Assistant"/>
                <a:ea typeface="Assistant"/>
                <a:cs typeface="Assistant"/>
                <a:sym typeface="Assistant"/>
              </a:rPr>
              <a:t>Community</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Urban95 Global Network</a:t>
            </a:r>
            <a:br>
              <a:rPr lang="x-none" sz="1600"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Connections with the BVL Foundation and international stakeholders </a:t>
            </a:r>
            <a:br>
              <a:rPr lang="en-US"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Peer learning</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The Urban Israel Community</a:t>
            </a:r>
            <a:br>
              <a:rPr lang="x-none" sz="1600"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Managing and fostering  connections between the Urban community and the Council’s Initiatives</a:t>
            </a:r>
            <a:endParaRPr sz="1600" dirty="0">
              <a:solidFill>
                <a:schemeClr val="dk1"/>
              </a:solidFill>
              <a:latin typeface="Assistant"/>
              <a:ea typeface="Assistant"/>
              <a:cs typeface="Assistant"/>
              <a:sym typeface="Assistant"/>
            </a:endParaRPr>
          </a:p>
        </p:txBody>
      </p:sp>
      <p:sp>
        <p:nvSpPr>
          <p:cNvPr id="1443" name="Google Shape;1443;p58"/>
          <p:cNvSpPr txBox="1"/>
          <p:nvPr/>
        </p:nvSpPr>
        <p:spPr>
          <a:xfrm>
            <a:off x="8542758" y="3965351"/>
            <a:ext cx="2827466" cy="892552"/>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br>
              <a:rPr lang="x-none" sz="1600">
                <a:solidFill>
                  <a:schemeClr val="dk1"/>
                </a:solidFill>
                <a:latin typeface="Assistant"/>
                <a:ea typeface="Assistant"/>
                <a:cs typeface="Assistant"/>
                <a:sym typeface="Assistant"/>
              </a:rPr>
            </a:br>
            <a:br>
              <a:rPr lang="x-none" sz="1800">
                <a:solidFill>
                  <a:schemeClr val="dk1"/>
                </a:solidFill>
                <a:latin typeface="Assistant"/>
                <a:ea typeface="Assistant"/>
                <a:cs typeface="Assistant"/>
                <a:sym typeface="Assistant"/>
              </a:rPr>
            </a:br>
            <a:endParaRPr sz="1800">
              <a:solidFill>
                <a:schemeClr val="dk1"/>
              </a:solidFill>
              <a:latin typeface="Assistant"/>
              <a:ea typeface="Assistant"/>
              <a:cs typeface="Assistant"/>
              <a:sym typeface="Assistant"/>
            </a:endParaRPr>
          </a:p>
        </p:txBody>
      </p:sp>
      <p:sp>
        <p:nvSpPr>
          <p:cNvPr id="1444" name="Google Shape;1444;p58"/>
          <p:cNvSpPr txBox="1"/>
          <p:nvPr/>
        </p:nvSpPr>
        <p:spPr>
          <a:xfrm>
            <a:off x="8081298" y="4169265"/>
            <a:ext cx="3349111" cy="2308284"/>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a:solidFill>
                  <a:srgbClr val="71C19F"/>
                </a:solidFill>
                <a:latin typeface="Assistant"/>
                <a:ea typeface="Assistant"/>
                <a:cs typeface="Assistant"/>
                <a:sym typeface="Assistant"/>
              </a:rPr>
              <a:t>Knowledge</a:t>
            </a:r>
            <a:endParaRPr sz="1200" dirty="0"/>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Sharing and Making Knowledge Accessible</a:t>
            </a:r>
            <a:br>
              <a:rPr lang="en-US"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The Council Conference</a:t>
            </a:r>
            <a:br>
              <a:rPr lang="en-US"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Knowledge dissemination and training in collaboration with the Public Space Department, for example</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Knowledge Development</a:t>
            </a:r>
            <a:br>
              <a:rPr lang="x-none" sz="1600"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Extracting practical knowledge and modeling </a:t>
            </a:r>
            <a:endParaRPr sz="1200" dirty="0"/>
          </a:p>
        </p:txBody>
      </p:sp>
      <p:sp>
        <p:nvSpPr>
          <p:cNvPr id="1445" name="Google Shape;1445;p58"/>
          <p:cNvSpPr txBox="1"/>
          <p:nvPr/>
        </p:nvSpPr>
        <p:spPr>
          <a:xfrm>
            <a:off x="298919" y="1837381"/>
            <a:ext cx="3208412" cy="2092840"/>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a:solidFill>
                  <a:srgbClr val="A1B8E1"/>
                </a:solidFill>
                <a:latin typeface="Assistant"/>
                <a:ea typeface="Assistant"/>
                <a:cs typeface="Assistant"/>
                <a:sym typeface="Assistant"/>
              </a:rPr>
              <a:t>Municipal Programs</a:t>
            </a:r>
            <a:endParaRPr sz="1200" dirty="0"/>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Engagement with Municipal Leadership</a:t>
            </a:r>
            <a:br>
              <a:rPr lang="en-US"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Consultations, screening processes, and agenda promotion</a:t>
            </a:r>
            <a:endParaRPr lang="en-US" sz="1600" dirty="0">
              <a:solidFill>
                <a:schemeClr val="dk1"/>
              </a:solidFill>
              <a:latin typeface="Assistant"/>
              <a:ea typeface="Assistant"/>
              <a:cs typeface="Assistant"/>
              <a:sym typeface="Assistant"/>
            </a:endParaRPr>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Integrating Content into Programs</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The importance of public spaces</a:t>
            </a:r>
            <a:br>
              <a:rPr lang="x-none"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Climate change</a:t>
            </a:r>
            <a:endParaRPr sz="1200" dirty="0"/>
          </a:p>
        </p:txBody>
      </p:sp>
      <p:sp>
        <p:nvSpPr>
          <p:cNvPr id="1446" name="Google Shape;1446;p58"/>
          <p:cNvSpPr txBox="1"/>
          <p:nvPr/>
        </p:nvSpPr>
        <p:spPr>
          <a:xfrm>
            <a:off x="202527" y="4169265"/>
            <a:ext cx="3599290" cy="2339061"/>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a:solidFill>
                  <a:srgbClr val="8DE9E7"/>
                </a:solidFill>
                <a:latin typeface="Assistant"/>
                <a:ea typeface="Assistant"/>
                <a:cs typeface="Assistant"/>
                <a:sym typeface="Assistant"/>
              </a:rPr>
              <a:t>Strategic Partnerships</a:t>
            </a:r>
            <a:endParaRPr sz="1600" b="1" dirty="0">
              <a:solidFill>
                <a:srgbClr val="8DE9E7"/>
              </a:solidFill>
              <a:latin typeface="Assistant"/>
              <a:ea typeface="Assistant"/>
              <a:cs typeface="Assistant"/>
              <a:sym typeface="Assistant"/>
            </a:endParaRPr>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Internal – Interfaces with the Council</a:t>
            </a:r>
            <a:br>
              <a:rPr lang="x-none" sz="1600" dirty="0">
                <a:solidFill>
                  <a:schemeClr val="dk1"/>
                </a:solidFill>
                <a:latin typeface="Assistant"/>
                <a:ea typeface="Assistant"/>
                <a:cs typeface="Assistant"/>
                <a:sym typeface="Assistant"/>
              </a:rPr>
            </a:br>
            <a:r>
              <a:rPr lang="en-US" sz="1600" dirty="0">
                <a:solidFill>
                  <a:schemeClr val="dk1"/>
                </a:solidFill>
                <a:latin typeface="Assistant"/>
                <a:ea typeface="Assistant"/>
                <a:cs typeface="Assistant"/>
                <a:sym typeface="Assistant"/>
              </a:rPr>
              <a:t>The </a:t>
            </a:r>
            <a:r>
              <a:rPr lang="en-US" dirty="0">
                <a:solidFill>
                  <a:schemeClr val="dk1"/>
                </a:solidFill>
                <a:latin typeface="Assistant"/>
                <a:ea typeface="Assistant"/>
                <a:cs typeface="Assistant"/>
                <a:sym typeface="Assistant"/>
              </a:rPr>
              <a:t>Forestry Center / The Public Space Department (participation in training sessions, joint initiatives with another municipality)</a:t>
            </a:r>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External – Partnerships with Other Stakeholders:</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Government Ministries, the Tel Aviv-Yafo Municipality, </a:t>
            </a:r>
            <a:r>
              <a:rPr lang="en-US" dirty="0" err="1">
                <a:solidFill>
                  <a:schemeClr val="dk1"/>
                </a:solidFill>
                <a:latin typeface="Assistant"/>
                <a:ea typeface="Assistant"/>
                <a:cs typeface="Assistant"/>
                <a:sym typeface="Assistant"/>
              </a:rPr>
              <a:t>Ma’oz</a:t>
            </a:r>
            <a:endParaRPr sz="1200" dirty="0"/>
          </a:p>
        </p:txBody>
      </p:sp>
      <p:sp>
        <p:nvSpPr>
          <p:cNvPr id="1447" name="Google Shape;1447;p58"/>
          <p:cNvSpPr txBox="1"/>
          <p:nvPr/>
        </p:nvSpPr>
        <p:spPr>
          <a:xfrm>
            <a:off x="940986" y="874608"/>
            <a:ext cx="10293836"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The Action Plan | </a:t>
            </a:r>
            <a:r>
              <a:rPr lang="en-US" sz="2400" dirty="0">
                <a:solidFill>
                  <a:schemeClr val="dk1"/>
                </a:solidFill>
                <a:latin typeface="Assistant" panose="020B0604020202020204" charset="-79"/>
                <a:ea typeface="Assistant ExtraBold"/>
                <a:cs typeface="Assistant" panose="020B0604020202020204" charset="-79"/>
                <a:sym typeface="Assistant ExtraBold"/>
              </a:rPr>
              <a:t>Partnership Framework within the Green Building Council</a:t>
            </a:r>
            <a:endParaRPr sz="1200" dirty="0">
              <a:latin typeface="Assistant" panose="020B0604020202020204" charset="-79"/>
              <a:cs typeface="Assistant" panose="020B0604020202020204" charset="-79"/>
            </a:endParaRPr>
          </a:p>
        </p:txBody>
      </p:sp>
      <p:grpSp>
        <p:nvGrpSpPr>
          <p:cNvPr id="2" name="Google Shape;944;p32">
            <a:extLst>
              <a:ext uri="{FF2B5EF4-FFF2-40B4-BE49-F238E27FC236}">
                <a16:creationId xmlns:a16="http://schemas.microsoft.com/office/drawing/2014/main" id="{1155D2EA-5B57-3E01-07A7-7790D40874BA}"/>
              </a:ext>
            </a:extLst>
          </p:cNvPr>
          <p:cNvGrpSpPr/>
          <p:nvPr/>
        </p:nvGrpSpPr>
        <p:grpSpPr>
          <a:xfrm>
            <a:off x="3563283" y="1826557"/>
            <a:ext cx="4420658" cy="4420658"/>
            <a:chOff x="3772608" y="1005326"/>
            <a:chExt cx="4755571" cy="4755571"/>
          </a:xfrm>
        </p:grpSpPr>
        <p:sp>
          <p:nvSpPr>
            <p:cNvPr id="3" name="Google Shape;945;p32">
              <a:extLst>
                <a:ext uri="{FF2B5EF4-FFF2-40B4-BE49-F238E27FC236}">
                  <a16:creationId xmlns:a16="http://schemas.microsoft.com/office/drawing/2014/main" id="{0DFFE1BC-5EF5-0809-1941-4ACD253B3A71}"/>
                </a:ext>
              </a:extLst>
            </p:cNvPr>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600">
                <a:solidFill>
                  <a:schemeClr val="lt1"/>
                </a:solidFill>
                <a:latin typeface="Calibri"/>
                <a:ea typeface="Calibri"/>
                <a:cs typeface="Calibri"/>
                <a:sym typeface="Calibri"/>
              </a:endParaRPr>
            </a:p>
          </p:txBody>
        </p:sp>
        <p:grpSp>
          <p:nvGrpSpPr>
            <p:cNvPr id="4" name="Google Shape;946;p32">
              <a:extLst>
                <a:ext uri="{FF2B5EF4-FFF2-40B4-BE49-F238E27FC236}">
                  <a16:creationId xmlns:a16="http://schemas.microsoft.com/office/drawing/2014/main" id="{583547A7-4F20-0510-9275-7D0083132113}"/>
                </a:ext>
              </a:extLst>
            </p:cNvPr>
            <p:cNvGrpSpPr/>
            <p:nvPr/>
          </p:nvGrpSpPr>
          <p:grpSpPr>
            <a:xfrm>
              <a:off x="4186625" y="1528378"/>
              <a:ext cx="3927537" cy="3908307"/>
              <a:chOff x="1045872" y="52167"/>
              <a:chExt cx="3927537" cy="3908307"/>
            </a:xfrm>
          </p:grpSpPr>
          <p:sp>
            <p:nvSpPr>
              <p:cNvPr id="6" name="Google Shape;947;p32">
                <a:extLst>
                  <a:ext uri="{FF2B5EF4-FFF2-40B4-BE49-F238E27FC236}">
                    <a16:creationId xmlns:a16="http://schemas.microsoft.com/office/drawing/2014/main" id="{16B4F4CA-7CFF-71A6-18D5-C391650EB0C1}"/>
                  </a:ext>
                </a:extLst>
              </p:cNvPr>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7" name="Google Shape;948;p32">
                <a:extLst>
                  <a:ext uri="{FF2B5EF4-FFF2-40B4-BE49-F238E27FC236}">
                    <a16:creationId xmlns:a16="http://schemas.microsoft.com/office/drawing/2014/main" id="{AA0F15D2-8566-A5B1-A4E8-90596F6AB9CF}"/>
                  </a:ext>
                </a:extLst>
              </p:cNvPr>
              <p:cNvSpPr txBox="1"/>
              <p:nvPr/>
            </p:nvSpPr>
            <p:spPr>
              <a:xfrm>
                <a:off x="3043667" y="1124868"/>
                <a:ext cx="1541036"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a:solidFill>
                      <a:schemeClr val="lt1"/>
                    </a:solidFill>
                    <a:latin typeface="Assistant"/>
                    <a:ea typeface="Assistant"/>
                    <a:cs typeface="Assistant"/>
                    <a:sym typeface="Assistant"/>
                  </a:rPr>
                  <a:t>Municipal Programs</a:t>
                </a:r>
                <a:endParaRPr sz="2000" b="1" dirty="0">
                  <a:solidFill>
                    <a:schemeClr val="lt1"/>
                  </a:solidFill>
                  <a:latin typeface="Assistant"/>
                  <a:ea typeface="Assistant"/>
                  <a:cs typeface="Assistant"/>
                  <a:sym typeface="Assistant"/>
                </a:endParaRPr>
              </a:p>
            </p:txBody>
          </p:sp>
          <p:sp>
            <p:nvSpPr>
              <p:cNvPr id="8" name="Google Shape;949;p32">
                <a:extLst>
                  <a:ext uri="{FF2B5EF4-FFF2-40B4-BE49-F238E27FC236}">
                    <a16:creationId xmlns:a16="http://schemas.microsoft.com/office/drawing/2014/main" id="{F70BC9AD-5A50-EDFC-0352-66B3DB472EAE}"/>
                  </a:ext>
                </a:extLst>
              </p:cNvPr>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9" name="Google Shape;950;p32">
                <a:extLst>
                  <a:ext uri="{FF2B5EF4-FFF2-40B4-BE49-F238E27FC236}">
                    <a16:creationId xmlns:a16="http://schemas.microsoft.com/office/drawing/2014/main" id="{9B7FD613-CDC2-3153-71D0-B291891C37D1}"/>
                  </a:ext>
                </a:extLst>
              </p:cNvPr>
              <p:cNvSpPr txBox="1"/>
              <p:nvPr/>
            </p:nvSpPr>
            <p:spPr>
              <a:xfrm>
                <a:off x="2097665" y="2529582"/>
                <a:ext cx="1805784" cy="882829"/>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a:solidFill>
                      <a:schemeClr val="lt1"/>
                    </a:solidFill>
                    <a:latin typeface="Assistant"/>
                    <a:ea typeface="Assistant"/>
                    <a:cs typeface="Assistant"/>
                    <a:sym typeface="Assistant"/>
                  </a:rPr>
                  <a:t>Strategic Partnerships</a:t>
                </a:r>
                <a:endParaRPr sz="2000" b="1" dirty="0">
                  <a:solidFill>
                    <a:schemeClr val="lt1"/>
                  </a:solidFill>
                  <a:latin typeface="Assistant"/>
                  <a:ea typeface="Assistant"/>
                  <a:cs typeface="Assistant"/>
                  <a:sym typeface="Assistant"/>
                </a:endParaRPr>
              </a:p>
            </p:txBody>
          </p:sp>
          <p:sp>
            <p:nvSpPr>
              <p:cNvPr id="10" name="Google Shape;951;p32">
                <a:extLst>
                  <a:ext uri="{FF2B5EF4-FFF2-40B4-BE49-F238E27FC236}">
                    <a16:creationId xmlns:a16="http://schemas.microsoft.com/office/drawing/2014/main" id="{4B6C86D1-C208-FB7A-5924-8C44C6B5FDC9}"/>
                  </a:ext>
                </a:extLst>
              </p:cNvPr>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1" name="Google Shape;952;p32">
                <a:extLst>
                  <a:ext uri="{FF2B5EF4-FFF2-40B4-BE49-F238E27FC236}">
                    <a16:creationId xmlns:a16="http://schemas.microsoft.com/office/drawing/2014/main" id="{BC1EF76B-ED39-2FF1-1EE6-6C8EF6B58A93}"/>
                  </a:ext>
                </a:extLst>
              </p:cNvPr>
              <p:cNvSpPr txBox="1"/>
              <p:nvPr/>
            </p:nvSpPr>
            <p:spPr>
              <a:xfrm>
                <a:off x="1379659" y="1081985"/>
                <a:ext cx="1525163"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US" sz="2000" b="1" dirty="0">
                    <a:solidFill>
                      <a:schemeClr val="lt1"/>
                    </a:solidFill>
                    <a:latin typeface="Assistant"/>
                    <a:ea typeface="Assistant"/>
                    <a:cs typeface="Assistant"/>
                    <a:sym typeface="Assistant"/>
                  </a:rPr>
                  <a:t>Knowledge</a:t>
                </a:r>
                <a:endParaRPr sz="2000" b="1" dirty="0">
                  <a:solidFill>
                    <a:schemeClr val="lt1"/>
                  </a:solidFill>
                  <a:latin typeface="Assistant"/>
                  <a:ea typeface="Assistant"/>
                  <a:cs typeface="Assistant"/>
                  <a:sym typeface="Assistant"/>
                </a:endParaRPr>
              </a:p>
            </p:txBody>
          </p:sp>
          <p:sp>
            <p:nvSpPr>
              <p:cNvPr id="12" name="Google Shape;953;p32">
                <a:extLst>
                  <a:ext uri="{FF2B5EF4-FFF2-40B4-BE49-F238E27FC236}">
                    <a16:creationId xmlns:a16="http://schemas.microsoft.com/office/drawing/2014/main" id="{A774A5EE-323F-D3C2-ABF1-F7226D10AB5D}"/>
                  </a:ext>
                </a:extLst>
              </p:cNvPr>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3" name="Google Shape;954;p32">
                <a:extLst>
                  <a:ext uri="{FF2B5EF4-FFF2-40B4-BE49-F238E27FC236}">
                    <a16:creationId xmlns:a16="http://schemas.microsoft.com/office/drawing/2014/main" id="{81A941FF-1AA2-9A13-252F-AEE2A2E7DC13}"/>
                  </a:ext>
                </a:extLst>
              </p:cNvPr>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sp>
            <p:nvSpPr>
              <p:cNvPr id="14" name="Google Shape;955;p32">
                <a:extLst>
                  <a:ext uri="{FF2B5EF4-FFF2-40B4-BE49-F238E27FC236}">
                    <a16:creationId xmlns:a16="http://schemas.microsoft.com/office/drawing/2014/main" id="{D32CAAA8-8954-0592-AAD5-8B69C1DC964A}"/>
                  </a:ext>
                </a:extLst>
              </p:cNvPr>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200"/>
              </a:p>
            </p:txBody>
          </p:sp>
        </p:grpSp>
        <p:sp>
          <p:nvSpPr>
            <p:cNvPr id="5" name="Google Shape;956;p32">
              <a:extLst>
                <a:ext uri="{FF2B5EF4-FFF2-40B4-BE49-F238E27FC236}">
                  <a16:creationId xmlns:a16="http://schemas.microsoft.com/office/drawing/2014/main" id="{0E427257-D133-DFC0-37CC-63EBAD85F9AC}"/>
                </a:ext>
              </a:extLst>
            </p:cNvPr>
            <p:cNvSpPr txBox="1"/>
            <p:nvPr/>
          </p:nvSpPr>
          <p:spPr>
            <a:xfrm>
              <a:off x="5292474" y="1212452"/>
              <a:ext cx="1690435" cy="43037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2000" b="1" dirty="0">
                  <a:solidFill>
                    <a:schemeClr val="lt1"/>
                  </a:solidFill>
                  <a:latin typeface="Assistant"/>
                  <a:ea typeface="Assistant"/>
                  <a:cs typeface="Assistant"/>
                  <a:sym typeface="Assistant"/>
                </a:rPr>
                <a:t>Community</a:t>
              </a:r>
              <a:endParaRPr sz="20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132623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
          <p:cNvSpPr txBox="1"/>
          <p:nvPr/>
        </p:nvSpPr>
        <p:spPr>
          <a:xfrm>
            <a:off x="3806495" y="2971476"/>
            <a:ext cx="2447417" cy="1200288"/>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a:lnSpc>
                <a:spcPct val="150000"/>
              </a:lnSpc>
              <a:spcBef>
                <a:spcPts val="0"/>
              </a:spcBef>
              <a:spcAft>
                <a:spcPts val="0"/>
              </a:spcAft>
              <a:buClr>
                <a:schemeClr val="dk1"/>
              </a:buClr>
              <a:buSzPts val="1600"/>
              <a:buFont typeface="Noto Sans Symbols"/>
              <a:buChar char="▪"/>
            </a:pPr>
            <a:r>
              <a:rPr lang="en-US" sz="1600" dirty="0">
                <a:solidFill>
                  <a:schemeClr val="dk1"/>
                </a:solidFill>
                <a:latin typeface="Assistant"/>
                <a:ea typeface="Assistant"/>
                <a:cs typeface="Assistant"/>
                <a:sym typeface="Assistant"/>
              </a:rPr>
              <a:t>Teamwork meetings</a:t>
            </a:r>
            <a:endParaRPr sz="1600" dirty="0">
              <a:solidFill>
                <a:schemeClr val="dk1"/>
              </a:solidFill>
              <a:latin typeface="Assistant"/>
              <a:ea typeface="Assistant"/>
              <a:cs typeface="Assistant"/>
              <a:sym typeface="Assistant"/>
            </a:endParaRPr>
          </a:p>
          <a:p>
            <a:pPr marL="285750" marR="0" lvl="0" indent="-285750" algn="l">
              <a:lnSpc>
                <a:spcPct val="150000"/>
              </a:lnSpc>
              <a:spcBef>
                <a:spcPts val="0"/>
              </a:spcBef>
              <a:spcAft>
                <a:spcPts val="0"/>
              </a:spcAft>
              <a:buClr>
                <a:schemeClr val="dk1"/>
              </a:buClr>
              <a:buSzPts val="1600"/>
              <a:buFont typeface="Noto Sans Symbols"/>
              <a:buChar char="▪"/>
            </a:pPr>
            <a:r>
              <a:rPr lang="en-US" sz="1600" dirty="0">
                <a:solidFill>
                  <a:schemeClr val="dk1"/>
                </a:solidFill>
                <a:latin typeface="Assistant"/>
                <a:ea typeface="Assistant"/>
                <a:cs typeface="Assistant"/>
                <a:sym typeface="Assistant"/>
              </a:rPr>
              <a:t>Extracting </a:t>
            </a:r>
            <a:r>
              <a:rPr lang="en-US" sz="1600" b="1" dirty="0">
                <a:solidFill>
                  <a:schemeClr val="dk1"/>
                </a:solidFill>
                <a:latin typeface="Assistant"/>
                <a:ea typeface="Assistant"/>
                <a:cs typeface="Assistant"/>
                <a:sym typeface="Assistant"/>
              </a:rPr>
              <a:t>practical knowledge</a:t>
            </a:r>
            <a:endParaRPr b="1" dirty="0"/>
          </a:p>
        </p:txBody>
      </p:sp>
      <p:sp>
        <p:nvSpPr>
          <p:cNvPr id="520" name="Google Shape;520;p5"/>
          <p:cNvSpPr txBox="1"/>
          <p:nvPr/>
        </p:nvSpPr>
        <p:spPr>
          <a:xfrm>
            <a:off x="3098874" y="623340"/>
            <a:ext cx="6122585"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The Work Process | </a:t>
            </a:r>
            <a:r>
              <a:rPr lang="en-US" sz="2800" dirty="0">
                <a:solidFill>
                  <a:schemeClr val="dk1"/>
                </a:solidFill>
                <a:latin typeface="Assistant" panose="020B0604020202020204" charset="-79"/>
                <a:ea typeface="Assistant ExtraBold"/>
                <a:cs typeface="Assistant" panose="020B0604020202020204" charset="-79"/>
                <a:sym typeface="Assistant ExtraBold"/>
              </a:rPr>
              <a:t>Milestones</a:t>
            </a:r>
            <a:endParaRPr sz="1200" dirty="0">
              <a:latin typeface="Assistant" panose="020B0604020202020204" charset="-79"/>
              <a:cs typeface="Assistant" panose="020B0604020202020204" charset="-79"/>
            </a:endParaRPr>
          </a:p>
        </p:txBody>
      </p:sp>
      <p:sp>
        <p:nvSpPr>
          <p:cNvPr id="521" name="Google Shape;521;p5"/>
          <p:cNvSpPr/>
          <p:nvPr/>
        </p:nvSpPr>
        <p:spPr>
          <a:xfrm rot="10800000">
            <a:off x="78843" y="2363273"/>
            <a:ext cx="11450082" cy="540000"/>
          </a:xfrm>
          <a:prstGeom prst="rect">
            <a:avLst/>
          </a:prstGeom>
          <a:gradFill>
            <a:gsLst>
              <a:gs pos="0">
                <a:srgbClr val="47BA83"/>
              </a:gs>
              <a:gs pos="39000">
                <a:srgbClr val="47BA83"/>
              </a:gs>
              <a:gs pos="61000">
                <a:srgbClr val="3B989D"/>
              </a:gs>
              <a:gs pos="86000">
                <a:srgbClr val="2E75B5">
                  <a:alpha val="74901"/>
                </a:srgbClr>
              </a:gs>
              <a:gs pos="100000">
                <a:srgbClr val="2E75B5">
                  <a:alpha val="74901"/>
                </a:srgbClr>
              </a:gs>
            </a:gsLst>
            <a:lin ang="10800000" scaled="0"/>
          </a:gra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600">
              <a:solidFill>
                <a:schemeClr val="lt1"/>
              </a:solidFill>
              <a:latin typeface="Assistant"/>
              <a:ea typeface="Assistant"/>
              <a:cs typeface="Assistant"/>
              <a:sym typeface="Assistant"/>
            </a:endParaRPr>
          </a:p>
        </p:txBody>
      </p:sp>
      <p:sp>
        <p:nvSpPr>
          <p:cNvPr id="522" name="Google Shape;522;p5"/>
          <p:cNvSpPr txBox="1"/>
          <p:nvPr/>
        </p:nvSpPr>
        <p:spPr>
          <a:xfrm>
            <a:off x="322398" y="1648780"/>
            <a:ext cx="1980249"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rgbClr val="47BA83"/>
                </a:solidFill>
                <a:latin typeface="Assistant"/>
                <a:ea typeface="Assistant"/>
                <a:cs typeface="Assistant"/>
                <a:sym typeface="Assistant"/>
              </a:rPr>
              <a:t>Current Situation Analysis</a:t>
            </a:r>
            <a:endParaRPr sz="1200" dirty="0"/>
          </a:p>
        </p:txBody>
      </p:sp>
      <p:sp>
        <p:nvSpPr>
          <p:cNvPr id="523" name="Google Shape;523;p5"/>
          <p:cNvSpPr txBox="1"/>
          <p:nvPr/>
        </p:nvSpPr>
        <p:spPr>
          <a:xfrm>
            <a:off x="2862598" y="1648780"/>
            <a:ext cx="2794918"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rgbClr val="41A990"/>
                </a:solidFill>
                <a:latin typeface="Assistant"/>
                <a:ea typeface="Assistant"/>
                <a:cs typeface="Assistant"/>
                <a:sym typeface="Assistant"/>
              </a:rPr>
              <a:t>Extracting Insights and Identifying Opportunities </a:t>
            </a:r>
            <a:endParaRPr sz="1200" dirty="0"/>
          </a:p>
        </p:txBody>
      </p:sp>
      <p:sp>
        <p:nvSpPr>
          <p:cNvPr id="524" name="Google Shape;524;p5"/>
          <p:cNvSpPr txBox="1"/>
          <p:nvPr/>
        </p:nvSpPr>
        <p:spPr>
          <a:xfrm>
            <a:off x="5999608" y="1619809"/>
            <a:ext cx="3326216"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rgbClr val="4196A4"/>
                </a:solidFill>
                <a:latin typeface="Assistant"/>
                <a:ea typeface="Assistant"/>
                <a:cs typeface="Assistant"/>
                <a:sym typeface="Assistant"/>
              </a:rPr>
              <a:t>Shaping a Vision and Developing Areas of Action</a:t>
            </a:r>
            <a:endParaRPr sz="1200" dirty="0"/>
          </a:p>
        </p:txBody>
      </p:sp>
      <p:sp>
        <p:nvSpPr>
          <p:cNvPr id="525" name="Google Shape;525;p5"/>
          <p:cNvSpPr txBox="1"/>
          <p:nvPr/>
        </p:nvSpPr>
        <p:spPr>
          <a:xfrm>
            <a:off x="9325824" y="1662211"/>
            <a:ext cx="2111279" cy="646290"/>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rgbClr val="6298C8"/>
                </a:solidFill>
                <a:latin typeface="Assistant"/>
                <a:ea typeface="Assistant"/>
                <a:cs typeface="Assistant"/>
                <a:sym typeface="Assistant"/>
              </a:rPr>
              <a:t>Approving the Strategy</a:t>
            </a:r>
            <a:endParaRPr sz="1200" dirty="0"/>
          </a:p>
        </p:txBody>
      </p:sp>
      <p:sp>
        <p:nvSpPr>
          <p:cNvPr id="526" name="Google Shape;526;p5"/>
          <p:cNvSpPr txBox="1"/>
          <p:nvPr/>
        </p:nvSpPr>
        <p:spPr>
          <a:xfrm>
            <a:off x="9417526" y="2971476"/>
            <a:ext cx="2154179" cy="2308284"/>
          </a:xfrm>
          <a:prstGeom prst="rect">
            <a:avLst/>
          </a:prstGeom>
          <a:noFill/>
          <a:ln>
            <a:noFill/>
          </a:ln>
        </p:spPr>
        <p:txBody>
          <a:bodyPr spcFirstLastPara="1" wrap="square" lIns="91425" tIns="45700" rIns="91425" bIns="45700" anchor="t" anchorCtr="0">
            <a:spAutoFit/>
          </a:bodyPr>
          <a:lstStyle/>
          <a:p>
            <a:pPr marL="285750" lvl="0" indent="-285750">
              <a:lnSpc>
                <a:spcPct val="150000"/>
              </a:lnSpc>
              <a:buClr>
                <a:schemeClr val="dk1"/>
              </a:buClr>
              <a:buSzPts val="1600"/>
              <a:buFont typeface="Noto Sans Symbols"/>
              <a:buChar char="▪"/>
            </a:pPr>
            <a:r>
              <a:rPr lang="en-US" sz="1600" dirty="0">
                <a:solidFill>
                  <a:schemeClr val="dk1"/>
                </a:solidFill>
                <a:latin typeface="Assistant"/>
                <a:ea typeface="Assistant"/>
                <a:cs typeface="Assistant"/>
                <a:sym typeface="Assistant"/>
              </a:rPr>
              <a:t>Presentation to the </a:t>
            </a:r>
            <a:r>
              <a:rPr lang="en-US" sz="1600" b="1" dirty="0">
                <a:solidFill>
                  <a:schemeClr val="dk1"/>
                </a:solidFill>
                <a:latin typeface="Assistant"/>
                <a:ea typeface="Assistant"/>
                <a:cs typeface="Assistant"/>
                <a:sym typeface="Assistant"/>
              </a:rPr>
              <a:t>BVL Foundation and the Green Building Council </a:t>
            </a:r>
            <a:r>
              <a:rPr lang="en-US" sz="1600" dirty="0">
                <a:solidFill>
                  <a:schemeClr val="dk1"/>
                </a:solidFill>
                <a:latin typeface="Assistant"/>
                <a:ea typeface="Assistant"/>
                <a:cs typeface="Assistant"/>
                <a:sym typeface="Assistant"/>
              </a:rPr>
              <a:t>and</a:t>
            </a:r>
            <a:r>
              <a:rPr lang="en-US" sz="1600" b="1" dirty="0">
                <a:solidFill>
                  <a:schemeClr val="dk1"/>
                </a:solidFill>
                <a:latin typeface="Assistant"/>
                <a:ea typeface="Assistant"/>
                <a:cs typeface="Assistant"/>
                <a:sym typeface="Assistant"/>
              </a:rPr>
              <a:t> </a:t>
            </a:r>
            <a:r>
              <a:rPr lang="en-US" sz="1600" dirty="0">
                <a:solidFill>
                  <a:schemeClr val="dk1"/>
                </a:solidFill>
                <a:latin typeface="Assistant"/>
                <a:ea typeface="Assistant"/>
                <a:cs typeface="Assistant"/>
                <a:sym typeface="Assistant"/>
              </a:rPr>
              <a:t>applying feedback</a:t>
            </a:r>
            <a:endParaRPr dirty="0"/>
          </a:p>
        </p:txBody>
      </p:sp>
      <p:sp>
        <p:nvSpPr>
          <p:cNvPr id="527" name="Google Shape;527;p5"/>
          <p:cNvSpPr txBox="1"/>
          <p:nvPr/>
        </p:nvSpPr>
        <p:spPr>
          <a:xfrm>
            <a:off x="9639625" y="2416507"/>
            <a:ext cx="1540160" cy="369291"/>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November</a:t>
            </a:r>
            <a:endParaRPr dirty="0"/>
          </a:p>
        </p:txBody>
      </p:sp>
      <p:sp>
        <p:nvSpPr>
          <p:cNvPr id="528" name="Google Shape;528;p5"/>
          <p:cNvSpPr txBox="1"/>
          <p:nvPr/>
        </p:nvSpPr>
        <p:spPr>
          <a:xfrm>
            <a:off x="6538019" y="2427905"/>
            <a:ext cx="2249393" cy="369291"/>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August-September</a:t>
            </a:r>
            <a:endParaRPr dirty="0"/>
          </a:p>
        </p:txBody>
      </p:sp>
      <p:sp>
        <p:nvSpPr>
          <p:cNvPr id="529" name="Google Shape;529;p5"/>
          <p:cNvSpPr txBox="1"/>
          <p:nvPr/>
        </p:nvSpPr>
        <p:spPr>
          <a:xfrm>
            <a:off x="3974042" y="2416507"/>
            <a:ext cx="1683474" cy="36933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June-July</a:t>
            </a:r>
            <a:endParaRPr dirty="0"/>
          </a:p>
        </p:txBody>
      </p:sp>
      <p:sp>
        <p:nvSpPr>
          <p:cNvPr id="530" name="Google Shape;530;p5"/>
          <p:cNvSpPr txBox="1"/>
          <p:nvPr/>
        </p:nvSpPr>
        <p:spPr>
          <a:xfrm>
            <a:off x="614500" y="2427905"/>
            <a:ext cx="1484252" cy="369291"/>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b="1" dirty="0">
                <a:solidFill>
                  <a:schemeClr val="lt1"/>
                </a:solidFill>
                <a:latin typeface="Assistant"/>
                <a:ea typeface="Assistant"/>
                <a:cs typeface="Assistant"/>
                <a:sym typeface="Assistant"/>
              </a:rPr>
              <a:t>April-May</a:t>
            </a:r>
            <a:endParaRPr dirty="0"/>
          </a:p>
        </p:txBody>
      </p:sp>
      <p:sp>
        <p:nvSpPr>
          <p:cNvPr id="531" name="Google Shape;531;p5"/>
          <p:cNvSpPr txBox="1"/>
          <p:nvPr/>
        </p:nvSpPr>
        <p:spPr>
          <a:xfrm>
            <a:off x="6238385" y="2958045"/>
            <a:ext cx="3087440" cy="1938952"/>
          </a:xfrm>
          <a:prstGeom prst="rect">
            <a:avLst/>
          </a:prstGeom>
          <a:noFill/>
          <a:ln>
            <a:noFill/>
          </a:ln>
        </p:spPr>
        <p:txBody>
          <a:bodyPr spcFirstLastPara="1" wrap="square" lIns="91425" tIns="45700" rIns="91425" bIns="45700" anchor="t" anchorCtr="0">
            <a:spAutoFit/>
          </a:bodyPr>
          <a:lstStyle/>
          <a:p>
            <a:pPr marL="285750" lvl="0" indent="-285750">
              <a:lnSpc>
                <a:spcPct val="150000"/>
              </a:lnSpc>
              <a:buClr>
                <a:schemeClr val="dk1"/>
              </a:buClr>
              <a:buSzPts val="1600"/>
              <a:buFont typeface="Noto Sans Symbols"/>
              <a:buChar char="▪"/>
            </a:pPr>
            <a:r>
              <a:rPr lang="en-US" sz="1600" dirty="0">
                <a:solidFill>
                  <a:schemeClr val="dk1"/>
                </a:solidFill>
                <a:latin typeface="Assistant SemiBold"/>
                <a:ea typeface="Assistant SemiBold"/>
                <a:cs typeface="Assistant SemiBold"/>
                <a:sym typeface="Assistant SemiBold"/>
              </a:rPr>
              <a:t>Workshop for</a:t>
            </a:r>
            <a:r>
              <a:rPr lang="en-US" sz="1600" b="1" dirty="0">
                <a:solidFill>
                  <a:schemeClr val="dk1"/>
                </a:solidFill>
                <a:latin typeface="Assistant SemiBold"/>
                <a:ea typeface="Assistant SemiBold"/>
                <a:cs typeface="Assistant SemiBold"/>
                <a:sym typeface="Assistant SemiBold"/>
              </a:rPr>
              <a:t> developing the vision</a:t>
            </a:r>
            <a:r>
              <a:rPr lang="en-US" sz="1600" dirty="0">
                <a:solidFill>
                  <a:schemeClr val="dk1"/>
                </a:solidFill>
                <a:latin typeface="Assistant SemiBold"/>
                <a:ea typeface="Assistant SemiBold"/>
                <a:cs typeface="Assistant SemiBold"/>
                <a:sym typeface="Assistant SemiBold"/>
              </a:rPr>
              <a:t> and areas of action</a:t>
            </a:r>
            <a:endParaRPr dirty="0"/>
          </a:p>
          <a:p>
            <a:pPr marL="285750" marR="0" lvl="0" indent="-285750" algn="l">
              <a:lnSpc>
                <a:spcPct val="150000"/>
              </a:lnSpc>
              <a:spcBef>
                <a:spcPts val="0"/>
              </a:spcBef>
              <a:spcAft>
                <a:spcPts val="0"/>
              </a:spcAft>
              <a:buClr>
                <a:schemeClr val="dk1"/>
              </a:buClr>
              <a:buSzPts val="1600"/>
              <a:buFont typeface="Noto Sans Symbols"/>
              <a:buChar char="▪"/>
            </a:pPr>
            <a:r>
              <a:rPr lang="en-US" sz="1600" b="1" dirty="0">
                <a:solidFill>
                  <a:schemeClr val="dk1"/>
                </a:solidFill>
                <a:latin typeface="Assistant"/>
                <a:ea typeface="Assistant"/>
                <a:cs typeface="Assistant"/>
                <a:sym typeface="Assistant"/>
              </a:rPr>
              <a:t>Teamwork</a:t>
            </a:r>
            <a:r>
              <a:rPr lang="en-US" sz="1600" dirty="0">
                <a:solidFill>
                  <a:schemeClr val="dk1"/>
                </a:solidFill>
                <a:latin typeface="Assistant"/>
                <a:ea typeface="Assistant"/>
                <a:cs typeface="Assistant"/>
                <a:sym typeface="Assistant"/>
              </a:rPr>
              <a:t> meetings </a:t>
            </a:r>
          </a:p>
          <a:p>
            <a:pPr marL="285750" marR="0" lvl="0" indent="-285750" algn="l">
              <a:lnSpc>
                <a:spcPct val="150000"/>
              </a:lnSpc>
              <a:spcBef>
                <a:spcPts val="0"/>
              </a:spcBef>
              <a:spcAft>
                <a:spcPts val="0"/>
              </a:spcAft>
              <a:buClr>
                <a:schemeClr val="dk1"/>
              </a:buClr>
              <a:buSzPts val="1600"/>
              <a:buFont typeface="Noto Sans Symbols"/>
              <a:buChar char="▪"/>
            </a:pPr>
            <a:r>
              <a:rPr lang="en-US" sz="1600" dirty="0">
                <a:solidFill>
                  <a:schemeClr val="dk1"/>
                </a:solidFill>
                <a:latin typeface="Assistant"/>
                <a:ea typeface="Assistant"/>
                <a:cs typeface="Assistant"/>
                <a:sym typeface="Assistant"/>
              </a:rPr>
              <a:t>Developing </a:t>
            </a:r>
            <a:r>
              <a:rPr lang="en-US" sz="1600" b="1" dirty="0">
                <a:solidFill>
                  <a:schemeClr val="dk1"/>
                </a:solidFill>
                <a:latin typeface="Assistant"/>
                <a:ea typeface="Assistant"/>
                <a:cs typeface="Assistant"/>
                <a:sym typeface="Assistant"/>
              </a:rPr>
              <a:t>strategic interfaces </a:t>
            </a:r>
            <a:endParaRPr b="1" dirty="0"/>
          </a:p>
        </p:txBody>
      </p:sp>
      <p:sp>
        <p:nvSpPr>
          <p:cNvPr id="532" name="Google Shape;532;p5"/>
          <p:cNvSpPr txBox="1"/>
          <p:nvPr/>
        </p:nvSpPr>
        <p:spPr>
          <a:xfrm>
            <a:off x="237077" y="3009740"/>
            <a:ext cx="2281533" cy="1200288"/>
          </a:xfrm>
          <a:prstGeom prst="rect">
            <a:avLst/>
          </a:prstGeom>
          <a:noFill/>
          <a:ln>
            <a:noFill/>
          </a:ln>
        </p:spPr>
        <p:txBody>
          <a:bodyPr spcFirstLastPara="1" wrap="square" lIns="91425" tIns="45700" rIns="91425" bIns="45700" anchor="t" anchorCtr="0">
            <a:spAutoFit/>
          </a:bodyPr>
          <a:lstStyle/>
          <a:p>
            <a:pPr marL="285750" marR="0" lvl="0" indent="-285750" algn="l">
              <a:lnSpc>
                <a:spcPct val="150000"/>
              </a:lnSpc>
              <a:spcBef>
                <a:spcPts val="0"/>
              </a:spcBef>
              <a:spcAft>
                <a:spcPts val="0"/>
              </a:spcAft>
              <a:buClr>
                <a:schemeClr val="dk1"/>
              </a:buClr>
              <a:buSzPts val="1600"/>
              <a:buFont typeface="Noto Sans Symbols"/>
              <a:buChar char="▪"/>
            </a:pPr>
            <a:r>
              <a:rPr lang="en-US" sz="1600" dirty="0">
                <a:solidFill>
                  <a:schemeClr val="dk1"/>
                </a:solidFill>
                <a:latin typeface="Assistant"/>
                <a:ea typeface="Assistant"/>
                <a:cs typeface="Assistant"/>
                <a:sym typeface="Assistant"/>
              </a:rPr>
              <a:t>In-depth interviews</a:t>
            </a:r>
            <a:endParaRPr dirty="0"/>
          </a:p>
          <a:p>
            <a:pPr marL="285750" marR="0" lvl="0" indent="-285750" algn="l">
              <a:lnSpc>
                <a:spcPct val="150000"/>
              </a:lnSpc>
              <a:spcBef>
                <a:spcPts val="0"/>
              </a:spcBef>
              <a:spcAft>
                <a:spcPts val="0"/>
              </a:spcAft>
              <a:buClr>
                <a:schemeClr val="dk1"/>
              </a:buClr>
              <a:buSzPts val="1600"/>
              <a:buFont typeface="Noto Sans Symbols"/>
              <a:buChar char="▪"/>
            </a:pPr>
            <a:r>
              <a:rPr lang="en-US" sz="1600" dirty="0">
                <a:solidFill>
                  <a:schemeClr val="dk1"/>
                </a:solidFill>
                <a:latin typeface="Assistant"/>
                <a:cs typeface="Assistant"/>
                <a:sym typeface="Assistant"/>
              </a:rPr>
              <a:t>Document and report analysis</a:t>
            </a:r>
            <a:endParaRPr dirty="0"/>
          </a:p>
        </p:txBody>
      </p:sp>
      <p:cxnSp>
        <p:nvCxnSpPr>
          <p:cNvPr id="533" name="Google Shape;533;p5"/>
          <p:cNvCxnSpPr/>
          <p:nvPr/>
        </p:nvCxnSpPr>
        <p:spPr>
          <a:xfrm>
            <a:off x="9336312" y="2859110"/>
            <a:ext cx="0" cy="2721385"/>
          </a:xfrm>
          <a:prstGeom prst="straightConnector1">
            <a:avLst/>
          </a:prstGeom>
          <a:noFill/>
          <a:ln w="9525" cap="flat" cmpd="sng">
            <a:solidFill>
              <a:srgbClr val="47BA83"/>
            </a:solidFill>
            <a:prstDash val="solid"/>
            <a:miter lim="800000"/>
            <a:headEnd type="none" w="sm" len="sm"/>
            <a:tailEnd type="none" w="sm" len="sm"/>
          </a:ln>
        </p:spPr>
      </p:cxnSp>
      <p:cxnSp>
        <p:nvCxnSpPr>
          <p:cNvPr id="534" name="Google Shape;534;p5"/>
          <p:cNvCxnSpPr>
            <a:cxnSpLocks/>
          </p:cNvCxnSpPr>
          <p:nvPr/>
        </p:nvCxnSpPr>
        <p:spPr>
          <a:xfrm>
            <a:off x="6160167" y="2903274"/>
            <a:ext cx="0" cy="2682331"/>
          </a:xfrm>
          <a:prstGeom prst="straightConnector1">
            <a:avLst/>
          </a:prstGeom>
          <a:noFill/>
          <a:ln w="9525" cap="flat" cmpd="sng">
            <a:solidFill>
              <a:srgbClr val="47BA83"/>
            </a:solidFill>
            <a:prstDash val="solid"/>
            <a:miter lim="800000"/>
            <a:headEnd type="none" w="sm" len="sm"/>
            <a:tailEnd type="none" w="sm" len="sm"/>
          </a:ln>
        </p:spPr>
      </p:cxnSp>
      <p:sp>
        <p:nvSpPr>
          <p:cNvPr id="535" name="Google Shape;535;p5"/>
          <p:cNvSpPr/>
          <p:nvPr/>
        </p:nvSpPr>
        <p:spPr>
          <a:xfrm>
            <a:off x="8582010" y="5313049"/>
            <a:ext cx="1458781" cy="738623"/>
          </a:xfrm>
          <a:custGeom>
            <a:avLst/>
            <a:gdLst/>
            <a:ahLst/>
            <a:cxnLst/>
            <a:rect l="l" t="t" r="r" b="b"/>
            <a:pathLst>
              <a:path w="1458781" h="705129" fill="none" extrusionOk="0">
                <a:moveTo>
                  <a:pt x="0" y="0"/>
                </a:moveTo>
                <a:cubicBezTo>
                  <a:pt x="224360" y="-53532"/>
                  <a:pt x="306709" y="28727"/>
                  <a:pt x="500848" y="0"/>
                </a:cubicBezTo>
                <a:cubicBezTo>
                  <a:pt x="694987" y="-28727"/>
                  <a:pt x="818310" y="3899"/>
                  <a:pt x="943345" y="0"/>
                </a:cubicBezTo>
                <a:cubicBezTo>
                  <a:pt x="1068380" y="-3899"/>
                  <a:pt x="1262178" y="4532"/>
                  <a:pt x="1458781" y="0"/>
                </a:cubicBezTo>
                <a:cubicBezTo>
                  <a:pt x="1468255" y="126874"/>
                  <a:pt x="1439078" y="243707"/>
                  <a:pt x="1458781" y="352565"/>
                </a:cubicBezTo>
                <a:cubicBezTo>
                  <a:pt x="1478484" y="461424"/>
                  <a:pt x="1449190" y="614205"/>
                  <a:pt x="1458781" y="705129"/>
                </a:cubicBezTo>
                <a:cubicBezTo>
                  <a:pt x="1210367" y="736963"/>
                  <a:pt x="1181339" y="654477"/>
                  <a:pt x="957933" y="705129"/>
                </a:cubicBezTo>
                <a:cubicBezTo>
                  <a:pt x="734527" y="755781"/>
                  <a:pt x="585252" y="699490"/>
                  <a:pt x="486260" y="705129"/>
                </a:cubicBezTo>
                <a:cubicBezTo>
                  <a:pt x="387268" y="710768"/>
                  <a:pt x="108321" y="699158"/>
                  <a:pt x="0" y="705129"/>
                </a:cubicBezTo>
                <a:cubicBezTo>
                  <a:pt x="-8096" y="562679"/>
                  <a:pt x="9386" y="512960"/>
                  <a:pt x="0" y="345513"/>
                </a:cubicBezTo>
                <a:cubicBezTo>
                  <a:pt x="-9386" y="178066"/>
                  <a:pt x="3984" y="74293"/>
                  <a:pt x="0" y="0"/>
                </a:cubicBezTo>
                <a:close/>
              </a:path>
              <a:path w="1458781" h="705129" extrusionOk="0">
                <a:moveTo>
                  <a:pt x="0" y="0"/>
                </a:moveTo>
                <a:cubicBezTo>
                  <a:pt x="124584" y="-46775"/>
                  <a:pt x="255505" y="17264"/>
                  <a:pt x="442497" y="0"/>
                </a:cubicBezTo>
                <a:cubicBezTo>
                  <a:pt x="629489" y="-17264"/>
                  <a:pt x="720809" y="24145"/>
                  <a:pt x="899582" y="0"/>
                </a:cubicBezTo>
                <a:cubicBezTo>
                  <a:pt x="1078355" y="-24145"/>
                  <a:pt x="1286615" y="12651"/>
                  <a:pt x="1458781" y="0"/>
                </a:cubicBezTo>
                <a:cubicBezTo>
                  <a:pt x="1498668" y="106708"/>
                  <a:pt x="1456186" y="216240"/>
                  <a:pt x="1458781" y="366667"/>
                </a:cubicBezTo>
                <a:cubicBezTo>
                  <a:pt x="1461376" y="517094"/>
                  <a:pt x="1447573" y="537105"/>
                  <a:pt x="1458781" y="705129"/>
                </a:cubicBezTo>
                <a:cubicBezTo>
                  <a:pt x="1317862" y="719485"/>
                  <a:pt x="1114514" y="683261"/>
                  <a:pt x="943345" y="705129"/>
                </a:cubicBezTo>
                <a:cubicBezTo>
                  <a:pt x="772176" y="726997"/>
                  <a:pt x="659801" y="701342"/>
                  <a:pt x="500848" y="705129"/>
                </a:cubicBezTo>
                <a:cubicBezTo>
                  <a:pt x="341895" y="708916"/>
                  <a:pt x="143019" y="6623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dirty="0">
                <a:solidFill>
                  <a:schemeClr val="dk1"/>
                </a:solidFill>
                <a:latin typeface="Assistant"/>
                <a:cs typeface="Assistant"/>
                <a:sym typeface="Assistant"/>
              </a:rPr>
              <a:t>Lighthouse cities workshop</a:t>
            </a:r>
            <a:endParaRPr dirty="0"/>
          </a:p>
        </p:txBody>
      </p:sp>
      <p:cxnSp>
        <p:nvCxnSpPr>
          <p:cNvPr id="536" name="Google Shape;536;p5"/>
          <p:cNvCxnSpPr/>
          <p:nvPr/>
        </p:nvCxnSpPr>
        <p:spPr>
          <a:xfrm>
            <a:off x="3718868" y="2482105"/>
            <a:ext cx="7513" cy="3198700"/>
          </a:xfrm>
          <a:prstGeom prst="straightConnector1">
            <a:avLst/>
          </a:prstGeom>
          <a:noFill/>
          <a:ln w="9525" cap="flat" cmpd="sng">
            <a:solidFill>
              <a:srgbClr val="47BA83"/>
            </a:solidFill>
            <a:prstDash val="solid"/>
            <a:miter lim="800000"/>
            <a:headEnd type="none" w="sm" len="sm"/>
            <a:tailEnd type="none" w="sm" len="sm"/>
          </a:ln>
        </p:spPr>
      </p:cxnSp>
      <p:sp>
        <p:nvSpPr>
          <p:cNvPr id="537" name="Google Shape;537;p5"/>
          <p:cNvSpPr/>
          <p:nvPr/>
        </p:nvSpPr>
        <p:spPr>
          <a:xfrm>
            <a:off x="3093351" y="5274679"/>
            <a:ext cx="1619724" cy="738623"/>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1400" dirty="0">
                <a:solidFill>
                  <a:schemeClr val="dk1"/>
                </a:solidFill>
                <a:latin typeface="Assistant"/>
                <a:ea typeface="Assistant"/>
                <a:cs typeface="Assistant"/>
                <a:sym typeface="Assistant"/>
              </a:rPr>
              <a:t>Flagship meeting with network cities</a:t>
            </a:r>
            <a:endParaRPr dirty="0"/>
          </a:p>
        </p:txBody>
      </p:sp>
      <p:sp>
        <p:nvSpPr>
          <p:cNvPr id="538" name="Google Shape;538;p5"/>
          <p:cNvSpPr/>
          <p:nvPr/>
        </p:nvSpPr>
        <p:spPr>
          <a:xfrm>
            <a:off x="5666665" y="5311493"/>
            <a:ext cx="1210950" cy="738623"/>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1400" dirty="0">
                <a:solidFill>
                  <a:schemeClr val="dk1"/>
                </a:solidFill>
                <a:latin typeface="Assistant"/>
                <a:ea typeface="Assistant"/>
                <a:cs typeface="Assistant"/>
                <a:sym typeface="Assistant"/>
              </a:rPr>
              <a:t>Lighthous</a:t>
            </a:r>
            <a:r>
              <a:rPr lang="en-US" dirty="0">
                <a:solidFill>
                  <a:schemeClr val="dk1"/>
                </a:solidFill>
                <a:latin typeface="Assistant"/>
                <a:ea typeface="Assistant"/>
                <a:cs typeface="Assistant"/>
                <a:sym typeface="Assistant"/>
              </a:rPr>
              <a:t>e tour</a:t>
            </a:r>
            <a:endParaRPr dirty="0"/>
          </a:p>
        </p:txBody>
      </p:sp>
      <p:cxnSp>
        <p:nvCxnSpPr>
          <p:cNvPr id="539" name="Google Shape;539;p5"/>
          <p:cNvCxnSpPr/>
          <p:nvPr/>
        </p:nvCxnSpPr>
        <p:spPr>
          <a:xfrm>
            <a:off x="2405291" y="2797196"/>
            <a:ext cx="0" cy="3049240"/>
          </a:xfrm>
          <a:prstGeom prst="straightConnector1">
            <a:avLst/>
          </a:prstGeom>
          <a:noFill/>
          <a:ln w="9525" cap="flat" cmpd="sng">
            <a:solidFill>
              <a:srgbClr val="47BA83"/>
            </a:solidFill>
            <a:prstDash val="solid"/>
            <a:miter lim="800000"/>
            <a:headEnd type="none" w="sm" len="sm"/>
            <a:tailEnd type="none" w="sm" len="sm"/>
          </a:ln>
        </p:spPr>
      </p:cxnSp>
      <p:sp>
        <p:nvSpPr>
          <p:cNvPr id="540" name="Google Shape;540;p5"/>
          <p:cNvSpPr/>
          <p:nvPr/>
        </p:nvSpPr>
        <p:spPr>
          <a:xfrm>
            <a:off x="1645425" y="5261032"/>
            <a:ext cx="1210950" cy="738623"/>
          </a:xfrm>
          <a:custGeom>
            <a:avLst/>
            <a:gdLst/>
            <a:ahLst/>
            <a:cxnLst/>
            <a:rect l="l" t="t" r="r" b="b"/>
            <a:pathLst>
              <a:path w="1210950" h="705129" fill="none" extrusionOk="0">
                <a:moveTo>
                  <a:pt x="0" y="0"/>
                </a:moveTo>
                <a:cubicBezTo>
                  <a:pt x="129659" y="-14757"/>
                  <a:pt x="301500" y="33907"/>
                  <a:pt x="415760" y="0"/>
                </a:cubicBezTo>
                <a:cubicBezTo>
                  <a:pt x="530020" y="-33907"/>
                  <a:pt x="632079" y="9329"/>
                  <a:pt x="783081" y="0"/>
                </a:cubicBezTo>
                <a:cubicBezTo>
                  <a:pt x="934083" y="-9329"/>
                  <a:pt x="1020793" y="4317"/>
                  <a:pt x="1210950" y="0"/>
                </a:cubicBezTo>
                <a:cubicBezTo>
                  <a:pt x="1220424" y="126874"/>
                  <a:pt x="1191247" y="243707"/>
                  <a:pt x="1210950" y="352565"/>
                </a:cubicBezTo>
                <a:cubicBezTo>
                  <a:pt x="1230653" y="461424"/>
                  <a:pt x="1201359" y="614205"/>
                  <a:pt x="1210950" y="705129"/>
                </a:cubicBezTo>
                <a:cubicBezTo>
                  <a:pt x="1061102" y="742493"/>
                  <a:pt x="957027" y="669432"/>
                  <a:pt x="795191" y="705129"/>
                </a:cubicBezTo>
                <a:cubicBezTo>
                  <a:pt x="633355" y="740826"/>
                  <a:pt x="497670" y="689754"/>
                  <a:pt x="403650" y="705129"/>
                </a:cubicBezTo>
                <a:cubicBezTo>
                  <a:pt x="309630" y="720504"/>
                  <a:pt x="103548" y="658706"/>
                  <a:pt x="0" y="705129"/>
                </a:cubicBezTo>
                <a:cubicBezTo>
                  <a:pt x="-8096" y="562679"/>
                  <a:pt x="9386" y="512960"/>
                  <a:pt x="0" y="345513"/>
                </a:cubicBezTo>
                <a:cubicBezTo>
                  <a:pt x="-9386" y="178066"/>
                  <a:pt x="3984" y="74293"/>
                  <a:pt x="0" y="0"/>
                </a:cubicBezTo>
                <a:close/>
              </a:path>
              <a:path w="1210950" h="705129" extrusionOk="0">
                <a:moveTo>
                  <a:pt x="0" y="0"/>
                </a:moveTo>
                <a:cubicBezTo>
                  <a:pt x="160240" y="-15170"/>
                  <a:pt x="260857" y="20358"/>
                  <a:pt x="367322" y="0"/>
                </a:cubicBezTo>
                <a:cubicBezTo>
                  <a:pt x="473787" y="-20358"/>
                  <a:pt x="575578" y="15877"/>
                  <a:pt x="746753" y="0"/>
                </a:cubicBezTo>
                <a:cubicBezTo>
                  <a:pt x="917928" y="-15877"/>
                  <a:pt x="985255" y="33333"/>
                  <a:pt x="1210950" y="0"/>
                </a:cubicBezTo>
                <a:cubicBezTo>
                  <a:pt x="1250837" y="106708"/>
                  <a:pt x="1208355" y="216240"/>
                  <a:pt x="1210950" y="366667"/>
                </a:cubicBezTo>
                <a:cubicBezTo>
                  <a:pt x="1213545" y="517094"/>
                  <a:pt x="1199742" y="537105"/>
                  <a:pt x="1210950" y="705129"/>
                </a:cubicBezTo>
                <a:cubicBezTo>
                  <a:pt x="1038834" y="754033"/>
                  <a:pt x="956736" y="660802"/>
                  <a:pt x="783081" y="705129"/>
                </a:cubicBezTo>
                <a:cubicBezTo>
                  <a:pt x="609426" y="749456"/>
                  <a:pt x="499147" y="704969"/>
                  <a:pt x="415759" y="705129"/>
                </a:cubicBezTo>
                <a:cubicBezTo>
                  <a:pt x="332371" y="705289"/>
                  <a:pt x="181337" y="660204"/>
                  <a:pt x="0" y="705129"/>
                </a:cubicBezTo>
                <a:cubicBezTo>
                  <a:pt x="-26922" y="583324"/>
                  <a:pt x="32923" y="472054"/>
                  <a:pt x="0" y="352565"/>
                </a:cubicBezTo>
                <a:cubicBezTo>
                  <a:pt x="-32923" y="233076"/>
                  <a:pt x="733" y="130243"/>
                  <a:pt x="0" y="0"/>
                </a:cubicBezTo>
                <a:close/>
              </a:path>
            </a:pathLst>
          </a:custGeom>
          <a:solidFill>
            <a:schemeClr val="lt1"/>
          </a:solidFill>
          <a:ln w="9525" cap="flat" cmpd="sng">
            <a:solidFill>
              <a:srgbClr val="47BA83"/>
            </a:solidFill>
            <a:prstDash val="solid"/>
            <a:round/>
            <a:headEnd type="none" w="sm" len="sm"/>
            <a:tailEnd type="none" w="sm" len="sm"/>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1400" dirty="0">
                <a:solidFill>
                  <a:schemeClr val="dk1"/>
                </a:solidFill>
                <a:latin typeface="Assistant"/>
                <a:ea typeface="Assistant"/>
                <a:cs typeface="Assistant"/>
                <a:sym typeface="Assistant"/>
              </a:rPr>
              <a:t>Council Conference</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59"/>
          <p:cNvSpPr txBox="1"/>
          <p:nvPr/>
        </p:nvSpPr>
        <p:spPr>
          <a:xfrm>
            <a:off x="8997691" y="1130217"/>
            <a:ext cx="774571" cy="338514"/>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x-none" sz="1600" b="1">
                <a:solidFill>
                  <a:schemeClr val="lt1"/>
                </a:solidFill>
                <a:latin typeface="Assistant"/>
                <a:ea typeface="Assistant"/>
                <a:cs typeface="Assistant"/>
                <a:sym typeface="Assistant"/>
              </a:rPr>
              <a:t>קהילה</a:t>
            </a:r>
            <a:endParaRPr sz="1600" b="1">
              <a:solidFill>
                <a:schemeClr val="lt1"/>
              </a:solidFill>
              <a:latin typeface="Assistant"/>
              <a:ea typeface="Assistant"/>
              <a:cs typeface="Assistant"/>
              <a:sym typeface="Assistant"/>
            </a:endParaRPr>
          </a:p>
        </p:txBody>
      </p:sp>
      <p:sp>
        <p:nvSpPr>
          <p:cNvPr id="1467" name="Google Shape;1467;p59"/>
          <p:cNvSpPr txBox="1"/>
          <p:nvPr/>
        </p:nvSpPr>
        <p:spPr>
          <a:xfrm>
            <a:off x="8151011" y="1826533"/>
            <a:ext cx="3281113" cy="2154396"/>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1800" b="1" dirty="0">
                <a:solidFill>
                  <a:srgbClr val="ABE3CD"/>
                </a:solidFill>
                <a:latin typeface="Assistant"/>
                <a:ea typeface="Assistant"/>
                <a:cs typeface="Assistant"/>
                <a:sym typeface="Assistant"/>
              </a:rPr>
              <a:t>Community</a:t>
            </a:r>
            <a:endParaRPr sz="1200" dirty="0"/>
          </a:p>
          <a:p>
            <a:pPr marL="342900" lvl="0" indent="-342900">
              <a:buClr>
                <a:schemeClr val="dk1"/>
              </a:buClr>
              <a:buSzPts val="1800"/>
              <a:buFont typeface="Arial"/>
              <a:buChar char="•"/>
            </a:pPr>
            <a:r>
              <a:rPr lang="en-US" sz="1600" b="1" dirty="0">
                <a:solidFill>
                  <a:schemeClr val="dk1"/>
                </a:solidFill>
                <a:latin typeface="Calibri"/>
                <a:ea typeface="Calibri"/>
                <a:cs typeface="Calibri"/>
                <a:sym typeface="Calibri"/>
              </a:rPr>
              <a:t>Expert Meetings and In-Depth Tours</a:t>
            </a:r>
            <a:br>
              <a:rPr lang="x-none" sz="1600" dirty="0">
                <a:solidFill>
                  <a:schemeClr val="dk1"/>
                </a:solidFill>
                <a:latin typeface="Calibri"/>
                <a:ea typeface="Calibri"/>
                <a:cs typeface="Calibri"/>
                <a:sym typeface="Calibri"/>
              </a:rPr>
            </a:br>
            <a:r>
              <a:rPr lang="en-US" dirty="0">
                <a:solidFill>
                  <a:schemeClr val="dk1"/>
                </a:solidFill>
                <a:latin typeface="Assistant"/>
                <a:ea typeface="Assistant"/>
                <a:cs typeface="Assistant"/>
                <a:sym typeface="Assistant"/>
              </a:rPr>
              <a:t>For example, developments in parks for City Beautification Department workers</a:t>
            </a:r>
            <a:endParaRPr sz="1600" dirty="0">
              <a:solidFill>
                <a:schemeClr val="dk1"/>
              </a:solidFill>
              <a:latin typeface="Assistant"/>
              <a:ea typeface="Assistant"/>
              <a:cs typeface="Assistant"/>
              <a:sym typeface="Assistant"/>
            </a:endParaRPr>
          </a:p>
          <a:p>
            <a:pPr marL="342900" marR="0" lvl="0" indent="-241300" algn="l">
              <a:spcBef>
                <a:spcPts val="0"/>
              </a:spcBef>
              <a:spcAft>
                <a:spcPts val="0"/>
              </a:spcAft>
              <a:buClr>
                <a:schemeClr val="dk1"/>
              </a:buClr>
              <a:buSzPts val="1600"/>
              <a:buFont typeface="Arial"/>
              <a:buNone/>
            </a:pPr>
            <a:endParaRPr b="1" dirty="0">
              <a:solidFill>
                <a:schemeClr val="dk1"/>
              </a:solidFill>
              <a:latin typeface="Assistant"/>
              <a:ea typeface="Assistant"/>
              <a:cs typeface="Assistant"/>
              <a:sym typeface="Assistant"/>
            </a:endParaRPr>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The Council Conference</a:t>
            </a:r>
            <a:br>
              <a:rPr lang="x-none" sz="1600"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Participation of municipal partners</a:t>
            </a:r>
            <a:endParaRPr sz="1600" dirty="0">
              <a:solidFill>
                <a:schemeClr val="dk1"/>
              </a:solidFill>
              <a:latin typeface="Assistant"/>
              <a:ea typeface="Assistant"/>
              <a:cs typeface="Assistant"/>
              <a:sym typeface="Assistant"/>
            </a:endParaRPr>
          </a:p>
        </p:txBody>
      </p:sp>
      <p:sp>
        <p:nvSpPr>
          <p:cNvPr id="1468" name="Google Shape;1468;p59"/>
          <p:cNvSpPr txBox="1"/>
          <p:nvPr/>
        </p:nvSpPr>
        <p:spPr>
          <a:xfrm>
            <a:off x="124301" y="4480106"/>
            <a:ext cx="3141502" cy="1877397"/>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b="1" dirty="0">
                <a:solidFill>
                  <a:srgbClr val="8DE9E7"/>
                </a:solidFill>
                <a:latin typeface="Assistant"/>
                <a:ea typeface="Assistant"/>
                <a:cs typeface="Assistant"/>
                <a:sym typeface="Assistant"/>
              </a:rPr>
              <a:t>Strategic Partnerships</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Joint Document</a:t>
            </a:r>
            <a:br>
              <a:rPr lang="x-none"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Extracting practical knowledge and creating a joint document</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Development – Think Tank </a:t>
            </a:r>
            <a:br>
              <a:rPr lang="x-none" sz="1600" dirty="0">
                <a:solidFill>
                  <a:schemeClr val="dk1"/>
                </a:solidFill>
                <a:latin typeface="Calibri"/>
                <a:ea typeface="Calibri"/>
                <a:cs typeface="Calibri"/>
                <a:sym typeface="Calibri"/>
              </a:rPr>
            </a:br>
            <a:r>
              <a:rPr lang="en-US" dirty="0">
                <a:solidFill>
                  <a:schemeClr val="dk1"/>
                </a:solidFill>
                <a:latin typeface="Assistant"/>
                <a:ea typeface="Assistant"/>
                <a:cs typeface="Assistant"/>
                <a:sym typeface="Assistant"/>
              </a:rPr>
              <a:t>Knowledge tables</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Advancing Regulation</a:t>
            </a:r>
            <a:br>
              <a:rPr lang="x-none" b="1" dirty="0">
                <a:solidFill>
                  <a:schemeClr val="dk1"/>
                </a:solidFill>
                <a:latin typeface="Assistant"/>
                <a:ea typeface="Assistant"/>
                <a:cs typeface="Assistant"/>
                <a:sym typeface="Assistant"/>
              </a:rPr>
            </a:br>
            <a:r>
              <a:rPr lang="x-none" dirty="0">
                <a:solidFill>
                  <a:schemeClr val="dk1"/>
                </a:solidFill>
                <a:latin typeface="Assistant"/>
                <a:ea typeface="Assistant"/>
                <a:cs typeface="Assistant"/>
                <a:sym typeface="Assistant"/>
              </a:rPr>
              <a:t>2026</a:t>
            </a:r>
            <a:endParaRPr sz="1600" dirty="0">
              <a:solidFill>
                <a:schemeClr val="dk1"/>
              </a:solidFill>
              <a:latin typeface="Assistant"/>
              <a:ea typeface="Assistant"/>
              <a:cs typeface="Assistant"/>
              <a:sym typeface="Assistant"/>
            </a:endParaRPr>
          </a:p>
        </p:txBody>
      </p:sp>
      <p:sp>
        <p:nvSpPr>
          <p:cNvPr id="1469" name="Google Shape;1469;p59"/>
          <p:cNvSpPr txBox="1"/>
          <p:nvPr/>
        </p:nvSpPr>
        <p:spPr>
          <a:xfrm>
            <a:off x="8178506" y="4480106"/>
            <a:ext cx="3063532" cy="2585283"/>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1800" b="1" dirty="0">
                <a:solidFill>
                  <a:srgbClr val="71C19F"/>
                </a:solidFill>
                <a:latin typeface="Assistant"/>
                <a:ea typeface="Assistant"/>
                <a:cs typeface="Assistant"/>
                <a:sym typeface="Assistant"/>
              </a:rPr>
              <a:t>Knowledge </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Knowledge Management</a:t>
            </a:r>
            <a:r>
              <a:rPr lang="x-none" dirty="0">
                <a:solidFill>
                  <a:schemeClr val="dk1"/>
                </a:solidFill>
                <a:latin typeface="Assistant"/>
                <a:ea typeface="Assistant"/>
                <a:cs typeface="Assistant"/>
                <a:sym typeface="Assistant"/>
              </a:rPr>
              <a:t>        </a:t>
            </a:r>
            <a:r>
              <a:rPr lang="en-US" dirty="0">
                <a:solidFill>
                  <a:schemeClr val="dk1"/>
                </a:solidFill>
                <a:latin typeface="Assistant"/>
                <a:ea typeface="Assistant"/>
                <a:cs typeface="Assistant"/>
                <a:sym typeface="Assistant"/>
              </a:rPr>
              <a:t>Mini-site</a:t>
            </a:r>
            <a:br>
              <a:rPr lang="en-US"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Test cases</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Peer Learning</a:t>
            </a:r>
            <a:br>
              <a:rPr lang="en-US"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E.g., </a:t>
            </a:r>
            <a:r>
              <a:rPr lang="en-US" dirty="0" err="1">
                <a:solidFill>
                  <a:schemeClr val="dk1"/>
                </a:solidFill>
                <a:latin typeface="Assistant"/>
                <a:ea typeface="Assistant"/>
                <a:cs typeface="Assistant"/>
                <a:sym typeface="Assistant"/>
              </a:rPr>
              <a:t>Nur</a:t>
            </a:r>
            <a:r>
              <a:rPr lang="en-US" dirty="0">
                <a:solidFill>
                  <a:schemeClr val="dk1"/>
                </a:solidFill>
                <a:latin typeface="Assistant"/>
                <a:ea typeface="Assistant"/>
                <a:cs typeface="Assistant"/>
                <a:sym typeface="Assistant"/>
              </a:rPr>
              <a:t> and </a:t>
            </a:r>
            <a:r>
              <a:rPr lang="en-US" dirty="0" err="1">
                <a:solidFill>
                  <a:schemeClr val="dk1"/>
                </a:solidFill>
                <a:latin typeface="Assistant"/>
                <a:ea typeface="Assistant"/>
                <a:cs typeface="Assistant"/>
                <a:sym typeface="Assistant"/>
              </a:rPr>
              <a:t>Nasra</a:t>
            </a:r>
            <a:endParaRPr sz="1200" dirty="0"/>
          </a:p>
          <a:p>
            <a:pPr marL="342900" marR="0" lvl="0" indent="-342900" algn="l">
              <a:spcBef>
                <a:spcPts val="0"/>
              </a:spcBef>
              <a:spcAft>
                <a:spcPts val="0"/>
              </a:spcAft>
              <a:buClr>
                <a:schemeClr val="dk1"/>
              </a:buClr>
              <a:buSzPts val="1600"/>
              <a:buFont typeface="Arial"/>
              <a:buChar char="•"/>
            </a:pPr>
            <a:r>
              <a:rPr lang="en-US" b="1" dirty="0">
                <a:solidFill>
                  <a:schemeClr val="dk1"/>
                </a:solidFill>
                <a:latin typeface="Assistant"/>
                <a:ea typeface="Assistant"/>
                <a:cs typeface="Assistant"/>
                <a:sym typeface="Assistant"/>
              </a:rPr>
              <a:t>Knowledge Products</a:t>
            </a:r>
            <a:br>
              <a:rPr lang="en-US"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Accessible documents, webinars, for example</a:t>
            </a:r>
            <a:endParaRPr sz="1200" dirty="0"/>
          </a:p>
          <a:p>
            <a:pPr marL="0" marR="0" lvl="0" indent="0" algn="l">
              <a:spcBef>
                <a:spcPts val="0"/>
              </a:spcBef>
              <a:spcAft>
                <a:spcPts val="0"/>
              </a:spcAft>
              <a:buNone/>
            </a:pPr>
            <a:endParaRPr sz="1600" dirty="0">
              <a:solidFill>
                <a:schemeClr val="dk1"/>
              </a:solidFill>
              <a:latin typeface="Assistant"/>
              <a:ea typeface="Assistant"/>
              <a:cs typeface="Assistant"/>
              <a:sym typeface="Assistant"/>
            </a:endParaRPr>
          </a:p>
          <a:p>
            <a:pPr marL="0" marR="0" lvl="0" indent="0" algn="l">
              <a:spcBef>
                <a:spcPts val="0"/>
              </a:spcBef>
              <a:spcAft>
                <a:spcPts val="0"/>
              </a:spcAft>
              <a:buNone/>
            </a:pPr>
            <a:endParaRPr sz="1600" dirty="0">
              <a:solidFill>
                <a:schemeClr val="dk1"/>
              </a:solidFill>
              <a:latin typeface="Assistant"/>
              <a:ea typeface="Assistant"/>
              <a:cs typeface="Assistant"/>
              <a:sym typeface="Assistant"/>
            </a:endParaRPr>
          </a:p>
        </p:txBody>
      </p:sp>
      <p:sp>
        <p:nvSpPr>
          <p:cNvPr id="1470" name="Google Shape;1470;p59"/>
          <p:cNvSpPr txBox="1"/>
          <p:nvPr/>
        </p:nvSpPr>
        <p:spPr>
          <a:xfrm>
            <a:off x="93504" y="1826533"/>
            <a:ext cx="3687569" cy="2523727"/>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1800" b="1" dirty="0">
                <a:solidFill>
                  <a:srgbClr val="A1B8E1"/>
                </a:solidFill>
                <a:latin typeface="Assistant"/>
                <a:ea typeface="Assistant"/>
                <a:cs typeface="Assistant"/>
                <a:sym typeface="Assistant"/>
              </a:rPr>
              <a:t>Municipal Programs</a:t>
            </a:r>
            <a:endParaRPr sz="1200" dirty="0"/>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Lighthouse </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Engaging cities in the Lighthouse initiative</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Participation in expert tours for sharing knowledge and experience</a:t>
            </a:r>
            <a:br>
              <a:rPr lang="x-none"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Mentoring and training</a:t>
            </a:r>
            <a:endParaRPr sz="1600" dirty="0">
              <a:solidFill>
                <a:schemeClr val="dk1"/>
              </a:solidFill>
              <a:latin typeface="Assistant"/>
              <a:ea typeface="Assistant"/>
              <a:cs typeface="Assistant"/>
              <a:sym typeface="Assistant"/>
            </a:endParaRPr>
          </a:p>
          <a:p>
            <a:pPr marL="342900" lvl="0" indent="-342900">
              <a:buClr>
                <a:schemeClr val="dk1"/>
              </a:buClr>
              <a:buSzPts val="1600"/>
              <a:buFont typeface="Arial"/>
              <a:buChar char="•"/>
            </a:pPr>
            <a:r>
              <a:rPr lang="en-US" b="1" dirty="0">
                <a:solidFill>
                  <a:schemeClr val="dk1"/>
                </a:solidFill>
                <a:latin typeface="Assistant"/>
                <a:ea typeface="Assistant"/>
                <a:cs typeface="Assistant"/>
                <a:sym typeface="Assistant"/>
              </a:rPr>
              <a:t>Network Cities</a:t>
            </a:r>
            <a:br>
              <a:rPr lang="x-none" b="1"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Delivering professional content – the Tel Aviv-Yafo Municipality</a:t>
            </a:r>
            <a:br>
              <a:rPr lang="x-none" dirty="0">
                <a:solidFill>
                  <a:schemeClr val="dk1"/>
                </a:solidFill>
                <a:latin typeface="Assistant"/>
                <a:ea typeface="Assistant"/>
                <a:cs typeface="Assistant"/>
                <a:sym typeface="Assistant"/>
              </a:rPr>
            </a:br>
            <a:r>
              <a:rPr lang="en-US" dirty="0">
                <a:solidFill>
                  <a:schemeClr val="dk1"/>
                </a:solidFill>
                <a:latin typeface="Assistant"/>
                <a:ea typeface="Assistant"/>
                <a:cs typeface="Assistant"/>
                <a:sym typeface="Assistant"/>
              </a:rPr>
              <a:t>Involving municipal stakeholders in training programs</a:t>
            </a:r>
            <a:endParaRPr sz="1200" dirty="0"/>
          </a:p>
        </p:txBody>
      </p:sp>
      <p:sp>
        <p:nvSpPr>
          <p:cNvPr id="1471" name="Google Shape;1471;p59"/>
          <p:cNvSpPr txBox="1"/>
          <p:nvPr/>
        </p:nvSpPr>
        <p:spPr>
          <a:xfrm>
            <a:off x="1797967" y="742903"/>
            <a:ext cx="9800547"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b="1" dirty="0">
                <a:solidFill>
                  <a:schemeClr val="dk1"/>
                </a:solidFill>
                <a:latin typeface="Assistant ExtraBold"/>
                <a:ea typeface="Assistant ExtraBold"/>
                <a:cs typeface="Assistant ExtraBold"/>
                <a:sym typeface="Assistant ExtraBold"/>
              </a:rPr>
              <a:t>The Action Plan | </a:t>
            </a:r>
            <a:r>
              <a:rPr lang="en-US" sz="2400" dirty="0">
                <a:solidFill>
                  <a:schemeClr val="dk1"/>
                </a:solidFill>
                <a:latin typeface="Assistant" panose="020B0604020202020204" charset="-79"/>
                <a:ea typeface="Assistant ExtraBold"/>
                <a:cs typeface="Assistant" panose="020B0604020202020204" charset="-79"/>
                <a:sym typeface="Assistant ExtraBold"/>
              </a:rPr>
              <a:t>Partnership with the Tel Aviv-Yafo Municipality</a:t>
            </a:r>
            <a:endParaRPr lang="en-US" sz="1200" dirty="0">
              <a:latin typeface="Assistant" panose="020B0604020202020204" charset="-79"/>
              <a:cs typeface="Assistant" panose="020B0604020202020204" charset="-79"/>
            </a:endParaRPr>
          </a:p>
        </p:txBody>
      </p:sp>
      <p:grpSp>
        <p:nvGrpSpPr>
          <p:cNvPr id="2" name="Google Shape;944;p32">
            <a:extLst>
              <a:ext uri="{FF2B5EF4-FFF2-40B4-BE49-F238E27FC236}">
                <a16:creationId xmlns:a16="http://schemas.microsoft.com/office/drawing/2014/main" id="{874DC235-2933-BD63-A239-D30224FC57A4}"/>
              </a:ext>
            </a:extLst>
          </p:cNvPr>
          <p:cNvGrpSpPr/>
          <p:nvPr/>
        </p:nvGrpSpPr>
        <p:grpSpPr>
          <a:xfrm>
            <a:off x="3563283" y="1826557"/>
            <a:ext cx="4420658" cy="4420658"/>
            <a:chOff x="3772608" y="1005326"/>
            <a:chExt cx="4755571" cy="4755571"/>
          </a:xfrm>
        </p:grpSpPr>
        <p:sp>
          <p:nvSpPr>
            <p:cNvPr id="3" name="Google Shape;945;p32">
              <a:extLst>
                <a:ext uri="{FF2B5EF4-FFF2-40B4-BE49-F238E27FC236}">
                  <a16:creationId xmlns:a16="http://schemas.microsoft.com/office/drawing/2014/main" id="{400AEA59-F056-7E18-B4E5-09364B104B30}"/>
                </a:ext>
              </a:extLst>
            </p:cNvPr>
            <p:cNvSpPr/>
            <p:nvPr/>
          </p:nvSpPr>
          <p:spPr>
            <a:xfrm>
              <a:off x="3772608" y="1005326"/>
              <a:ext cx="4755571" cy="4755571"/>
            </a:xfrm>
            <a:prstGeom prst="ellipse">
              <a:avLst/>
            </a:prstGeom>
            <a:solidFill>
              <a:srgbClr val="33BC85">
                <a:alpha val="40784"/>
              </a:srgbClr>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a:solidFill>
                  <a:schemeClr val="lt1"/>
                </a:solidFill>
                <a:latin typeface="Calibri"/>
                <a:ea typeface="Calibri"/>
                <a:cs typeface="Calibri"/>
                <a:sym typeface="Calibri"/>
              </a:endParaRPr>
            </a:p>
          </p:txBody>
        </p:sp>
        <p:grpSp>
          <p:nvGrpSpPr>
            <p:cNvPr id="4" name="Google Shape;946;p32">
              <a:extLst>
                <a:ext uri="{FF2B5EF4-FFF2-40B4-BE49-F238E27FC236}">
                  <a16:creationId xmlns:a16="http://schemas.microsoft.com/office/drawing/2014/main" id="{2AB44D86-6479-9DE3-0FAC-BB292D47B40E}"/>
                </a:ext>
              </a:extLst>
            </p:cNvPr>
            <p:cNvGrpSpPr/>
            <p:nvPr/>
          </p:nvGrpSpPr>
          <p:grpSpPr>
            <a:xfrm>
              <a:off x="4186625" y="1528378"/>
              <a:ext cx="3927537" cy="3908307"/>
              <a:chOff x="1045872" y="52167"/>
              <a:chExt cx="3927537" cy="3908307"/>
            </a:xfrm>
          </p:grpSpPr>
          <p:sp>
            <p:nvSpPr>
              <p:cNvPr id="6" name="Google Shape;947;p32">
                <a:extLst>
                  <a:ext uri="{FF2B5EF4-FFF2-40B4-BE49-F238E27FC236}">
                    <a16:creationId xmlns:a16="http://schemas.microsoft.com/office/drawing/2014/main" id="{D938669F-D573-A835-6271-DCC153030177}"/>
                  </a:ext>
                </a:extLst>
              </p:cNvPr>
              <p:cNvSpPr/>
              <p:nvPr/>
            </p:nvSpPr>
            <p:spPr>
              <a:xfrm>
                <a:off x="1393664" y="260835"/>
                <a:ext cx="3370798" cy="3370798"/>
              </a:xfrm>
              <a:prstGeom prst="pie">
                <a:avLst>
                  <a:gd name="adj1" fmla="val 16200000"/>
                  <a:gd name="adj2" fmla="val 1800000"/>
                </a:avLst>
              </a:prstGeom>
              <a:solidFill>
                <a:srgbClr val="A1B8E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7" name="Google Shape;948;p32">
                <a:extLst>
                  <a:ext uri="{FF2B5EF4-FFF2-40B4-BE49-F238E27FC236}">
                    <a16:creationId xmlns:a16="http://schemas.microsoft.com/office/drawing/2014/main" id="{BB29DC1B-A6AE-5D8F-98EB-06F61416F7B3}"/>
                  </a:ext>
                </a:extLst>
              </p:cNvPr>
              <p:cNvSpPr txBox="1"/>
              <p:nvPr/>
            </p:nvSpPr>
            <p:spPr>
              <a:xfrm>
                <a:off x="3142402" y="1151292"/>
                <a:ext cx="1358677"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GB" sz="2000" b="1" dirty="0">
                    <a:solidFill>
                      <a:schemeClr val="lt1"/>
                    </a:solidFill>
                    <a:latin typeface="Assistant"/>
                    <a:ea typeface="Assistant"/>
                    <a:cs typeface="Assistant"/>
                    <a:sym typeface="Assistant"/>
                  </a:rPr>
                  <a:t>Municipal Programs</a:t>
                </a:r>
                <a:endParaRPr sz="2000" b="1" dirty="0">
                  <a:solidFill>
                    <a:schemeClr val="lt1"/>
                  </a:solidFill>
                  <a:latin typeface="Assistant"/>
                  <a:ea typeface="Assistant"/>
                  <a:cs typeface="Assistant"/>
                  <a:sym typeface="Assistant"/>
                </a:endParaRPr>
              </a:p>
            </p:txBody>
          </p:sp>
          <p:sp>
            <p:nvSpPr>
              <p:cNvPr id="8" name="Google Shape;949;p32">
                <a:extLst>
                  <a:ext uri="{FF2B5EF4-FFF2-40B4-BE49-F238E27FC236}">
                    <a16:creationId xmlns:a16="http://schemas.microsoft.com/office/drawing/2014/main" id="{225A83E8-00A2-7867-0FE8-A57D8FA67AC6}"/>
                  </a:ext>
                </a:extLst>
              </p:cNvPr>
              <p:cNvSpPr/>
              <p:nvPr/>
            </p:nvSpPr>
            <p:spPr>
              <a:xfrm>
                <a:off x="1324241" y="381221"/>
                <a:ext cx="3370798" cy="3370798"/>
              </a:xfrm>
              <a:prstGeom prst="pie">
                <a:avLst>
                  <a:gd name="adj1" fmla="val 1800000"/>
                  <a:gd name="adj2" fmla="val 9000000"/>
                </a:avLst>
              </a:prstGeom>
              <a:solidFill>
                <a:srgbClr val="8DE9E7"/>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9" name="Google Shape;950;p32">
                <a:extLst>
                  <a:ext uri="{FF2B5EF4-FFF2-40B4-BE49-F238E27FC236}">
                    <a16:creationId xmlns:a16="http://schemas.microsoft.com/office/drawing/2014/main" id="{BCC48523-696A-14C9-194B-9ED02BD1D61B}"/>
                  </a:ext>
                </a:extLst>
              </p:cNvPr>
              <p:cNvSpPr txBox="1"/>
              <p:nvPr/>
            </p:nvSpPr>
            <p:spPr>
              <a:xfrm>
                <a:off x="2126810" y="2529582"/>
                <a:ext cx="1805784" cy="882829"/>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GB" sz="2000" b="1" dirty="0">
                    <a:solidFill>
                      <a:schemeClr val="lt1"/>
                    </a:solidFill>
                    <a:latin typeface="Assistant"/>
                    <a:ea typeface="Assistant"/>
                    <a:cs typeface="Assistant"/>
                    <a:sym typeface="Assistant"/>
                  </a:rPr>
                  <a:t>Strategic Partnerships</a:t>
                </a:r>
                <a:endParaRPr sz="2000" b="1" dirty="0">
                  <a:solidFill>
                    <a:schemeClr val="lt1"/>
                  </a:solidFill>
                  <a:latin typeface="Assistant"/>
                  <a:ea typeface="Assistant"/>
                  <a:cs typeface="Assistant"/>
                  <a:sym typeface="Assistant"/>
                </a:endParaRPr>
              </a:p>
            </p:txBody>
          </p:sp>
          <p:sp>
            <p:nvSpPr>
              <p:cNvPr id="10" name="Google Shape;951;p32">
                <a:extLst>
                  <a:ext uri="{FF2B5EF4-FFF2-40B4-BE49-F238E27FC236}">
                    <a16:creationId xmlns:a16="http://schemas.microsoft.com/office/drawing/2014/main" id="{5AD0D8F8-21A0-F0C2-E413-3E90717BC965}"/>
                  </a:ext>
                </a:extLst>
              </p:cNvPr>
              <p:cNvSpPr/>
              <p:nvPr/>
            </p:nvSpPr>
            <p:spPr>
              <a:xfrm>
                <a:off x="1254819" y="260835"/>
                <a:ext cx="3370798" cy="3370798"/>
              </a:xfrm>
              <a:prstGeom prst="pie">
                <a:avLst>
                  <a:gd name="adj1" fmla="val 9000000"/>
                  <a:gd name="adj2" fmla="val 16200000"/>
                </a:avLst>
              </a:prstGeom>
              <a:solidFill>
                <a:srgbClr val="71C19F"/>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11" name="Google Shape;952;p32">
                <a:extLst>
                  <a:ext uri="{FF2B5EF4-FFF2-40B4-BE49-F238E27FC236}">
                    <a16:creationId xmlns:a16="http://schemas.microsoft.com/office/drawing/2014/main" id="{2F9FFB74-3F9B-A23C-145C-057E42E487D1}"/>
                  </a:ext>
                </a:extLst>
              </p:cNvPr>
              <p:cNvSpPr txBox="1"/>
              <p:nvPr/>
            </p:nvSpPr>
            <p:spPr>
              <a:xfrm>
                <a:off x="1421027" y="1240803"/>
                <a:ext cx="1455461" cy="1003213"/>
              </a:xfrm>
              <a:prstGeom prst="rect">
                <a:avLst/>
              </a:prstGeom>
              <a:noFill/>
              <a:ln>
                <a:noFill/>
              </a:ln>
            </p:spPr>
            <p:txBody>
              <a:bodyPr spcFirstLastPara="1" wrap="square" lIns="34275" tIns="34275" rIns="34275" bIns="34275" anchor="ctr" anchorCtr="0">
                <a:noAutofit/>
              </a:bodyPr>
              <a:lstStyle/>
              <a:p>
                <a:pPr marL="0" marR="0" lvl="0" indent="0" algn="ctr">
                  <a:lnSpc>
                    <a:spcPct val="90000"/>
                  </a:lnSpc>
                  <a:spcBef>
                    <a:spcPts val="0"/>
                  </a:spcBef>
                  <a:spcAft>
                    <a:spcPts val="0"/>
                  </a:spcAft>
                  <a:buClr>
                    <a:schemeClr val="lt1"/>
                  </a:buClr>
                  <a:buSzPts val="2700"/>
                  <a:buFont typeface="Assistant"/>
                  <a:buNone/>
                </a:pPr>
                <a:r>
                  <a:rPr lang="en-GB" sz="2000" b="1" dirty="0">
                    <a:solidFill>
                      <a:schemeClr val="lt1"/>
                    </a:solidFill>
                    <a:latin typeface="Assistant"/>
                    <a:ea typeface="Assistant"/>
                    <a:cs typeface="Assistant"/>
                    <a:sym typeface="Assistant"/>
                  </a:rPr>
                  <a:t>Knowledge</a:t>
                </a:r>
                <a:endParaRPr sz="2000" b="1" dirty="0">
                  <a:solidFill>
                    <a:schemeClr val="lt1"/>
                  </a:solidFill>
                  <a:latin typeface="Assistant"/>
                  <a:ea typeface="Assistant"/>
                  <a:cs typeface="Assistant"/>
                  <a:sym typeface="Assistant"/>
                </a:endParaRPr>
              </a:p>
            </p:txBody>
          </p:sp>
          <p:sp>
            <p:nvSpPr>
              <p:cNvPr id="12" name="Google Shape;953;p32">
                <a:extLst>
                  <a:ext uri="{FF2B5EF4-FFF2-40B4-BE49-F238E27FC236}">
                    <a16:creationId xmlns:a16="http://schemas.microsoft.com/office/drawing/2014/main" id="{2795F31C-6162-EAA6-47F6-CF1B132040D8}"/>
                  </a:ext>
                </a:extLst>
              </p:cNvPr>
              <p:cNvSpPr/>
              <p:nvPr/>
            </p:nvSpPr>
            <p:spPr>
              <a:xfrm>
                <a:off x="1185274" y="52167"/>
                <a:ext cx="3788135" cy="3788135"/>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13" name="Google Shape;954;p32">
                <a:extLst>
                  <a:ext uri="{FF2B5EF4-FFF2-40B4-BE49-F238E27FC236}">
                    <a16:creationId xmlns:a16="http://schemas.microsoft.com/office/drawing/2014/main" id="{5E726DF8-13A1-CCA2-DC48-2BF84B418D5B}"/>
                  </a:ext>
                </a:extLst>
              </p:cNvPr>
              <p:cNvSpPr/>
              <p:nvPr/>
            </p:nvSpPr>
            <p:spPr>
              <a:xfrm>
                <a:off x="1115573" y="172339"/>
                <a:ext cx="3788135" cy="3788135"/>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sp>
            <p:nvSpPr>
              <p:cNvPr id="14" name="Google Shape;955;p32">
                <a:extLst>
                  <a:ext uri="{FF2B5EF4-FFF2-40B4-BE49-F238E27FC236}">
                    <a16:creationId xmlns:a16="http://schemas.microsoft.com/office/drawing/2014/main" id="{1B9B7D6D-DA2E-E695-7486-4CCE32E99082}"/>
                  </a:ext>
                </a:extLst>
              </p:cNvPr>
              <p:cNvSpPr/>
              <p:nvPr/>
            </p:nvSpPr>
            <p:spPr>
              <a:xfrm>
                <a:off x="1045872" y="52167"/>
                <a:ext cx="3788135" cy="3788135"/>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chemeClr val="lt1"/>
              </a:solidFill>
              <a:ln>
                <a:noFill/>
              </a:ln>
            </p:spPr>
            <p:txBody>
              <a:bodyPr spcFirstLastPara="1" wrap="square" lIns="91425" tIns="91425" rIns="91425" bIns="91425" anchor="ctr" anchorCtr="0">
                <a:noAutofit/>
              </a:bodyPr>
              <a:lstStyle/>
              <a:p>
                <a:pPr marL="0" lvl="0" indent="0" algn="l">
                  <a:spcBef>
                    <a:spcPts val="0"/>
                  </a:spcBef>
                  <a:spcAft>
                    <a:spcPts val="0"/>
                  </a:spcAft>
                  <a:buNone/>
                </a:pPr>
                <a:endParaRPr sz="1100"/>
              </a:p>
            </p:txBody>
          </p:sp>
        </p:grpSp>
        <p:sp>
          <p:nvSpPr>
            <p:cNvPr id="5" name="Google Shape;956;p32">
              <a:extLst>
                <a:ext uri="{FF2B5EF4-FFF2-40B4-BE49-F238E27FC236}">
                  <a16:creationId xmlns:a16="http://schemas.microsoft.com/office/drawing/2014/main" id="{A24AA685-E62E-FD7B-3329-AAE3AC4615C2}"/>
                </a:ext>
              </a:extLst>
            </p:cNvPr>
            <p:cNvSpPr txBox="1"/>
            <p:nvPr/>
          </p:nvSpPr>
          <p:spPr>
            <a:xfrm>
              <a:off x="5352344" y="1193016"/>
              <a:ext cx="1636226" cy="430379"/>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GB" sz="2000" b="1" dirty="0">
                  <a:solidFill>
                    <a:schemeClr val="lt1"/>
                  </a:solidFill>
                  <a:latin typeface="Assistant"/>
                  <a:ea typeface="Assistant"/>
                  <a:cs typeface="Assistant"/>
                  <a:sym typeface="Assistant"/>
                </a:rPr>
                <a:t>Community</a:t>
              </a:r>
              <a:endParaRPr sz="2000" b="1" dirty="0">
                <a:solidFill>
                  <a:schemeClr val="lt1"/>
                </a:solidFill>
                <a:latin typeface="Assistant"/>
                <a:ea typeface="Assistant"/>
                <a:cs typeface="Assistant"/>
                <a:sym typeface="Assistant"/>
              </a:endParaRPr>
            </a:p>
          </p:txBody>
        </p:sp>
      </p:grpSp>
    </p:spTree>
    <p:extLst>
      <p:ext uri="{BB962C8B-B14F-4D97-AF65-F5344CB8AC3E}">
        <p14:creationId xmlns:p14="http://schemas.microsoft.com/office/powerpoint/2010/main" val="2056620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61"/>
          <p:cNvSpPr/>
          <p:nvPr/>
        </p:nvSpPr>
        <p:spPr>
          <a:xfrm>
            <a:off x="-598905" y="0"/>
            <a:ext cx="12192000" cy="6858000"/>
          </a:xfrm>
          <a:prstGeom prst="rect">
            <a:avLst/>
          </a:prstGeom>
          <a:solidFill>
            <a:srgbClr val="73B1FD"/>
          </a:solidFill>
          <a:ln>
            <a:noFill/>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lt1"/>
              </a:solidFill>
              <a:latin typeface="Calibri"/>
              <a:ea typeface="Calibri"/>
              <a:cs typeface="Calibri"/>
              <a:sym typeface="Calibri"/>
            </a:endParaRPr>
          </a:p>
        </p:txBody>
      </p:sp>
      <p:sp>
        <p:nvSpPr>
          <p:cNvPr id="1489" name="Google Shape;1489;p61"/>
          <p:cNvSpPr txBox="1"/>
          <p:nvPr/>
        </p:nvSpPr>
        <p:spPr>
          <a:xfrm>
            <a:off x="2463153" y="2536471"/>
            <a:ext cx="6138777" cy="1938952"/>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6000" b="1" dirty="0">
                <a:solidFill>
                  <a:schemeClr val="lt1"/>
                </a:solidFill>
                <a:latin typeface="Assistant ExtraBold"/>
                <a:ea typeface="Assistant ExtraBold"/>
                <a:cs typeface="Assistant ExtraBold"/>
                <a:sym typeface="Assistant ExtraBold"/>
              </a:rPr>
              <a:t>Implementation</a:t>
            </a:r>
          </a:p>
          <a:p>
            <a:pPr marL="0" marR="0" lvl="0" indent="0" algn="l">
              <a:spcBef>
                <a:spcPts val="0"/>
              </a:spcBef>
              <a:spcAft>
                <a:spcPts val="0"/>
              </a:spcAft>
              <a:buNone/>
            </a:pPr>
            <a:r>
              <a:rPr lang="en-US" sz="6000" b="1" dirty="0">
                <a:solidFill>
                  <a:schemeClr val="lt1"/>
                </a:solidFill>
                <a:latin typeface="Assistant ExtraBold"/>
                <a:ea typeface="Assistant ExtraBold"/>
                <a:cs typeface="Assistant ExtraBold"/>
                <a:sym typeface="Assistant ExtraBold"/>
              </a:rPr>
              <a:t>&amp; Integration</a:t>
            </a:r>
            <a:endParaRPr dirty="0"/>
          </a:p>
        </p:txBody>
      </p:sp>
      <p:sp>
        <p:nvSpPr>
          <p:cNvPr id="1490" name="Google Shape;1490;p61"/>
          <p:cNvSpPr txBox="1"/>
          <p:nvPr/>
        </p:nvSpPr>
        <p:spPr>
          <a:xfrm>
            <a:off x="-217369" y="324926"/>
            <a:ext cx="2839312" cy="5609187"/>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x-none" sz="23900" b="1" dirty="0">
                <a:solidFill>
                  <a:schemeClr val="lt1"/>
                </a:solidFill>
                <a:latin typeface="Assistant ExtraBold"/>
                <a:ea typeface="Assistant ExtraBold"/>
                <a:cs typeface="Assistant ExtraBold"/>
                <a:sym typeface="Assistant ExtraBold"/>
              </a:rPr>
              <a:t>5</a:t>
            </a:r>
            <a:endParaRPr dirty="0"/>
          </a:p>
        </p:txBody>
      </p:sp>
    </p:spTree>
    <p:extLst>
      <p:ext uri="{BB962C8B-B14F-4D97-AF65-F5344CB8AC3E}">
        <p14:creationId xmlns:p14="http://schemas.microsoft.com/office/powerpoint/2010/main" val="2466888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62"/>
          <p:cNvSpPr txBox="1"/>
          <p:nvPr/>
        </p:nvSpPr>
        <p:spPr>
          <a:xfrm>
            <a:off x="524938" y="833955"/>
            <a:ext cx="10763593" cy="830956"/>
          </a:xfrm>
          <a:prstGeom prst="rect">
            <a:avLst/>
          </a:prstGeom>
          <a:noFill/>
          <a:ln>
            <a:noFill/>
          </a:ln>
        </p:spPr>
        <p:txBody>
          <a:bodyPr spcFirstLastPara="1" wrap="square" lIns="91425" tIns="45700" rIns="91425" bIns="45700" anchor="t" anchorCtr="0">
            <a:spAutoFit/>
          </a:bodyPr>
          <a:lstStyle/>
          <a:p>
            <a:pPr lvl="0">
              <a:lnSpc>
                <a:spcPct val="200000"/>
              </a:lnSpc>
            </a:pPr>
            <a:r>
              <a:rPr lang="en-US" sz="2400" dirty="0">
                <a:solidFill>
                  <a:schemeClr val="dk1"/>
                </a:solidFill>
                <a:latin typeface="Assistant ExtraBold"/>
                <a:ea typeface="Assistant ExtraBold"/>
                <a:cs typeface="Assistant ExtraBold"/>
                <a:sym typeface="Assistant ExtraBold"/>
              </a:rPr>
              <a:t>Implementation and Integration | </a:t>
            </a:r>
            <a:r>
              <a:rPr lang="en-US" sz="2400" dirty="0">
                <a:solidFill>
                  <a:schemeClr val="dk1"/>
                </a:solidFill>
                <a:latin typeface="Assistant" panose="020B0604020202020204" charset="-79"/>
                <a:ea typeface="Assistant ExtraBold"/>
                <a:cs typeface="Assistant" panose="020B0604020202020204" charset="-79"/>
                <a:sym typeface="Assistant ExtraBold"/>
              </a:rPr>
              <a:t>Initial Rollout alongside the Strategic Process</a:t>
            </a:r>
            <a:endParaRPr lang="en-US" sz="1100" dirty="0">
              <a:latin typeface="Assistant" panose="020B0604020202020204" charset="-79"/>
              <a:cs typeface="Assistant" panose="020B0604020202020204" charset="-79"/>
            </a:endParaRPr>
          </a:p>
        </p:txBody>
      </p:sp>
      <p:sp>
        <p:nvSpPr>
          <p:cNvPr id="1497" name="Google Shape;1497;p62"/>
          <p:cNvSpPr/>
          <p:nvPr/>
        </p:nvSpPr>
        <p:spPr>
          <a:xfrm>
            <a:off x="3579113" y="2372981"/>
            <a:ext cx="1969827" cy="1969828"/>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498" name="Google Shape;1498;p62"/>
          <p:cNvSpPr/>
          <p:nvPr/>
        </p:nvSpPr>
        <p:spPr>
          <a:xfrm>
            <a:off x="761540" y="2372982"/>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499" name="Google Shape;1499;p62"/>
          <p:cNvSpPr txBox="1"/>
          <p:nvPr/>
        </p:nvSpPr>
        <p:spPr>
          <a:xfrm>
            <a:off x="672647" y="2877346"/>
            <a:ext cx="2147612" cy="1015622"/>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a:solidFill>
                  <a:schemeClr val="dk1"/>
                </a:solidFill>
                <a:latin typeface="Assistant"/>
                <a:ea typeface="Assistant"/>
                <a:cs typeface="Assistant"/>
                <a:sym typeface="Assistant"/>
              </a:rPr>
              <a:t>Completing the Network Cities Program</a:t>
            </a:r>
            <a:br>
              <a:rPr lang="en-US" sz="1200" b="1" dirty="0">
                <a:solidFill>
                  <a:schemeClr val="dk1"/>
                </a:solidFill>
                <a:latin typeface="Assistant"/>
                <a:ea typeface="Assistant"/>
                <a:cs typeface="Assistant"/>
                <a:sym typeface="Assistant"/>
              </a:rPr>
            </a:br>
            <a:r>
              <a:rPr lang="en-US" sz="1200" dirty="0">
                <a:solidFill>
                  <a:schemeClr val="dk1"/>
                </a:solidFill>
                <a:latin typeface="Assistant"/>
                <a:ea typeface="Assistant"/>
                <a:cs typeface="Assistant"/>
                <a:sym typeface="Assistant"/>
              </a:rPr>
              <a:t>4 municipalities having completed the training and implementation process</a:t>
            </a:r>
            <a:endParaRPr sz="1100" dirty="0"/>
          </a:p>
        </p:txBody>
      </p:sp>
      <p:sp>
        <p:nvSpPr>
          <p:cNvPr id="1500" name="Google Shape;1500;p62"/>
          <p:cNvSpPr/>
          <p:nvPr/>
        </p:nvSpPr>
        <p:spPr>
          <a:xfrm>
            <a:off x="6439823" y="2315401"/>
            <a:ext cx="1969827" cy="1969828"/>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01" name="Google Shape;1501;p62"/>
          <p:cNvSpPr txBox="1"/>
          <p:nvPr/>
        </p:nvSpPr>
        <p:spPr>
          <a:xfrm>
            <a:off x="277895" y="1851982"/>
            <a:ext cx="269527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A1B8E1"/>
                </a:solidFill>
                <a:latin typeface="Assistant"/>
                <a:ea typeface="Assistant"/>
                <a:cs typeface="Assistant"/>
                <a:sym typeface="Assistant"/>
              </a:rPr>
              <a:t>Municipal Programs</a:t>
            </a:r>
            <a:endParaRPr sz="2000" dirty="0">
              <a:solidFill>
                <a:schemeClr val="dk1"/>
              </a:solidFill>
              <a:latin typeface="Calibri"/>
              <a:ea typeface="Calibri"/>
              <a:cs typeface="Calibri"/>
              <a:sym typeface="Calibri"/>
            </a:endParaRPr>
          </a:p>
        </p:txBody>
      </p:sp>
      <p:sp>
        <p:nvSpPr>
          <p:cNvPr id="1502" name="Google Shape;1502;p62"/>
          <p:cNvSpPr txBox="1"/>
          <p:nvPr/>
        </p:nvSpPr>
        <p:spPr>
          <a:xfrm>
            <a:off x="3381534" y="1856692"/>
            <a:ext cx="2748957"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8DE9E7"/>
                </a:solidFill>
                <a:latin typeface="Assistant"/>
                <a:ea typeface="Assistant"/>
                <a:cs typeface="Assistant"/>
                <a:sym typeface="Assistant"/>
              </a:rPr>
              <a:t>Strategic Partnerships</a:t>
            </a:r>
            <a:endParaRPr sz="2000" dirty="0">
              <a:solidFill>
                <a:schemeClr val="dk1"/>
              </a:solidFill>
              <a:latin typeface="Calibri"/>
              <a:ea typeface="Calibri"/>
              <a:cs typeface="Calibri"/>
              <a:sym typeface="Calibri"/>
            </a:endParaRPr>
          </a:p>
        </p:txBody>
      </p:sp>
      <p:sp>
        <p:nvSpPr>
          <p:cNvPr id="1503" name="Google Shape;1503;p62"/>
          <p:cNvSpPr txBox="1"/>
          <p:nvPr/>
        </p:nvSpPr>
        <p:spPr>
          <a:xfrm>
            <a:off x="8856062" y="1880997"/>
            <a:ext cx="2139904"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4DC5F3"/>
                </a:solidFill>
                <a:latin typeface="Assistant"/>
                <a:ea typeface="Assistant"/>
                <a:cs typeface="Assistant"/>
                <a:sym typeface="Assistant"/>
              </a:rPr>
              <a:t>Organizational</a:t>
            </a:r>
            <a:endParaRPr sz="2000" dirty="0">
              <a:solidFill>
                <a:srgbClr val="4DC5F3"/>
              </a:solidFill>
              <a:latin typeface="Calibri"/>
              <a:ea typeface="Calibri"/>
              <a:cs typeface="Calibri"/>
              <a:sym typeface="Calibri"/>
            </a:endParaRPr>
          </a:p>
        </p:txBody>
      </p:sp>
      <p:sp>
        <p:nvSpPr>
          <p:cNvPr id="1504" name="Google Shape;1504;p62"/>
          <p:cNvSpPr txBox="1"/>
          <p:nvPr/>
        </p:nvSpPr>
        <p:spPr>
          <a:xfrm>
            <a:off x="6737600" y="1869809"/>
            <a:ext cx="1511353" cy="400069"/>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2000" b="1" dirty="0">
                <a:solidFill>
                  <a:srgbClr val="ABE3CD"/>
                </a:solidFill>
                <a:latin typeface="Assistant"/>
                <a:ea typeface="Assistant"/>
                <a:cs typeface="Assistant"/>
                <a:sym typeface="Assistant"/>
              </a:rPr>
              <a:t>Community</a:t>
            </a:r>
            <a:endParaRPr sz="2000" dirty="0">
              <a:solidFill>
                <a:schemeClr val="dk1"/>
              </a:solidFill>
              <a:latin typeface="Calibri"/>
              <a:ea typeface="Calibri"/>
              <a:cs typeface="Calibri"/>
              <a:sym typeface="Calibri"/>
            </a:endParaRPr>
          </a:p>
        </p:txBody>
      </p:sp>
      <p:sp>
        <p:nvSpPr>
          <p:cNvPr id="1505" name="Google Shape;1505;p62"/>
          <p:cNvSpPr/>
          <p:nvPr/>
        </p:nvSpPr>
        <p:spPr>
          <a:xfrm>
            <a:off x="2616316" y="4463740"/>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07" name="Google Shape;1507;p62"/>
          <p:cNvSpPr txBox="1"/>
          <p:nvPr/>
        </p:nvSpPr>
        <p:spPr>
          <a:xfrm>
            <a:off x="3512318" y="2841675"/>
            <a:ext cx="2042922" cy="1015622"/>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Urban Israel + Tel Aviv</a:t>
            </a:r>
            <a:br>
              <a:rPr lang="x-none" sz="1200" b="1" dirty="0">
                <a:solidFill>
                  <a:schemeClr val="dk1"/>
                </a:solidFill>
                <a:latin typeface="Assistant"/>
                <a:ea typeface="Assistant"/>
                <a:cs typeface="Assistant"/>
                <a:sym typeface="Assistant"/>
              </a:rPr>
            </a:br>
            <a:r>
              <a:rPr lang="en-US" sz="1200" dirty="0">
                <a:solidFill>
                  <a:schemeClr val="dk1"/>
                </a:solidFill>
                <a:latin typeface="Assistant"/>
                <a:ea typeface="Assistant"/>
                <a:cs typeface="Assistant"/>
                <a:sym typeface="Assistant"/>
              </a:rPr>
              <a:t>Strengthening and establishing interfaces with Urban95 centered on the lighthouse initiative</a:t>
            </a:r>
            <a:endParaRPr lang="en-US" sz="1100" dirty="0"/>
          </a:p>
        </p:txBody>
      </p:sp>
      <p:sp>
        <p:nvSpPr>
          <p:cNvPr id="1508" name="Google Shape;1508;p62"/>
          <p:cNvSpPr/>
          <p:nvPr/>
        </p:nvSpPr>
        <p:spPr>
          <a:xfrm>
            <a:off x="4818637" y="4463739"/>
            <a:ext cx="1969827" cy="1969828"/>
          </a:xfrm>
          <a:prstGeom prst="ellipse">
            <a:avLst/>
          </a:prstGeom>
          <a:solidFill>
            <a:srgbClr val="8DE9E7"/>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09" name="Google Shape;1509;p62"/>
          <p:cNvSpPr txBox="1"/>
          <p:nvPr/>
        </p:nvSpPr>
        <p:spPr>
          <a:xfrm>
            <a:off x="4915426" y="5055589"/>
            <a:ext cx="1776247" cy="646290"/>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Urban Israel + The Green Building Council</a:t>
            </a:r>
            <a:br>
              <a:rPr lang="en-US" sz="1200" b="1" dirty="0">
                <a:solidFill>
                  <a:schemeClr val="dk1"/>
                </a:solidFill>
                <a:latin typeface="Assistant"/>
                <a:ea typeface="Assistant"/>
                <a:cs typeface="Assistant"/>
                <a:sym typeface="Assistant"/>
              </a:rPr>
            </a:br>
            <a:r>
              <a:rPr lang="en-US" sz="1200" dirty="0">
                <a:solidFill>
                  <a:schemeClr val="dk1"/>
                </a:solidFill>
                <a:latin typeface="Assistant"/>
                <a:ea typeface="Assistant"/>
                <a:cs typeface="Assistant"/>
                <a:sym typeface="Assistant"/>
              </a:rPr>
              <a:t>Developing interfaces</a:t>
            </a:r>
            <a:endParaRPr sz="1200" dirty="0">
              <a:solidFill>
                <a:schemeClr val="dk1"/>
              </a:solidFill>
              <a:latin typeface="Assistant"/>
              <a:ea typeface="Assistant"/>
              <a:cs typeface="Assistant"/>
              <a:sym typeface="Assistant"/>
            </a:endParaRPr>
          </a:p>
        </p:txBody>
      </p:sp>
      <p:sp>
        <p:nvSpPr>
          <p:cNvPr id="1510" name="Google Shape;1510;p62"/>
          <p:cNvSpPr txBox="1"/>
          <p:nvPr/>
        </p:nvSpPr>
        <p:spPr>
          <a:xfrm>
            <a:off x="6491832" y="2884837"/>
            <a:ext cx="1865810" cy="830956"/>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Dedicated Session at the Council Conference</a:t>
            </a:r>
            <a:endParaRPr sz="1100" dirty="0"/>
          </a:p>
          <a:p>
            <a:pPr lvl="0" algn="ctr"/>
            <a:r>
              <a:rPr lang="en-US" sz="1200" dirty="0">
                <a:solidFill>
                  <a:schemeClr val="dk1"/>
                </a:solidFill>
                <a:latin typeface="Assistant"/>
                <a:ea typeface="Assistant"/>
                <a:cs typeface="Assistant"/>
                <a:sym typeface="Assistant"/>
              </a:rPr>
              <a:t>Launching the Urban 95 community initiative</a:t>
            </a:r>
            <a:endParaRPr sz="1100" dirty="0"/>
          </a:p>
        </p:txBody>
      </p:sp>
      <p:sp>
        <p:nvSpPr>
          <p:cNvPr id="1511" name="Google Shape;1511;p62"/>
          <p:cNvSpPr/>
          <p:nvPr/>
        </p:nvSpPr>
        <p:spPr>
          <a:xfrm>
            <a:off x="6999046" y="4463739"/>
            <a:ext cx="1969827" cy="1969828"/>
          </a:xfrm>
          <a:prstGeom prst="ellipse">
            <a:avLst/>
          </a:prstGeom>
          <a:solidFill>
            <a:srgbClr val="ABE3CD"/>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l">
              <a:spcBef>
                <a:spcPts val="0"/>
              </a:spcBef>
              <a:spcAft>
                <a:spcPts val="0"/>
              </a:spcAft>
              <a:buNone/>
            </a:pPr>
            <a:endParaRPr sz="2000">
              <a:solidFill>
                <a:schemeClr val="dk1"/>
              </a:solidFill>
              <a:latin typeface="Assistant"/>
              <a:ea typeface="Assistant"/>
              <a:cs typeface="Assistant"/>
              <a:sym typeface="Assistant"/>
            </a:endParaRPr>
          </a:p>
        </p:txBody>
      </p:sp>
      <p:sp>
        <p:nvSpPr>
          <p:cNvPr id="1512" name="Google Shape;1512;p62"/>
          <p:cNvSpPr txBox="1"/>
          <p:nvPr/>
        </p:nvSpPr>
        <p:spPr>
          <a:xfrm>
            <a:off x="7066438" y="4869790"/>
            <a:ext cx="1865810" cy="1200288"/>
          </a:xfrm>
          <a:prstGeom prst="rect">
            <a:avLst/>
          </a:prstGeom>
          <a:noFill/>
          <a:ln>
            <a:noFill/>
          </a:ln>
        </p:spPr>
        <p:txBody>
          <a:bodyPr spcFirstLastPara="1" wrap="square" lIns="91425" tIns="45700" rIns="91425" bIns="45700" anchor="t" anchorCtr="0">
            <a:spAutoFit/>
          </a:bodyPr>
          <a:lstStyle/>
          <a:p>
            <a:pPr lvl="0" algn="ctr"/>
            <a:r>
              <a:rPr lang="en-US" sz="1200" b="1" dirty="0">
                <a:solidFill>
                  <a:schemeClr val="dk1"/>
                </a:solidFill>
                <a:latin typeface="Assistant"/>
                <a:ea typeface="Assistant"/>
                <a:cs typeface="Assistant"/>
                <a:sym typeface="Assistant"/>
              </a:rPr>
              <a:t>Well-Baby Clinics as an Opportunity</a:t>
            </a:r>
            <a:endParaRPr sz="1100" dirty="0"/>
          </a:p>
          <a:p>
            <a:pPr lvl="0" algn="ctr"/>
            <a:r>
              <a:rPr lang="en-US" sz="1200" dirty="0">
                <a:solidFill>
                  <a:schemeClr val="dk1"/>
                </a:solidFill>
                <a:latin typeface="Assistant"/>
                <a:ea typeface="Assistant"/>
                <a:cs typeface="Assistant"/>
                <a:sym typeface="Assistant"/>
              </a:rPr>
              <a:t>The Urban 95 community’s first tour of well-baby clinics in Tel Aviv-Yafo</a:t>
            </a:r>
            <a:endParaRPr lang="en-US" sz="1100" dirty="0"/>
          </a:p>
        </p:txBody>
      </p:sp>
      <p:sp>
        <p:nvSpPr>
          <p:cNvPr id="1513" name="Google Shape;1513;p62"/>
          <p:cNvSpPr/>
          <p:nvPr/>
        </p:nvSpPr>
        <p:spPr>
          <a:xfrm>
            <a:off x="380543" y="4463740"/>
            <a:ext cx="1969826" cy="1969827"/>
          </a:xfrm>
          <a:prstGeom prst="ellipse">
            <a:avLst/>
          </a:prstGeom>
          <a:solidFill>
            <a:srgbClr val="A1B8E1">
              <a:alpha val="49803"/>
            </a:srgbClr>
          </a:solidFill>
          <a:ln w="12700" cap="flat" cmpd="sng">
            <a:solidFill>
              <a:srgbClr val="FFFFFF"/>
            </a:solidFill>
            <a:prstDash val="solid"/>
            <a:miter lim="800000"/>
            <a:headEnd type="none" w="sm" len="sm"/>
            <a:tailEnd type="none" w="sm" len="sm"/>
          </a:ln>
        </p:spPr>
        <p:txBody>
          <a:bodyPr spcFirstLastPara="1" wrap="square" lIns="30475" tIns="30475" rIns="30475" bIns="30475" anchor="ctr" anchorCtr="0">
            <a:noAutofit/>
          </a:bodyPr>
          <a:lstStyle/>
          <a:p>
            <a:pPr marL="0" marR="0" lvl="0" indent="0" algn="ctr">
              <a:spcBef>
                <a:spcPts val="0"/>
              </a:spcBef>
              <a:spcAft>
                <a:spcPts val="0"/>
              </a:spcAft>
              <a:buNone/>
            </a:pPr>
            <a:r>
              <a:rPr lang="en-US" sz="1200" b="1" dirty="0">
                <a:solidFill>
                  <a:schemeClr val="dk1"/>
                </a:solidFill>
                <a:latin typeface="Assistant" panose="020B0604020202020204" charset="-79"/>
                <a:ea typeface="Assistant"/>
                <a:cs typeface="Assistant" panose="020B0604020202020204" charset="-79"/>
                <a:sym typeface="Assistant"/>
              </a:rPr>
              <a:t>From Anchor City to Strategic City</a:t>
            </a:r>
            <a:br>
              <a:rPr lang="en-US" sz="1200" b="1" dirty="0">
                <a:solidFill>
                  <a:schemeClr val="dk1"/>
                </a:solidFill>
                <a:latin typeface="Assistant" panose="020B0604020202020204" charset="-79"/>
                <a:ea typeface="Assistant"/>
                <a:cs typeface="Assistant" panose="020B0604020202020204" charset="-79"/>
                <a:sym typeface="Assistant"/>
              </a:rPr>
            </a:br>
            <a:r>
              <a:rPr lang="en-US" sz="1200" dirty="0">
                <a:solidFill>
                  <a:schemeClr val="dk1"/>
                </a:solidFill>
                <a:latin typeface="Assistant" panose="020B0604020202020204" charset="-79"/>
                <a:ea typeface="Assistant"/>
                <a:cs typeface="Assistant" panose="020B0604020202020204" charset="-79"/>
                <a:sym typeface="Assistant"/>
              </a:rPr>
              <a:t>Beit </a:t>
            </a:r>
            <a:r>
              <a:rPr lang="en-US" sz="1200" dirty="0" err="1">
                <a:solidFill>
                  <a:schemeClr val="dk1"/>
                </a:solidFill>
                <a:latin typeface="Assistant" panose="020B0604020202020204" charset="-79"/>
                <a:ea typeface="Assistant"/>
                <a:cs typeface="Assistant" panose="020B0604020202020204" charset="-79"/>
                <a:sym typeface="Assistant"/>
              </a:rPr>
              <a:t>Shemesh</a:t>
            </a:r>
            <a:r>
              <a:rPr lang="en-US" sz="1200" dirty="0">
                <a:solidFill>
                  <a:schemeClr val="dk1"/>
                </a:solidFill>
                <a:latin typeface="Assistant" panose="020B0604020202020204" charset="-79"/>
                <a:ea typeface="Assistant"/>
                <a:cs typeface="Assistant" panose="020B0604020202020204" charset="-79"/>
                <a:sym typeface="Assistant"/>
              </a:rPr>
              <a:t> transitions to the strategic model</a:t>
            </a:r>
            <a:endParaRPr sz="1200" dirty="0">
              <a:solidFill>
                <a:schemeClr val="dk1"/>
              </a:solidFill>
              <a:latin typeface="Assistant" panose="020B0604020202020204" charset="-79"/>
              <a:ea typeface="Assistant"/>
              <a:cs typeface="Assistant" panose="020B0604020202020204" charset="-79"/>
              <a:sym typeface="Assistant"/>
            </a:endParaRPr>
          </a:p>
        </p:txBody>
      </p:sp>
      <p:sp>
        <p:nvSpPr>
          <p:cNvPr id="1514" name="Google Shape;1514;p62"/>
          <p:cNvSpPr txBox="1"/>
          <p:nvPr/>
        </p:nvSpPr>
        <p:spPr>
          <a:xfrm>
            <a:off x="2798315" y="4811503"/>
            <a:ext cx="1561596" cy="120028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200" b="1" dirty="0">
                <a:solidFill>
                  <a:schemeClr val="dk1"/>
                </a:solidFill>
                <a:latin typeface="Assistant"/>
                <a:ea typeface="Assistant"/>
                <a:cs typeface="Assistant"/>
                <a:sym typeface="Assistant"/>
              </a:rPr>
              <a:t>Mentoring Lighthouse Cities</a:t>
            </a:r>
            <a:br>
              <a:rPr lang="x-none" sz="1200" dirty="0">
                <a:solidFill>
                  <a:schemeClr val="dk1"/>
                </a:solidFill>
                <a:latin typeface="Assistant"/>
                <a:ea typeface="Assistant"/>
                <a:cs typeface="Assistant"/>
                <a:sym typeface="Assistant"/>
              </a:rPr>
            </a:br>
            <a:r>
              <a:rPr lang="en-US" sz="1200" dirty="0">
                <a:solidFill>
                  <a:schemeClr val="dk1"/>
                </a:solidFill>
                <a:latin typeface="Assistant"/>
                <a:ea typeface="Assistant"/>
                <a:cs typeface="Assistant"/>
                <a:sym typeface="Assistant"/>
              </a:rPr>
              <a:t>Supporting the </a:t>
            </a:r>
            <a:r>
              <a:rPr lang="en-US" sz="1200" dirty="0" err="1">
                <a:solidFill>
                  <a:schemeClr val="dk1"/>
                </a:solidFill>
                <a:latin typeface="Assistant"/>
                <a:ea typeface="Assistant"/>
                <a:cs typeface="Assistant"/>
                <a:sym typeface="Assistant"/>
              </a:rPr>
              <a:t>Ra’anana</a:t>
            </a:r>
            <a:r>
              <a:rPr lang="en-US" sz="1200" dirty="0">
                <a:solidFill>
                  <a:schemeClr val="dk1"/>
                </a:solidFill>
                <a:latin typeface="Assistant"/>
                <a:ea typeface="Assistant"/>
                <a:cs typeface="Assistant"/>
                <a:sym typeface="Assistant"/>
              </a:rPr>
              <a:t> Municipality’s development process</a:t>
            </a:r>
            <a:endParaRPr sz="1200" dirty="0"/>
          </a:p>
        </p:txBody>
      </p:sp>
      <p:sp>
        <p:nvSpPr>
          <p:cNvPr id="1515" name="Google Shape;1515;p62"/>
          <p:cNvSpPr txBox="1"/>
          <p:nvPr/>
        </p:nvSpPr>
        <p:spPr>
          <a:xfrm>
            <a:off x="8543544" y="2849616"/>
            <a:ext cx="3223344" cy="156962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1600" b="1" dirty="0">
                <a:solidFill>
                  <a:schemeClr val="lt1"/>
                </a:solidFill>
                <a:highlight>
                  <a:srgbClr val="4DC5F3"/>
                </a:highlight>
                <a:latin typeface="Assistant"/>
                <a:ea typeface="Assistant"/>
                <a:cs typeface="Assistant"/>
                <a:sym typeface="Assistant"/>
              </a:rPr>
              <a:t>Compass - </a:t>
            </a:r>
            <a:r>
              <a:rPr lang="en-US" sz="1600" dirty="0">
                <a:solidFill>
                  <a:schemeClr val="lt1"/>
                </a:solidFill>
                <a:highlight>
                  <a:srgbClr val="4DC5F3"/>
                </a:highlight>
                <a:latin typeface="Assistant"/>
                <a:ea typeface="Assistant"/>
                <a:cs typeface="Assistant"/>
                <a:sym typeface="Assistant"/>
              </a:rPr>
              <a:t>The strategic plan: Establishing an optimized </a:t>
            </a:r>
            <a:r>
              <a:rPr lang="en-US" sz="1600" b="1" dirty="0">
                <a:solidFill>
                  <a:schemeClr val="lt1"/>
                </a:solidFill>
                <a:highlight>
                  <a:srgbClr val="4DC5F3"/>
                </a:highlight>
                <a:latin typeface="Assistant"/>
                <a:ea typeface="Assistant"/>
                <a:cs typeface="Assistant"/>
                <a:sym typeface="Assistant"/>
              </a:rPr>
              <a:t>organizational infrastructure</a:t>
            </a:r>
            <a:r>
              <a:rPr lang="en-US" sz="1600" dirty="0">
                <a:solidFill>
                  <a:schemeClr val="lt1"/>
                </a:solidFill>
                <a:highlight>
                  <a:srgbClr val="4DC5F3"/>
                </a:highlight>
                <a:latin typeface="Assistant"/>
                <a:ea typeface="Assistant"/>
                <a:cs typeface="Assistant"/>
                <a:sym typeface="Assistant"/>
              </a:rPr>
              <a:t> within the Urban 95 team</a:t>
            </a:r>
            <a:endParaRPr sz="1600" dirty="0">
              <a:solidFill>
                <a:schemeClr val="dk1"/>
              </a:solidFill>
              <a:highlight>
                <a:srgbClr val="4DC6F3"/>
              </a:highlight>
              <a:latin typeface="Assistant"/>
              <a:ea typeface="Assistant"/>
              <a:cs typeface="Assistant"/>
              <a:sym typeface="Assistant"/>
            </a:endParaRPr>
          </a:p>
        </p:txBody>
      </p:sp>
    </p:spTree>
    <p:extLst>
      <p:ext uri="{BB962C8B-B14F-4D97-AF65-F5344CB8AC3E}">
        <p14:creationId xmlns:p14="http://schemas.microsoft.com/office/powerpoint/2010/main" val="910604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63"/>
          <p:cNvSpPr txBox="1"/>
          <p:nvPr/>
        </p:nvSpPr>
        <p:spPr>
          <a:xfrm>
            <a:off x="547661" y="1582800"/>
            <a:ext cx="5976868" cy="5078273"/>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None/>
            </a:pPr>
            <a:r>
              <a:rPr lang="en-US" sz="1800" dirty="0">
                <a:solidFill>
                  <a:schemeClr val="dk1"/>
                </a:solidFill>
                <a:highlight>
                  <a:srgbClr val="ABE3CD"/>
                </a:highlight>
                <a:latin typeface="Assistant"/>
                <a:ea typeface="Assistant"/>
                <a:cs typeface="Assistant"/>
                <a:sym typeface="Assistant"/>
              </a:rPr>
              <a:t>Processes</a:t>
            </a:r>
            <a:endParaRPr lang="en-US" sz="1200" dirty="0"/>
          </a:p>
          <a:p>
            <a:pPr marL="342900" lvl="0" indent="-342900">
              <a:lnSpc>
                <a:spcPct val="150000"/>
              </a:lnSpc>
              <a:buClr>
                <a:schemeClr val="dk1"/>
              </a:buClr>
              <a:buSzPts val="2000"/>
              <a:buFont typeface="Arial"/>
              <a:buChar char="•"/>
            </a:pPr>
            <a:r>
              <a:rPr lang="en-US" sz="1800" dirty="0">
                <a:solidFill>
                  <a:schemeClr val="dk1"/>
                </a:solidFill>
                <a:latin typeface="Assistant"/>
                <a:ea typeface="Assistant"/>
                <a:cs typeface="Assistant"/>
                <a:sym typeface="Assistant"/>
              </a:rPr>
              <a:t>Developing a work plan based on a Gantt chart</a:t>
            </a:r>
          </a:p>
          <a:p>
            <a:pPr marL="342900" lvl="0" indent="-342900">
              <a:lnSpc>
                <a:spcPct val="150000"/>
              </a:lnSpc>
              <a:buClr>
                <a:schemeClr val="dk1"/>
              </a:buClr>
              <a:buSzPts val="2000"/>
              <a:buFont typeface="Arial"/>
              <a:buChar char="•"/>
            </a:pPr>
            <a:r>
              <a:rPr lang="en-US" sz="1800" dirty="0">
                <a:solidFill>
                  <a:schemeClr val="dk1"/>
                </a:solidFill>
                <a:latin typeface="Assistant"/>
                <a:ea typeface="Assistant"/>
                <a:cs typeface="Assistant"/>
                <a:sym typeface="Assistant"/>
              </a:rPr>
              <a:t>Resource development and team staffing, including hiring a director</a:t>
            </a:r>
            <a:endParaRPr lang="en-US" sz="1200" dirty="0"/>
          </a:p>
          <a:p>
            <a:pPr marL="342900" lvl="0" indent="-342900">
              <a:lnSpc>
                <a:spcPct val="150000"/>
              </a:lnSpc>
              <a:buClr>
                <a:schemeClr val="dk1"/>
              </a:buClr>
              <a:buSzPts val="2000"/>
              <a:buFont typeface="Arial"/>
              <a:buChar char="•"/>
            </a:pPr>
            <a:r>
              <a:rPr lang="en-US" sz="1800" dirty="0">
                <a:solidFill>
                  <a:schemeClr val="dk1"/>
                </a:solidFill>
                <a:latin typeface="Assistant"/>
                <a:ea typeface="Assistant"/>
                <a:cs typeface="Assistant"/>
                <a:sym typeface="Assistant"/>
              </a:rPr>
              <a:t>Defining success indices and measurement</a:t>
            </a:r>
            <a:endParaRPr lang="en-US" sz="1200" dirty="0"/>
          </a:p>
          <a:p>
            <a:pPr marL="342900" lvl="0" indent="-342900">
              <a:lnSpc>
                <a:spcPct val="150000"/>
              </a:lnSpc>
              <a:buClr>
                <a:schemeClr val="dk1"/>
              </a:buClr>
              <a:buSzPts val="2000"/>
              <a:buFont typeface="Arial"/>
              <a:buChar char="•"/>
            </a:pPr>
            <a:r>
              <a:rPr lang="en-US" sz="1800" dirty="0">
                <a:solidFill>
                  <a:schemeClr val="dk1"/>
                </a:solidFill>
                <a:latin typeface="Assistant"/>
                <a:ea typeface="Assistant"/>
                <a:cs typeface="Assistant"/>
                <a:sym typeface="Assistant"/>
              </a:rPr>
              <a:t>Updating the strategic plan every three years</a:t>
            </a:r>
            <a:endParaRPr lang="en-US" sz="1200" dirty="0"/>
          </a:p>
          <a:p>
            <a:pPr marL="0" marR="0" lvl="0" indent="0" algn="l">
              <a:lnSpc>
                <a:spcPct val="150000"/>
              </a:lnSpc>
              <a:spcBef>
                <a:spcPts val="0"/>
              </a:spcBef>
              <a:spcAft>
                <a:spcPts val="0"/>
              </a:spcAft>
              <a:buNone/>
            </a:pPr>
            <a:endParaRPr lang="en-US" sz="1800" dirty="0">
              <a:solidFill>
                <a:schemeClr val="dk1"/>
              </a:solidFill>
              <a:highlight>
                <a:srgbClr val="ABE3CD"/>
              </a:highlight>
              <a:latin typeface="Assistant"/>
              <a:ea typeface="Assistant"/>
              <a:cs typeface="Assistant"/>
              <a:sym typeface="Assistant"/>
            </a:endParaRPr>
          </a:p>
          <a:p>
            <a:pPr marL="0" marR="0" lvl="0" indent="0" algn="l">
              <a:lnSpc>
                <a:spcPct val="150000"/>
              </a:lnSpc>
              <a:spcBef>
                <a:spcPts val="0"/>
              </a:spcBef>
              <a:spcAft>
                <a:spcPts val="0"/>
              </a:spcAft>
              <a:buNone/>
            </a:pPr>
            <a:r>
              <a:rPr lang="en-US" sz="1800" dirty="0">
                <a:solidFill>
                  <a:schemeClr val="dk1"/>
                </a:solidFill>
                <a:highlight>
                  <a:srgbClr val="ABE3CD"/>
                </a:highlight>
                <a:latin typeface="Assistant"/>
                <a:ea typeface="Assistant"/>
                <a:cs typeface="Assistant"/>
                <a:sym typeface="Assistant"/>
              </a:rPr>
              <a:t>Interfaces</a:t>
            </a:r>
            <a:endParaRPr lang="en-US" sz="1200" dirty="0"/>
          </a:p>
          <a:p>
            <a:pPr marL="342900" lvl="0" indent="-342900">
              <a:lnSpc>
                <a:spcPct val="150000"/>
              </a:lnSpc>
              <a:buClr>
                <a:schemeClr val="dk1"/>
              </a:buClr>
              <a:buSzPts val="2000"/>
              <a:buFont typeface="Arial"/>
              <a:buChar char="•"/>
            </a:pPr>
            <a:r>
              <a:rPr lang="en-US" sz="1800" dirty="0">
                <a:solidFill>
                  <a:schemeClr val="dk1"/>
                </a:solidFill>
                <a:latin typeface="Assistant"/>
                <a:ea typeface="Assistant"/>
                <a:cs typeface="Assistant"/>
                <a:sym typeface="Assistant"/>
              </a:rPr>
              <a:t>Collaboration and connections (local and international)</a:t>
            </a:r>
            <a:endParaRPr lang="en-US" sz="1200" dirty="0"/>
          </a:p>
          <a:p>
            <a:pPr marL="342900" lvl="0" indent="-342900">
              <a:lnSpc>
                <a:spcPct val="150000"/>
              </a:lnSpc>
              <a:buClr>
                <a:schemeClr val="dk1"/>
              </a:buClr>
              <a:buSzPts val="2000"/>
              <a:buFont typeface="Arial"/>
              <a:buChar char="•"/>
            </a:pPr>
            <a:r>
              <a:rPr lang="en-US" sz="1800" dirty="0">
                <a:solidFill>
                  <a:schemeClr val="dk1"/>
                </a:solidFill>
                <a:latin typeface="Assistant"/>
                <a:ea typeface="Assistant"/>
                <a:cs typeface="Assistant"/>
                <a:sym typeface="Assistant"/>
              </a:rPr>
              <a:t>Establishing management mechanisms – with the Council and the Foundation</a:t>
            </a:r>
            <a:endParaRPr lang="en-US" sz="1200" dirty="0"/>
          </a:p>
          <a:p>
            <a:pPr marL="342900" marR="0" lvl="0" indent="-215900" algn="l">
              <a:lnSpc>
                <a:spcPct val="150000"/>
              </a:lnSpc>
              <a:spcBef>
                <a:spcPts val="0"/>
              </a:spcBef>
              <a:spcAft>
                <a:spcPts val="0"/>
              </a:spcAft>
              <a:buClr>
                <a:schemeClr val="dk1"/>
              </a:buClr>
              <a:buSzPts val="2000"/>
              <a:buFont typeface="Arial"/>
              <a:buNone/>
            </a:pPr>
            <a:endParaRPr lang="en-US" sz="1800" dirty="0">
              <a:solidFill>
                <a:schemeClr val="dk1"/>
              </a:solidFill>
              <a:latin typeface="Assistant"/>
              <a:ea typeface="Assistant"/>
              <a:cs typeface="Assistant"/>
              <a:sym typeface="Assistant"/>
            </a:endParaRPr>
          </a:p>
        </p:txBody>
      </p:sp>
      <p:sp>
        <p:nvSpPr>
          <p:cNvPr id="1522" name="Google Shape;1522;p63"/>
          <p:cNvSpPr txBox="1"/>
          <p:nvPr/>
        </p:nvSpPr>
        <p:spPr>
          <a:xfrm>
            <a:off x="284723" y="936510"/>
            <a:ext cx="11503919" cy="646290"/>
          </a:xfrm>
          <a:prstGeom prst="rect">
            <a:avLst/>
          </a:prstGeom>
          <a:noFill/>
          <a:ln>
            <a:noFill/>
          </a:ln>
        </p:spPr>
        <p:txBody>
          <a:bodyPr spcFirstLastPara="1" wrap="square" lIns="91425" tIns="45700" rIns="91425" bIns="45700" anchor="t" anchorCtr="0">
            <a:spAutoFit/>
          </a:bodyPr>
          <a:lstStyle/>
          <a:p>
            <a:pPr marL="0" marR="0" lvl="0" indent="0" algn="l">
              <a:lnSpc>
                <a:spcPct val="150000"/>
              </a:lnSpc>
              <a:spcBef>
                <a:spcPts val="0"/>
              </a:spcBef>
              <a:spcAft>
                <a:spcPts val="0"/>
              </a:spcAft>
              <a:buClr>
                <a:schemeClr val="dk1"/>
              </a:buClr>
              <a:buSzPts val="2800"/>
              <a:buFont typeface="Assistant ExtraBold"/>
              <a:buNone/>
            </a:pPr>
            <a:r>
              <a:rPr lang="en-US" sz="2400" dirty="0">
                <a:solidFill>
                  <a:schemeClr val="dk1"/>
                </a:solidFill>
                <a:latin typeface="Assistant ExtraBold"/>
                <a:ea typeface="Assistant ExtraBold"/>
                <a:cs typeface="Assistant ExtraBold"/>
                <a:sym typeface="Assistant ExtraBold"/>
              </a:rPr>
              <a:t>Implementation and Integration</a:t>
            </a:r>
            <a:r>
              <a:rPr lang="x-none" sz="2400" dirty="0">
                <a:solidFill>
                  <a:schemeClr val="dk1"/>
                </a:solidFill>
                <a:latin typeface="Assistant ExtraBold"/>
                <a:ea typeface="Assistant ExtraBold"/>
                <a:cs typeface="Assistant ExtraBold"/>
                <a:sym typeface="Assistant ExtraBold"/>
              </a:rPr>
              <a:t> | </a:t>
            </a:r>
            <a:r>
              <a:rPr lang="he-IL" sz="2400" dirty="0">
                <a:solidFill>
                  <a:schemeClr val="dk1"/>
                </a:solidFill>
                <a:latin typeface="Assistant ExtraBold"/>
                <a:ea typeface="Assistant ExtraBold"/>
                <a:cs typeface="Assistant ExtraBold"/>
                <a:sym typeface="Assistant ExtraBold"/>
              </a:rPr>
              <a:t> </a:t>
            </a:r>
            <a:r>
              <a:rPr lang="en-US" sz="2400" dirty="0">
                <a:solidFill>
                  <a:schemeClr val="dk1"/>
                </a:solidFill>
                <a:latin typeface="Assistant"/>
                <a:ea typeface="Assistant"/>
                <a:cs typeface="Assistant"/>
                <a:sym typeface="Assistant"/>
              </a:rPr>
              <a:t>Principles for Continuing to Execute the Program</a:t>
            </a:r>
            <a:endParaRPr sz="2400" dirty="0">
              <a:solidFill>
                <a:schemeClr val="dk1"/>
              </a:solidFill>
              <a:latin typeface="Assistant"/>
              <a:ea typeface="Assistant"/>
              <a:cs typeface="Assistant"/>
              <a:sym typeface="Assistant"/>
            </a:endParaRPr>
          </a:p>
        </p:txBody>
      </p:sp>
      <p:sp>
        <p:nvSpPr>
          <p:cNvPr id="1523" name="Google Shape;1523;p63"/>
          <p:cNvSpPr txBox="1"/>
          <p:nvPr/>
        </p:nvSpPr>
        <p:spPr>
          <a:xfrm>
            <a:off x="7408026" y="2331521"/>
            <a:ext cx="4182666" cy="3416279"/>
          </a:xfrm>
          <a:prstGeom prst="rect">
            <a:avLst/>
          </a:prstGeom>
          <a:noFill/>
          <a:ln>
            <a:noFill/>
          </a:ln>
        </p:spPr>
        <p:txBody>
          <a:bodyPr spcFirstLastPara="1" wrap="square" lIns="91425" tIns="45700" rIns="91425" bIns="45700" anchor="t" anchorCtr="0">
            <a:spAutoFit/>
          </a:bodyPr>
          <a:lstStyle/>
          <a:p>
            <a:pPr lvl="0">
              <a:lnSpc>
                <a:spcPct val="150000"/>
              </a:lnSpc>
            </a:pPr>
            <a:r>
              <a:rPr lang="x-none" sz="1600" dirty="0">
                <a:solidFill>
                  <a:srgbClr val="33BC85"/>
                </a:solidFill>
                <a:latin typeface="Assistant"/>
                <a:ea typeface="Assistant"/>
                <a:cs typeface="Assistant"/>
                <a:sym typeface="Assistant"/>
              </a:rPr>
              <a:t>* </a:t>
            </a:r>
            <a:r>
              <a:rPr lang="en-US" sz="1600" b="1" dirty="0">
                <a:solidFill>
                  <a:srgbClr val="33BC85"/>
                </a:solidFill>
                <a:latin typeface="Assistant"/>
                <a:ea typeface="Assistant"/>
                <a:cs typeface="Assistant"/>
                <a:sym typeface="Assistant"/>
              </a:rPr>
              <a:t>Budgeting: </a:t>
            </a:r>
            <a:r>
              <a:rPr lang="en-US" sz="1600" dirty="0">
                <a:solidFill>
                  <a:srgbClr val="33BC85"/>
                </a:solidFill>
                <a:latin typeface="Assistant"/>
                <a:ea typeface="Assistant"/>
                <a:cs typeface="Assistant"/>
                <a:sym typeface="Assistant"/>
              </a:rPr>
              <a:t>Implementing the program and achieving its goals rely on securing sufficient budget resources.</a:t>
            </a:r>
            <a:endParaRPr sz="1200" dirty="0"/>
          </a:p>
          <a:p>
            <a:pPr marL="0" marR="0" lvl="0" indent="0" algn="l">
              <a:lnSpc>
                <a:spcPct val="150000"/>
              </a:lnSpc>
              <a:spcBef>
                <a:spcPts val="0"/>
              </a:spcBef>
              <a:spcAft>
                <a:spcPts val="0"/>
              </a:spcAft>
              <a:buNone/>
            </a:pPr>
            <a:endParaRPr sz="1600" dirty="0">
              <a:solidFill>
                <a:srgbClr val="33BC85"/>
              </a:solidFill>
              <a:latin typeface="Assistant"/>
              <a:ea typeface="Assistant"/>
              <a:cs typeface="Assistant"/>
              <a:sym typeface="Assistant"/>
            </a:endParaRPr>
          </a:p>
          <a:p>
            <a:pPr lvl="0">
              <a:lnSpc>
                <a:spcPct val="150000"/>
              </a:lnSpc>
            </a:pPr>
            <a:r>
              <a:rPr lang="x-none" sz="1600" dirty="0">
                <a:solidFill>
                  <a:srgbClr val="33BC85"/>
                </a:solidFill>
                <a:latin typeface="Assistant"/>
                <a:ea typeface="Assistant"/>
                <a:cs typeface="Assistant"/>
                <a:sym typeface="Assistant"/>
              </a:rPr>
              <a:t>* </a:t>
            </a:r>
            <a:r>
              <a:rPr lang="en-US" sz="1600" b="1" dirty="0">
                <a:solidFill>
                  <a:srgbClr val="33BC85"/>
                </a:solidFill>
                <a:latin typeface="Assistant"/>
                <a:ea typeface="Assistant"/>
                <a:cs typeface="Assistant"/>
                <a:sym typeface="Assistant"/>
              </a:rPr>
              <a:t>Adaptability and flexibility: </a:t>
            </a:r>
            <a:r>
              <a:rPr lang="en-US" sz="1600" dirty="0">
                <a:solidFill>
                  <a:srgbClr val="33BC85"/>
                </a:solidFill>
                <a:latin typeface="Assistant"/>
                <a:ea typeface="Assistant"/>
                <a:cs typeface="Assistant"/>
                <a:sym typeface="Assistant"/>
              </a:rPr>
              <a:t>The strategic plan was developed based on current circumstances. Urban 95 and the Green Building Council are committed to adapting their efforts to meet changing realities.</a:t>
            </a:r>
            <a:endParaRPr sz="1200" dirty="0"/>
          </a:p>
        </p:txBody>
      </p:sp>
      <p:sp>
        <p:nvSpPr>
          <p:cNvPr id="1524" name="Google Shape;1524;p63"/>
          <p:cNvSpPr/>
          <p:nvPr/>
        </p:nvSpPr>
        <p:spPr>
          <a:xfrm rot="10800000">
            <a:off x="6524529" y="2009616"/>
            <a:ext cx="690215" cy="4060090"/>
          </a:xfrm>
          <a:prstGeom prst="leftBrace">
            <a:avLst>
              <a:gd name="adj1" fmla="val 8333"/>
              <a:gd name="adj2" fmla="val 50000"/>
            </a:avLst>
          </a:prstGeom>
          <a:noFill/>
          <a:ln w="19050" cap="flat" cmpd="sng">
            <a:solidFill>
              <a:srgbClr val="33BC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477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64"/>
          <p:cNvSpPr txBox="1"/>
          <p:nvPr/>
        </p:nvSpPr>
        <p:spPr>
          <a:xfrm>
            <a:off x="3366842" y="1895175"/>
            <a:ext cx="4657716" cy="1569620"/>
          </a:xfrm>
          <a:prstGeom prst="rect">
            <a:avLst/>
          </a:prstGeom>
          <a:noFill/>
          <a:ln>
            <a:noFill/>
          </a:ln>
        </p:spPr>
        <p:txBody>
          <a:bodyPr spcFirstLastPara="1" wrap="square" lIns="91425" tIns="45700" rIns="91425" bIns="45700" anchor="t" anchorCtr="0">
            <a:spAutoFit/>
          </a:bodyPr>
          <a:lstStyle/>
          <a:p>
            <a:pPr marL="0" marR="0" lvl="0" indent="0" algn="ctr">
              <a:lnSpc>
                <a:spcPct val="200000"/>
              </a:lnSpc>
              <a:spcBef>
                <a:spcPts val="0"/>
              </a:spcBef>
              <a:spcAft>
                <a:spcPts val="0"/>
              </a:spcAft>
              <a:buNone/>
            </a:pPr>
            <a:r>
              <a:rPr lang="en-US" sz="4800" b="1" dirty="0">
                <a:solidFill>
                  <a:srgbClr val="33BD85"/>
                </a:solidFill>
                <a:latin typeface="Assistant ExtraBold"/>
                <a:ea typeface="Assistant ExtraBold"/>
                <a:cs typeface="Assistant ExtraBold"/>
                <a:sym typeface="Assistant ExtraBold"/>
              </a:rPr>
              <a:t>Thank you!</a:t>
            </a:r>
            <a:endParaRPr sz="3200" dirty="0">
              <a:solidFill>
                <a:schemeClr val="dk1"/>
              </a:solidFill>
              <a:latin typeface="Assistant ExtraBold"/>
              <a:ea typeface="Assistant ExtraBold"/>
              <a:cs typeface="Assistant ExtraBold"/>
              <a:sym typeface="Assistant ExtraBold"/>
            </a:endParaRPr>
          </a:p>
        </p:txBody>
      </p:sp>
      <p:grpSp>
        <p:nvGrpSpPr>
          <p:cNvPr id="1530" name="Google Shape;1530;p64"/>
          <p:cNvGrpSpPr/>
          <p:nvPr/>
        </p:nvGrpSpPr>
        <p:grpSpPr>
          <a:xfrm>
            <a:off x="697801" y="4849233"/>
            <a:ext cx="10852150" cy="2008767"/>
            <a:chOff x="3" y="1455"/>
            <a:chExt cx="7666" cy="1419"/>
          </a:xfrm>
        </p:grpSpPr>
        <p:grpSp>
          <p:nvGrpSpPr>
            <p:cNvPr id="1531" name="Google Shape;1531;p64"/>
            <p:cNvGrpSpPr/>
            <p:nvPr/>
          </p:nvGrpSpPr>
          <p:grpSpPr>
            <a:xfrm>
              <a:off x="3" y="1455"/>
              <a:ext cx="7666" cy="1415"/>
              <a:chOff x="3" y="1455"/>
              <a:chExt cx="7666" cy="1415"/>
            </a:xfrm>
          </p:grpSpPr>
          <p:sp>
            <p:nvSpPr>
              <p:cNvPr id="1532" name="Google Shape;1532;p64"/>
              <p:cNvSpPr/>
              <p:nvPr/>
            </p:nvSpPr>
            <p:spPr>
              <a:xfrm>
                <a:off x="289" y="2113"/>
                <a:ext cx="262" cy="687"/>
              </a:xfrm>
              <a:custGeom>
                <a:avLst/>
                <a:gdLst/>
                <a:ahLst/>
                <a:cxnLst/>
                <a:rect l="l" t="t" r="r" b="b"/>
                <a:pathLst>
                  <a:path w="699" h="1837" extrusionOk="0">
                    <a:moveTo>
                      <a:pt x="699" y="1837"/>
                    </a:moveTo>
                    <a:cubicBezTo>
                      <a:pt x="170" y="1837"/>
                      <a:pt x="170" y="1837"/>
                      <a:pt x="170" y="1837"/>
                    </a:cubicBezTo>
                    <a:cubicBezTo>
                      <a:pt x="267" y="1802"/>
                      <a:pt x="334" y="1744"/>
                      <a:pt x="334" y="1744"/>
                    </a:cubicBezTo>
                    <a:cubicBezTo>
                      <a:pt x="253" y="1077"/>
                      <a:pt x="0" y="789"/>
                      <a:pt x="432" y="171"/>
                    </a:cubicBezTo>
                    <a:cubicBezTo>
                      <a:pt x="532" y="131"/>
                      <a:pt x="622" y="72"/>
                      <a:pt x="699" y="0"/>
                    </a:cubicBezTo>
                    <a:cubicBezTo>
                      <a:pt x="699" y="1024"/>
                      <a:pt x="699" y="1024"/>
                      <a:pt x="699" y="1024"/>
                    </a:cubicBezTo>
                    <a:cubicBezTo>
                      <a:pt x="590" y="1038"/>
                      <a:pt x="499" y="1121"/>
                      <a:pt x="480" y="1234"/>
                    </a:cubicBezTo>
                    <a:cubicBezTo>
                      <a:pt x="480" y="1235"/>
                      <a:pt x="479" y="1236"/>
                      <a:pt x="479" y="1237"/>
                    </a:cubicBezTo>
                    <a:cubicBezTo>
                      <a:pt x="477" y="1250"/>
                      <a:pt x="476" y="1264"/>
                      <a:pt x="476" y="1277"/>
                    </a:cubicBezTo>
                    <a:cubicBezTo>
                      <a:pt x="476" y="1400"/>
                      <a:pt x="565" y="1508"/>
                      <a:pt x="691" y="1528"/>
                    </a:cubicBezTo>
                    <a:cubicBezTo>
                      <a:pt x="692" y="1528"/>
                      <a:pt x="693" y="1528"/>
                      <a:pt x="695" y="1528"/>
                    </a:cubicBezTo>
                    <a:cubicBezTo>
                      <a:pt x="694" y="1530"/>
                      <a:pt x="694" y="1531"/>
                      <a:pt x="694" y="1532"/>
                    </a:cubicBezTo>
                    <a:cubicBezTo>
                      <a:pt x="692" y="1546"/>
                      <a:pt x="691" y="1559"/>
                      <a:pt x="691" y="1573"/>
                    </a:cubicBezTo>
                    <a:cubicBezTo>
                      <a:pt x="691" y="1595"/>
                      <a:pt x="694" y="1616"/>
                      <a:pt x="699" y="1637"/>
                    </a:cubicBezTo>
                    <a:cubicBezTo>
                      <a:pt x="699" y="1837"/>
                      <a:pt x="699" y="1837"/>
                      <a:pt x="699" y="183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64"/>
              <p:cNvSpPr/>
              <p:nvPr/>
            </p:nvSpPr>
            <p:spPr>
              <a:xfrm>
                <a:off x="616" y="2039"/>
                <a:ext cx="440" cy="761"/>
              </a:xfrm>
              <a:custGeom>
                <a:avLst/>
                <a:gdLst/>
                <a:ahLst/>
                <a:cxnLst/>
                <a:rect l="l" t="t" r="r" b="b"/>
                <a:pathLst>
                  <a:path w="1176" h="2034" extrusionOk="0">
                    <a:moveTo>
                      <a:pt x="859" y="1300"/>
                    </a:moveTo>
                    <a:cubicBezTo>
                      <a:pt x="847" y="1216"/>
                      <a:pt x="793" y="1142"/>
                      <a:pt x="716" y="1105"/>
                    </a:cubicBezTo>
                    <a:cubicBezTo>
                      <a:pt x="716" y="1105"/>
                      <a:pt x="716" y="1105"/>
                      <a:pt x="716" y="1105"/>
                    </a:cubicBezTo>
                    <a:cubicBezTo>
                      <a:pt x="716" y="1105"/>
                      <a:pt x="716" y="1105"/>
                      <a:pt x="716" y="1105"/>
                    </a:cubicBezTo>
                    <a:cubicBezTo>
                      <a:pt x="716" y="1105"/>
                      <a:pt x="715" y="1105"/>
                      <a:pt x="715" y="1105"/>
                    </a:cubicBezTo>
                    <a:cubicBezTo>
                      <a:pt x="715" y="1105"/>
                      <a:pt x="715" y="1105"/>
                      <a:pt x="715" y="1105"/>
                    </a:cubicBezTo>
                    <a:cubicBezTo>
                      <a:pt x="694" y="1095"/>
                      <a:pt x="671" y="1088"/>
                      <a:pt x="646" y="1084"/>
                    </a:cubicBezTo>
                    <a:cubicBezTo>
                      <a:pt x="633" y="1082"/>
                      <a:pt x="620" y="1081"/>
                      <a:pt x="606" y="1081"/>
                    </a:cubicBezTo>
                    <a:cubicBezTo>
                      <a:pt x="604" y="1081"/>
                      <a:pt x="602" y="1081"/>
                      <a:pt x="600" y="1081"/>
                    </a:cubicBezTo>
                    <a:cubicBezTo>
                      <a:pt x="600" y="1081"/>
                      <a:pt x="600" y="1081"/>
                      <a:pt x="600" y="1081"/>
                    </a:cubicBezTo>
                    <a:cubicBezTo>
                      <a:pt x="600" y="1081"/>
                      <a:pt x="600" y="1081"/>
                      <a:pt x="600" y="1081"/>
                    </a:cubicBezTo>
                    <a:cubicBezTo>
                      <a:pt x="524" y="1083"/>
                      <a:pt x="454" y="1119"/>
                      <a:pt x="408" y="1176"/>
                    </a:cubicBezTo>
                    <a:cubicBezTo>
                      <a:pt x="370" y="1132"/>
                      <a:pt x="317" y="1101"/>
                      <a:pt x="255" y="1091"/>
                    </a:cubicBezTo>
                    <a:cubicBezTo>
                      <a:pt x="255" y="1091"/>
                      <a:pt x="255" y="1091"/>
                      <a:pt x="254" y="1091"/>
                    </a:cubicBezTo>
                    <a:cubicBezTo>
                      <a:pt x="251" y="1090"/>
                      <a:pt x="248" y="1090"/>
                      <a:pt x="245" y="1089"/>
                    </a:cubicBezTo>
                    <a:cubicBezTo>
                      <a:pt x="235" y="1088"/>
                      <a:pt x="224" y="1087"/>
                      <a:pt x="214" y="1087"/>
                    </a:cubicBezTo>
                    <a:cubicBezTo>
                      <a:pt x="126" y="1087"/>
                      <a:pt x="46" y="1133"/>
                      <a:pt x="0" y="1205"/>
                    </a:cubicBezTo>
                    <a:cubicBezTo>
                      <a:pt x="0" y="0"/>
                      <a:pt x="0" y="0"/>
                      <a:pt x="0" y="0"/>
                    </a:cubicBezTo>
                    <a:cubicBezTo>
                      <a:pt x="1176" y="0"/>
                      <a:pt x="1176" y="0"/>
                      <a:pt x="1176" y="0"/>
                    </a:cubicBezTo>
                    <a:cubicBezTo>
                      <a:pt x="1176" y="1247"/>
                      <a:pt x="1176" y="1247"/>
                      <a:pt x="1176" y="1247"/>
                    </a:cubicBezTo>
                    <a:cubicBezTo>
                      <a:pt x="1169" y="1247"/>
                      <a:pt x="1162" y="1248"/>
                      <a:pt x="1156" y="1249"/>
                    </a:cubicBezTo>
                    <a:cubicBezTo>
                      <a:pt x="1153" y="1249"/>
                      <a:pt x="1151" y="1250"/>
                      <a:pt x="1149" y="1250"/>
                    </a:cubicBezTo>
                    <a:cubicBezTo>
                      <a:pt x="1148" y="1250"/>
                      <a:pt x="1148" y="1250"/>
                      <a:pt x="1147" y="1250"/>
                    </a:cubicBezTo>
                    <a:cubicBezTo>
                      <a:pt x="1147" y="1250"/>
                      <a:pt x="1147" y="1250"/>
                      <a:pt x="1147" y="1250"/>
                    </a:cubicBezTo>
                    <a:cubicBezTo>
                      <a:pt x="1147" y="1250"/>
                      <a:pt x="1147" y="1250"/>
                      <a:pt x="1146" y="1250"/>
                    </a:cubicBezTo>
                    <a:cubicBezTo>
                      <a:pt x="1131" y="1253"/>
                      <a:pt x="1116" y="1257"/>
                      <a:pt x="1101" y="1262"/>
                    </a:cubicBezTo>
                    <a:cubicBezTo>
                      <a:pt x="1087" y="1257"/>
                      <a:pt x="1072" y="1253"/>
                      <a:pt x="1056" y="1250"/>
                    </a:cubicBezTo>
                    <a:cubicBezTo>
                      <a:pt x="1056" y="1250"/>
                      <a:pt x="1056" y="1250"/>
                      <a:pt x="1056" y="1250"/>
                    </a:cubicBezTo>
                    <a:cubicBezTo>
                      <a:pt x="1056" y="1250"/>
                      <a:pt x="1056" y="1250"/>
                      <a:pt x="1056" y="1250"/>
                    </a:cubicBezTo>
                    <a:cubicBezTo>
                      <a:pt x="1055" y="1250"/>
                      <a:pt x="1055" y="1250"/>
                      <a:pt x="1054" y="1250"/>
                    </a:cubicBezTo>
                    <a:cubicBezTo>
                      <a:pt x="1052" y="1250"/>
                      <a:pt x="1050" y="1249"/>
                      <a:pt x="1048" y="1249"/>
                    </a:cubicBezTo>
                    <a:cubicBezTo>
                      <a:pt x="1048" y="1249"/>
                      <a:pt x="1048" y="1249"/>
                      <a:pt x="1047" y="1249"/>
                    </a:cubicBezTo>
                    <a:cubicBezTo>
                      <a:pt x="1047" y="1249"/>
                      <a:pt x="1047" y="1249"/>
                      <a:pt x="1047" y="1249"/>
                    </a:cubicBezTo>
                    <a:cubicBezTo>
                      <a:pt x="1036" y="1247"/>
                      <a:pt x="1025" y="1247"/>
                      <a:pt x="1014" y="1247"/>
                    </a:cubicBezTo>
                    <a:cubicBezTo>
                      <a:pt x="956" y="1247"/>
                      <a:pt x="902" y="1266"/>
                      <a:pt x="859" y="1300"/>
                    </a:cubicBezTo>
                    <a:moveTo>
                      <a:pt x="1176" y="2034"/>
                    </a:moveTo>
                    <a:cubicBezTo>
                      <a:pt x="0" y="2034"/>
                      <a:pt x="0" y="2034"/>
                      <a:pt x="0" y="2034"/>
                    </a:cubicBezTo>
                    <a:cubicBezTo>
                      <a:pt x="0" y="2014"/>
                      <a:pt x="0" y="2014"/>
                      <a:pt x="0" y="2014"/>
                    </a:cubicBezTo>
                    <a:cubicBezTo>
                      <a:pt x="10" y="2017"/>
                      <a:pt x="21" y="2019"/>
                      <a:pt x="31" y="2021"/>
                    </a:cubicBezTo>
                    <a:cubicBezTo>
                      <a:pt x="45" y="2023"/>
                      <a:pt x="58" y="2024"/>
                      <a:pt x="72" y="2024"/>
                    </a:cubicBezTo>
                    <a:cubicBezTo>
                      <a:pt x="88" y="2024"/>
                      <a:pt x="105" y="2022"/>
                      <a:pt x="121" y="2019"/>
                    </a:cubicBezTo>
                    <a:cubicBezTo>
                      <a:pt x="121" y="2019"/>
                      <a:pt x="121" y="2019"/>
                      <a:pt x="121" y="2019"/>
                    </a:cubicBezTo>
                    <a:cubicBezTo>
                      <a:pt x="121" y="2019"/>
                      <a:pt x="121" y="2019"/>
                      <a:pt x="122" y="2019"/>
                    </a:cubicBezTo>
                    <a:cubicBezTo>
                      <a:pt x="122" y="2019"/>
                      <a:pt x="122" y="2019"/>
                      <a:pt x="122" y="2019"/>
                    </a:cubicBezTo>
                    <a:cubicBezTo>
                      <a:pt x="122" y="2019"/>
                      <a:pt x="122" y="2019"/>
                      <a:pt x="122" y="2019"/>
                    </a:cubicBezTo>
                    <a:cubicBezTo>
                      <a:pt x="122" y="2019"/>
                      <a:pt x="122" y="2019"/>
                      <a:pt x="123" y="2019"/>
                    </a:cubicBezTo>
                    <a:cubicBezTo>
                      <a:pt x="123" y="2019"/>
                      <a:pt x="123" y="2019"/>
                      <a:pt x="123" y="2019"/>
                    </a:cubicBezTo>
                    <a:cubicBezTo>
                      <a:pt x="123" y="2019"/>
                      <a:pt x="123" y="2018"/>
                      <a:pt x="123" y="2018"/>
                    </a:cubicBezTo>
                    <a:cubicBezTo>
                      <a:pt x="123" y="2018"/>
                      <a:pt x="124" y="2018"/>
                      <a:pt x="124" y="2018"/>
                    </a:cubicBezTo>
                    <a:cubicBezTo>
                      <a:pt x="124" y="2018"/>
                      <a:pt x="125" y="2018"/>
                      <a:pt x="126" y="2018"/>
                    </a:cubicBezTo>
                    <a:cubicBezTo>
                      <a:pt x="126" y="2018"/>
                      <a:pt x="126" y="2018"/>
                      <a:pt x="126" y="2018"/>
                    </a:cubicBezTo>
                    <a:cubicBezTo>
                      <a:pt x="177" y="2007"/>
                      <a:pt x="223" y="1980"/>
                      <a:pt x="257" y="1943"/>
                    </a:cubicBezTo>
                    <a:cubicBezTo>
                      <a:pt x="287" y="1963"/>
                      <a:pt x="321" y="1977"/>
                      <a:pt x="358" y="1983"/>
                    </a:cubicBezTo>
                    <a:cubicBezTo>
                      <a:pt x="358" y="1983"/>
                      <a:pt x="358" y="1983"/>
                      <a:pt x="358" y="1983"/>
                    </a:cubicBezTo>
                    <a:cubicBezTo>
                      <a:pt x="358" y="1983"/>
                      <a:pt x="358" y="1983"/>
                      <a:pt x="359" y="1983"/>
                    </a:cubicBezTo>
                    <a:cubicBezTo>
                      <a:pt x="359" y="1983"/>
                      <a:pt x="359" y="1983"/>
                      <a:pt x="359" y="1983"/>
                    </a:cubicBezTo>
                    <a:cubicBezTo>
                      <a:pt x="359" y="1983"/>
                      <a:pt x="359" y="1983"/>
                      <a:pt x="360" y="1983"/>
                    </a:cubicBezTo>
                    <a:cubicBezTo>
                      <a:pt x="360" y="1983"/>
                      <a:pt x="360" y="1983"/>
                      <a:pt x="360" y="1983"/>
                    </a:cubicBezTo>
                    <a:cubicBezTo>
                      <a:pt x="360" y="1983"/>
                      <a:pt x="360" y="1984"/>
                      <a:pt x="361" y="1984"/>
                    </a:cubicBezTo>
                    <a:cubicBezTo>
                      <a:pt x="374" y="1986"/>
                      <a:pt x="388" y="1987"/>
                      <a:pt x="401" y="1987"/>
                    </a:cubicBezTo>
                    <a:cubicBezTo>
                      <a:pt x="496" y="1987"/>
                      <a:pt x="583" y="1933"/>
                      <a:pt x="626" y="1850"/>
                    </a:cubicBezTo>
                    <a:cubicBezTo>
                      <a:pt x="660" y="1882"/>
                      <a:pt x="703" y="1905"/>
                      <a:pt x="751" y="1915"/>
                    </a:cubicBezTo>
                    <a:cubicBezTo>
                      <a:pt x="751" y="1915"/>
                      <a:pt x="752" y="1915"/>
                      <a:pt x="752" y="1915"/>
                    </a:cubicBezTo>
                    <a:cubicBezTo>
                      <a:pt x="752" y="1915"/>
                      <a:pt x="752" y="1915"/>
                      <a:pt x="752" y="1915"/>
                    </a:cubicBezTo>
                    <a:cubicBezTo>
                      <a:pt x="752" y="1915"/>
                      <a:pt x="752" y="1915"/>
                      <a:pt x="752" y="1915"/>
                    </a:cubicBezTo>
                    <a:cubicBezTo>
                      <a:pt x="752" y="1915"/>
                      <a:pt x="753" y="1915"/>
                      <a:pt x="753" y="1915"/>
                    </a:cubicBezTo>
                    <a:cubicBezTo>
                      <a:pt x="753" y="1915"/>
                      <a:pt x="753" y="1915"/>
                      <a:pt x="753" y="1915"/>
                    </a:cubicBezTo>
                    <a:cubicBezTo>
                      <a:pt x="753" y="1915"/>
                      <a:pt x="754" y="1915"/>
                      <a:pt x="754" y="1915"/>
                    </a:cubicBezTo>
                    <a:cubicBezTo>
                      <a:pt x="754" y="1915"/>
                      <a:pt x="754" y="1915"/>
                      <a:pt x="754" y="1915"/>
                    </a:cubicBezTo>
                    <a:cubicBezTo>
                      <a:pt x="754" y="1915"/>
                      <a:pt x="754" y="1915"/>
                      <a:pt x="754" y="1915"/>
                    </a:cubicBezTo>
                    <a:cubicBezTo>
                      <a:pt x="755" y="1915"/>
                      <a:pt x="755" y="1915"/>
                      <a:pt x="755" y="1915"/>
                    </a:cubicBezTo>
                    <a:cubicBezTo>
                      <a:pt x="755" y="1915"/>
                      <a:pt x="755" y="1915"/>
                      <a:pt x="755" y="1915"/>
                    </a:cubicBezTo>
                    <a:cubicBezTo>
                      <a:pt x="755" y="1915"/>
                      <a:pt x="756" y="1915"/>
                      <a:pt x="756" y="1916"/>
                    </a:cubicBezTo>
                    <a:cubicBezTo>
                      <a:pt x="756" y="1916"/>
                      <a:pt x="756" y="1916"/>
                      <a:pt x="756" y="1916"/>
                    </a:cubicBezTo>
                    <a:cubicBezTo>
                      <a:pt x="756" y="1916"/>
                      <a:pt x="756" y="1916"/>
                      <a:pt x="757" y="1916"/>
                    </a:cubicBezTo>
                    <a:cubicBezTo>
                      <a:pt x="757" y="1916"/>
                      <a:pt x="757" y="1916"/>
                      <a:pt x="757" y="1916"/>
                    </a:cubicBezTo>
                    <a:cubicBezTo>
                      <a:pt x="757" y="1916"/>
                      <a:pt x="757" y="1916"/>
                      <a:pt x="757" y="1916"/>
                    </a:cubicBezTo>
                    <a:cubicBezTo>
                      <a:pt x="757" y="1916"/>
                      <a:pt x="757" y="1916"/>
                      <a:pt x="758" y="1916"/>
                    </a:cubicBezTo>
                    <a:cubicBezTo>
                      <a:pt x="758" y="1916"/>
                      <a:pt x="759" y="1916"/>
                      <a:pt x="759" y="1916"/>
                    </a:cubicBezTo>
                    <a:cubicBezTo>
                      <a:pt x="759" y="1916"/>
                      <a:pt x="759" y="1916"/>
                      <a:pt x="759" y="1916"/>
                    </a:cubicBezTo>
                    <a:cubicBezTo>
                      <a:pt x="759" y="1916"/>
                      <a:pt x="760" y="1916"/>
                      <a:pt x="760" y="1916"/>
                    </a:cubicBezTo>
                    <a:cubicBezTo>
                      <a:pt x="760" y="1916"/>
                      <a:pt x="760" y="1916"/>
                      <a:pt x="760" y="1916"/>
                    </a:cubicBezTo>
                    <a:cubicBezTo>
                      <a:pt x="760" y="1916"/>
                      <a:pt x="760" y="1916"/>
                      <a:pt x="761" y="1916"/>
                    </a:cubicBezTo>
                    <a:cubicBezTo>
                      <a:pt x="774" y="1918"/>
                      <a:pt x="788" y="1920"/>
                      <a:pt x="801" y="1920"/>
                    </a:cubicBezTo>
                    <a:cubicBezTo>
                      <a:pt x="907" y="1920"/>
                      <a:pt x="1002" y="1853"/>
                      <a:pt x="1039" y="1755"/>
                    </a:cubicBezTo>
                    <a:cubicBezTo>
                      <a:pt x="1061" y="1752"/>
                      <a:pt x="1081" y="1748"/>
                      <a:pt x="1101" y="1740"/>
                    </a:cubicBezTo>
                    <a:cubicBezTo>
                      <a:pt x="1121" y="1748"/>
                      <a:pt x="1142" y="1752"/>
                      <a:pt x="1164" y="1755"/>
                    </a:cubicBezTo>
                    <a:cubicBezTo>
                      <a:pt x="1167" y="1764"/>
                      <a:pt x="1171" y="1773"/>
                      <a:pt x="1176" y="1782"/>
                    </a:cubicBezTo>
                    <a:cubicBezTo>
                      <a:pt x="1176" y="2034"/>
                      <a:pt x="1176" y="2034"/>
                      <a:pt x="1176" y="2034"/>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4" name="Google Shape;1534;p64"/>
              <p:cNvSpPr/>
              <p:nvPr/>
            </p:nvSpPr>
            <p:spPr>
              <a:xfrm>
                <a:off x="1122" y="1851"/>
                <a:ext cx="440" cy="949"/>
              </a:xfrm>
              <a:custGeom>
                <a:avLst/>
                <a:gdLst/>
                <a:ahLst/>
                <a:cxnLst/>
                <a:rect l="l" t="t" r="r" b="b"/>
                <a:pathLst>
                  <a:path w="1176" h="2538" extrusionOk="0">
                    <a:moveTo>
                      <a:pt x="1176" y="1798"/>
                    </a:moveTo>
                    <a:cubicBezTo>
                      <a:pt x="1129" y="1751"/>
                      <a:pt x="1065" y="1723"/>
                      <a:pt x="995" y="1723"/>
                    </a:cubicBezTo>
                    <a:cubicBezTo>
                      <a:pt x="982" y="1723"/>
                      <a:pt x="969" y="1724"/>
                      <a:pt x="955" y="1726"/>
                    </a:cubicBezTo>
                    <a:cubicBezTo>
                      <a:pt x="954" y="1726"/>
                      <a:pt x="953" y="1727"/>
                      <a:pt x="952" y="1727"/>
                    </a:cubicBezTo>
                    <a:cubicBezTo>
                      <a:pt x="924" y="1731"/>
                      <a:pt x="898" y="1741"/>
                      <a:pt x="875" y="1753"/>
                    </a:cubicBezTo>
                    <a:cubicBezTo>
                      <a:pt x="837" y="1656"/>
                      <a:pt x="743" y="1591"/>
                      <a:pt x="638" y="1591"/>
                    </a:cubicBezTo>
                    <a:cubicBezTo>
                      <a:pt x="632" y="1591"/>
                      <a:pt x="627" y="1591"/>
                      <a:pt x="622" y="1592"/>
                    </a:cubicBezTo>
                    <a:cubicBezTo>
                      <a:pt x="614" y="1592"/>
                      <a:pt x="606" y="1593"/>
                      <a:pt x="597" y="1595"/>
                    </a:cubicBezTo>
                    <a:cubicBezTo>
                      <a:pt x="597" y="1595"/>
                      <a:pt x="597" y="1595"/>
                      <a:pt x="597" y="1595"/>
                    </a:cubicBezTo>
                    <a:cubicBezTo>
                      <a:pt x="535" y="1605"/>
                      <a:pt x="482" y="1636"/>
                      <a:pt x="444" y="1680"/>
                    </a:cubicBezTo>
                    <a:cubicBezTo>
                      <a:pt x="398" y="1623"/>
                      <a:pt x="328" y="1587"/>
                      <a:pt x="252" y="1585"/>
                    </a:cubicBezTo>
                    <a:cubicBezTo>
                      <a:pt x="252" y="1585"/>
                      <a:pt x="252" y="1585"/>
                      <a:pt x="252" y="1585"/>
                    </a:cubicBezTo>
                    <a:cubicBezTo>
                      <a:pt x="251" y="1585"/>
                      <a:pt x="251" y="1585"/>
                      <a:pt x="251" y="1585"/>
                    </a:cubicBezTo>
                    <a:cubicBezTo>
                      <a:pt x="249" y="1585"/>
                      <a:pt x="247" y="1585"/>
                      <a:pt x="245" y="1585"/>
                    </a:cubicBezTo>
                    <a:cubicBezTo>
                      <a:pt x="232" y="1585"/>
                      <a:pt x="219" y="1586"/>
                      <a:pt x="205" y="1588"/>
                    </a:cubicBezTo>
                    <a:cubicBezTo>
                      <a:pt x="181" y="1592"/>
                      <a:pt x="157" y="1599"/>
                      <a:pt x="136" y="1609"/>
                    </a:cubicBezTo>
                    <a:cubicBezTo>
                      <a:pt x="136" y="1609"/>
                      <a:pt x="136" y="1609"/>
                      <a:pt x="136" y="1609"/>
                    </a:cubicBezTo>
                    <a:cubicBezTo>
                      <a:pt x="136" y="1609"/>
                      <a:pt x="136" y="1609"/>
                      <a:pt x="135" y="1609"/>
                    </a:cubicBezTo>
                    <a:cubicBezTo>
                      <a:pt x="135" y="1610"/>
                      <a:pt x="135" y="1610"/>
                      <a:pt x="135" y="1610"/>
                    </a:cubicBezTo>
                    <a:cubicBezTo>
                      <a:pt x="135" y="1610"/>
                      <a:pt x="135" y="1610"/>
                      <a:pt x="135" y="1610"/>
                    </a:cubicBezTo>
                    <a:cubicBezTo>
                      <a:pt x="68" y="1642"/>
                      <a:pt x="19" y="1701"/>
                      <a:pt x="0" y="1772"/>
                    </a:cubicBezTo>
                    <a:cubicBezTo>
                      <a:pt x="0" y="0"/>
                      <a:pt x="0" y="0"/>
                      <a:pt x="0" y="0"/>
                    </a:cubicBezTo>
                    <a:cubicBezTo>
                      <a:pt x="1176" y="0"/>
                      <a:pt x="1176" y="0"/>
                      <a:pt x="1176" y="0"/>
                    </a:cubicBezTo>
                    <a:cubicBezTo>
                      <a:pt x="1176" y="1798"/>
                      <a:pt x="1176" y="1798"/>
                      <a:pt x="1176" y="1798"/>
                    </a:cubicBezTo>
                    <a:moveTo>
                      <a:pt x="1176" y="2538"/>
                    </a:moveTo>
                    <a:cubicBezTo>
                      <a:pt x="0" y="2538"/>
                      <a:pt x="0" y="2538"/>
                      <a:pt x="0" y="2538"/>
                    </a:cubicBezTo>
                    <a:cubicBezTo>
                      <a:pt x="0" y="2418"/>
                      <a:pt x="0" y="2418"/>
                      <a:pt x="0" y="2418"/>
                    </a:cubicBezTo>
                    <a:cubicBezTo>
                      <a:pt x="16" y="2422"/>
                      <a:pt x="33" y="2424"/>
                      <a:pt x="51" y="2424"/>
                    </a:cubicBezTo>
                    <a:cubicBezTo>
                      <a:pt x="64" y="2424"/>
                      <a:pt x="78" y="2422"/>
                      <a:pt x="91" y="2420"/>
                    </a:cubicBezTo>
                    <a:cubicBezTo>
                      <a:pt x="144" y="2412"/>
                      <a:pt x="190" y="2388"/>
                      <a:pt x="226" y="2354"/>
                    </a:cubicBezTo>
                    <a:cubicBezTo>
                      <a:pt x="269" y="2437"/>
                      <a:pt x="355" y="2491"/>
                      <a:pt x="451" y="2491"/>
                    </a:cubicBezTo>
                    <a:cubicBezTo>
                      <a:pt x="462" y="2491"/>
                      <a:pt x="474" y="2490"/>
                      <a:pt x="485" y="2488"/>
                    </a:cubicBezTo>
                    <a:cubicBezTo>
                      <a:pt x="485" y="2488"/>
                      <a:pt x="486" y="2488"/>
                      <a:pt x="486" y="2488"/>
                    </a:cubicBezTo>
                    <a:cubicBezTo>
                      <a:pt x="486" y="2488"/>
                      <a:pt x="486" y="2488"/>
                      <a:pt x="486" y="2488"/>
                    </a:cubicBezTo>
                    <a:cubicBezTo>
                      <a:pt x="486" y="2488"/>
                      <a:pt x="486" y="2488"/>
                      <a:pt x="486" y="2488"/>
                    </a:cubicBezTo>
                    <a:cubicBezTo>
                      <a:pt x="486" y="2488"/>
                      <a:pt x="487" y="2488"/>
                      <a:pt x="487" y="2488"/>
                    </a:cubicBezTo>
                    <a:cubicBezTo>
                      <a:pt x="487" y="2488"/>
                      <a:pt x="487" y="2488"/>
                      <a:pt x="487" y="2488"/>
                    </a:cubicBezTo>
                    <a:cubicBezTo>
                      <a:pt x="487" y="2488"/>
                      <a:pt x="487" y="2488"/>
                      <a:pt x="487" y="2488"/>
                    </a:cubicBezTo>
                    <a:cubicBezTo>
                      <a:pt x="488" y="2488"/>
                      <a:pt x="488" y="2488"/>
                      <a:pt x="488" y="2488"/>
                    </a:cubicBezTo>
                    <a:cubicBezTo>
                      <a:pt x="488" y="2488"/>
                      <a:pt x="489" y="2488"/>
                      <a:pt x="489" y="2488"/>
                    </a:cubicBezTo>
                    <a:cubicBezTo>
                      <a:pt x="489" y="2488"/>
                      <a:pt x="489" y="2488"/>
                      <a:pt x="489" y="2488"/>
                    </a:cubicBezTo>
                    <a:cubicBezTo>
                      <a:pt x="489" y="2488"/>
                      <a:pt x="489" y="2488"/>
                      <a:pt x="489" y="2488"/>
                    </a:cubicBezTo>
                    <a:cubicBezTo>
                      <a:pt x="489" y="2488"/>
                      <a:pt x="490" y="2488"/>
                      <a:pt x="490" y="2488"/>
                    </a:cubicBezTo>
                    <a:cubicBezTo>
                      <a:pt x="490" y="2488"/>
                      <a:pt x="490" y="2488"/>
                      <a:pt x="490" y="2488"/>
                    </a:cubicBezTo>
                    <a:cubicBezTo>
                      <a:pt x="490" y="2488"/>
                      <a:pt x="491" y="2488"/>
                      <a:pt x="491" y="2488"/>
                    </a:cubicBezTo>
                    <a:cubicBezTo>
                      <a:pt x="491" y="2488"/>
                      <a:pt x="492" y="2487"/>
                      <a:pt x="492" y="2487"/>
                    </a:cubicBezTo>
                    <a:cubicBezTo>
                      <a:pt x="492" y="2487"/>
                      <a:pt x="492" y="2487"/>
                      <a:pt x="492" y="2487"/>
                    </a:cubicBezTo>
                    <a:cubicBezTo>
                      <a:pt x="492" y="2487"/>
                      <a:pt x="493" y="2487"/>
                      <a:pt x="493" y="2487"/>
                    </a:cubicBezTo>
                    <a:cubicBezTo>
                      <a:pt x="493" y="2487"/>
                      <a:pt x="493" y="2487"/>
                      <a:pt x="493" y="2487"/>
                    </a:cubicBezTo>
                    <a:cubicBezTo>
                      <a:pt x="493" y="2487"/>
                      <a:pt x="494" y="2487"/>
                      <a:pt x="494" y="2487"/>
                    </a:cubicBezTo>
                    <a:cubicBezTo>
                      <a:pt x="494" y="2487"/>
                      <a:pt x="494" y="2487"/>
                      <a:pt x="494" y="2487"/>
                    </a:cubicBezTo>
                    <a:cubicBezTo>
                      <a:pt x="531" y="2481"/>
                      <a:pt x="565" y="2467"/>
                      <a:pt x="594" y="2447"/>
                    </a:cubicBezTo>
                    <a:cubicBezTo>
                      <a:pt x="631" y="2486"/>
                      <a:pt x="680" y="2513"/>
                      <a:pt x="734" y="2524"/>
                    </a:cubicBezTo>
                    <a:cubicBezTo>
                      <a:pt x="734" y="2524"/>
                      <a:pt x="734" y="2524"/>
                      <a:pt x="734" y="2524"/>
                    </a:cubicBezTo>
                    <a:cubicBezTo>
                      <a:pt x="734" y="2524"/>
                      <a:pt x="734" y="2524"/>
                      <a:pt x="734" y="2524"/>
                    </a:cubicBezTo>
                    <a:cubicBezTo>
                      <a:pt x="735" y="2524"/>
                      <a:pt x="735" y="2524"/>
                      <a:pt x="735" y="2524"/>
                    </a:cubicBezTo>
                    <a:cubicBezTo>
                      <a:pt x="735" y="2524"/>
                      <a:pt x="735" y="2524"/>
                      <a:pt x="735" y="2524"/>
                    </a:cubicBezTo>
                    <a:cubicBezTo>
                      <a:pt x="735" y="2524"/>
                      <a:pt x="735" y="2524"/>
                      <a:pt x="736" y="2524"/>
                    </a:cubicBezTo>
                    <a:cubicBezTo>
                      <a:pt x="736" y="2524"/>
                      <a:pt x="736" y="2524"/>
                      <a:pt x="736" y="2524"/>
                    </a:cubicBezTo>
                    <a:cubicBezTo>
                      <a:pt x="736" y="2524"/>
                      <a:pt x="736" y="2524"/>
                      <a:pt x="736" y="2524"/>
                    </a:cubicBezTo>
                    <a:cubicBezTo>
                      <a:pt x="736" y="2524"/>
                      <a:pt x="736" y="2524"/>
                      <a:pt x="736" y="2524"/>
                    </a:cubicBezTo>
                    <a:cubicBezTo>
                      <a:pt x="737" y="2524"/>
                      <a:pt x="737" y="2524"/>
                      <a:pt x="738" y="2524"/>
                    </a:cubicBezTo>
                    <a:cubicBezTo>
                      <a:pt x="738" y="2524"/>
                      <a:pt x="738" y="2524"/>
                      <a:pt x="738" y="2524"/>
                    </a:cubicBezTo>
                    <a:cubicBezTo>
                      <a:pt x="738" y="2524"/>
                      <a:pt x="738" y="2524"/>
                      <a:pt x="738" y="2524"/>
                    </a:cubicBezTo>
                    <a:cubicBezTo>
                      <a:pt x="738" y="2524"/>
                      <a:pt x="738" y="2524"/>
                      <a:pt x="738" y="2524"/>
                    </a:cubicBezTo>
                    <a:cubicBezTo>
                      <a:pt x="739" y="2524"/>
                      <a:pt x="739" y="2524"/>
                      <a:pt x="739" y="2524"/>
                    </a:cubicBezTo>
                    <a:cubicBezTo>
                      <a:pt x="753" y="2527"/>
                      <a:pt x="766" y="2528"/>
                      <a:pt x="780" y="2528"/>
                    </a:cubicBezTo>
                    <a:cubicBezTo>
                      <a:pt x="793" y="2528"/>
                      <a:pt x="807" y="2527"/>
                      <a:pt x="820" y="2525"/>
                    </a:cubicBezTo>
                    <a:cubicBezTo>
                      <a:pt x="959" y="2503"/>
                      <a:pt x="1054" y="2372"/>
                      <a:pt x="1032" y="2233"/>
                    </a:cubicBezTo>
                    <a:cubicBezTo>
                      <a:pt x="1032" y="2232"/>
                      <a:pt x="1031" y="2231"/>
                      <a:pt x="1031" y="2229"/>
                    </a:cubicBezTo>
                    <a:cubicBezTo>
                      <a:pt x="1032" y="2229"/>
                      <a:pt x="1034" y="2229"/>
                      <a:pt x="1035" y="2229"/>
                    </a:cubicBezTo>
                    <a:cubicBezTo>
                      <a:pt x="1091" y="2220"/>
                      <a:pt x="1139" y="2194"/>
                      <a:pt x="1176" y="2157"/>
                    </a:cubicBezTo>
                    <a:cubicBezTo>
                      <a:pt x="1176" y="2538"/>
                      <a:pt x="1176" y="2538"/>
                      <a:pt x="1176" y="2538"/>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5" name="Google Shape;1535;p64"/>
              <p:cNvSpPr/>
              <p:nvPr/>
            </p:nvSpPr>
            <p:spPr>
              <a:xfrm>
                <a:off x="2133" y="1784"/>
                <a:ext cx="440" cy="1016"/>
              </a:xfrm>
              <a:custGeom>
                <a:avLst/>
                <a:gdLst/>
                <a:ahLst/>
                <a:cxnLst/>
                <a:rect l="l" t="t" r="r" b="b"/>
                <a:pathLst>
                  <a:path w="1176" h="2717" extrusionOk="0">
                    <a:moveTo>
                      <a:pt x="858" y="1983"/>
                    </a:moveTo>
                    <a:cubicBezTo>
                      <a:pt x="846" y="1899"/>
                      <a:pt x="792" y="1825"/>
                      <a:pt x="716" y="1788"/>
                    </a:cubicBezTo>
                    <a:cubicBezTo>
                      <a:pt x="715" y="1788"/>
                      <a:pt x="715" y="1788"/>
                      <a:pt x="715" y="1788"/>
                    </a:cubicBezTo>
                    <a:cubicBezTo>
                      <a:pt x="715" y="1788"/>
                      <a:pt x="715" y="1788"/>
                      <a:pt x="715" y="1788"/>
                    </a:cubicBezTo>
                    <a:cubicBezTo>
                      <a:pt x="715" y="1788"/>
                      <a:pt x="715" y="1788"/>
                      <a:pt x="714" y="1788"/>
                    </a:cubicBezTo>
                    <a:cubicBezTo>
                      <a:pt x="714" y="1788"/>
                      <a:pt x="714" y="1788"/>
                      <a:pt x="714" y="1788"/>
                    </a:cubicBezTo>
                    <a:cubicBezTo>
                      <a:pt x="693" y="1778"/>
                      <a:pt x="670" y="1771"/>
                      <a:pt x="646" y="1767"/>
                    </a:cubicBezTo>
                    <a:cubicBezTo>
                      <a:pt x="632" y="1765"/>
                      <a:pt x="619" y="1764"/>
                      <a:pt x="606" y="1764"/>
                    </a:cubicBezTo>
                    <a:cubicBezTo>
                      <a:pt x="604" y="1764"/>
                      <a:pt x="602" y="1764"/>
                      <a:pt x="600" y="1764"/>
                    </a:cubicBezTo>
                    <a:cubicBezTo>
                      <a:pt x="600" y="1764"/>
                      <a:pt x="600" y="1764"/>
                      <a:pt x="599" y="1764"/>
                    </a:cubicBezTo>
                    <a:cubicBezTo>
                      <a:pt x="599" y="1764"/>
                      <a:pt x="599" y="1764"/>
                      <a:pt x="599" y="1764"/>
                    </a:cubicBezTo>
                    <a:cubicBezTo>
                      <a:pt x="523" y="1766"/>
                      <a:pt x="453" y="1802"/>
                      <a:pt x="407" y="1859"/>
                    </a:cubicBezTo>
                    <a:cubicBezTo>
                      <a:pt x="369" y="1815"/>
                      <a:pt x="316" y="1784"/>
                      <a:pt x="254" y="1774"/>
                    </a:cubicBezTo>
                    <a:cubicBezTo>
                      <a:pt x="254" y="1774"/>
                      <a:pt x="254" y="1774"/>
                      <a:pt x="254" y="1774"/>
                    </a:cubicBezTo>
                    <a:cubicBezTo>
                      <a:pt x="250" y="1773"/>
                      <a:pt x="247" y="1773"/>
                      <a:pt x="244" y="1772"/>
                    </a:cubicBezTo>
                    <a:cubicBezTo>
                      <a:pt x="234" y="1771"/>
                      <a:pt x="224" y="1770"/>
                      <a:pt x="213" y="1770"/>
                    </a:cubicBezTo>
                    <a:cubicBezTo>
                      <a:pt x="126" y="1770"/>
                      <a:pt x="46" y="1816"/>
                      <a:pt x="0" y="1887"/>
                    </a:cubicBezTo>
                    <a:cubicBezTo>
                      <a:pt x="0" y="0"/>
                      <a:pt x="0" y="0"/>
                      <a:pt x="0" y="0"/>
                    </a:cubicBezTo>
                    <a:cubicBezTo>
                      <a:pt x="1176" y="0"/>
                      <a:pt x="1176" y="0"/>
                      <a:pt x="1176" y="0"/>
                    </a:cubicBezTo>
                    <a:cubicBezTo>
                      <a:pt x="1176" y="1930"/>
                      <a:pt x="1176" y="1930"/>
                      <a:pt x="1176" y="1930"/>
                    </a:cubicBezTo>
                    <a:cubicBezTo>
                      <a:pt x="1167" y="1931"/>
                      <a:pt x="1157" y="1931"/>
                      <a:pt x="1148" y="1933"/>
                    </a:cubicBezTo>
                    <a:cubicBezTo>
                      <a:pt x="1132" y="1936"/>
                      <a:pt x="1116" y="1940"/>
                      <a:pt x="1101" y="1945"/>
                    </a:cubicBezTo>
                    <a:cubicBezTo>
                      <a:pt x="1086" y="1940"/>
                      <a:pt x="1071" y="1936"/>
                      <a:pt x="1056" y="1933"/>
                    </a:cubicBezTo>
                    <a:cubicBezTo>
                      <a:pt x="1055" y="1933"/>
                      <a:pt x="1055" y="1933"/>
                      <a:pt x="1055" y="1933"/>
                    </a:cubicBezTo>
                    <a:cubicBezTo>
                      <a:pt x="1055" y="1933"/>
                      <a:pt x="1055" y="1933"/>
                      <a:pt x="1055" y="1933"/>
                    </a:cubicBezTo>
                    <a:cubicBezTo>
                      <a:pt x="1054" y="1933"/>
                      <a:pt x="1054" y="1933"/>
                      <a:pt x="1053" y="1933"/>
                    </a:cubicBezTo>
                    <a:cubicBezTo>
                      <a:pt x="1051" y="1933"/>
                      <a:pt x="1050" y="1932"/>
                      <a:pt x="1048" y="1932"/>
                    </a:cubicBezTo>
                    <a:cubicBezTo>
                      <a:pt x="1048" y="1932"/>
                      <a:pt x="1048" y="1932"/>
                      <a:pt x="1048" y="1932"/>
                    </a:cubicBezTo>
                    <a:cubicBezTo>
                      <a:pt x="1047" y="1932"/>
                      <a:pt x="1047" y="1932"/>
                      <a:pt x="1047" y="1932"/>
                    </a:cubicBezTo>
                    <a:cubicBezTo>
                      <a:pt x="1036" y="1931"/>
                      <a:pt x="1024" y="1930"/>
                      <a:pt x="1013" y="1930"/>
                    </a:cubicBezTo>
                    <a:cubicBezTo>
                      <a:pt x="956" y="1930"/>
                      <a:pt x="901" y="1949"/>
                      <a:pt x="858" y="1983"/>
                    </a:cubicBezTo>
                    <a:moveTo>
                      <a:pt x="1176" y="2717"/>
                    </a:moveTo>
                    <a:cubicBezTo>
                      <a:pt x="0" y="2717"/>
                      <a:pt x="0" y="2717"/>
                      <a:pt x="0" y="2717"/>
                    </a:cubicBezTo>
                    <a:cubicBezTo>
                      <a:pt x="0" y="2697"/>
                      <a:pt x="0" y="2697"/>
                      <a:pt x="0" y="2697"/>
                    </a:cubicBezTo>
                    <a:cubicBezTo>
                      <a:pt x="10" y="2700"/>
                      <a:pt x="20" y="2702"/>
                      <a:pt x="31" y="2704"/>
                    </a:cubicBezTo>
                    <a:cubicBezTo>
                      <a:pt x="44" y="2706"/>
                      <a:pt x="58" y="2707"/>
                      <a:pt x="71" y="2707"/>
                    </a:cubicBezTo>
                    <a:cubicBezTo>
                      <a:pt x="88" y="2707"/>
                      <a:pt x="104" y="2705"/>
                      <a:pt x="120" y="2702"/>
                    </a:cubicBezTo>
                    <a:cubicBezTo>
                      <a:pt x="120" y="2702"/>
                      <a:pt x="120" y="2702"/>
                      <a:pt x="120" y="2702"/>
                    </a:cubicBezTo>
                    <a:cubicBezTo>
                      <a:pt x="120" y="2702"/>
                      <a:pt x="121" y="2702"/>
                      <a:pt x="121" y="2702"/>
                    </a:cubicBezTo>
                    <a:cubicBezTo>
                      <a:pt x="121" y="2702"/>
                      <a:pt x="121" y="2702"/>
                      <a:pt x="121" y="2702"/>
                    </a:cubicBezTo>
                    <a:cubicBezTo>
                      <a:pt x="121" y="2702"/>
                      <a:pt x="121" y="2702"/>
                      <a:pt x="122" y="2702"/>
                    </a:cubicBezTo>
                    <a:cubicBezTo>
                      <a:pt x="122" y="2702"/>
                      <a:pt x="122" y="2702"/>
                      <a:pt x="122" y="2702"/>
                    </a:cubicBezTo>
                    <a:cubicBezTo>
                      <a:pt x="122" y="2702"/>
                      <a:pt x="122" y="2702"/>
                      <a:pt x="122" y="2702"/>
                    </a:cubicBezTo>
                    <a:cubicBezTo>
                      <a:pt x="122" y="2702"/>
                      <a:pt x="123" y="2701"/>
                      <a:pt x="123" y="2701"/>
                    </a:cubicBezTo>
                    <a:cubicBezTo>
                      <a:pt x="123" y="2701"/>
                      <a:pt x="123" y="2701"/>
                      <a:pt x="123" y="2701"/>
                    </a:cubicBezTo>
                    <a:cubicBezTo>
                      <a:pt x="124" y="2701"/>
                      <a:pt x="125" y="2701"/>
                      <a:pt x="125" y="2701"/>
                    </a:cubicBezTo>
                    <a:cubicBezTo>
                      <a:pt x="176" y="2690"/>
                      <a:pt x="222" y="2663"/>
                      <a:pt x="257" y="2626"/>
                    </a:cubicBezTo>
                    <a:cubicBezTo>
                      <a:pt x="286" y="2646"/>
                      <a:pt x="320" y="2660"/>
                      <a:pt x="357" y="2666"/>
                    </a:cubicBezTo>
                    <a:cubicBezTo>
                      <a:pt x="357" y="2666"/>
                      <a:pt x="357" y="2666"/>
                      <a:pt x="357" y="2666"/>
                    </a:cubicBezTo>
                    <a:cubicBezTo>
                      <a:pt x="358" y="2666"/>
                      <a:pt x="358" y="2666"/>
                      <a:pt x="358" y="2666"/>
                    </a:cubicBezTo>
                    <a:cubicBezTo>
                      <a:pt x="358" y="2666"/>
                      <a:pt x="358" y="2666"/>
                      <a:pt x="358" y="2666"/>
                    </a:cubicBezTo>
                    <a:cubicBezTo>
                      <a:pt x="358" y="2666"/>
                      <a:pt x="359" y="2666"/>
                      <a:pt x="359" y="2666"/>
                    </a:cubicBezTo>
                    <a:cubicBezTo>
                      <a:pt x="359" y="2666"/>
                      <a:pt x="359" y="2666"/>
                      <a:pt x="359" y="2666"/>
                    </a:cubicBezTo>
                    <a:cubicBezTo>
                      <a:pt x="359" y="2666"/>
                      <a:pt x="360" y="2667"/>
                      <a:pt x="360" y="2667"/>
                    </a:cubicBezTo>
                    <a:cubicBezTo>
                      <a:pt x="373" y="2669"/>
                      <a:pt x="387" y="2670"/>
                      <a:pt x="400" y="2670"/>
                    </a:cubicBezTo>
                    <a:cubicBezTo>
                      <a:pt x="496" y="2670"/>
                      <a:pt x="582" y="2616"/>
                      <a:pt x="625" y="2533"/>
                    </a:cubicBezTo>
                    <a:cubicBezTo>
                      <a:pt x="659" y="2565"/>
                      <a:pt x="702" y="2588"/>
                      <a:pt x="751" y="2598"/>
                    </a:cubicBezTo>
                    <a:cubicBezTo>
                      <a:pt x="751" y="2598"/>
                      <a:pt x="751" y="2598"/>
                      <a:pt x="751" y="2598"/>
                    </a:cubicBezTo>
                    <a:cubicBezTo>
                      <a:pt x="751" y="2598"/>
                      <a:pt x="751" y="2598"/>
                      <a:pt x="751" y="2598"/>
                    </a:cubicBezTo>
                    <a:cubicBezTo>
                      <a:pt x="751" y="2598"/>
                      <a:pt x="752" y="2598"/>
                      <a:pt x="752" y="2598"/>
                    </a:cubicBezTo>
                    <a:cubicBezTo>
                      <a:pt x="752" y="2598"/>
                      <a:pt x="752" y="2598"/>
                      <a:pt x="752" y="2598"/>
                    </a:cubicBezTo>
                    <a:cubicBezTo>
                      <a:pt x="752" y="2598"/>
                      <a:pt x="752" y="2598"/>
                      <a:pt x="753" y="2598"/>
                    </a:cubicBezTo>
                    <a:cubicBezTo>
                      <a:pt x="753" y="2598"/>
                      <a:pt x="753" y="2598"/>
                      <a:pt x="753" y="2598"/>
                    </a:cubicBezTo>
                    <a:cubicBezTo>
                      <a:pt x="753" y="2598"/>
                      <a:pt x="753" y="2598"/>
                      <a:pt x="753" y="2598"/>
                    </a:cubicBezTo>
                    <a:cubicBezTo>
                      <a:pt x="753" y="2598"/>
                      <a:pt x="754" y="2598"/>
                      <a:pt x="754" y="2598"/>
                    </a:cubicBezTo>
                    <a:cubicBezTo>
                      <a:pt x="754" y="2598"/>
                      <a:pt x="754" y="2598"/>
                      <a:pt x="754" y="2598"/>
                    </a:cubicBezTo>
                    <a:cubicBezTo>
                      <a:pt x="754" y="2598"/>
                      <a:pt x="754" y="2598"/>
                      <a:pt x="754" y="2598"/>
                    </a:cubicBezTo>
                    <a:cubicBezTo>
                      <a:pt x="755" y="2598"/>
                      <a:pt x="755" y="2599"/>
                      <a:pt x="756" y="2599"/>
                    </a:cubicBezTo>
                    <a:cubicBezTo>
                      <a:pt x="756" y="2599"/>
                      <a:pt x="756" y="2599"/>
                      <a:pt x="756" y="2599"/>
                    </a:cubicBezTo>
                    <a:cubicBezTo>
                      <a:pt x="756" y="2599"/>
                      <a:pt x="756" y="2599"/>
                      <a:pt x="757" y="2599"/>
                    </a:cubicBezTo>
                    <a:cubicBezTo>
                      <a:pt x="757" y="2599"/>
                      <a:pt x="757" y="2599"/>
                      <a:pt x="757" y="2599"/>
                    </a:cubicBezTo>
                    <a:cubicBezTo>
                      <a:pt x="757" y="2599"/>
                      <a:pt x="758" y="2599"/>
                      <a:pt x="758" y="2599"/>
                    </a:cubicBezTo>
                    <a:cubicBezTo>
                      <a:pt x="758" y="2599"/>
                      <a:pt x="758" y="2599"/>
                      <a:pt x="758" y="2599"/>
                    </a:cubicBezTo>
                    <a:cubicBezTo>
                      <a:pt x="759" y="2599"/>
                      <a:pt x="759" y="2599"/>
                      <a:pt x="759" y="2599"/>
                    </a:cubicBezTo>
                    <a:cubicBezTo>
                      <a:pt x="759" y="2599"/>
                      <a:pt x="759" y="2599"/>
                      <a:pt x="759" y="2599"/>
                    </a:cubicBezTo>
                    <a:cubicBezTo>
                      <a:pt x="759" y="2599"/>
                      <a:pt x="760" y="2599"/>
                      <a:pt x="760" y="2599"/>
                    </a:cubicBezTo>
                    <a:cubicBezTo>
                      <a:pt x="774" y="2601"/>
                      <a:pt x="787" y="2603"/>
                      <a:pt x="800" y="2603"/>
                    </a:cubicBezTo>
                    <a:cubicBezTo>
                      <a:pt x="906" y="2603"/>
                      <a:pt x="1001" y="2536"/>
                      <a:pt x="1038" y="2438"/>
                    </a:cubicBezTo>
                    <a:cubicBezTo>
                      <a:pt x="1060" y="2435"/>
                      <a:pt x="1081" y="2431"/>
                      <a:pt x="1101" y="2423"/>
                    </a:cubicBezTo>
                    <a:cubicBezTo>
                      <a:pt x="1121" y="2431"/>
                      <a:pt x="1142" y="2435"/>
                      <a:pt x="1163" y="2438"/>
                    </a:cubicBezTo>
                    <a:cubicBezTo>
                      <a:pt x="1167" y="2447"/>
                      <a:pt x="1171" y="2457"/>
                      <a:pt x="1176" y="2466"/>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6" name="Google Shape;1536;p64"/>
              <p:cNvSpPr/>
              <p:nvPr/>
            </p:nvSpPr>
            <p:spPr>
              <a:xfrm>
                <a:off x="4092" y="1961"/>
                <a:ext cx="440" cy="839"/>
              </a:xfrm>
              <a:custGeom>
                <a:avLst/>
                <a:gdLst/>
                <a:ahLst/>
                <a:cxnLst/>
                <a:rect l="l" t="t" r="r" b="b"/>
                <a:pathLst>
                  <a:path w="1176" h="2243" extrusionOk="0">
                    <a:moveTo>
                      <a:pt x="783" y="1458"/>
                    </a:moveTo>
                    <a:cubicBezTo>
                      <a:pt x="759" y="1445"/>
                      <a:pt x="731" y="1436"/>
                      <a:pt x="702" y="1431"/>
                    </a:cubicBezTo>
                    <a:cubicBezTo>
                      <a:pt x="689" y="1429"/>
                      <a:pt x="675" y="1428"/>
                      <a:pt x="662" y="1428"/>
                    </a:cubicBezTo>
                    <a:cubicBezTo>
                      <a:pt x="626" y="1428"/>
                      <a:pt x="590" y="1436"/>
                      <a:pt x="558" y="1450"/>
                    </a:cubicBezTo>
                    <a:cubicBezTo>
                      <a:pt x="558" y="1271"/>
                      <a:pt x="558" y="1271"/>
                      <a:pt x="558" y="1271"/>
                    </a:cubicBezTo>
                    <a:cubicBezTo>
                      <a:pt x="0" y="1271"/>
                      <a:pt x="0" y="1271"/>
                      <a:pt x="0" y="1271"/>
                    </a:cubicBezTo>
                    <a:cubicBezTo>
                      <a:pt x="0" y="1209"/>
                      <a:pt x="0" y="1209"/>
                      <a:pt x="0" y="1209"/>
                    </a:cubicBezTo>
                    <a:cubicBezTo>
                      <a:pt x="558" y="1209"/>
                      <a:pt x="558" y="1209"/>
                      <a:pt x="558" y="1209"/>
                    </a:cubicBezTo>
                    <a:cubicBezTo>
                      <a:pt x="558" y="926"/>
                      <a:pt x="558" y="926"/>
                      <a:pt x="558" y="926"/>
                    </a:cubicBezTo>
                    <a:cubicBezTo>
                      <a:pt x="0" y="926"/>
                      <a:pt x="0" y="926"/>
                      <a:pt x="0" y="926"/>
                    </a:cubicBezTo>
                    <a:cubicBezTo>
                      <a:pt x="0" y="0"/>
                      <a:pt x="0" y="0"/>
                      <a:pt x="0" y="0"/>
                    </a:cubicBezTo>
                    <a:cubicBezTo>
                      <a:pt x="1176" y="0"/>
                      <a:pt x="1176" y="0"/>
                      <a:pt x="1176" y="0"/>
                    </a:cubicBezTo>
                    <a:cubicBezTo>
                      <a:pt x="1176" y="1349"/>
                      <a:pt x="1176" y="1349"/>
                      <a:pt x="1176" y="1349"/>
                    </a:cubicBezTo>
                    <a:cubicBezTo>
                      <a:pt x="1143" y="1324"/>
                      <a:pt x="1104" y="1307"/>
                      <a:pt x="1061" y="1300"/>
                    </a:cubicBezTo>
                    <a:cubicBezTo>
                      <a:pt x="1061" y="1300"/>
                      <a:pt x="1060" y="1300"/>
                      <a:pt x="1060" y="1300"/>
                    </a:cubicBezTo>
                    <a:cubicBezTo>
                      <a:pt x="1057" y="1299"/>
                      <a:pt x="1053" y="1298"/>
                      <a:pt x="1049" y="1298"/>
                    </a:cubicBezTo>
                    <a:cubicBezTo>
                      <a:pt x="1049" y="1298"/>
                      <a:pt x="1049" y="1298"/>
                      <a:pt x="1049" y="1298"/>
                    </a:cubicBezTo>
                    <a:cubicBezTo>
                      <a:pt x="1049" y="1298"/>
                      <a:pt x="1049" y="1298"/>
                      <a:pt x="1049" y="1298"/>
                    </a:cubicBezTo>
                    <a:cubicBezTo>
                      <a:pt x="1039" y="1297"/>
                      <a:pt x="1030" y="1296"/>
                      <a:pt x="1020" y="1296"/>
                    </a:cubicBezTo>
                    <a:cubicBezTo>
                      <a:pt x="915" y="1296"/>
                      <a:pt x="821" y="1361"/>
                      <a:pt x="783" y="1458"/>
                    </a:cubicBezTo>
                    <a:moveTo>
                      <a:pt x="411" y="1643"/>
                    </a:moveTo>
                    <a:cubicBezTo>
                      <a:pt x="0" y="1643"/>
                      <a:pt x="0" y="1643"/>
                      <a:pt x="0" y="1643"/>
                    </a:cubicBezTo>
                    <a:cubicBezTo>
                      <a:pt x="0" y="1553"/>
                      <a:pt x="0" y="1553"/>
                      <a:pt x="0" y="1553"/>
                    </a:cubicBezTo>
                    <a:cubicBezTo>
                      <a:pt x="443" y="1553"/>
                      <a:pt x="443" y="1553"/>
                      <a:pt x="443" y="1553"/>
                    </a:cubicBezTo>
                    <a:cubicBezTo>
                      <a:pt x="428" y="1580"/>
                      <a:pt x="417" y="1610"/>
                      <a:pt x="411" y="1642"/>
                    </a:cubicBezTo>
                    <a:cubicBezTo>
                      <a:pt x="411" y="1642"/>
                      <a:pt x="411" y="1642"/>
                      <a:pt x="411" y="1642"/>
                    </a:cubicBezTo>
                    <a:cubicBezTo>
                      <a:pt x="411" y="1642"/>
                      <a:pt x="411" y="1642"/>
                      <a:pt x="411" y="1643"/>
                    </a:cubicBezTo>
                    <a:cubicBezTo>
                      <a:pt x="411" y="1643"/>
                      <a:pt x="411" y="1643"/>
                      <a:pt x="411" y="1643"/>
                    </a:cubicBezTo>
                    <a:moveTo>
                      <a:pt x="1176" y="2243"/>
                    </a:moveTo>
                    <a:cubicBezTo>
                      <a:pt x="0" y="2243"/>
                      <a:pt x="0" y="2243"/>
                      <a:pt x="0" y="2243"/>
                    </a:cubicBezTo>
                    <a:cubicBezTo>
                      <a:pt x="0" y="1778"/>
                      <a:pt x="0" y="1778"/>
                      <a:pt x="0" y="1778"/>
                    </a:cubicBezTo>
                    <a:cubicBezTo>
                      <a:pt x="396" y="1778"/>
                      <a:pt x="396" y="1778"/>
                      <a:pt x="396" y="1778"/>
                    </a:cubicBezTo>
                    <a:cubicBezTo>
                      <a:pt x="396" y="2226"/>
                      <a:pt x="396" y="2226"/>
                      <a:pt x="396" y="2226"/>
                    </a:cubicBezTo>
                    <a:cubicBezTo>
                      <a:pt x="539" y="2226"/>
                      <a:pt x="539" y="2226"/>
                      <a:pt x="539" y="2226"/>
                    </a:cubicBezTo>
                    <a:cubicBezTo>
                      <a:pt x="539" y="1905"/>
                      <a:pt x="539" y="1905"/>
                      <a:pt x="539" y="1905"/>
                    </a:cubicBezTo>
                    <a:cubicBezTo>
                      <a:pt x="564" y="1919"/>
                      <a:pt x="591" y="1929"/>
                      <a:pt x="621" y="1934"/>
                    </a:cubicBezTo>
                    <a:cubicBezTo>
                      <a:pt x="621" y="1934"/>
                      <a:pt x="621" y="1934"/>
                      <a:pt x="621" y="1934"/>
                    </a:cubicBezTo>
                    <a:cubicBezTo>
                      <a:pt x="622" y="1934"/>
                      <a:pt x="622" y="1934"/>
                      <a:pt x="622" y="1934"/>
                    </a:cubicBezTo>
                    <a:cubicBezTo>
                      <a:pt x="622" y="1934"/>
                      <a:pt x="622" y="1934"/>
                      <a:pt x="623" y="1934"/>
                    </a:cubicBezTo>
                    <a:cubicBezTo>
                      <a:pt x="624" y="1934"/>
                      <a:pt x="625" y="1934"/>
                      <a:pt x="626" y="1934"/>
                    </a:cubicBezTo>
                    <a:cubicBezTo>
                      <a:pt x="626" y="1936"/>
                      <a:pt x="626" y="1937"/>
                      <a:pt x="626" y="1938"/>
                    </a:cubicBezTo>
                    <a:cubicBezTo>
                      <a:pt x="604" y="2077"/>
                      <a:pt x="698" y="2208"/>
                      <a:pt x="837" y="2230"/>
                    </a:cubicBezTo>
                    <a:cubicBezTo>
                      <a:pt x="851" y="2232"/>
                      <a:pt x="864" y="2233"/>
                      <a:pt x="877" y="2233"/>
                    </a:cubicBezTo>
                    <a:cubicBezTo>
                      <a:pt x="899" y="2233"/>
                      <a:pt x="920" y="2230"/>
                      <a:pt x="940" y="2225"/>
                    </a:cubicBezTo>
                    <a:cubicBezTo>
                      <a:pt x="940" y="2225"/>
                      <a:pt x="940" y="2225"/>
                      <a:pt x="941" y="2225"/>
                    </a:cubicBezTo>
                    <a:cubicBezTo>
                      <a:pt x="941" y="2225"/>
                      <a:pt x="941" y="2225"/>
                      <a:pt x="941" y="2225"/>
                    </a:cubicBezTo>
                    <a:cubicBezTo>
                      <a:pt x="941" y="2225"/>
                      <a:pt x="941" y="2225"/>
                      <a:pt x="941" y="2225"/>
                    </a:cubicBezTo>
                    <a:cubicBezTo>
                      <a:pt x="941" y="2225"/>
                      <a:pt x="942" y="2225"/>
                      <a:pt x="942" y="2225"/>
                    </a:cubicBezTo>
                    <a:cubicBezTo>
                      <a:pt x="942" y="2225"/>
                      <a:pt x="942" y="2224"/>
                      <a:pt x="942" y="2224"/>
                    </a:cubicBezTo>
                    <a:cubicBezTo>
                      <a:pt x="942" y="2224"/>
                      <a:pt x="942" y="2224"/>
                      <a:pt x="942" y="2224"/>
                    </a:cubicBezTo>
                    <a:cubicBezTo>
                      <a:pt x="943" y="2224"/>
                      <a:pt x="943" y="2224"/>
                      <a:pt x="943" y="2224"/>
                    </a:cubicBezTo>
                    <a:cubicBezTo>
                      <a:pt x="943" y="2224"/>
                      <a:pt x="943" y="2224"/>
                      <a:pt x="943" y="2224"/>
                    </a:cubicBezTo>
                    <a:cubicBezTo>
                      <a:pt x="989" y="2212"/>
                      <a:pt x="1031" y="2186"/>
                      <a:pt x="1063" y="2152"/>
                    </a:cubicBezTo>
                    <a:cubicBezTo>
                      <a:pt x="1093" y="2172"/>
                      <a:pt x="1127" y="2186"/>
                      <a:pt x="1164" y="2192"/>
                    </a:cubicBezTo>
                    <a:cubicBezTo>
                      <a:pt x="1164" y="2192"/>
                      <a:pt x="1164" y="2192"/>
                      <a:pt x="1164" y="2192"/>
                    </a:cubicBezTo>
                    <a:cubicBezTo>
                      <a:pt x="1164" y="2192"/>
                      <a:pt x="1164" y="2192"/>
                      <a:pt x="1165" y="2192"/>
                    </a:cubicBezTo>
                    <a:cubicBezTo>
                      <a:pt x="1165" y="2192"/>
                      <a:pt x="1165" y="2192"/>
                      <a:pt x="1165" y="2192"/>
                    </a:cubicBezTo>
                    <a:cubicBezTo>
                      <a:pt x="1165" y="2192"/>
                      <a:pt x="1165" y="2192"/>
                      <a:pt x="1165" y="2192"/>
                    </a:cubicBezTo>
                    <a:cubicBezTo>
                      <a:pt x="1165" y="2192"/>
                      <a:pt x="1166" y="2192"/>
                      <a:pt x="1166" y="2192"/>
                    </a:cubicBezTo>
                    <a:cubicBezTo>
                      <a:pt x="1166" y="2192"/>
                      <a:pt x="1166" y="2193"/>
                      <a:pt x="1167" y="2193"/>
                    </a:cubicBezTo>
                    <a:cubicBezTo>
                      <a:pt x="1167" y="2193"/>
                      <a:pt x="1167" y="2193"/>
                      <a:pt x="1168" y="2193"/>
                    </a:cubicBezTo>
                    <a:cubicBezTo>
                      <a:pt x="1168" y="2193"/>
                      <a:pt x="1168" y="2193"/>
                      <a:pt x="1168" y="2193"/>
                    </a:cubicBezTo>
                    <a:cubicBezTo>
                      <a:pt x="1170" y="2193"/>
                      <a:pt x="1173" y="2194"/>
                      <a:pt x="1176" y="2194"/>
                    </a:cubicBezTo>
                    <a:cubicBezTo>
                      <a:pt x="1176" y="2243"/>
                      <a:pt x="1176" y="2243"/>
                      <a:pt x="1176" y="22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64"/>
              <p:cNvSpPr/>
              <p:nvPr/>
            </p:nvSpPr>
            <p:spPr>
              <a:xfrm>
                <a:off x="2716" y="2214"/>
                <a:ext cx="707" cy="586"/>
              </a:xfrm>
              <a:custGeom>
                <a:avLst/>
                <a:gdLst/>
                <a:ahLst/>
                <a:cxnLst/>
                <a:rect l="l" t="t" r="r" b="b"/>
                <a:pathLst>
                  <a:path w="1889" h="1567" extrusionOk="0">
                    <a:moveTo>
                      <a:pt x="1889" y="1567"/>
                    </a:moveTo>
                    <a:cubicBezTo>
                      <a:pt x="0" y="1567"/>
                      <a:pt x="0" y="1567"/>
                      <a:pt x="0" y="1567"/>
                    </a:cubicBezTo>
                    <a:cubicBezTo>
                      <a:pt x="0" y="1397"/>
                      <a:pt x="0" y="1397"/>
                      <a:pt x="0" y="1397"/>
                    </a:cubicBezTo>
                    <a:cubicBezTo>
                      <a:pt x="5" y="1393"/>
                      <a:pt x="11" y="1388"/>
                      <a:pt x="16" y="1383"/>
                    </a:cubicBezTo>
                    <a:cubicBezTo>
                      <a:pt x="59" y="1466"/>
                      <a:pt x="146" y="1520"/>
                      <a:pt x="241" y="1520"/>
                    </a:cubicBezTo>
                    <a:cubicBezTo>
                      <a:pt x="253" y="1520"/>
                      <a:pt x="264" y="1519"/>
                      <a:pt x="276" y="1517"/>
                    </a:cubicBezTo>
                    <a:cubicBezTo>
                      <a:pt x="276" y="1517"/>
                      <a:pt x="276" y="1517"/>
                      <a:pt x="276" y="1517"/>
                    </a:cubicBezTo>
                    <a:cubicBezTo>
                      <a:pt x="276" y="1517"/>
                      <a:pt x="276" y="1517"/>
                      <a:pt x="276" y="1517"/>
                    </a:cubicBezTo>
                    <a:cubicBezTo>
                      <a:pt x="277" y="1517"/>
                      <a:pt x="277" y="1517"/>
                      <a:pt x="277" y="1517"/>
                    </a:cubicBezTo>
                    <a:cubicBezTo>
                      <a:pt x="277" y="1517"/>
                      <a:pt x="278" y="1517"/>
                      <a:pt x="278" y="1517"/>
                    </a:cubicBezTo>
                    <a:cubicBezTo>
                      <a:pt x="278" y="1517"/>
                      <a:pt x="278" y="1517"/>
                      <a:pt x="278" y="1517"/>
                    </a:cubicBezTo>
                    <a:cubicBezTo>
                      <a:pt x="278" y="1517"/>
                      <a:pt x="278" y="1517"/>
                      <a:pt x="278" y="1517"/>
                    </a:cubicBezTo>
                    <a:cubicBezTo>
                      <a:pt x="279" y="1517"/>
                      <a:pt x="279" y="1517"/>
                      <a:pt x="279" y="1517"/>
                    </a:cubicBezTo>
                    <a:cubicBezTo>
                      <a:pt x="279" y="1517"/>
                      <a:pt x="279" y="1517"/>
                      <a:pt x="280" y="1517"/>
                    </a:cubicBezTo>
                    <a:cubicBezTo>
                      <a:pt x="280" y="1517"/>
                      <a:pt x="280" y="1517"/>
                      <a:pt x="280" y="1517"/>
                    </a:cubicBezTo>
                    <a:cubicBezTo>
                      <a:pt x="280" y="1517"/>
                      <a:pt x="280" y="1517"/>
                      <a:pt x="280" y="1517"/>
                    </a:cubicBezTo>
                    <a:cubicBezTo>
                      <a:pt x="280" y="1517"/>
                      <a:pt x="280" y="1517"/>
                      <a:pt x="280" y="1517"/>
                    </a:cubicBezTo>
                    <a:cubicBezTo>
                      <a:pt x="281" y="1517"/>
                      <a:pt x="281" y="1517"/>
                      <a:pt x="281" y="1517"/>
                    </a:cubicBezTo>
                    <a:cubicBezTo>
                      <a:pt x="282" y="1517"/>
                      <a:pt x="282" y="1516"/>
                      <a:pt x="282" y="1516"/>
                    </a:cubicBezTo>
                    <a:cubicBezTo>
                      <a:pt x="282" y="1516"/>
                      <a:pt x="282" y="1516"/>
                      <a:pt x="283" y="1516"/>
                    </a:cubicBezTo>
                    <a:cubicBezTo>
                      <a:pt x="283" y="1516"/>
                      <a:pt x="283" y="1516"/>
                      <a:pt x="283" y="1516"/>
                    </a:cubicBezTo>
                    <a:cubicBezTo>
                      <a:pt x="283" y="1516"/>
                      <a:pt x="283" y="1516"/>
                      <a:pt x="283" y="1516"/>
                    </a:cubicBezTo>
                    <a:cubicBezTo>
                      <a:pt x="284" y="1516"/>
                      <a:pt x="284" y="1516"/>
                      <a:pt x="284" y="1516"/>
                    </a:cubicBezTo>
                    <a:cubicBezTo>
                      <a:pt x="284" y="1516"/>
                      <a:pt x="284" y="1516"/>
                      <a:pt x="284" y="1516"/>
                    </a:cubicBezTo>
                    <a:cubicBezTo>
                      <a:pt x="321" y="1510"/>
                      <a:pt x="355" y="1496"/>
                      <a:pt x="385" y="1476"/>
                    </a:cubicBezTo>
                    <a:cubicBezTo>
                      <a:pt x="420" y="1514"/>
                      <a:pt x="467" y="1541"/>
                      <a:pt x="519" y="1552"/>
                    </a:cubicBezTo>
                    <a:cubicBezTo>
                      <a:pt x="520" y="1552"/>
                      <a:pt x="520" y="1552"/>
                      <a:pt x="520" y="1552"/>
                    </a:cubicBezTo>
                    <a:cubicBezTo>
                      <a:pt x="520" y="1552"/>
                      <a:pt x="520" y="1552"/>
                      <a:pt x="520" y="1552"/>
                    </a:cubicBezTo>
                    <a:cubicBezTo>
                      <a:pt x="520" y="1552"/>
                      <a:pt x="521" y="1552"/>
                      <a:pt x="521" y="1552"/>
                    </a:cubicBezTo>
                    <a:cubicBezTo>
                      <a:pt x="521" y="1552"/>
                      <a:pt x="521" y="1552"/>
                      <a:pt x="521" y="1552"/>
                    </a:cubicBezTo>
                    <a:cubicBezTo>
                      <a:pt x="521" y="1552"/>
                      <a:pt x="521" y="1552"/>
                      <a:pt x="522" y="1552"/>
                    </a:cubicBezTo>
                    <a:cubicBezTo>
                      <a:pt x="522" y="1552"/>
                      <a:pt x="522" y="1552"/>
                      <a:pt x="522" y="1552"/>
                    </a:cubicBezTo>
                    <a:cubicBezTo>
                      <a:pt x="522" y="1552"/>
                      <a:pt x="522" y="1552"/>
                      <a:pt x="522" y="1552"/>
                    </a:cubicBezTo>
                    <a:cubicBezTo>
                      <a:pt x="523" y="1552"/>
                      <a:pt x="523" y="1552"/>
                      <a:pt x="523" y="1552"/>
                    </a:cubicBezTo>
                    <a:cubicBezTo>
                      <a:pt x="523" y="1552"/>
                      <a:pt x="523" y="1552"/>
                      <a:pt x="523" y="1552"/>
                    </a:cubicBezTo>
                    <a:cubicBezTo>
                      <a:pt x="523" y="1552"/>
                      <a:pt x="524" y="1552"/>
                      <a:pt x="524" y="1552"/>
                    </a:cubicBezTo>
                    <a:cubicBezTo>
                      <a:pt x="524" y="1552"/>
                      <a:pt x="524" y="1552"/>
                      <a:pt x="524" y="1552"/>
                    </a:cubicBezTo>
                    <a:cubicBezTo>
                      <a:pt x="524" y="1553"/>
                      <a:pt x="524" y="1553"/>
                      <a:pt x="524" y="1553"/>
                    </a:cubicBezTo>
                    <a:cubicBezTo>
                      <a:pt x="525" y="1553"/>
                      <a:pt x="525" y="1553"/>
                      <a:pt x="525" y="1553"/>
                    </a:cubicBezTo>
                    <a:cubicBezTo>
                      <a:pt x="525" y="1553"/>
                      <a:pt x="525" y="1553"/>
                      <a:pt x="525" y="1553"/>
                    </a:cubicBezTo>
                    <a:cubicBezTo>
                      <a:pt x="525" y="1553"/>
                      <a:pt x="525" y="1553"/>
                      <a:pt x="525" y="1553"/>
                    </a:cubicBezTo>
                    <a:cubicBezTo>
                      <a:pt x="540" y="1555"/>
                      <a:pt x="555" y="1557"/>
                      <a:pt x="570" y="1557"/>
                    </a:cubicBezTo>
                    <a:cubicBezTo>
                      <a:pt x="584" y="1557"/>
                      <a:pt x="597" y="1556"/>
                      <a:pt x="611" y="1554"/>
                    </a:cubicBezTo>
                    <a:cubicBezTo>
                      <a:pt x="736" y="1534"/>
                      <a:pt x="825" y="1426"/>
                      <a:pt x="825" y="1303"/>
                    </a:cubicBezTo>
                    <a:cubicBezTo>
                      <a:pt x="825" y="1289"/>
                      <a:pt x="824" y="1276"/>
                      <a:pt x="822" y="1262"/>
                    </a:cubicBezTo>
                    <a:cubicBezTo>
                      <a:pt x="822" y="1261"/>
                      <a:pt x="822" y="1260"/>
                      <a:pt x="821" y="1258"/>
                    </a:cubicBezTo>
                    <a:cubicBezTo>
                      <a:pt x="823" y="1258"/>
                      <a:pt x="824" y="1258"/>
                      <a:pt x="825" y="1258"/>
                    </a:cubicBezTo>
                    <a:cubicBezTo>
                      <a:pt x="951" y="1238"/>
                      <a:pt x="1040" y="1130"/>
                      <a:pt x="1040" y="1007"/>
                    </a:cubicBezTo>
                    <a:cubicBezTo>
                      <a:pt x="1040" y="994"/>
                      <a:pt x="1039" y="980"/>
                      <a:pt x="1037" y="967"/>
                    </a:cubicBezTo>
                    <a:cubicBezTo>
                      <a:pt x="1033" y="943"/>
                      <a:pt x="1026" y="921"/>
                      <a:pt x="1017" y="901"/>
                    </a:cubicBezTo>
                    <a:cubicBezTo>
                      <a:pt x="976" y="811"/>
                      <a:pt x="886" y="752"/>
                      <a:pt x="786" y="752"/>
                    </a:cubicBezTo>
                    <a:cubicBezTo>
                      <a:pt x="772" y="752"/>
                      <a:pt x="759" y="753"/>
                      <a:pt x="746" y="755"/>
                    </a:cubicBezTo>
                    <a:cubicBezTo>
                      <a:pt x="745" y="755"/>
                      <a:pt x="744" y="755"/>
                      <a:pt x="744" y="755"/>
                    </a:cubicBezTo>
                    <a:cubicBezTo>
                      <a:pt x="744" y="755"/>
                      <a:pt x="744" y="756"/>
                      <a:pt x="744" y="756"/>
                    </a:cubicBezTo>
                    <a:cubicBezTo>
                      <a:pt x="744" y="756"/>
                      <a:pt x="744" y="756"/>
                      <a:pt x="743" y="756"/>
                    </a:cubicBezTo>
                    <a:cubicBezTo>
                      <a:pt x="715" y="760"/>
                      <a:pt x="689" y="770"/>
                      <a:pt x="665" y="782"/>
                    </a:cubicBezTo>
                    <a:cubicBezTo>
                      <a:pt x="627" y="685"/>
                      <a:pt x="533" y="620"/>
                      <a:pt x="428" y="620"/>
                    </a:cubicBezTo>
                    <a:cubicBezTo>
                      <a:pt x="423" y="620"/>
                      <a:pt x="418" y="620"/>
                      <a:pt x="412" y="621"/>
                    </a:cubicBezTo>
                    <a:cubicBezTo>
                      <a:pt x="404" y="621"/>
                      <a:pt x="396" y="622"/>
                      <a:pt x="388" y="624"/>
                    </a:cubicBezTo>
                    <a:cubicBezTo>
                      <a:pt x="387" y="624"/>
                      <a:pt x="387" y="624"/>
                      <a:pt x="387" y="624"/>
                    </a:cubicBezTo>
                    <a:cubicBezTo>
                      <a:pt x="325" y="634"/>
                      <a:pt x="272" y="665"/>
                      <a:pt x="234" y="709"/>
                    </a:cubicBezTo>
                    <a:cubicBezTo>
                      <a:pt x="188" y="652"/>
                      <a:pt x="118" y="616"/>
                      <a:pt x="42" y="614"/>
                    </a:cubicBezTo>
                    <a:cubicBezTo>
                      <a:pt x="42" y="614"/>
                      <a:pt x="42" y="614"/>
                      <a:pt x="42" y="614"/>
                    </a:cubicBezTo>
                    <a:cubicBezTo>
                      <a:pt x="42" y="614"/>
                      <a:pt x="42" y="614"/>
                      <a:pt x="42" y="614"/>
                    </a:cubicBezTo>
                    <a:cubicBezTo>
                      <a:pt x="40" y="614"/>
                      <a:pt x="38" y="614"/>
                      <a:pt x="36" y="614"/>
                    </a:cubicBezTo>
                    <a:cubicBezTo>
                      <a:pt x="24" y="614"/>
                      <a:pt x="12" y="614"/>
                      <a:pt x="0" y="616"/>
                    </a:cubicBezTo>
                    <a:cubicBezTo>
                      <a:pt x="0" y="0"/>
                      <a:pt x="0" y="0"/>
                      <a:pt x="0" y="0"/>
                    </a:cubicBezTo>
                    <a:cubicBezTo>
                      <a:pt x="940" y="0"/>
                      <a:pt x="940" y="0"/>
                      <a:pt x="940" y="0"/>
                    </a:cubicBezTo>
                    <a:cubicBezTo>
                      <a:pt x="949" y="0"/>
                      <a:pt x="949" y="0"/>
                      <a:pt x="949" y="0"/>
                    </a:cubicBezTo>
                    <a:cubicBezTo>
                      <a:pt x="1112" y="0"/>
                      <a:pt x="1112" y="0"/>
                      <a:pt x="1112" y="0"/>
                    </a:cubicBezTo>
                    <a:cubicBezTo>
                      <a:pt x="1219" y="594"/>
                      <a:pt x="970" y="1332"/>
                      <a:pt x="952" y="1382"/>
                    </a:cubicBezTo>
                    <a:cubicBezTo>
                      <a:pt x="952" y="1382"/>
                      <a:pt x="952" y="1382"/>
                      <a:pt x="952" y="1382"/>
                    </a:cubicBezTo>
                    <a:cubicBezTo>
                      <a:pt x="952" y="1382"/>
                      <a:pt x="952" y="1382"/>
                      <a:pt x="952" y="1382"/>
                    </a:cubicBezTo>
                    <a:cubicBezTo>
                      <a:pt x="952" y="1382"/>
                      <a:pt x="952" y="1382"/>
                      <a:pt x="952" y="1382"/>
                    </a:cubicBezTo>
                    <a:cubicBezTo>
                      <a:pt x="952" y="1383"/>
                      <a:pt x="952" y="1383"/>
                      <a:pt x="952" y="1383"/>
                    </a:cubicBezTo>
                    <a:cubicBezTo>
                      <a:pt x="952" y="1383"/>
                      <a:pt x="952" y="1383"/>
                      <a:pt x="952" y="1383"/>
                    </a:cubicBezTo>
                    <a:cubicBezTo>
                      <a:pt x="952" y="1383"/>
                      <a:pt x="952" y="1383"/>
                      <a:pt x="952" y="1383"/>
                    </a:cubicBezTo>
                    <a:cubicBezTo>
                      <a:pt x="952" y="1383"/>
                      <a:pt x="952" y="1383"/>
                      <a:pt x="952" y="1383"/>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2" y="1384"/>
                      <a:pt x="952" y="1384"/>
                      <a:pt x="952" y="1384"/>
                    </a:cubicBezTo>
                    <a:cubicBezTo>
                      <a:pt x="951" y="1384"/>
                      <a:pt x="951" y="1384"/>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1" y="1385"/>
                      <a:pt x="951" y="1385"/>
                      <a:pt x="951" y="1385"/>
                    </a:cubicBezTo>
                    <a:cubicBezTo>
                      <a:pt x="952" y="1385"/>
                      <a:pt x="952" y="1385"/>
                      <a:pt x="952" y="1386"/>
                    </a:cubicBezTo>
                    <a:cubicBezTo>
                      <a:pt x="953" y="1386"/>
                      <a:pt x="953" y="1387"/>
                      <a:pt x="954" y="1387"/>
                    </a:cubicBezTo>
                    <a:cubicBezTo>
                      <a:pt x="1040" y="1491"/>
                      <a:pt x="1135" y="1525"/>
                      <a:pt x="1223" y="1525"/>
                    </a:cubicBezTo>
                    <a:cubicBezTo>
                      <a:pt x="1223" y="1525"/>
                      <a:pt x="1223" y="1525"/>
                      <a:pt x="1223" y="1525"/>
                    </a:cubicBezTo>
                    <a:cubicBezTo>
                      <a:pt x="1224" y="1525"/>
                      <a:pt x="1224" y="1525"/>
                      <a:pt x="1224" y="1525"/>
                    </a:cubicBezTo>
                    <a:cubicBezTo>
                      <a:pt x="1387" y="1524"/>
                      <a:pt x="1524" y="1409"/>
                      <a:pt x="1527" y="1406"/>
                    </a:cubicBezTo>
                    <a:cubicBezTo>
                      <a:pt x="1527" y="1406"/>
                      <a:pt x="1527" y="1406"/>
                      <a:pt x="1527" y="1406"/>
                    </a:cubicBezTo>
                    <a:cubicBezTo>
                      <a:pt x="1527" y="1405"/>
                      <a:pt x="1527" y="1405"/>
                      <a:pt x="1527" y="1404"/>
                    </a:cubicBezTo>
                    <a:cubicBezTo>
                      <a:pt x="1527" y="1404"/>
                      <a:pt x="1527" y="1404"/>
                      <a:pt x="1526" y="1404"/>
                    </a:cubicBezTo>
                    <a:cubicBezTo>
                      <a:pt x="1453" y="804"/>
                      <a:pt x="1307" y="554"/>
                      <a:pt x="1494" y="0"/>
                    </a:cubicBezTo>
                    <a:cubicBezTo>
                      <a:pt x="1889" y="0"/>
                      <a:pt x="1889" y="0"/>
                      <a:pt x="1889" y="0"/>
                    </a:cubicBezTo>
                    <a:cubicBezTo>
                      <a:pt x="1889" y="250"/>
                      <a:pt x="1889" y="250"/>
                      <a:pt x="1889" y="250"/>
                    </a:cubicBezTo>
                    <a:cubicBezTo>
                      <a:pt x="1632" y="250"/>
                      <a:pt x="1632" y="250"/>
                      <a:pt x="1632" y="250"/>
                    </a:cubicBezTo>
                    <a:cubicBezTo>
                      <a:pt x="1632" y="533"/>
                      <a:pt x="1632" y="533"/>
                      <a:pt x="1632" y="533"/>
                    </a:cubicBezTo>
                    <a:cubicBezTo>
                      <a:pt x="1889" y="533"/>
                      <a:pt x="1889" y="533"/>
                      <a:pt x="1889" y="533"/>
                    </a:cubicBezTo>
                    <a:cubicBezTo>
                      <a:pt x="1889" y="595"/>
                      <a:pt x="1889" y="595"/>
                      <a:pt x="1889" y="595"/>
                    </a:cubicBezTo>
                    <a:cubicBezTo>
                      <a:pt x="1632" y="595"/>
                      <a:pt x="1632" y="595"/>
                      <a:pt x="1632" y="595"/>
                    </a:cubicBezTo>
                    <a:cubicBezTo>
                      <a:pt x="1632" y="877"/>
                      <a:pt x="1632" y="877"/>
                      <a:pt x="1632" y="877"/>
                    </a:cubicBezTo>
                    <a:cubicBezTo>
                      <a:pt x="1889" y="877"/>
                      <a:pt x="1889" y="877"/>
                      <a:pt x="1889" y="877"/>
                    </a:cubicBezTo>
                    <a:cubicBezTo>
                      <a:pt x="1889" y="967"/>
                      <a:pt x="1889" y="967"/>
                      <a:pt x="1889" y="967"/>
                    </a:cubicBezTo>
                    <a:cubicBezTo>
                      <a:pt x="1632" y="967"/>
                      <a:pt x="1632" y="967"/>
                      <a:pt x="1632" y="967"/>
                    </a:cubicBezTo>
                    <a:cubicBezTo>
                      <a:pt x="1632" y="1102"/>
                      <a:pt x="1632" y="1102"/>
                      <a:pt x="1632" y="1102"/>
                    </a:cubicBezTo>
                    <a:cubicBezTo>
                      <a:pt x="1632" y="1550"/>
                      <a:pt x="1632" y="1550"/>
                      <a:pt x="1632" y="1550"/>
                    </a:cubicBezTo>
                    <a:cubicBezTo>
                      <a:pt x="1774" y="1550"/>
                      <a:pt x="1774" y="1550"/>
                      <a:pt x="1774" y="1550"/>
                    </a:cubicBezTo>
                    <a:cubicBezTo>
                      <a:pt x="1774" y="1102"/>
                      <a:pt x="1774" y="1102"/>
                      <a:pt x="1774" y="1102"/>
                    </a:cubicBezTo>
                    <a:cubicBezTo>
                      <a:pt x="1889" y="1102"/>
                      <a:pt x="1889" y="1102"/>
                      <a:pt x="1889" y="1102"/>
                    </a:cubicBezTo>
                    <a:cubicBezTo>
                      <a:pt x="1889" y="1567"/>
                      <a:pt x="1889" y="1567"/>
                      <a:pt x="1889" y="156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8" name="Google Shape;1538;p64"/>
              <p:cNvSpPr/>
              <p:nvPr/>
            </p:nvSpPr>
            <p:spPr>
              <a:xfrm>
                <a:off x="4629" y="2325"/>
                <a:ext cx="440" cy="475"/>
              </a:xfrm>
              <a:custGeom>
                <a:avLst/>
                <a:gdLst/>
                <a:ahLst/>
                <a:cxnLst/>
                <a:rect l="l" t="t" r="r" b="b"/>
                <a:pathLst>
                  <a:path w="1176" h="1269" extrusionOk="0">
                    <a:moveTo>
                      <a:pt x="1120" y="462"/>
                    </a:moveTo>
                    <a:cubicBezTo>
                      <a:pt x="1098" y="312"/>
                      <a:pt x="1078" y="156"/>
                      <a:pt x="1064" y="0"/>
                    </a:cubicBezTo>
                    <a:cubicBezTo>
                      <a:pt x="1176" y="0"/>
                      <a:pt x="1176" y="0"/>
                      <a:pt x="1176" y="0"/>
                    </a:cubicBezTo>
                    <a:cubicBezTo>
                      <a:pt x="1176" y="432"/>
                      <a:pt x="1176" y="432"/>
                      <a:pt x="1176" y="432"/>
                    </a:cubicBezTo>
                    <a:cubicBezTo>
                      <a:pt x="1156" y="440"/>
                      <a:pt x="1137" y="450"/>
                      <a:pt x="1120" y="462"/>
                    </a:cubicBezTo>
                    <a:moveTo>
                      <a:pt x="582" y="577"/>
                    </a:moveTo>
                    <a:cubicBezTo>
                      <a:pt x="544" y="530"/>
                      <a:pt x="489" y="496"/>
                      <a:pt x="425" y="485"/>
                    </a:cubicBezTo>
                    <a:cubicBezTo>
                      <a:pt x="425" y="485"/>
                      <a:pt x="425" y="485"/>
                      <a:pt x="425" y="485"/>
                    </a:cubicBezTo>
                    <a:cubicBezTo>
                      <a:pt x="425" y="485"/>
                      <a:pt x="425" y="485"/>
                      <a:pt x="424" y="485"/>
                    </a:cubicBezTo>
                    <a:cubicBezTo>
                      <a:pt x="424" y="485"/>
                      <a:pt x="424" y="485"/>
                      <a:pt x="424" y="485"/>
                    </a:cubicBezTo>
                    <a:cubicBezTo>
                      <a:pt x="424" y="485"/>
                      <a:pt x="424" y="485"/>
                      <a:pt x="424" y="485"/>
                    </a:cubicBezTo>
                    <a:cubicBezTo>
                      <a:pt x="423" y="485"/>
                      <a:pt x="423" y="485"/>
                      <a:pt x="423" y="485"/>
                    </a:cubicBezTo>
                    <a:cubicBezTo>
                      <a:pt x="421" y="485"/>
                      <a:pt x="420" y="484"/>
                      <a:pt x="419" y="484"/>
                    </a:cubicBezTo>
                    <a:cubicBezTo>
                      <a:pt x="406" y="483"/>
                      <a:pt x="395" y="482"/>
                      <a:pt x="383" y="482"/>
                    </a:cubicBezTo>
                    <a:cubicBezTo>
                      <a:pt x="325" y="482"/>
                      <a:pt x="271" y="501"/>
                      <a:pt x="227" y="535"/>
                    </a:cubicBezTo>
                    <a:cubicBezTo>
                      <a:pt x="215" y="449"/>
                      <a:pt x="160" y="374"/>
                      <a:pt x="80" y="338"/>
                    </a:cubicBezTo>
                    <a:cubicBezTo>
                      <a:pt x="60" y="329"/>
                      <a:pt x="38" y="322"/>
                      <a:pt x="15" y="319"/>
                    </a:cubicBezTo>
                    <a:cubicBezTo>
                      <a:pt x="10" y="318"/>
                      <a:pt x="5" y="317"/>
                      <a:pt x="0" y="317"/>
                    </a:cubicBezTo>
                    <a:cubicBezTo>
                      <a:pt x="0" y="0"/>
                      <a:pt x="0" y="0"/>
                      <a:pt x="0" y="0"/>
                    </a:cubicBezTo>
                    <a:cubicBezTo>
                      <a:pt x="789" y="0"/>
                      <a:pt x="789" y="0"/>
                      <a:pt x="789" y="0"/>
                    </a:cubicBezTo>
                    <a:cubicBezTo>
                      <a:pt x="778" y="160"/>
                      <a:pt x="763" y="317"/>
                      <a:pt x="746" y="460"/>
                    </a:cubicBezTo>
                    <a:cubicBezTo>
                      <a:pt x="677" y="475"/>
                      <a:pt x="618" y="517"/>
                      <a:pt x="582" y="577"/>
                    </a:cubicBezTo>
                    <a:moveTo>
                      <a:pt x="1176" y="1269"/>
                    </a:moveTo>
                    <a:cubicBezTo>
                      <a:pt x="0" y="1269"/>
                      <a:pt x="0" y="1269"/>
                      <a:pt x="0" y="1269"/>
                    </a:cubicBezTo>
                    <a:cubicBezTo>
                      <a:pt x="0" y="1090"/>
                      <a:pt x="0" y="1090"/>
                      <a:pt x="0" y="1090"/>
                    </a:cubicBezTo>
                    <a:cubicBezTo>
                      <a:pt x="33" y="1119"/>
                      <a:pt x="74" y="1141"/>
                      <a:pt x="120" y="1150"/>
                    </a:cubicBezTo>
                    <a:cubicBezTo>
                      <a:pt x="120" y="1150"/>
                      <a:pt x="120" y="1150"/>
                      <a:pt x="120" y="1150"/>
                    </a:cubicBezTo>
                    <a:cubicBezTo>
                      <a:pt x="121" y="1150"/>
                      <a:pt x="121" y="1150"/>
                      <a:pt x="121" y="1150"/>
                    </a:cubicBezTo>
                    <a:cubicBezTo>
                      <a:pt x="121" y="1150"/>
                      <a:pt x="121" y="1150"/>
                      <a:pt x="121" y="1150"/>
                    </a:cubicBezTo>
                    <a:cubicBezTo>
                      <a:pt x="121" y="1150"/>
                      <a:pt x="121" y="1150"/>
                      <a:pt x="122" y="1150"/>
                    </a:cubicBezTo>
                    <a:cubicBezTo>
                      <a:pt x="122" y="1150"/>
                      <a:pt x="122" y="1150"/>
                      <a:pt x="122" y="1150"/>
                    </a:cubicBezTo>
                    <a:cubicBezTo>
                      <a:pt x="122" y="1150"/>
                      <a:pt x="122" y="1150"/>
                      <a:pt x="122" y="1150"/>
                    </a:cubicBezTo>
                    <a:cubicBezTo>
                      <a:pt x="123" y="1150"/>
                      <a:pt x="123" y="1150"/>
                      <a:pt x="123" y="1150"/>
                    </a:cubicBezTo>
                    <a:cubicBezTo>
                      <a:pt x="123" y="1150"/>
                      <a:pt x="123" y="1150"/>
                      <a:pt x="123" y="1150"/>
                    </a:cubicBezTo>
                    <a:cubicBezTo>
                      <a:pt x="123" y="1150"/>
                      <a:pt x="124" y="1150"/>
                      <a:pt x="124" y="1150"/>
                    </a:cubicBezTo>
                    <a:cubicBezTo>
                      <a:pt x="124" y="1150"/>
                      <a:pt x="124" y="1150"/>
                      <a:pt x="124" y="1150"/>
                    </a:cubicBezTo>
                    <a:cubicBezTo>
                      <a:pt x="124" y="1150"/>
                      <a:pt x="124" y="1150"/>
                      <a:pt x="125" y="1151"/>
                    </a:cubicBezTo>
                    <a:cubicBezTo>
                      <a:pt x="125" y="1151"/>
                      <a:pt x="125" y="1151"/>
                      <a:pt x="125" y="1151"/>
                    </a:cubicBezTo>
                    <a:cubicBezTo>
                      <a:pt x="125" y="1151"/>
                      <a:pt x="125" y="1151"/>
                      <a:pt x="125" y="1151"/>
                    </a:cubicBezTo>
                    <a:cubicBezTo>
                      <a:pt x="126" y="1151"/>
                      <a:pt x="126" y="1151"/>
                      <a:pt x="126" y="1151"/>
                    </a:cubicBezTo>
                    <a:cubicBezTo>
                      <a:pt x="126" y="1151"/>
                      <a:pt x="126" y="1151"/>
                      <a:pt x="126" y="1151"/>
                    </a:cubicBezTo>
                    <a:cubicBezTo>
                      <a:pt x="126" y="1151"/>
                      <a:pt x="126" y="1151"/>
                      <a:pt x="126" y="1151"/>
                    </a:cubicBezTo>
                    <a:cubicBezTo>
                      <a:pt x="127" y="1151"/>
                      <a:pt x="127" y="1151"/>
                      <a:pt x="128" y="1151"/>
                    </a:cubicBezTo>
                    <a:cubicBezTo>
                      <a:pt x="128" y="1151"/>
                      <a:pt x="128" y="1151"/>
                      <a:pt x="128" y="1151"/>
                    </a:cubicBezTo>
                    <a:cubicBezTo>
                      <a:pt x="128" y="1151"/>
                      <a:pt x="128" y="1151"/>
                      <a:pt x="129" y="1151"/>
                    </a:cubicBezTo>
                    <a:cubicBezTo>
                      <a:pt x="129" y="1151"/>
                      <a:pt x="129" y="1151"/>
                      <a:pt x="129" y="1151"/>
                    </a:cubicBezTo>
                    <a:cubicBezTo>
                      <a:pt x="129" y="1151"/>
                      <a:pt x="129" y="1151"/>
                      <a:pt x="130" y="1151"/>
                    </a:cubicBezTo>
                    <a:cubicBezTo>
                      <a:pt x="143" y="1153"/>
                      <a:pt x="157" y="1155"/>
                      <a:pt x="170" y="1155"/>
                    </a:cubicBezTo>
                    <a:cubicBezTo>
                      <a:pt x="276" y="1155"/>
                      <a:pt x="371" y="1088"/>
                      <a:pt x="408" y="990"/>
                    </a:cubicBezTo>
                    <a:cubicBezTo>
                      <a:pt x="488" y="982"/>
                      <a:pt x="560" y="936"/>
                      <a:pt x="601" y="868"/>
                    </a:cubicBezTo>
                    <a:cubicBezTo>
                      <a:pt x="622" y="894"/>
                      <a:pt x="649" y="917"/>
                      <a:pt x="680" y="933"/>
                    </a:cubicBezTo>
                    <a:cubicBezTo>
                      <a:pt x="674" y="967"/>
                      <a:pt x="669" y="997"/>
                      <a:pt x="665" y="1023"/>
                    </a:cubicBezTo>
                    <a:cubicBezTo>
                      <a:pt x="654" y="1084"/>
                      <a:pt x="647" y="1122"/>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7"/>
                      <a:pt x="646" y="1127"/>
                      <a:pt x="646" y="1127"/>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646" y="1128"/>
                      <a:pt x="646" y="1128"/>
                      <a:pt x="646" y="1128"/>
                    </a:cubicBezTo>
                    <a:cubicBezTo>
                      <a:pt x="733" y="1233"/>
                      <a:pt x="830" y="1268"/>
                      <a:pt x="918" y="1268"/>
                    </a:cubicBezTo>
                    <a:cubicBezTo>
                      <a:pt x="946" y="1268"/>
                      <a:pt x="974" y="1264"/>
                      <a:pt x="1000" y="1258"/>
                    </a:cubicBezTo>
                    <a:cubicBezTo>
                      <a:pt x="1005" y="1259"/>
                      <a:pt x="1010" y="1259"/>
                      <a:pt x="1015" y="1259"/>
                    </a:cubicBezTo>
                    <a:cubicBezTo>
                      <a:pt x="1075" y="1259"/>
                      <a:pt x="1131" y="1237"/>
                      <a:pt x="1176" y="1201"/>
                    </a:cubicBezTo>
                    <a:cubicBezTo>
                      <a:pt x="1176" y="1269"/>
                      <a:pt x="1176" y="1269"/>
                      <a:pt x="1176" y="1269"/>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39" name="Google Shape;1539;p64"/>
              <p:cNvSpPr/>
              <p:nvPr/>
            </p:nvSpPr>
            <p:spPr>
              <a:xfrm>
                <a:off x="5135" y="1784"/>
                <a:ext cx="440" cy="1016"/>
              </a:xfrm>
              <a:custGeom>
                <a:avLst/>
                <a:gdLst/>
                <a:ahLst/>
                <a:cxnLst/>
                <a:rect l="l" t="t" r="r" b="b"/>
                <a:pathLst>
                  <a:path w="1176" h="2717" extrusionOk="0">
                    <a:moveTo>
                      <a:pt x="1176" y="2016"/>
                    </a:moveTo>
                    <a:cubicBezTo>
                      <a:pt x="1138" y="1973"/>
                      <a:pt x="1086" y="1943"/>
                      <a:pt x="1025" y="1933"/>
                    </a:cubicBezTo>
                    <a:cubicBezTo>
                      <a:pt x="1024" y="1933"/>
                      <a:pt x="1022" y="1932"/>
                      <a:pt x="1021" y="1932"/>
                    </a:cubicBezTo>
                    <a:cubicBezTo>
                      <a:pt x="1021" y="1932"/>
                      <a:pt x="1021" y="1932"/>
                      <a:pt x="1020" y="1932"/>
                    </a:cubicBezTo>
                    <a:cubicBezTo>
                      <a:pt x="1020" y="1932"/>
                      <a:pt x="1020" y="1932"/>
                      <a:pt x="1020" y="1932"/>
                    </a:cubicBezTo>
                    <a:cubicBezTo>
                      <a:pt x="1008" y="1931"/>
                      <a:pt x="996" y="1930"/>
                      <a:pt x="985" y="1930"/>
                    </a:cubicBezTo>
                    <a:cubicBezTo>
                      <a:pt x="943" y="1930"/>
                      <a:pt x="903" y="1940"/>
                      <a:pt x="867" y="1959"/>
                    </a:cubicBezTo>
                    <a:cubicBezTo>
                      <a:pt x="844" y="1892"/>
                      <a:pt x="785" y="1839"/>
                      <a:pt x="711" y="1826"/>
                    </a:cubicBezTo>
                    <a:cubicBezTo>
                      <a:pt x="711" y="1826"/>
                      <a:pt x="711" y="1826"/>
                      <a:pt x="711" y="1826"/>
                    </a:cubicBezTo>
                    <a:cubicBezTo>
                      <a:pt x="710" y="1826"/>
                      <a:pt x="710" y="1826"/>
                      <a:pt x="710" y="1826"/>
                    </a:cubicBezTo>
                    <a:cubicBezTo>
                      <a:pt x="710" y="1826"/>
                      <a:pt x="710" y="1826"/>
                      <a:pt x="710" y="1826"/>
                    </a:cubicBezTo>
                    <a:cubicBezTo>
                      <a:pt x="709" y="1826"/>
                      <a:pt x="709" y="1826"/>
                      <a:pt x="709" y="1826"/>
                    </a:cubicBezTo>
                    <a:cubicBezTo>
                      <a:pt x="698" y="1824"/>
                      <a:pt x="687" y="1824"/>
                      <a:pt x="677" y="1824"/>
                    </a:cubicBezTo>
                    <a:cubicBezTo>
                      <a:pt x="640" y="1824"/>
                      <a:pt x="604" y="1834"/>
                      <a:pt x="573" y="1852"/>
                    </a:cubicBezTo>
                    <a:cubicBezTo>
                      <a:pt x="542" y="1815"/>
                      <a:pt x="499" y="1787"/>
                      <a:pt x="450" y="1773"/>
                    </a:cubicBezTo>
                    <a:cubicBezTo>
                      <a:pt x="440" y="1771"/>
                      <a:pt x="430" y="1768"/>
                      <a:pt x="420" y="1767"/>
                    </a:cubicBezTo>
                    <a:cubicBezTo>
                      <a:pt x="407" y="1765"/>
                      <a:pt x="393" y="1764"/>
                      <a:pt x="380" y="1764"/>
                    </a:cubicBezTo>
                    <a:cubicBezTo>
                      <a:pt x="359" y="1764"/>
                      <a:pt x="338" y="1766"/>
                      <a:pt x="318" y="1771"/>
                    </a:cubicBezTo>
                    <a:cubicBezTo>
                      <a:pt x="318" y="1771"/>
                      <a:pt x="318" y="1771"/>
                      <a:pt x="318" y="1771"/>
                    </a:cubicBezTo>
                    <a:cubicBezTo>
                      <a:pt x="317" y="1771"/>
                      <a:pt x="317" y="1771"/>
                      <a:pt x="317" y="1772"/>
                    </a:cubicBezTo>
                    <a:cubicBezTo>
                      <a:pt x="317" y="1772"/>
                      <a:pt x="317" y="1772"/>
                      <a:pt x="317" y="1772"/>
                    </a:cubicBezTo>
                    <a:cubicBezTo>
                      <a:pt x="317" y="1772"/>
                      <a:pt x="317" y="1772"/>
                      <a:pt x="316" y="1772"/>
                    </a:cubicBezTo>
                    <a:cubicBezTo>
                      <a:pt x="316" y="1772"/>
                      <a:pt x="316" y="1772"/>
                      <a:pt x="316" y="1772"/>
                    </a:cubicBezTo>
                    <a:cubicBezTo>
                      <a:pt x="316" y="1772"/>
                      <a:pt x="316" y="1772"/>
                      <a:pt x="316" y="1772"/>
                    </a:cubicBezTo>
                    <a:cubicBezTo>
                      <a:pt x="222" y="1796"/>
                      <a:pt x="147" y="1874"/>
                      <a:pt x="129" y="1975"/>
                    </a:cubicBezTo>
                    <a:cubicBezTo>
                      <a:pt x="99" y="1930"/>
                      <a:pt x="54" y="1894"/>
                      <a:pt x="0" y="1876"/>
                    </a:cubicBezTo>
                    <a:cubicBezTo>
                      <a:pt x="0" y="0"/>
                      <a:pt x="0" y="0"/>
                      <a:pt x="0" y="0"/>
                    </a:cubicBezTo>
                    <a:cubicBezTo>
                      <a:pt x="1090" y="0"/>
                      <a:pt x="1090" y="0"/>
                      <a:pt x="1090" y="0"/>
                    </a:cubicBezTo>
                    <a:cubicBezTo>
                      <a:pt x="1067" y="77"/>
                      <a:pt x="1055" y="159"/>
                      <a:pt x="1055" y="244"/>
                    </a:cubicBezTo>
                    <a:cubicBezTo>
                      <a:pt x="1055" y="245"/>
                      <a:pt x="1055" y="245"/>
                      <a:pt x="1055" y="245"/>
                    </a:cubicBezTo>
                    <a:cubicBezTo>
                      <a:pt x="1055" y="245"/>
                      <a:pt x="1055" y="245"/>
                      <a:pt x="1055" y="245"/>
                    </a:cubicBezTo>
                    <a:cubicBezTo>
                      <a:pt x="1055" y="246"/>
                      <a:pt x="1055" y="246"/>
                      <a:pt x="1055" y="246"/>
                    </a:cubicBezTo>
                    <a:cubicBezTo>
                      <a:pt x="1055" y="247"/>
                      <a:pt x="1055" y="247"/>
                      <a:pt x="1055" y="247"/>
                    </a:cubicBezTo>
                    <a:cubicBezTo>
                      <a:pt x="1055" y="248"/>
                      <a:pt x="1055" y="248"/>
                      <a:pt x="1055" y="248"/>
                    </a:cubicBezTo>
                    <a:cubicBezTo>
                      <a:pt x="1055" y="248"/>
                      <a:pt x="1055" y="248"/>
                      <a:pt x="1055" y="248"/>
                    </a:cubicBezTo>
                    <a:cubicBezTo>
                      <a:pt x="1055" y="249"/>
                      <a:pt x="1055" y="249"/>
                      <a:pt x="1055" y="249"/>
                    </a:cubicBezTo>
                    <a:cubicBezTo>
                      <a:pt x="1055" y="249"/>
                      <a:pt x="1055" y="249"/>
                      <a:pt x="1055" y="249"/>
                    </a:cubicBezTo>
                    <a:cubicBezTo>
                      <a:pt x="1055" y="250"/>
                      <a:pt x="1055" y="250"/>
                      <a:pt x="1055" y="250"/>
                    </a:cubicBezTo>
                    <a:cubicBezTo>
                      <a:pt x="1055" y="251"/>
                      <a:pt x="1055" y="251"/>
                      <a:pt x="1055" y="251"/>
                    </a:cubicBezTo>
                    <a:cubicBezTo>
                      <a:pt x="1055" y="251"/>
                      <a:pt x="1055" y="252"/>
                      <a:pt x="1055" y="252"/>
                    </a:cubicBezTo>
                    <a:cubicBezTo>
                      <a:pt x="1055" y="252"/>
                      <a:pt x="1055" y="252"/>
                      <a:pt x="1055" y="252"/>
                    </a:cubicBezTo>
                    <a:cubicBezTo>
                      <a:pt x="1055" y="253"/>
                      <a:pt x="1055" y="253"/>
                      <a:pt x="1055" y="253"/>
                    </a:cubicBezTo>
                    <a:cubicBezTo>
                      <a:pt x="1055" y="253"/>
                      <a:pt x="1055" y="254"/>
                      <a:pt x="1055" y="254"/>
                    </a:cubicBezTo>
                    <a:cubicBezTo>
                      <a:pt x="1055" y="255"/>
                      <a:pt x="1055" y="255"/>
                      <a:pt x="1055" y="255"/>
                    </a:cubicBezTo>
                    <a:cubicBezTo>
                      <a:pt x="1055" y="255"/>
                      <a:pt x="1055" y="255"/>
                      <a:pt x="1055" y="255"/>
                    </a:cubicBezTo>
                    <a:cubicBezTo>
                      <a:pt x="1055" y="256"/>
                      <a:pt x="1055" y="256"/>
                      <a:pt x="1055" y="256"/>
                    </a:cubicBezTo>
                    <a:cubicBezTo>
                      <a:pt x="1055" y="256"/>
                      <a:pt x="1055" y="256"/>
                      <a:pt x="1055" y="257"/>
                    </a:cubicBezTo>
                    <a:cubicBezTo>
                      <a:pt x="1055" y="257"/>
                      <a:pt x="1055" y="257"/>
                      <a:pt x="1055" y="257"/>
                    </a:cubicBezTo>
                    <a:cubicBezTo>
                      <a:pt x="1055" y="258"/>
                      <a:pt x="1055" y="258"/>
                      <a:pt x="1055" y="258"/>
                    </a:cubicBezTo>
                    <a:cubicBezTo>
                      <a:pt x="1055" y="258"/>
                      <a:pt x="1055" y="258"/>
                      <a:pt x="1055" y="258"/>
                    </a:cubicBezTo>
                    <a:cubicBezTo>
                      <a:pt x="1055" y="259"/>
                      <a:pt x="1055" y="259"/>
                      <a:pt x="1055" y="260"/>
                    </a:cubicBezTo>
                    <a:cubicBezTo>
                      <a:pt x="1055" y="260"/>
                      <a:pt x="1055" y="260"/>
                      <a:pt x="1055" y="260"/>
                    </a:cubicBezTo>
                    <a:cubicBezTo>
                      <a:pt x="1055" y="260"/>
                      <a:pt x="1055" y="261"/>
                      <a:pt x="1055" y="261"/>
                    </a:cubicBezTo>
                    <a:cubicBezTo>
                      <a:pt x="1055" y="261"/>
                      <a:pt x="1055" y="261"/>
                      <a:pt x="1055" y="262"/>
                    </a:cubicBezTo>
                    <a:cubicBezTo>
                      <a:pt x="1055" y="262"/>
                      <a:pt x="1055" y="262"/>
                      <a:pt x="1055" y="262"/>
                    </a:cubicBezTo>
                    <a:cubicBezTo>
                      <a:pt x="1055" y="263"/>
                      <a:pt x="1055" y="263"/>
                      <a:pt x="1055" y="263"/>
                    </a:cubicBezTo>
                    <a:cubicBezTo>
                      <a:pt x="1055" y="263"/>
                      <a:pt x="1055" y="263"/>
                      <a:pt x="1055" y="264"/>
                    </a:cubicBezTo>
                    <a:cubicBezTo>
                      <a:pt x="1055" y="264"/>
                      <a:pt x="1055" y="264"/>
                      <a:pt x="1055" y="264"/>
                    </a:cubicBezTo>
                    <a:cubicBezTo>
                      <a:pt x="1055" y="264"/>
                      <a:pt x="1055" y="265"/>
                      <a:pt x="1055" y="265"/>
                    </a:cubicBezTo>
                    <a:cubicBezTo>
                      <a:pt x="1055" y="265"/>
                      <a:pt x="1055" y="265"/>
                      <a:pt x="1055" y="265"/>
                    </a:cubicBezTo>
                    <a:cubicBezTo>
                      <a:pt x="1055" y="266"/>
                      <a:pt x="1055" y="267"/>
                      <a:pt x="1055" y="268"/>
                    </a:cubicBezTo>
                    <a:cubicBezTo>
                      <a:pt x="1055" y="268"/>
                      <a:pt x="1055" y="268"/>
                      <a:pt x="1055" y="269"/>
                    </a:cubicBezTo>
                    <a:cubicBezTo>
                      <a:pt x="1055" y="269"/>
                      <a:pt x="1055" y="269"/>
                      <a:pt x="1055" y="269"/>
                    </a:cubicBezTo>
                    <a:cubicBezTo>
                      <a:pt x="1055" y="270"/>
                      <a:pt x="1055" y="270"/>
                      <a:pt x="1055" y="270"/>
                    </a:cubicBezTo>
                    <a:cubicBezTo>
                      <a:pt x="1055" y="270"/>
                      <a:pt x="1055" y="270"/>
                      <a:pt x="1055" y="271"/>
                    </a:cubicBezTo>
                    <a:cubicBezTo>
                      <a:pt x="1055" y="271"/>
                      <a:pt x="1055" y="271"/>
                      <a:pt x="1055" y="271"/>
                    </a:cubicBezTo>
                    <a:cubicBezTo>
                      <a:pt x="1055" y="271"/>
                      <a:pt x="1055" y="272"/>
                      <a:pt x="1055" y="272"/>
                    </a:cubicBezTo>
                    <a:cubicBezTo>
                      <a:pt x="1055" y="272"/>
                      <a:pt x="1055" y="272"/>
                      <a:pt x="1055" y="272"/>
                    </a:cubicBezTo>
                    <a:cubicBezTo>
                      <a:pt x="1056" y="273"/>
                      <a:pt x="1056" y="274"/>
                      <a:pt x="1056" y="275"/>
                    </a:cubicBezTo>
                    <a:cubicBezTo>
                      <a:pt x="1056" y="276"/>
                      <a:pt x="1056" y="276"/>
                      <a:pt x="1056" y="276"/>
                    </a:cubicBezTo>
                    <a:cubicBezTo>
                      <a:pt x="1056" y="276"/>
                      <a:pt x="1056" y="276"/>
                      <a:pt x="1056" y="277"/>
                    </a:cubicBezTo>
                    <a:cubicBezTo>
                      <a:pt x="1056" y="277"/>
                      <a:pt x="1056" y="277"/>
                      <a:pt x="1056" y="277"/>
                    </a:cubicBezTo>
                    <a:cubicBezTo>
                      <a:pt x="1056" y="277"/>
                      <a:pt x="1056" y="278"/>
                      <a:pt x="1056" y="278"/>
                    </a:cubicBezTo>
                    <a:cubicBezTo>
                      <a:pt x="1056" y="278"/>
                      <a:pt x="1056" y="278"/>
                      <a:pt x="1056" y="278"/>
                    </a:cubicBezTo>
                    <a:cubicBezTo>
                      <a:pt x="1056" y="278"/>
                      <a:pt x="1056" y="279"/>
                      <a:pt x="1056" y="279"/>
                    </a:cubicBezTo>
                    <a:cubicBezTo>
                      <a:pt x="1056" y="279"/>
                      <a:pt x="1056" y="279"/>
                      <a:pt x="1056" y="279"/>
                    </a:cubicBezTo>
                    <a:cubicBezTo>
                      <a:pt x="1056" y="281"/>
                      <a:pt x="1056" y="282"/>
                      <a:pt x="1056" y="284"/>
                    </a:cubicBezTo>
                    <a:cubicBezTo>
                      <a:pt x="1056" y="284"/>
                      <a:pt x="1056" y="285"/>
                      <a:pt x="1056" y="285"/>
                    </a:cubicBezTo>
                    <a:cubicBezTo>
                      <a:pt x="1056" y="285"/>
                      <a:pt x="1056" y="285"/>
                      <a:pt x="1056" y="285"/>
                    </a:cubicBezTo>
                    <a:cubicBezTo>
                      <a:pt x="1056" y="285"/>
                      <a:pt x="1056" y="286"/>
                      <a:pt x="1056" y="286"/>
                    </a:cubicBezTo>
                    <a:cubicBezTo>
                      <a:pt x="1056" y="286"/>
                      <a:pt x="1056" y="286"/>
                      <a:pt x="1056" y="286"/>
                    </a:cubicBezTo>
                    <a:cubicBezTo>
                      <a:pt x="1056" y="288"/>
                      <a:pt x="1056" y="290"/>
                      <a:pt x="1056" y="292"/>
                    </a:cubicBezTo>
                    <a:cubicBezTo>
                      <a:pt x="1056" y="292"/>
                      <a:pt x="1056" y="292"/>
                      <a:pt x="1056" y="292"/>
                    </a:cubicBezTo>
                    <a:cubicBezTo>
                      <a:pt x="1064" y="436"/>
                      <a:pt x="1107" y="570"/>
                      <a:pt x="1176" y="686"/>
                    </a:cubicBezTo>
                    <a:cubicBezTo>
                      <a:pt x="1176" y="2016"/>
                      <a:pt x="1176" y="2016"/>
                      <a:pt x="1176" y="2016"/>
                    </a:cubicBezTo>
                    <a:moveTo>
                      <a:pt x="173" y="2165"/>
                    </a:moveTo>
                    <a:cubicBezTo>
                      <a:pt x="171" y="2165"/>
                      <a:pt x="169" y="2165"/>
                      <a:pt x="168" y="2164"/>
                    </a:cubicBezTo>
                    <a:cubicBezTo>
                      <a:pt x="168" y="2163"/>
                      <a:pt x="168" y="2161"/>
                      <a:pt x="169" y="2159"/>
                    </a:cubicBezTo>
                    <a:cubicBezTo>
                      <a:pt x="170" y="2161"/>
                      <a:pt x="171" y="2163"/>
                      <a:pt x="173" y="2165"/>
                    </a:cubicBezTo>
                    <a:moveTo>
                      <a:pt x="345" y="2286"/>
                    </a:moveTo>
                    <a:cubicBezTo>
                      <a:pt x="341" y="2280"/>
                      <a:pt x="337" y="2274"/>
                      <a:pt x="333" y="2268"/>
                    </a:cubicBezTo>
                    <a:cubicBezTo>
                      <a:pt x="336" y="2269"/>
                      <a:pt x="338" y="2269"/>
                      <a:pt x="340" y="2269"/>
                    </a:cubicBezTo>
                    <a:cubicBezTo>
                      <a:pt x="343" y="2270"/>
                      <a:pt x="345" y="2270"/>
                      <a:pt x="348" y="2270"/>
                    </a:cubicBezTo>
                    <a:cubicBezTo>
                      <a:pt x="347" y="2275"/>
                      <a:pt x="346" y="2280"/>
                      <a:pt x="345" y="2285"/>
                    </a:cubicBezTo>
                    <a:cubicBezTo>
                      <a:pt x="345" y="2286"/>
                      <a:pt x="345" y="2286"/>
                      <a:pt x="345" y="2286"/>
                    </a:cubicBezTo>
                    <a:moveTo>
                      <a:pt x="1176" y="2717"/>
                    </a:moveTo>
                    <a:cubicBezTo>
                      <a:pt x="0" y="2717"/>
                      <a:pt x="0" y="2717"/>
                      <a:pt x="0" y="2717"/>
                    </a:cubicBezTo>
                    <a:cubicBezTo>
                      <a:pt x="0" y="2636"/>
                      <a:pt x="0" y="2636"/>
                      <a:pt x="0" y="2636"/>
                    </a:cubicBezTo>
                    <a:cubicBezTo>
                      <a:pt x="24" y="2650"/>
                      <a:pt x="50" y="2660"/>
                      <a:pt x="78" y="2665"/>
                    </a:cubicBezTo>
                    <a:cubicBezTo>
                      <a:pt x="79" y="2665"/>
                      <a:pt x="80" y="2666"/>
                      <a:pt x="81" y="2666"/>
                    </a:cubicBezTo>
                    <a:cubicBezTo>
                      <a:pt x="81" y="2666"/>
                      <a:pt x="81" y="2666"/>
                      <a:pt x="81" y="2666"/>
                    </a:cubicBezTo>
                    <a:cubicBezTo>
                      <a:pt x="81" y="2666"/>
                      <a:pt x="82" y="2666"/>
                      <a:pt x="82" y="2666"/>
                    </a:cubicBezTo>
                    <a:cubicBezTo>
                      <a:pt x="82" y="2666"/>
                      <a:pt x="82" y="2666"/>
                      <a:pt x="82" y="2666"/>
                    </a:cubicBezTo>
                    <a:cubicBezTo>
                      <a:pt x="82" y="2666"/>
                      <a:pt x="83" y="2666"/>
                      <a:pt x="83" y="2666"/>
                    </a:cubicBezTo>
                    <a:cubicBezTo>
                      <a:pt x="83" y="2666"/>
                      <a:pt x="83" y="2666"/>
                      <a:pt x="83" y="2666"/>
                    </a:cubicBezTo>
                    <a:cubicBezTo>
                      <a:pt x="83" y="2666"/>
                      <a:pt x="83" y="2666"/>
                      <a:pt x="84" y="2666"/>
                    </a:cubicBezTo>
                    <a:cubicBezTo>
                      <a:pt x="84" y="2666"/>
                      <a:pt x="84" y="2666"/>
                      <a:pt x="84" y="2666"/>
                    </a:cubicBezTo>
                    <a:cubicBezTo>
                      <a:pt x="84" y="2666"/>
                      <a:pt x="84" y="2666"/>
                      <a:pt x="85" y="2666"/>
                    </a:cubicBezTo>
                    <a:cubicBezTo>
                      <a:pt x="85" y="2666"/>
                      <a:pt x="85" y="2666"/>
                      <a:pt x="85" y="2666"/>
                    </a:cubicBezTo>
                    <a:cubicBezTo>
                      <a:pt x="85" y="2666"/>
                      <a:pt x="85" y="2667"/>
                      <a:pt x="86" y="2667"/>
                    </a:cubicBezTo>
                    <a:cubicBezTo>
                      <a:pt x="99" y="2669"/>
                      <a:pt x="113" y="2670"/>
                      <a:pt x="126" y="2670"/>
                    </a:cubicBezTo>
                    <a:cubicBezTo>
                      <a:pt x="126" y="2670"/>
                      <a:pt x="126" y="2670"/>
                      <a:pt x="126" y="2670"/>
                    </a:cubicBezTo>
                    <a:cubicBezTo>
                      <a:pt x="126" y="2670"/>
                      <a:pt x="126" y="2670"/>
                      <a:pt x="126" y="2670"/>
                    </a:cubicBezTo>
                    <a:cubicBezTo>
                      <a:pt x="249" y="2670"/>
                      <a:pt x="357" y="2580"/>
                      <a:pt x="377" y="2455"/>
                    </a:cubicBezTo>
                    <a:cubicBezTo>
                      <a:pt x="411" y="2513"/>
                      <a:pt x="468" y="2557"/>
                      <a:pt x="538" y="2574"/>
                    </a:cubicBezTo>
                    <a:cubicBezTo>
                      <a:pt x="538" y="2574"/>
                      <a:pt x="538" y="2574"/>
                      <a:pt x="538" y="2574"/>
                    </a:cubicBezTo>
                    <a:cubicBezTo>
                      <a:pt x="539" y="2574"/>
                      <a:pt x="539" y="2574"/>
                      <a:pt x="539" y="2574"/>
                    </a:cubicBezTo>
                    <a:cubicBezTo>
                      <a:pt x="539" y="2574"/>
                      <a:pt x="539" y="2574"/>
                      <a:pt x="539" y="2574"/>
                    </a:cubicBezTo>
                    <a:cubicBezTo>
                      <a:pt x="541" y="2574"/>
                      <a:pt x="542" y="2575"/>
                      <a:pt x="544" y="2575"/>
                    </a:cubicBezTo>
                    <a:cubicBezTo>
                      <a:pt x="544" y="2575"/>
                      <a:pt x="544" y="2575"/>
                      <a:pt x="544" y="2575"/>
                    </a:cubicBezTo>
                    <a:cubicBezTo>
                      <a:pt x="544" y="2575"/>
                      <a:pt x="544" y="2575"/>
                      <a:pt x="544" y="2575"/>
                    </a:cubicBezTo>
                    <a:cubicBezTo>
                      <a:pt x="544" y="2575"/>
                      <a:pt x="545" y="2575"/>
                      <a:pt x="545" y="2575"/>
                    </a:cubicBezTo>
                    <a:cubicBezTo>
                      <a:pt x="545" y="2575"/>
                      <a:pt x="545" y="2575"/>
                      <a:pt x="545" y="2575"/>
                    </a:cubicBezTo>
                    <a:cubicBezTo>
                      <a:pt x="545" y="2575"/>
                      <a:pt x="545" y="2575"/>
                      <a:pt x="545" y="2575"/>
                    </a:cubicBezTo>
                    <a:cubicBezTo>
                      <a:pt x="546" y="2575"/>
                      <a:pt x="546" y="2575"/>
                      <a:pt x="546" y="2575"/>
                    </a:cubicBezTo>
                    <a:cubicBezTo>
                      <a:pt x="546" y="2575"/>
                      <a:pt x="546" y="2575"/>
                      <a:pt x="546" y="2575"/>
                    </a:cubicBezTo>
                    <a:cubicBezTo>
                      <a:pt x="547" y="2576"/>
                      <a:pt x="547" y="2576"/>
                      <a:pt x="547" y="2576"/>
                    </a:cubicBezTo>
                    <a:cubicBezTo>
                      <a:pt x="547" y="2576"/>
                      <a:pt x="547" y="2576"/>
                      <a:pt x="547" y="2576"/>
                    </a:cubicBezTo>
                    <a:cubicBezTo>
                      <a:pt x="548" y="2576"/>
                      <a:pt x="548" y="2576"/>
                      <a:pt x="548" y="2576"/>
                    </a:cubicBezTo>
                    <a:cubicBezTo>
                      <a:pt x="548" y="2576"/>
                      <a:pt x="548" y="2576"/>
                      <a:pt x="548" y="2576"/>
                    </a:cubicBezTo>
                    <a:cubicBezTo>
                      <a:pt x="549" y="2576"/>
                      <a:pt x="549" y="2576"/>
                      <a:pt x="550" y="2576"/>
                    </a:cubicBezTo>
                    <a:cubicBezTo>
                      <a:pt x="550" y="2576"/>
                      <a:pt x="550" y="2576"/>
                      <a:pt x="550" y="2576"/>
                    </a:cubicBezTo>
                    <a:cubicBezTo>
                      <a:pt x="550" y="2576"/>
                      <a:pt x="550" y="2576"/>
                      <a:pt x="551" y="2576"/>
                    </a:cubicBezTo>
                    <a:cubicBezTo>
                      <a:pt x="551" y="2576"/>
                      <a:pt x="551" y="2576"/>
                      <a:pt x="551" y="2576"/>
                    </a:cubicBezTo>
                    <a:cubicBezTo>
                      <a:pt x="551" y="2576"/>
                      <a:pt x="551" y="2576"/>
                      <a:pt x="552" y="2576"/>
                    </a:cubicBezTo>
                    <a:cubicBezTo>
                      <a:pt x="552" y="2576"/>
                      <a:pt x="552" y="2576"/>
                      <a:pt x="552" y="2576"/>
                    </a:cubicBezTo>
                    <a:cubicBezTo>
                      <a:pt x="552" y="2577"/>
                      <a:pt x="552" y="2577"/>
                      <a:pt x="552" y="2577"/>
                    </a:cubicBezTo>
                    <a:cubicBezTo>
                      <a:pt x="553" y="2577"/>
                      <a:pt x="553" y="2577"/>
                      <a:pt x="553" y="2577"/>
                    </a:cubicBezTo>
                    <a:cubicBezTo>
                      <a:pt x="553" y="2577"/>
                      <a:pt x="553" y="2577"/>
                      <a:pt x="553" y="2577"/>
                    </a:cubicBezTo>
                    <a:cubicBezTo>
                      <a:pt x="553" y="2577"/>
                      <a:pt x="554" y="2577"/>
                      <a:pt x="554" y="2577"/>
                    </a:cubicBezTo>
                    <a:cubicBezTo>
                      <a:pt x="554" y="2577"/>
                      <a:pt x="554" y="2577"/>
                      <a:pt x="554" y="2577"/>
                    </a:cubicBezTo>
                    <a:cubicBezTo>
                      <a:pt x="554" y="2577"/>
                      <a:pt x="554" y="2577"/>
                      <a:pt x="555" y="2577"/>
                    </a:cubicBezTo>
                    <a:cubicBezTo>
                      <a:pt x="555" y="2577"/>
                      <a:pt x="555" y="2577"/>
                      <a:pt x="555" y="2577"/>
                    </a:cubicBezTo>
                    <a:cubicBezTo>
                      <a:pt x="555" y="2577"/>
                      <a:pt x="555" y="2577"/>
                      <a:pt x="555" y="2577"/>
                    </a:cubicBezTo>
                    <a:cubicBezTo>
                      <a:pt x="556" y="2577"/>
                      <a:pt x="556" y="2577"/>
                      <a:pt x="556" y="2577"/>
                    </a:cubicBezTo>
                    <a:cubicBezTo>
                      <a:pt x="557" y="2577"/>
                      <a:pt x="558" y="2578"/>
                      <a:pt x="559" y="2578"/>
                    </a:cubicBezTo>
                    <a:cubicBezTo>
                      <a:pt x="559" y="2578"/>
                      <a:pt x="559" y="2578"/>
                      <a:pt x="559" y="2578"/>
                    </a:cubicBezTo>
                    <a:cubicBezTo>
                      <a:pt x="572" y="2580"/>
                      <a:pt x="584" y="2580"/>
                      <a:pt x="597" y="2580"/>
                    </a:cubicBezTo>
                    <a:cubicBezTo>
                      <a:pt x="710" y="2580"/>
                      <a:pt x="811" y="2504"/>
                      <a:pt x="841" y="2394"/>
                    </a:cubicBezTo>
                    <a:cubicBezTo>
                      <a:pt x="871" y="2415"/>
                      <a:pt x="906" y="2429"/>
                      <a:pt x="944" y="2435"/>
                    </a:cubicBezTo>
                    <a:cubicBezTo>
                      <a:pt x="944" y="2435"/>
                      <a:pt x="944" y="2435"/>
                      <a:pt x="944" y="2435"/>
                    </a:cubicBezTo>
                    <a:cubicBezTo>
                      <a:pt x="945" y="2435"/>
                      <a:pt x="945" y="2436"/>
                      <a:pt x="945" y="2436"/>
                    </a:cubicBezTo>
                    <a:cubicBezTo>
                      <a:pt x="959" y="2438"/>
                      <a:pt x="972" y="2439"/>
                      <a:pt x="985" y="2439"/>
                    </a:cubicBezTo>
                    <a:cubicBezTo>
                      <a:pt x="985" y="2439"/>
                      <a:pt x="985" y="2439"/>
                      <a:pt x="985" y="2439"/>
                    </a:cubicBezTo>
                    <a:cubicBezTo>
                      <a:pt x="986" y="2439"/>
                      <a:pt x="986" y="2439"/>
                      <a:pt x="986" y="2439"/>
                    </a:cubicBezTo>
                    <a:cubicBezTo>
                      <a:pt x="1060" y="2439"/>
                      <a:pt x="1129" y="2406"/>
                      <a:pt x="1176" y="2353"/>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0" name="Google Shape;1540;p64"/>
              <p:cNvSpPr/>
              <p:nvPr/>
            </p:nvSpPr>
            <p:spPr>
              <a:xfrm>
                <a:off x="5640" y="2111"/>
                <a:ext cx="440" cy="689"/>
              </a:xfrm>
              <a:custGeom>
                <a:avLst/>
                <a:gdLst/>
                <a:ahLst/>
                <a:cxnLst/>
                <a:rect l="l" t="t" r="r" b="b"/>
                <a:pathLst>
                  <a:path w="1176" h="1843" extrusionOk="0">
                    <a:moveTo>
                      <a:pt x="691" y="1150"/>
                    </a:moveTo>
                    <a:cubicBezTo>
                      <a:pt x="630" y="837"/>
                      <a:pt x="624" y="575"/>
                      <a:pt x="902" y="177"/>
                    </a:cubicBezTo>
                    <a:cubicBezTo>
                      <a:pt x="1005" y="135"/>
                      <a:pt x="1097" y="75"/>
                      <a:pt x="1176" y="0"/>
                    </a:cubicBezTo>
                    <a:cubicBezTo>
                      <a:pt x="1176" y="913"/>
                      <a:pt x="1176" y="913"/>
                      <a:pt x="1176" y="913"/>
                    </a:cubicBezTo>
                    <a:cubicBezTo>
                      <a:pt x="1110" y="938"/>
                      <a:pt x="1056" y="990"/>
                      <a:pt x="1029" y="1058"/>
                    </a:cubicBezTo>
                    <a:cubicBezTo>
                      <a:pt x="1005" y="1045"/>
                      <a:pt x="978" y="1036"/>
                      <a:pt x="949" y="1031"/>
                    </a:cubicBezTo>
                    <a:cubicBezTo>
                      <a:pt x="945" y="1031"/>
                      <a:pt x="941" y="1030"/>
                      <a:pt x="938" y="1030"/>
                    </a:cubicBezTo>
                    <a:cubicBezTo>
                      <a:pt x="938" y="1030"/>
                      <a:pt x="938" y="1030"/>
                      <a:pt x="937" y="1030"/>
                    </a:cubicBezTo>
                    <a:cubicBezTo>
                      <a:pt x="937" y="1030"/>
                      <a:pt x="937" y="1030"/>
                      <a:pt x="937" y="1030"/>
                    </a:cubicBezTo>
                    <a:cubicBezTo>
                      <a:pt x="937" y="1030"/>
                      <a:pt x="937" y="1030"/>
                      <a:pt x="937" y="1030"/>
                    </a:cubicBezTo>
                    <a:cubicBezTo>
                      <a:pt x="927" y="1029"/>
                      <a:pt x="918" y="1028"/>
                      <a:pt x="908" y="1028"/>
                    </a:cubicBezTo>
                    <a:cubicBezTo>
                      <a:pt x="818" y="1028"/>
                      <a:pt x="736" y="1076"/>
                      <a:pt x="691" y="1150"/>
                    </a:cubicBezTo>
                    <a:moveTo>
                      <a:pt x="374" y="1843"/>
                    </a:moveTo>
                    <a:cubicBezTo>
                      <a:pt x="0" y="1843"/>
                      <a:pt x="0" y="1843"/>
                      <a:pt x="0" y="1843"/>
                    </a:cubicBezTo>
                    <a:cubicBezTo>
                      <a:pt x="0" y="24"/>
                      <a:pt x="0" y="24"/>
                      <a:pt x="0" y="24"/>
                    </a:cubicBezTo>
                    <a:cubicBezTo>
                      <a:pt x="101" y="113"/>
                      <a:pt x="224" y="179"/>
                      <a:pt x="359" y="214"/>
                    </a:cubicBezTo>
                    <a:cubicBezTo>
                      <a:pt x="539" y="835"/>
                      <a:pt x="239" y="1701"/>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8"/>
                      <a:pt x="229" y="1728"/>
                      <a:pt x="229" y="1728"/>
                    </a:cubicBezTo>
                    <a:cubicBezTo>
                      <a:pt x="229" y="1729"/>
                      <a:pt x="229" y="1729"/>
                      <a:pt x="229" y="1729"/>
                    </a:cubicBezTo>
                    <a:cubicBezTo>
                      <a:pt x="229" y="1729"/>
                      <a:pt x="229" y="1729"/>
                      <a:pt x="229" y="1729"/>
                    </a:cubicBezTo>
                    <a:cubicBezTo>
                      <a:pt x="229" y="1729"/>
                      <a:pt x="229" y="1729"/>
                      <a:pt x="229" y="1729"/>
                    </a:cubicBezTo>
                    <a:cubicBezTo>
                      <a:pt x="229" y="1729"/>
                      <a:pt x="229" y="1729"/>
                      <a:pt x="229" y="1729"/>
                    </a:cubicBezTo>
                    <a:cubicBezTo>
                      <a:pt x="230" y="1729"/>
                      <a:pt x="230" y="1730"/>
                      <a:pt x="231" y="1730"/>
                    </a:cubicBezTo>
                    <a:cubicBezTo>
                      <a:pt x="231" y="1731"/>
                      <a:pt x="231" y="1731"/>
                      <a:pt x="231" y="1731"/>
                    </a:cubicBezTo>
                    <a:cubicBezTo>
                      <a:pt x="231" y="1731"/>
                      <a:pt x="232" y="1732"/>
                      <a:pt x="232" y="1733"/>
                    </a:cubicBezTo>
                    <a:cubicBezTo>
                      <a:pt x="278" y="1787"/>
                      <a:pt x="326" y="1822"/>
                      <a:pt x="374" y="1843"/>
                    </a:cubicBezTo>
                    <a:moveTo>
                      <a:pt x="1176" y="1843"/>
                    </a:moveTo>
                    <a:cubicBezTo>
                      <a:pt x="640" y="1843"/>
                      <a:pt x="640" y="1843"/>
                      <a:pt x="640" y="1843"/>
                    </a:cubicBezTo>
                    <a:cubicBezTo>
                      <a:pt x="735" y="1808"/>
                      <a:pt x="802" y="1752"/>
                      <a:pt x="804" y="1750"/>
                    </a:cubicBezTo>
                    <a:cubicBezTo>
                      <a:pt x="804" y="1750"/>
                      <a:pt x="804" y="1750"/>
                      <a:pt x="804" y="1750"/>
                    </a:cubicBezTo>
                    <a:cubicBezTo>
                      <a:pt x="793" y="1657"/>
                      <a:pt x="778" y="1571"/>
                      <a:pt x="763" y="1491"/>
                    </a:cubicBezTo>
                    <a:cubicBezTo>
                      <a:pt x="792" y="1512"/>
                      <a:pt x="827" y="1527"/>
                      <a:pt x="865" y="1533"/>
                    </a:cubicBezTo>
                    <a:cubicBezTo>
                      <a:pt x="865" y="1533"/>
                      <a:pt x="865" y="1533"/>
                      <a:pt x="865" y="1533"/>
                    </a:cubicBezTo>
                    <a:cubicBezTo>
                      <a:pt x="865" y="1533"/>
                      <a:pt x="866" y="1533"/>
                      <a:pt x="866" y="1533"/>
                    </a:cubicBezTo>
                    <a:cubicBezTo>
                      <a:pt x="866" y="1533"/>
                      <a:pt x="866" y="1533"/>
                      <a:pt x="866" y="1533"/>
                    </a:cubicBezTo>
                    <a:cubicBezTo>
                      <a:pt x="866" y="1533"/>
                      <a:pt x="866" y="1533"/>
                      <a:pt x="867" y="1534"/>
                    </a:cubicBezTo>
                    <a:cubicBezTo>
                      <a:pt x="867" y="1534"/>
                      <a:pt x="867" y="1534"/>
                      <a:pt x="867" y="1534"/>
                    </a:cubicBezTo>
                    <a:cubicBezTo>
                      <a:pt x="867" y="1534"/>
                      <a:pt x="867" y="1534"/>
                      <a:pt x="867" y="1534"/>
                    </a:cubicBezTo>
                    <a:cubicBezTo>
                      <a:pt x="867" y="1534"/>
                      <a:pt x="868" y="1534"/>
                      <a:pt x="868" y="1534"/>
                    </a:cubicBezTo>
                    <a:cubicBezTo>
                      <a:pt x="868" y="1534"/>
                      <a:pt x="868" y="1534"/>
                      <a:pt x="869" y="1534"/>
                    </a:cubicBezTo>
                    <a:cubicBezTo>
                      <a:pt x="870" y="1534"/>
                      <a:pt x="871" y="1534"/>
                      <a:pt x="873" y="1534"/>
                    </a:cubicBezTo>
                    <a:cubicBezTo>
                      <a:pt x="872" y="1536"/>
                      <a:pt x="872" y="1537"/>
                      <a:pt x="872" y="1538"/>
                    </a:cubicBezTo>
                    <a:cubicBezTo>
                      <a:pt x="870" y="1552"/>
                      <a:pt x="869" y="1565"/>
                      <a:pt x="869" y="1579"/>
                    </a:cubicBezTo>
                    <a:cubicBezTo>
                      <a:pt x="869" y="1702"/>
                      <a:pt x="958" y="1810"/>
                      <a:pt x="1083" y="1830"/>
                    </a:cubicBezTo>
                    <a:cubicBezTo>
                      <a:pt x="1097" y="1832"/>
                      <a:pt x="1110" y="1833"/>
                      <a:pt x="1124" y="1833"/>
                    </a:cubicBezTo>
                    <a:cubicBezTo>
                      <a:pt x="1129" y="1833"/>
                      <a:pt x="1134" y="1833"/>
                      <a:pt x="1139" y="1832"/>
                    </a:cubicBezTo>
                    <a:cubicBezTo>
                      <a:pt x="1139" y="1832"/>
                      <a:pt x="1139" y="1832"/>
                      <a:pt x="1139" y="1832"/>
                    </a:cubicBezTo>
                    <a:cubicBezTo>
                      <a:pt x="1140" y="1832"/>
                      <a:pt x="1140" y="1832"/>
                      <a:pt x="1140" y="1832"/>
                    </a:cubicBezTo>
                    <a:cubicBezTo>
                      <a:pt x="1140" y="1832"/>
                      <a:pt x="1140" y="1832"/>
                      <a:pt x="1140" y="1832"/>
                    </a:cubicBezTo>
                    <a:cubicBezTo>
                      <a:pt x="1140" y="1832"/>
                      <a:pt x="1141" y="1832"/>
                      <a:pt x="1141" y="1832"/>
                    </a:cubicBezTo>
                    <a:cubicBezTo>
                      <a:pt x="1141" y="1832"/>
                      <a:pt x="1141" y="1832"/>
                      <a:pt x="1141" y="1832"/>
                    </a:cubicBezTo>
                    <a:cubicBezTo>
                      <a:pt x="1141" y="1832"/>
                      <a:pt x="1141" y="1832"/>
                      <a:pt x="1141" y="1832"/>
                    </a:cubicBezTo>
                    <a:cubicBezTo>
                      <a:pt x="1142" y="1832"/>
                      <a:pt x="1142" y="1832"/>
                      <a:pt x="1142" y="1832"/>
                    </a:cubicBezTo>
                    <a:cubicBezTo>
                      <a:pt x="1142" y="1832"/>
                      <a:pt x="1142" y="1832"/>
                      <a:pt x="1142" y="1832"/>
                    </a:cubicBezTo>
                    <a:cubicBezTo>
                      <a:pt x="1143" y="1832"/>
                      <a:pt x="1144" y="1832"/>
                      <a:pt x="1145" y="1832"/>
                    </a:cubicBezTo>
                    <a:cubicBezTo>
                      <a:pt x="1155" y="1831"/>
                      <a:pt x="1166" y="1830"/>
                      <a:pt x="1176" y="1827"/>
                    </a:cubicBezTo>
                    <a:cubicBezTo>
                      <a:pt x="1176" y="1843"/>
                      <a:pt x="1176" y="1843"/>
                      <a:pt x="1176" y="184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1" name="Google Shape;1541;p64"/>
              <p:cNvSpPr/>
              <p:nvPr/>
            </p:nvSpPr>
            <p:spPr>
              <a:xfrm>
                <a:off x="6146" y="2245"/>
                <a:ext cx="725" cy="555"/>
              </a:xfrm>
              <a:custGeom>
                <a:avLst/>
                <a:gdLst/>
                <a:ahLst/>
                <a:cxnLst/>
                <a:rect l="l" t="t" r="r" b="b"/>
                <a:pathLst>
                  <a:path w="1939" h="1483" extrusionOk="0">
                    <a:moveTo>
                      <a:pt x="1358" y="806"/>
                    </a:moveTo>
                    <a:cubicBezTo>
                      <a:pt x="1323" y="737"/>
                      <a:pt x="1257" y="686"/>
                      <a:pt x="1175" y="672"/>
                    </a:cubicBezTo>
                    <a:cubicBezTo>
                      <a:pt x="1175" y="672"/>
                      <a:pt x="1175" y="672"/>
                      <a:pt x="1175" y="672"/>
                    </a:cubicBezTo>
                    <a:cubicBezTo>
                      <a:pt x="1174" y="672"/>
                      <a:pt x="1174" y="672"/>
                      <a:pt x="1174" y="672"/>
                    </a:cubicBezTo>
                    <a:cubicBezTo>
                      <a:pt x="1174" y="672"/>
                      <a:pt x="1174" y="672"/>
                      <a:pt x="1174" y="672"/>
                    </a:cubicBezTo>
                    <a:cubicBezTo>
                      <a:pt x="1173" y="671"/>
                      <a:pt x="1173" y="671"/>
                      <a:pt x="1173" y="671"/>
                    </a:cubicBezTo>
                    <a:cubicBezTo>
                      <a:pt x="1173" y="671"/>
                      <a:pt x="1173" y="671"/>
                      <a:pt x="1173" y="671"/>
                    </a:cubicBezTo>
                    <a:cubicBezTo>
                      <a:pt x="1172" y="671"/>
                      <a:pt x="1172" y="671"/>
                      <a:pt x="1172" y="671"/>
                    </a:cubicBezTo>
                    <a:cubicBezTo>
                      <a:pt x="1172" y="671"/>
                      <a:pt x="1171" y="671"/>
                      <a:pt x="1171" y="671"/>
                    </a:cubicBezTo>
                    <a:cubicBezTo>
                      <a:pt x="1171" y="671"/>
                      <a:pt x="1170" y="671"/>
                      <a:pt x="1170" y="671"/>
                    </a:cubicBezTo>
                    <a:cubicBezTo>
                      <a:pt x="1170" y="671"/>
                      <a:pt x="1169" y="671"/>
                      <a:pt x="1169" y="671"/>
                    </a:cubicBezTo>
                    <a:cubicBezTo>
                      <a:pt x="1169" y="671"/>
                      <a:pt x="1169" y="671"/>
                      <a:pt x="1169" y="671"/>
                    </a:cubicBezTo>
                    <a:cubicBezTo>
                      <a:pt x="1157" y="669"/>
                      <a:pt x="1144" y="668"/>
                      <a:pt x="1131" y="668"/>
                    </a:cubicBezTo>
                    <a:cubicBezTo>
                      <a:pt x="1041" y="668"/>
                      <a:pt x="959" y="716"/>
                      <a:pt x="914" y="791"/>
                    </a:cubicBezTo>
                    <a:cubicBezTo>
                      <a:pt x="876" y="744"/>
                      <a:pt x="822" y="710"/>
                      <a:pt x="757" y="699"/>
                    </a:cubicBezTo>
                    <a:cubicBezTo>
                      <a:pt x="757" y="699"/>
                      <a:pt x="757" y="699"/>
                      <a:pt x="757" y="699"/>
                    </a:cubicBezTo>
                    <a:cubicBezTo>
                      <a:pt x="757" y="699"/>
                      <a:pt x="757" y="699"/>
                      <a:pt x="757" y="699"/>
                    </a:cubicBezTo>
                    <a:cubicBezTo>
                      <a:pt x="757" y="699"/>
                      <a:pt x="757" y="699"/>
                      <a:pt x="757" y="699"/>
                    </a:cubicBezTo>
                    <a:cubicBezTo>
                      <a:pt x="756" y="699"/>
                      <a:pt x="756" y="699"/>
                      <a:pt x="756" y="699"/>
                    </a:cubicBezTo>
                    <a:cubicBezTo>
                      <a:pt x="756" y="699"/>
                      <a:pt x="755" y="699"/>
                      <a:pt x="755" y="699"/>
                    </a:cubicBezTo>
                    <a:cubicBezTo>
                      <a:pt x="753" y="699"/>
                      <a:pt x="752" y="698"/>
                      <a:pt x="750" y="698"/>
                    </a:cubicBezTo>
                    <a:cubicBezTo>
                      <a:pt x="738" y="697"/>
                      <a:pt x="726" y="696"/>
                      <a:pt x="715" y="696"/>
                    </a:cubicBezTo>
                    <a:cubicBezTo>
                      <a:pt x="657" y="696"/>
                      <a:pt x="603" y="715"/>
                      <a:pt x="560" y="749"/>
                    </a:cubicBezTo>
                    <a:cubicBezTo>
                      <a:pt x="548" y="663"/>
                      <a:pt x="492" y="588"/>
                      <a:pt x="412" y="552"/>
                    </a:cubicBezTo>
                    <a:cubicBezTo>
                      <a:pt x="412" y="552"/>
                      <a:pt x="412" y="552"/>
                      <a:pt x="412" y="552"/>
                    </a:cubicBezTo>
                    <a:cubicBezTo>
                      <a:pt x="412" y="552"/>
                      <a:pt x="412" y="552"/>
                      <a:pt x="412" y="552"/>
                    </a:cubicBezTo>
                    <a:cubicBezTo>
                      <a:pt x="392" y="543"/>
                      <a:pt x="370" y="536"/>
                      <a:pt x="347" y="533"/>
                    </a:cubicBezTo>
                    <a:cubicBezTo>
                      <a:pt x="334" y="531"/>
                      <a:pt x="321" y="530"/>
                      <a:pt x="307" y="530"/>
                    </a:cubicBezTo>
                    <a:cubicBezTo>
                      <a:pt x="305" y="530"/>
                      <a:pt x="303" y="530"/>
                      <a:pt x="301" y="530"/>
                    </a:cubicBezTo>
                    <a:cubicBezTo>
                      <a:pt x="301" y="530"/>
                      <a:pt x="301" y="530"/>
                      <a:pt x="301" y="530"/>
                    </a:cubicBezTo>
                    <a:cubicBezTo>
                      <a:pt x="301" y="530"/>
                      <a:pt x="301" y="530"/>
                      <a:pt x="301" y="530"/>
                    </a:cubicBezTo>
                    <a:cubicBezTo>
                      <a:pt x="225" y="532"/>
                      <a:pt x="155" y="568"/>
                      <a:pt x="109" y="625"/>
                    </a:cubicBezTo>
                    <a:cubicBezTo>
                      <a:pt x="80" y="592"/>
                      <a:pt x="43" y="566"/>
                      <a:pt x="0" y="551"/>
                    </a:cubicBezTo>
                    <a:cubicBezTo>
                      <a:pt x="0" y="0"/>
                      <a:pt x="0" y="0"/>
                      <a:pt x="0" y="0"/>
                    </a:cubicBezTo>
                    <a:cubicBezTo>
                      <a:pt x="1939" y="0"/>
                      <a:pt x="1939" y="0"/>
                      <a:pt x="1939" y="0"/>
                    </a:cubicBezTo>
                    <a:cubicBezTo>
                      <a:pt x="1939" y="562"/>
                      <a:pt x="1939" y="562"/>
                      <a:pt x="1939" y="562"/>
                    </a:cubicBezTo>
                    <a:cubicBezTo>
                      <a:pt x="1874" y="599"/>
                      <a:pt x="1826" y="663"/>
                      <a:pt x="1813" y="741"/>
                    </a:cubicBezTo>
                    <a:cubicBezTo>
                      <a:pt x="1775" y="686"/>
                      <a:pt x="1717" y="645"/>
                      <a:pt x="1646" y="632"/>
                    </a:cubicBezTo>
                    <a:cubicBezTo>
                      <a:pt x="1646" y="632"/>
                      <a:pt x="1645" y="632"/>
                      <a:pt x="1645" y="632"/>
                    </a:cubicBezTo>
                    <a:cubicBezTo>
                      <a:pt x="1645" y="632"/>
                      <a:pt x="1645" y="632"/>
                      <a:pt x="1645" y="632"/>
                    </a:cubicBezTo>
                    <a:cubicBezTo>
                      <a:pt x="1645" y="632"/>
                      <a:pt x="1645" y="632"/>
                      <a:pt x="1645" y="632"/>
                    </a:cubicBezTo>
                    <a:cubicBezTo>
                      <a:pt x="1644" y="632"/>
                      <a:pt x="1644" y="632"/>
                      <a:pt x="1644" y="632"/>
                    </a:cubicBezTo>
                    <a:cubicBezTo>
                      <a:pt x="1644" y="632"/>
                      <a:pt x="1644" y="632"/>
                      <a:pt x="1644" y="632"/>
                    </a:cubicBezTo>
                    <a:cubicBezTo>
                      <a:pt x="1644" y="632"/>
                      <a:pt x="1643" y="632"/>
                      <a:pt x="1643" y="632"/>
                    </a:cubicBezTo>
                    <a:cubicBezTo>
                      <a:pt x="1643" y="632"/>
                      <a:pt x="1643" y="632"/>
                      <a:pt x="1643" y="632"/>
                    </a:cubicBezTo>
                    <a:cubicBezTo>
                      <a:pt x="1643" y="632"/>
                      <a:pt x="1643" y="632"/>
                      <a:pt x="1643" y="632"/>
                    </a:cubicBezTo>
                    <a:cubicBezTo>
                      <a:pt x="1642" y="632"/>
                      <a:pt x="1642" y="632"/>
                      <a:pt x="1642" y="632"/>
                    </a:cubicBezTo>
                    <a:cubicBezTo>
                      <a:pt x="1642" y="632"/>
                      <a:pt x="1642" y="632"/>
                      <a:pt x="1642" y="632"/>
                    </a:cubicBezTo>
                    <a:cubicBezTo>
                      <a:pt x="1641" y="631"/>
                      <a:pt x="1641" y="631"/>
                      <a:pt x="1641" y="631"/>
                    </a:cubicBezTo>
                    <a:cubicBezTo>
                      <a:pt x="1627" y="629"/>
                      <a:pt x="1614" y="628"/>
                      <a:pt x="1601" y="628"/>
                    </a:cubicBezTo>
                    <a:cubicBezTo>
                      <a:pt x="1490" y="628"/>
                      <a:pt x="1391" y="701"/>
                      <a:pt x="1358" y="806"/>
                    </a:cubicBezTo>
                    <a:moveTo>
                      <a:pt x="1856" y="931"/>
                    </a:moveTo>
                    <a:cubicBezTo>
                      <a:pt x="1854" y="931"/>
                      <a:pt x="1853" y="931"/>
                      <a:pt x="1851" y="930"/>
                    </a:cubicBezTo>
                    <a:cubicBezTo>
                      <a:pt x="1851" y="929"/>
                      <a:pt x="1852" y="927"/>
                      <a:pt x="1852" y="925"/>
                    </a:cubicBezTo>
                    <a:cubicBezTo>
                      <a:pt x="1853" y="927"/>
                      <a:pt x="1854" y="929"/>
                      <a:pt x="1856" y="931"/>
                    </a:cubicBezTo>
                    <a:moveTo>
                      <a:pt x="1939" y="1483"/>
                    </a:moveTo>
                    <a:cubicBezTo>
                      <a:pt x="0" y="1483"/>
                      <a:pt x="0" y="1483"/>
                      <a:pt x="0" y="1483"/>
                    </a:cubicBezTo>
                    <a:cubicBezTo>
                      <a:pt x="0" y="1415"/>
                      <a:pt x="0" y="1415"/>
                      <a:pt x="0" y="1415"/>
                    </a:cubicBezTo>
                    <a:cubicBezTo>
                      <a:pt x="18" y="1423"/>
                      <a:pt x="38" y="1429"/>
                      <a:pt x="59" y="1432"/>
                    </a:cubicBezTo>
                    <a:cubicBezTo>
                      <a:pt x="59" y="1432"/>
                      <a:pt x="59" y="1432"/>
                      <a:pt x="60" y="1432"/>
                    </a:cubicBezTo>
                    <a:cubicBezTo>
                      <a:pt x="60" y="1432"/>
                      <a:pt x="60" y="1432"/>
                      <a:pt x="60" y="1432"/>
                    </a:cubicBezTo>
                    <a:cubicBezTo>
                      <a:pt x="60" y="1432"/>
                      <a:pt x="60" y="1432"/>
                      <a:pt x="61" y="1432"/>
                    </a:cubicBezTo>
                    <a:cubicBezTo>
                      <a:pt x="61" y="1432"/>
                      <a:pt x="61" y="1432"/>
                      <a:pt x="61" y="1432"/>
                    </a:cubicBezTo>
                    <a:cubicBezTo>
                      <a:pt x="61" y="1432"/>
                      <a:pt x="61" y="1433"/>
                      <a:pt x="62" y="1433"/>
                    </a:cubicBezTo>
                    <a:cubicBezTo>
                      <a:pt x="75" y="1435"/>
                      <a:pt x="89" y="1436"/>
                      <a:pt x="102" y="1436"/>
                    </a:cubicBezTo>
                    <a:cubicBezTo>
                      <a:pt x="197" y="1436"/>
                      <a:pt x="284" y="1382"/>
                      <a:pt x="327" y="1299"/>
                    </a:cubicBezTo>
                    <a:cubicBezTo>
                      <a:pt x="361" y="1331"/>
                      <a:pt x="404" y="1354"/>
                      <a:pt x="453" y="1364"/>
                    </a:cubicBezTo>
                    <a:cubicBezTo>
                      <a:pt x="453" y="1364"/>
                      <a:pt x="453" y="1364"/>
                      <a:pt x="453" y="1364"/>
                    </a:cubicBezTo>
                    <a:cubicBezTo>
                      <a:pt x="454" y="1364"/>
                      <a:pt x="454" y="1364"/>
                      <a:pt x="455" y="1364"/>
                    </a:cubicBezTo>
                    <a:cubicBezTo>
                      <a:pt x="455" y="1364"/>
                      <a:pt x="455" y="1364"/>
                      <a:pt x="455" y="1364"/>
                    </a:cubicBezTo>
                    <a:cubicBezTo>
                      <a:pt x="455" y="1364"/>
                      <a:pt x="455" y="1364"/>
                      <a:pt x="456" y="1364"/>
                    </a:cubicBezTo>
                    <a:cubicBezTo>
                      <a:pt x="456" y="1364"/>
                      <a:pt x="456" y="1364"/>
                      <a:pt x="456" y="1364"/>
                    </a:cubicBezTo>
                    <a:cubicBezTo>
                      <a:pt x="456" y="1364"/>
                      <a:pt x="456" y="1364"/>
                      <a:pt x="456" y="1364"/>
                    </a:cubicBezTo>
                    <a:cubicBezTo>
                      <a:pt x="456" y="1364"/>
                      <a:pt x="457" y="1364"/>
                      <a:pt x="457" y="1365"/>
                    </a:cubicBezTo>
                    <a:cubicBezTo>
                      <a:pt x="457" y="1365"/>
                      <a:pt x="457" y="1365"/>
                      <a:pt x="457" y="1365"/>
                    </a:cubicBezTo>
                    <a:cubicBezTo>
                      <a:pt x="457" y="1365"/>
                      <a:pt x="457" y="1365"/>
                      <a:pt x="458" y="1365"/>
                    </a:cubicBezTo>
                    <a:cubicBezTo>
                      <a:pt x="458" y="1365"/>
                      <a:pt x="458" y="1365"/>
                      <a:pt x="458" y="1365"/>
                    </a:cubicBezTo>
                    <a:cubicBezTo>
                      <a:pt x="458" y="1365"/>
                      <a:pt x="458" y="1365"/>
                      <a:pt x="458" y="1365"/>
                    </a:cubicBezTo>
                    <a:cubicBezTo>
                      <a:pt x="458" y="1365"/>
                      <a:pt x="458" y="1365"/>
                      <a:pt x="459" y="1365"/>
                    </a:cubicBezTo>
                    <a:cubicBezTo>
                      <a:pt x="459" y="1365"/>
                      <a:pt x="459" y="1365"/>
                      <a:pt x="459" y="1365"/>
                    </a:cubicBezTo>
                    <a:cubicBezTo>
                      <a:pt x="460" y="1365"/>
                      <a:pt x="460" y="1365"/>
                      <a:pt x="460" y="1365"/>
                    </a:cubicBezTo>
                    <a:cubicBezTo>
                      <a:pt x="460" y="1365"/>
                      <a:pt x="460" y="1365"/>
                      <a:pt x="460" y="1365"/>
                    </a:cubicBezTo>
                    <a:cubicBezTo>
                      <a:pt x="461" y="1365"/>
                      <a:pt x="461" y="1365"/>
                      <a:pt x="461" y="1365"/>
                    </a:cubicBezTo>
                    <a:cubicBezTo>
                      <a:pt x="461" y="1365"/>
                      <a:pt x="461" y="1365"/>
                      <a:pt x="461" y="1365"/>
                    </a:cubicBezTo>
                    <a:cubicBezTo>
                      <a:pt x="461" y="1365"/>
                      <a:pt x="461" y="1365"/>
                      <a:pt x="462" y="1365"/>
                    </a:cubicBezTo>
                    <a:cubicBezTo>
                      <a:pt x="475" y="1367"/>
                      <a:pt x="489" y="1369"/>
                      <a:pt x="502" y="1369"/>
                    </a:cubicBezTo>
                    <a:cubicBezTo>
                      <a:pt x="608" y="1369"/>
                      <a:pt x="703" y="1302"/>
                      <a:pt x="740" y="1204"/>
                    </a:cubicBezTo>
                    <a:cubicBezTo>
                      <a:pt x="820" y="1196"/>
                      <a:pt x="892" y="1150"/>
                      <a:pt x="933" y="1082"/>
                    </a:cubicBezTo>
                    <a:cubicBezTo>
                      <a:pt x="970" y="1128"/>
                      <a:pt x="1023" y="1161"/>
                      <a:pt x="1085" y="1173"/>
                    </a:cubicBezTo>
                    <a:cubicBezTo>
                      <a:pt x="1085" y="1173"/>
                      <a:pt x="1085" y="1173"/>
                      <a:pt x="1086" y="1173"/>
                    </a:cubicBezTo>
                    <a:cubicBezTo>
                      <a:pt x="1086" y="1173"/>
                      <a:pt x="1086" y="1173"/>
                      <a:pt x="1086" y="1173"/>
                    </a:cubicBezTo>
                    <a:cubicBezTo>
                      <a:pt x="1086" y="1173"/>
                      <a:pt x="1086" y="1173"/>
                      <a:pt x="1086" y="1173"/>
                    </a:cubicBezTo>
                    <a:cubicBezTo>
                      <a:pt x="1087" y="1173"/>
                      <a:pt x="1087" y="1173"/>
                      <a:pt x="1087" y="1173"/>
                    </a:cubicBezTo>
                    <a:cubicBezTo>
                      <a:pt x="1087" y="1173"/>
                      <a:pt x="1087" y="1173"/>
                      <a:pt x="1087" y="1173"/>
                    </a:cubicBezTo>
                    <a:cubicBezTo>
                      <a:pt x="1087" y="1173"/>
                      <a:pt x="1087" y="1173"/>
                      <a:pt x="1088" y="1173"/>
                    </a:cubicBezTo>
                    <a:cubicBezTo>
                      <a:pt x="1088" y="1173"/>
                      <a:pt x="1088" y="1173"/>
                      <a:pt x="1088" y="1173"/>
                    </a:cubicBezTo>
                    <a:cubicBezTo>
                      <a:pt x="1088" y="1173"/>
                      <a:pt x="1088" y="1173"/>
                      <a:pt x="1088" y="1173"/>
                    </a:cubicBezTo>
                    <a:cubicBezTo>
                      <a:pt x="1089" y="1173"/>
                      <a:pt x="1089" y="1173"/>
                      <a:pt x="1089" y="1173"/>
                    </a:cubicBezTo>
                    <a:cubicBezTo>
                      <a:pt x="1089" y="1173"/>
                      <a:pt x="1089" y="1173"/>
                      <a:pt x="1089" y="1173"/>
                    </a:cubicBezTo>
                    <a:cubicBezTo>
                      <a:pt x="1089" y="1173"/>
                      <a:pt x="1089" y="1173"/>
                      <a:pt x="1090" y="1173"/>
                    </a:cubicBezTo>
                    <a:cubicBezTo>
                      <a:pt x="1090" y="1174"/>
                      <a:pt x="1090" y="1174"/>
                      <a:pt x="1090" y="1174"/>
                    </a:cubicBezTo>
                    <a:cubicBezTo>
                      <a:pt x="1090" y="1174"/>
                      <a:pt x="1090" y="1174"/>
                      <a:pt x="1090" y="1174"/>
                    </a:cubicBezTo>
                    <a:cubicBezTo>
                      <a:pt x="1090" y="1174"/>
                      <a:pt x="1091" y="1174"/>
                      <a:pt x="1091" y="1174"/>
                    </a:cubicBezTo>
                    <a:cubicBezTo>
                      <a:pt x="1091" y="1174"/>
                      <a:pt x="1092" y="1174"/>
                      <a:pt x="1092" y="1174"/>
                    </a:cubicBezTo>
                    <a:cubicBezTo>
                      <a:pt x="1093" y="1174"/>
                      <a:pt x="1094" y="1174"/>
                      <a:pt x="1096" y="1174"/>
                    </a:cubicBezTo>
                    <a:cubicBezTo>
                      <a:pt x="1096" y="1176"/>
                      <a:pt x="1095" y="1177"/>
                      <a:pt x="1095" y="1178"/>
                    </a:cubicBezTo>
                    <a:cubicBezTo>
                      <a:pt x="1093" y="1192"/>
                      <a:pt x="1092" y="1205"/>
                      <a:pt x="1092" y="1219"/>
                    </a:cubicBezTo>
                    <a:cubicBezTo>
                      <a:pt x="1092" y="1342"/>
                      <a:pt x="1181" y="1450"/>
                      <a:pt x="1306" y="1470"/>
                    </a:cubicBezTo>
                    <a:cubicBezTo>
                      <a:pt x="1320" y="1472"/>
                      <a:pt x="1333" y="1473"/>
                      <a:pt x="1347" y="1473"/>
                    </a:cubicBezTo>
                    <a:cubicBezTo>
                      <a:pt x="1454" y="1473"/>
                      <a:pt x="1550" y="1405"/>
                      <a:pt x="1586" y="1304"/>
                    </a:cubicBezTo>
                    <a:cubicBezTo>
                      <a:pt x="1621" y="1368"/>
                      <a:pt x="1684" y="1416"/>
                      <a:pt x="1761" y="1431"/>
                    </a:cubicBezTo>
                    <a:cubicBezTo>
                      <a:pt x="1761" y="1431"/>
                      <a:pt x="1761" y="1431"/>
                      <a:pt x="1761" y="1431"/>
                    </a:cubicBezTo>
                    <a:cubicBezTo>
                      <a:pt x="1761" y="1431"/>
                      <a:pt x="1761" y="1431"/>
                      <a:pt x="1761" y="1431"/>
                    </a:cubicBezTo>
                    <a:cubicBezTo>
                      <a:pt x="1762" y="1431"/>
                      <a:pt x="1762" y="1431"/>
                      <a:pt x="1762" y="1431"/>
                    </a:cubicBezTo>
                    <a:cubicBezTo>
                      <a:pt x="1763" y="1432"/>
                      <a:pt x="1764" y="1432"/>
                      <a:pt x="1764" y="1432"/>
                    </a:cubicBezTo>
                    <a:cubicBezTo>
                      <a:pt x="1764" y="1432"/>
                      <a:pt x="1764" y="1432"/>
                      <a:pt x="1765" y="1432"/>
                    </a:cubicBezTo>
                    <a:cubicBezTo>
                      <a:pt x="1765" y="1432"/>
                      <a:pt x="1765" y="1432"/>
                      <a:pt x="1765" y="1432"/>
                    </a:cubicBezTo>
                    <a:cubicBezTo>
                      <a:pt x="1765" y="1432"/>
                      <a:pt x="1765" y="1432"/>
                      <a:pt x="1765" y="1432"/>
                    </a:cubicBezTo>
                    <a:cubicBezTo>
                      <a:pt x="1766" y="1432"/>
                      <a:pt x="1766" y="1432"/>
                      <a:pt x="1766" y="1432"/>
                    </a:cubicBezTo>
                    <a:cubicBezTo>
                      <a:pt x="1766" y="1432"/>
                      <a:pt x="1766" y="1432"/>
                      <a:pt x="1766" y="1432"/>
                    </a:cubicBezTo>
                    <a:cubicBezTo>
                      <a:pt x="1767" y="1432"/>
                      <a:pt x="1767" y="1432"/>
                      <a:pt x="1767" y="1432"/>
                    </a:cubicBezTo>
                    <a:cubicBezTo>
                      <a:pt x="1767" y="1432"/>
                      <a:pt x="1767" y="1432"/>
                      <a:pt x="1767" y="1432"/>
                    </a:cubicBezTo>
                    <a:cubicBezTo>
                      <a:pt x="1767" y="1432"/>
                      <a:pt x="1768" y="1432"/>
                      <a:pt x="1768" y="1432"/>
                    </a:cubicBezTo>
                    <a:cubicBezTo>
                      <a:pt x="1768" y="1432"/>
                      <a:pt x="1768" y="1432"/>
                      <a:pt x="1768" y="1432"/>
                    </a:cubicBezTo>
                    <a:cubicBezTo>
                      <a:pt x="1768" y="1432"/>
                      <a:pt x="1769" y="1433"/>
                      <a:pt x="1769" y="1433"/>
                    </a:cubicBezTo>
                    <a:cubicBezTo>
                      <a:pt x="1782" y="1435"/>
                      <a:pt x="1796" y="1436"/>
                      <a:pt x="1809" y="1436"/>
                    </a:cubicBezTo>
                    <a:cubicBezTo>
                      <a:pt x="1809" y="1436"/>
                      <a:pt x="1809" y="1436"/>
                      <a:pt x="1809" y="1436"/>
                    </a:cubicBezTo>
                    <a:cubicBezTo>
                      <a:pt x="1809" y="1436"/>
                      <a:pt x="1809" y="1436"/>
                      <a:pt x="1809" y="1436"/>
                    </a:cubicBezTo>
                    <a:cubicBezTo>
                      <a:pt x="1856" y="1436"/>
                      <a:pt x="1900" y="1423"/>
                      <a:pt x="1939" y="1400"/>
                    </a:cubicBezTo>
                    <a:cubicBezTo>
                      <a:pt x="1939" y="1483"/>
                      <a:pt x="1939" y="1483"/>
                      <a:pt x="1939" y="1483"/>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2" name="Google Shape;1542;p64"/>
              <p:cNvSpPr/>
              <p:nvPr/>
            </p:nvSpPr>
            <p:spPr>
              <a:xfrm>
                <a:off x="6937" y="1784"/>
                <a:ext cx="440" cy="1016"/>
              </a:xfrm>
              <a:custGeom>
                <a:avLst/>
                <a:gdLst/>
                <a:ahLst/>
                <a:cxnLst/>
                <a:rect l="l" t="t" r="r" b="b"/>
                <a:pathLst>
                  <a:path w="1176" h="2717" extrusionOk="0">
                    <a:moveTo>
                      <a:pt x="1176" y="1861"/>
                    </a:moveTo>
                    <a:cubicBezTo>
                      <a:pt x="1166" y="1774"/>
                      <a:pt x="1164" y="1687"/>
                      <a:pt x="1176" y="1598"/>
                    </a:cubicBezTo>
                    <a:cubicBezTo>
                      <a:pt x="1176" y="1861"/>
                      <a:pt x="1176" y="1861"/>
                      <a:pt x="1176" y="1861"/>
                    </a:cubicBezTo>
                    <a:moveTo>
                      <a:pt x="886" y="2717"/>
                    </a:moveTo>
                    <a:cubicBezTo>
                      <a:pt x="0" y="2717"/>
                      <a:pt x="0" y="2717"/>
                      <a:pt x="0" y="2717"/>
                    </a:cubicBezTo>
                    <a:cubicBezTo>
                      <a:pt x="0" y="2520"/>
                      <a:pt x="0" y="2520"/>
                      <a:pt x="0" y="2520"/>
                    </a:cubicBezTo>
                    <a:cubicBezTo>
                      <a:pt x="28" y="2544"/>
                      <a:pt x="61" y="2562"/>
                      <a:pt x="98" y="2572"/>
                    </a:cubicBezTo>
                    <a:cubicBezTo>
                      <a:pt x="99" y="2572"/>
                      <a:pt x="99" y="2572"/>
                      <a:pt x="99" y="2572"/>
                    </a:cubicBezTo>
                    <a:cubicBezTo>
                      <a:pt x="99" y="2572"/>
                      <a:pt x="99" y="2572"/>
                      <a:pt x="99" y="2572"/>
                    </a:cubicBezTo>
                    <a:cubicBezTo>
                      <a:pt x="100" y="2572"/>
                      <a:pt x="100" y="2572"/>
                      <a:pt x="100" y="2572"/>
                    </a:cubicBezTo>
                    <a:cubicBezTo>
                      <a:pt x="102" y="2573"/>
                      <a:pt x="103" y="2573"/>
                      <a:pt x="105" y="2573"/>
                    </a:cubicBezTo>
                    <a:cubicBezTo>
                      <a:pt x="105" y="2573"/>
                      <a:pt x="105" y="2573"/>
                      <a:pt x="105" y="2573"/>
                    </a:cubicBezTo>
                    <a:cubicBezTo>
                      <a:pt x="105" y="2573"/>
                      <a:pt x="105" y="2573"/>
                      <a:pt x="106" y="2573"/>
                    </a:cubicBezTo>
                    <a:cubicBezTo>
                      <a:pt x="106" y="2574"/>
                      <a:pt x="106" y="2574"/>
                      <a:pt x="106" y="2574"/>
                    </a:cubicBezTo>
                    <a:cubicBezTo>
                      <a:pt x="106" y="2574"/>
                      <a:pt x="106" y="2574"/>
                      <a:pt x="106" y="2574"/>
                    </a:cubicBezTo>
                    <a:cubicBezTo>
                      <a:pt x="106" y="2574"/>
                      <a:pt x="106" y="2574"/>
                      <a:pt x="106" y="2574"/>
                    </a:cubicBezTo>
                    <a:cubicBezTo>
                      <a:pt x="107" y="2574"/>
                      <a:pt x="107" y="2574"/>
                      <a:pt x="107" y="2574"/>
                    </a:cubicBezTo>
                    <a:cubicBezTo>
                      <a:pt x="107" y="2574"/>
                      <a:pt x="107" y="2574"/>
                      <a:pt x="107" y="2574"/>
                    </a:cubicBezTo>
                    <a:cubicBezTo>
                      <a:pt x="108" y="2574"/>
                      <a:pt x="108" y="2574"/>
                      <a:pt x="108" y="2574"/>
                    </a:cubicBezTo>
                    <a:cubicBezTo>
                      <a:pt x="109" y="2574"/>
                      <a:pt x="110" y="2574"/>
                      <a:pt x="111" y="2575"/>
                    </a:cubicBezTo>
                    <a:cubicBezTo>
                      <a:pt x="111" y="2575"/>
                      <a:pt x="111" y="2575"/>
                      <a:pt x="112" y="2575"/>
                    </a:cubicBezTo>
                    <a:cubicBezTo>
                      <a:pt x="112" y="2575"/>
                      <a:pt x="112" y="2575"/>
                      <a:pt x="112" y="2575"/>
                    </a:cubicBezTo>
                    <a:cubicBezTo>
                      <a:pt x="112" y="2575"/>
                      <a:pt x="112" y="2575"/>
                      <a:pt x="113" y="2575"/>
                    </a:cubicBezTo>
                    <a:cubicBezTo>
                      <a:pt x="113" y="2575"/>
                      <a:pt x="113" y="2575"/>
                      <a:pt x="113" y="2575"/>
                    </a:cubicBezTo>
                    <a:cubicBezTo>
                      <a:pt x="113" y="2575"/>
                      <a:pt x="113" y="2575"/>
                      <a:pt x="113" y="2575"/>
                    </a:cubicBezTo>
                    <a:cubicBezTo>
                      <a:pt x="114" y="2575"/>
                      <a:pt x="114" y="2575"/>
                      <a:pt x="114" y="2575"/>
                    </a:cubicBezTo>
                    <a:cubicBezTo>
                      <a:pt x="114" y="2575"/>
                      <a:pt x="114" y="2575"/>
                      <a:pt x="114" y="2575"/>
                    </a:cubicBezTo>
                    <a:cubicBezTo>
                      <a:pt x="114" y="2575"/>
                      <a:pt x="114" y="2575"/>
                      <a:pt x="114" y="2575"/>
                    </a:cubicBezTo>
                    <a:cubicBezTo>
                      <a:pt x="115" y="2576"/>
                      <a:pt x="115" y="2576"/>
                      <a:pt x="115" y="2576"/>
                    </a:cubicBezTo>
                    <a:cubicBezTo>
                      <a:pt x="115" y="2576"/>
                      <a:pt x="115" y="2576"/>
                      <a:pt x="115" y="2576"/>
                    </a:cubicBezTo>
                    <a:cubicBezTo>
                      <a:pt x="116" y="2576"/>
                      <a:pt x="116" y="2576"/>
                      <a:pt x="116" y="2576"/>
                    </a:cubicBezTo>
                    <a:cubicBezTo>
                      <a:pt x="116" y="2576"/>
                      <a:pt x="116" y="2576"/>
                      <a:pt x="116" y="2576"/>
                    </a:cubicBezTo>
                    <a:cubicBezTo>
                      <a:pt x="117" y="2576"/>
                      <a:pt x="117" y="2576"/>
                      <a:pt x="118" y="2576"/>
                    </a:cubicBezTo>
                    <a:cubicBezTo>
                      <a:pt x="118" y="2576"/>
                      <a:pt x="118" y="2576"/>
                      <a:pt x="118" y="2576"/>
                    </a:cubicBezTo>
                    <a:cubicBezTo>
                      <a:pt x="119" y="2576"/>
                      <a:pt x="119" y="2576"/>
                      <a:pt x="119" y="2576"/>
                    </a:cubicBezTo>
                    <a:cubicBezTo>
                      <a:pt x="119" y="2576"/>
                      <a:pt x="119" y="2576"/>
                      <a:pt x="119" y="2576"/>
                    </a:cubicBezTo>
                    <a:cubicBezTo>
                      <a:pt x="119" y="2576"/>
                      <a:pt x="120" y="2576"/>
                      <a:pt x="120" y="2576"/>
                    </a:cubicBezTo>
                    <a:cubicBezTo>
                      <a:pt x="120" y="2576"/>
                      <a:pt x="120" y="2576"/>
                      <a:pt x="120" y="2576"/>
                    </a:cubicBezTo>
                    <a:cubicBezTo>
                      <a:pt x="120" y="2577"/>
                      <a:pt x="121" y="2577"/>
                      <a:pt x="121" y="2577"/>
                    </a:cubicBezTo>
                    <a:cubicBezTo>
                      <a:pt x="121" y="2577"/>
                      <a:pt x="121" y="2577"/>
                      <a:pt x="121" y="2577"/>
                    </a:cubicBezTo>
                    <a:cubicBezTo>
                      <a:pt x="121" y="2577"/>
                      <a:pt x="121" y="2577"/>
                      <a:pt x="121" y="2577"/>
                    </a:cubicBezTo>
                    <a:cubicBezTo>
                      <a:pt x="122" y="2577"/>
                      <a:pt x="122" y="2577"/>
                      <a:pt x="122" y="2577"/>
                    </a:cubicBezTo>
                    <a:cubicBezTo>
                      <a:pt x="122" y="2577"/>
                      <a:pt x="122" y="2577"/>
                      <a:pt x="122" y="2577"/>
                    </a:cubicBezTo>
                    <a:cubicBezTo>
                      <a:pt x="123" y="2577"/>
                      <a:pt x="123" y="2577"/>
                      <a:pt x="123" y="2577"/>
                    </a:cubicBezTo>
                    <a:cubicBezTo>
                      <a:pt x="123" y="2577"/>
                      <a:pt x="123" y="2577"/>
                      <a:pt x="123" y="2577"/>
                    </a:cubicBezTo>
                    <a:cubicBezTo>
                      <a:pt x="123" y="2577"/>
                      <a:pt x="123" y="2577"/>
                      <a:pt x="124" y="2577"/>
                    </a:cubicBezTo>
                    <a:cubicBezTo>
                      <a:pt x="124" y="2577"/>
                      <a:pt x="124" y="2577"/>
                      <a:pt x="124" y="2577"/>
                    </a:cubicBezTo>
                    <a:cubicBezTo>
                      <a:pt x="125" y="2577"/>
                      <a:pt x="126" y="2578"/>
                      <a:pt x="127" y="2578"/>
                    </a:cubicBezTo>
                    <a:cubicBezTo>
                      <a:pt x="127" y="2578"/>
                      <a:pt x="128" y="2578"/>
                      <a:pt x="128" y="2578"/>
                    </a:cubicBezTo>
                    <a:cubicBezTo>
                      <a:pt x="140" y="2580"/>
                      <a:pt x="152" y="2580"/>
                      <a:pt x="165" y="2580"/>
                    </a:cubicBezTo>
                    <a:cubicBezTo>
                      <a:pt x="278" y="2580"/>
                      <a:pt x="379" y="2504"/>
                      <a:pt x="409" y="2394"/>
                    </a:cubicBezTo>
                    <a:cubicBezTo>
                      <a:pt x="439" y="2415"/>
                      <a:pt x="474" y="2429"/>
                      <a:pt x="512" y="2435"/>
                    </a:cubicBezTo>
                    <a:cubicBezTo>
                      <a:pt x="512" y="2435"/>
                      <a:pt x="512" y="2435"/>
                      <a:pt x="512" y="2435"/>
                    </a:cubicBezTo>
                    <a:cubicBezTo>
                      <a:pt x="513" y="2435"/>
                      <a:pt x="513" y="2436"/>
                      <a:pt x="513" y="2436"/>
                    </a:cubicBezTo>
                    <a:cubicBezTo>
                      <a:pt x="527" y="2438"/>
                      <a:pt x="540" y="2439"/>
                      <a:pt x="554" y="2439"/>
                    </a:cubicBezTo>
                    <a:cubicBezTo>
                      <a:pt x="554" y="2439"/>
                      <a:pt x="554" y="2439"/>
                      <a:pt x="554" y="2439"/>
                    </a:cubicBezTo>
                    <a:cubicBezTo>
                      <a:pt x="677" y="2439"/>
                      <a:pt x="785" y="2349"/>
                      <a:pt x="805" y="2224"/>
                    </a:cubicBezTo>
                    <a:cubicBezTo>
                      <a:pt x="807" y="2211"/>
                      <a:pt x="808" y="2197"/>
                      <a:pt x="808" y="2184"/>
                    </a:cubicBezTo>
                    <a:cubicBezTo>
                      <a:pt x="808" y="2061"/>
                      <a:pt x="718" y="1953"/>
                      <a:pt x="593" y="1933"/>
                    </a:cubicBezTo>
                    <a:cubicBezTo>
                      <a:pt x="592" y="1933"/>
                      <a:pt x="590" y="1932"/>
                      <a:pt x="588" y="1932"/>
                    </a:cubicBezTo>
                    <a:cubicBezTo>
                      <a:pt x="588" y="1932"/>
                      <a:pt x="588" y="1932"/>
                      <a:pt x="588" y="1932"/>
                    </a:cubicBezTo>
                    <a:cubicBezTo>
                      <a:pt x="588" y="1932"/>
                      <a:pt x="588" y="1932"/>
                      <a:pt x="588" y="1932"/>
                    </a:cubicBezTo>
                    <a:cubicBezTo>
                      <a:pt x="576" y="1931"/>
                      <a:pt x="564" y="1930"/>
                      <a:pt x="553" y="1930"/>
                    </a:cubicBezTo>
                    <a:cubicBezTo>
                      <a:pt x="511" y="1930"/>
                      <a:pt x="471" y="1940"/>
                      <a:pt x="435" y="1959"/>
                    </a:cubicBezTo>
                    <a:cubicBezTo>
                      <a:pt x="412" y="1892"/>
                      <a:pt x="354" y="1839"/>
                      <a:pt x="279" y="1826"/>
                    </a:cubicBezTo>
                    <a:cubicBezTo>
                      <a:pt x="279" y="1826"/>
                      <a:pt x="279" y="1826"/>
                      <a:pt x="279" y="1826"/>
                    </a:cubicBezTo>
                    <a:cubicBezTo>
                      <a:pt x="279" y="1826"/>
                      <a:pt x="278" y="1826"/>
                      <a:pt x="278" y="1826"/>
                    </a:cubicBezTo>
                    <a:cubicBezTo>
                      <a:pt x="278" y="1826"/>
                      <a:pt x="278" y="1826"/>
                      <a:pt x="278" y="1826"/>
                    </a:cubicBezTo>
                    <a:cubicBezTo>
                      <a:pt x="278" y="1826"/>
                      <a:pt x="277" y="1826"/>
                      <a:pt x="277" y="1826"/>
                    </a:cubicBezTo>
                    <a:cubicBezTo>
                      <a:pt x="266" y="1824"/>
                      <a:pt x="256" y="1824"/>
                      <a:pt x="245" y="1824"/>
                    </a:cubicBezTo>
                    <a:cubicBezTo>
                      <a:pt x="208" y="1824"/>
                      <a:pt x="172" y="1834"/>
                      <a:pt x="142" y="1852"/>
                    </a:cubicBezTo>
                    <a:cubicBezTo>
                      <a:pt x="110" y="1815"/>
                      <a:pt x="68" y="1787"/>
                      <a:pt x="18" y="1773"/>
                    </a:cubicBezTo>
                    <a:cubicBezTo>
                      <a:pt x="12" y="1772"/>
                      <a:pt x="6" y="1770"/>
                      <a:pt x="0" y="1769"/>
                    </a:cubicBezTo>
                    <a:cubicBezTo>
                      <a:pt x="0" y="0"/>
                      <a:pt x="0" y="0"/>
                      <a:pt x="0" y="0"/>
                    </a:cubicBezTo>
                    <a:cubicBezTo>
                      <a:pt x="250" y="0"/>
                      <a:pt x="250" y="0"/>
                      <a:pt x="250" y="0"/>
                    </a:cubicBezTo>
                    <a:cubicBezTo>
                      <a:pt x="227" y="77"/>
                      <a:pt x="215" y="159"/>
                      <a:pt x="215" y="244"/>
                    </a:cubicBezTo>
                    <a:cubicBezTo>
                      <a:pt x="215" y="650"/>
                      <a:pt x="494" y="992"/>
                      <a:pt x="870" y="1088"/>
                    </a:cubicBezTo>
                    <a:cubicBezTo>
                      <a:pt x="1050" y="1709"/>
                      <a:pt x="750" y="2575"/>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1" y="2602"/>
                    </a:cubicBezTo>
                    <a:cubicBezTo>
                      <a:pt x="741" y="2602"/>
                      <a:pt x="741" y="2602"/>
                      <a:pt x="740" y="2602"/>
                    </a:cubicBezTo>
                    <a:cubicBezTo>
                      <a:pt x="740" y="2603"/>
                      <a:pt x="740" y="2603"/>
                      <a:pt x="740" y="2603"/>
                    </a:cubicBezTo>
                    <a:cubicBezTo>
                      <a:pt x="740" y="2603"/>
                      <a:pt x="740" y="2603"/>
                      <a:pt x="740" y="2603"/>
                    </a:cubicBezTo>
                    <a:cubicBezTo>
                      <a:pt x="740" y="2603"/>
                      <a:pt x="740" y="2603"/>
                      <a:pt x="740" y="2603"/>
                    </a:cubicBezTo>
                    <a:cubicBezTo>
                      <a:pt x="740" y="2603"/>
                      <a:pt x="740" y="2603"/>
                      <a:pt x="740" y="2603"/>
                    </a:cubicBezTo>
                    <a:cubicBezTo>
                      <a:pt x="787" y="2659"/>
                      <a:pt x="836" y="2695"/>
                      <a:pt x="886" y="2717"/>
                    </a:cubicBezTo>
                    <a:moveTo>
                      <a:pt x="1176" y="2717"/>
                    </a:moveTo>
                    <a:cubicBezTo>
                      <a:pt x="1152" y="2717"/>
                      <a:pt x="1152" y="2717"/>
                      <a:pt x="1152" y="2717"/>
                    </a:cubicBezTo>
                    <a:cubicBezTo>
                      <a:pt x="1160" y="2713"/>
                      <a:pt x="1168" y="2710"/>
                      <a:pt x="1176" y="2707"/>
                    </a:cubicBezTo>
                    <a:cubicBezTo>
                      <a:pt x="1176" y="2717"/>
                      <a:pt x="1176" y="2717"/>
                      <a:pt x="1176" y="271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3" name="Google Shape;1543;p64"/>
              <p:cNvSpPr/>
              <p:nvPr/>
            </p:nvSpPr>
            <p:spPr>
              <a:xfrm>
                <a:off x="4091" y="1740"/>
                <a:ext cx="441" cy="221"/>
              </a:xfrm>
              <a:custGeom>
                <a:avLst/>
                <a:gdLst/>
                <a:ahLst/>
                <a:cxnLst/>
                <a:rect l="l" t="t" r="r" b="b"/>
                <a:pathLst>
                  <a:path w="1179" h="590" extrusionOk="0">
                    <a:moveTo>
                      <a:pt x="1179" y="590"/>
                    </a:moveTo>
                    <a:cubicBezTo>
                      <a:pt x="1178" y="590"/>
                      <a:pt x="1178" y="590"/>
                      <a:pt x="1178" y="590"/>
                    </a:cubicBezTo>
                    <a:cubicBezTo>
                      <a:pt x="2" y="590"/>
                      <a:pt x="2" y="590"/>
                      <a:pt x="2" y="590"/>
                    </a:cubicBezTo>
                    <a:cubicBezTo>
                      <a:pt x="0" y="590"/>
                      <a:pt x="0" y="590"/>
                      <a:pt x="0" y="590"/>
                    </a:cubicBezTo>
                    <a:cubicBezTo>
                      <a:pt x="0" y="264"/>
                      <a:pt x="264" y="0"/>
                      <a:pt x="590" y="0"/>
                    </a:cubicBezTo>
                    <a:cubicBezTo>
                      <a:pt x="915" y="0"/>
                      <a:pt x="1179" y="264"/>
                      <a:pt x="1179" y="590"/>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64"/>
              <p:cNvSpPr/>
              <p:nvPr/>
            </p:nvSpPr>
            <p:spPr>
              <a:xfrm>
                <a:off x="3071" y="2099"/>
                <a:ext cx="352" cy="115"/>
              </a:xfrm>
              <a:custGeom>
                <a:avLst/>
                <a:gdLst/>
                <a:ahLst/>
                <a:cxnLst/>
                <a:rect l="l" t="t" r="r" b="b"/>
                <a:pathLst>
                  <a:path w="940" h="307" extrusionOk="0">
                    <a:moveTo>
                      <a:pt x="163" y="307"/>
                    </a:moveTo>
                    <a:cubicBezTo>
                      <a:pt x="0" y="307"/>
                      <a:pt x="0" y="307"/>
                      <a:pt x="0" y="307"/>
                    </a:cubicBezTo>
                    <a:cubicBezTo>
                      <a:pt x="128" y="178"/>
                      <a:pt x="128" y="178"/>
                      <a:pt x="128" y="178"/>
                    </a:cubicBezTo>
                    <a:cubicBezTo>
                      <a:pt x="130" y="179"/>
                      <a:pt x="132" y="179"/>
                      <a:pt x="133" y="180"/>
                    </a:cubicBezTo>
                    <a:cubicBezTo>
                      <a:pt x="145" y="221"/>
                      <a:pt x="155" y="264"/>
                      <a:pt x="163" y="307"/>
                    </a:cubicBezTo>
                    <a:moveTo>
                      <a:pt x="940" y="307"/>
                    </a:moveTo>
                    <a:cubicBezTo>
                      <a:pt x="940" y="307"/>
                      <a:pt x="940" y="307"/>
                      <a:pt x="940" y="307"/>
                    </a:cubicBezTo>
                    <a:cubicBezTo>
                      <a:pt x="545" y="307"/>
                      <a:pt x="545" y="307"/>
                      <a:pt x="545" y="307"/>
                    </a:cubicBezTo>
                    <a:cubicBezTo>
                      <a:pt x="560" y="264"/>
                      <a:pt x="576" y="219"/>
                      <a:pt x="595" y="172"/>
                    </a:cubicBezTo>
                    <a:cubicBezTo>
                      <a:pt x="722" y="138"/>
                      <a:pt x="839" y="79"/>
                      <a:pt x="940" y="0"/>
                    </a:cubicBezTo>
                    <a:cubicBezTo>
                      <a:pt x="940" y="307"/>
                      <a:pt x="940" y="307"/>
                      <a:pt x="940" y="307"/>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5" name="Google Shape;1545;p64"/>
              <p:cNvSpPr/>
              <p:nvPr/>
            </p:nvSpPr>
            <p:spPr>
              <a:xfrm>
                <a:off x="2716" y="2023"/>
                <a:ext cx="352" cy="191"/>
              </a:xfrm>
              <a:custGeom>
                <a:avLst/>
                <a:gdLst/>
                <a:ahLst/>
                <a:cxnLst/>
                <a:rect l="l" t="t" r="r" b="b"/>
                <a:pathLst>
                  <a:path w="940" h="511" extrusionOk="0">
                    <a:moveTo>
                      <a:pt x="940" y="511"/>
                    </a:moveTo>
                    <a:cubicBezTo>
                      <a:pt x="0" y="511"/>
                      <a:pt x="0" y="511"/>
                      <a:pt x="0" y="511"/>
                    </a:cubicBezTo>
                    <a:cubicBezTo>
                      <a:pt x="511" y="0"/>
                      <a:pt x="511" y="0"/>
                      <a:pt x="511" y="0"/>
                    </a:cubicBezTo>
                    <a:cubicBezTo>
                      <a:pt x="617" y="151"/>
                      <a:pt x="766" y="270"/>
                      <a:pt x="940" y="339"/>
                    </a:cubicBezTo>
                    <a:cubicBezTo>
                      <a:pt x="940" y="511"/>
                      <a:pt x="940" y="511"/>
                      <a:pt x="940" y="511"/>
                    </a:cubicBezTo>
                  </a:path>
                </a:pathLst>
              </a:custGeom>
              <a:solidFill>
                <a:srgbClr val="E5EDE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6" name="Google Shape;1546;p64"/>
              <p:cNvSpPr/>
              <p:nvPr/>
            </p:nvSpPr>
            <p:spPr>
              <a:xfrm>
                <a:off x="3327" y="2307"/>
                <a:ext cx="974" cy="106"/>
              </a:xfrm>
              <a:prstGeom prst="rect">
                <a:avLst/>
              </a:pr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64"/>
              <p:cNvSpPr/>
              <p:nvPr/>
            </p:nvSpPr>
            <p:spPr>
              <a:xfrm>
                <a:off x="1639" y="1645"/>
                <a:ext cx="277" cy="1215"/>
              </a:xfrm>
              <a:custGeom>
                <a:avLst/>
                <a:gdLst/>
                <a:ahLst/>
                <a:cxnLst/>
                <a:rect l="l" t="t" r="r" b="b"/>
                <a:pathLst>
                  <a:path w="740" h="3247" extrusionOk="0">
                    <a:moveTo>
                      <a:pt x="700" y="200"/>
                    </a:moveTo>
                    <a:cubicBezTo>
                      <a:pt x="412" y="16"/>
                      <a:pt x="412" y="16"/>
                      <a:pt x="412" y="16"/>
                    </a:cubicBezTo>
                    <a:cubicBezTo>
                      <a:pt x="388" y="0"/>
                      <a:pt x="356" y="0"/>
                      <a:pt x="331" y="16"/>
                    </a:cubicBezTo>
                    <a:cubicBezTo>
                      <a:pt x="38" y="203"/>
                      <a:pt x="38" y="203"/>
                      <a:pt x="38" y="203"/>
                    </a:cubicBezTo>
                    <a:cubicBezTo>
                      <a:pt x="14" y="219"/>
                      <a:pt x="0" y="247"/>
                      <a:pt x="4" y="276"/>
                    </a:cubicBezTo>
                    <a:cubicBezTo>
                      <a:pt x="13" y="343"/>
                      <a:pt x="69" y="457"/>
                      <a:pt x="126" y="579"/>
                    </a:cubicBezTo>
                    <a:cubicBezTo>
                      <a:pt x="417" y="1210"/>
                      <a:pt x="87" y="2946"/>
                      <a:pt x="87" y="2946"/>
                    </a:cubicBezTo>
                    <a:cubicBezTo>
                      <a:pt x="335" y="3247"/>
                      <a:pt x="662" y="2967"/>
                      <a:pt x="662" y="2967"/>
                    </a:cubicBezTo>
                    <a:cubicBezTo>
                      <a:pt x="580" y="2292"/>
                      <a:pt x="327" y="1295"/>
                      <a:pt x="635" y="579"/>
                    </a:cubicBezTo>
                    <a:cubicBezTo>
                      <a:pt x="686" y="460"/>
                      <a:pt x="718" y="345"/>
                      <a:pt x="733" y="281"/>
                    </a:cubicBezTo>
                    <a:cubicBezTo>
                      <a:pt x="740" y="250"/>
                      <a:pt x="727" y="217"/>
                      <a:pt x="700" y="200"/>
                    </a:cubicBezTo>
                    <a:moveTo>
                      <a:pt x="318" y="553"/>
                    </a:moveTo>
                    <a:cubicBezTo>
                      <a:pt x="318" y="576"/>
                      <a:pt x="294" y="591"/>
                      <a:pt x="273" y="581"/>
                    </a:cubicBezTo>
                    <a:cubicBezTo>
                      <a:pt x="203" y="548"/>
                      <a:pt x="203" y="548"/>
                      <a:pt x="203" y="548"/>
                    </a:cubicBezTo>
                    <a:cubicBezTo>
                      <a:pt x="196" y="545"/>
                      <a:pt x="190" y="539"/>
                      <a:pt x="187" y="532"/>
                    </a:cubicBezTo>
                    <a:cubicBezTo>
                      <a:pt x="110" y="346"/>
                      <a:pt x="110" y="346"/>
                      <a:pt x="110" y="346"/>
                    </a:cubicBezTo>
                    <a:cubicBezTo>
                      <a:pt x="101" y="323"/>
                      <a:pt x="121" y="298"/>
                      <a:pt x="146" y="303"/>
                    </a:cubicBezTo>
                    <a:cubicBezTo>
                      <a:pt x="293" y="334"/>
                      <a:pt x="293" y="334"/>
                      <a:pt x="293" y="334"/>
                    </a:cubicBezTo>
                    <a:cubicBezTo>
                      <a:pt x="307" y="337"/>
                      <a:pt x="318" y="350"/>
                      <a:pt x="318" y="365"/>
                    </a:cubicBezTo>
                    <a:cubicBezTo>
                      <a:pt x="318" y="553"/>
                      <a:pt x="318" y="553"/>
                      <a:pt x="318" y="553"/>
                    </a:cubicBezTo>
                    <a:moveTo>
                      <a:pt x="651" y="340"/>
                    </a:moveTo>
                    <a:cubicBezTo>
                      <a:pt x="570" y="535"/>
                      <a:pt x="570" y="535"/>
                      <a:pt x="570" y="535"/>
                    </a:cubicBezTo>
                    <a:cubicBezTo>
                      <a:pt x="567" y="542"/>
                      <a:pt x="561" y="548"/>
                      <a:pt x="554" y="551"/>
                    </a:cubicBezTo>
                    <a:cubicBezTo>
                      <a:pt x="480" y="586"/>
                      <a:pt x="480" y="586"/>
                      <a:pt x="480" y="586"/>
                    </a:cubicBezTo>
                    <a:cubicBezTo>
                      <a:pt x="459" y="595"/>
                      <a:pt x="435" y="580"/>
                      <a:pt x="435" y="557"/>
                    </a:cubicBezTo>
                    <a:cubicBezTo>
                      <a:pt x="435" y="360"/>
                      <a:pt x="435" y="360"/>
                      <a:pt x="435" y="360"/>
                    </a:cubicBezTo>
                    <a:cubicBezTo>
                      <a:pt x="435" y="345"/>
                      <a:pt x="446" y="333"/>
                      <a:pt x="460" y="330"/>
                    </a:cubicBezTo>
                    <a:cubicBezTo>
                      <a:pt x="615" y="297"/>
                      <a:pt x="615" y="297"/>
                      <a:pt x="615" y="297"/>
                    </a:cubicBezTo>
                    <a:cubicBezTo>
                      <a:pt x="640" y="292"/>
                      <a:pt x="661" y="316"/>
                      <a:pt x="651" y="340"/>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8" name="Google Shape;1548;p64"/>
              <p:cNvSpPr/>
              <p:nvPr/>
            </p:nvSpPr>
            <p:spPr>
              <a:xfrm>
                <a:off x="2841" y="1455"/>
                <a:ext cx="721" cy="1389"/>
              </a:xfrm>
              <a:custGeom>
                <a:avLst/>
                <a:gdLst/>
                <a:ahLst/>
                <a:cxnLst/>
                <a:rect l="l" t="t" r="r" b="b"/>
                <a:pathLst>
                  <a:path w="1926" h="3715" extrusionOk="0">
                    <a:moveTo>
                      <a:pt x="1210" y="1894"/>
                    </a:moveTo>
                    <a:cubicBezTo>
                      <a:pt x="1622" y="1785"/>
                      <a:pt x="1926" y="1409"/>
                      <a:pt x="1926" y="963"/>
                    </a:cubicBezTo>
                    <a:cubicBezTo>
                      <a:pt x="1926" y="431"/>
                      <a:pt x="1495" y="0"/>
                      <a:pt x="963" y="0"/>
                    </a:cubicBezTo>
                    <a:cubicBezTo>
                      <a:pt x="431" y="0"/>
                      <a:pt x="0" y="431"/>
                      <a:pt x="0" y="963"/>
                    </a:cubicBezTo>
                    <a:cubicBezTo>
                      <a:pt x="0" y="1421"/>
                      <a:pt x="320" y="1803"/>
                      <a:pt x="748" y="1901"/>
                    </a:cubicBezTo>
                    <a:cubicBezTo>
                      <a:pt x="929" y="2532"/>
                      <a:pt x="617" y="3414"/>
                      <a:pt x="617" y="3414"/>
                    </a:cubicBezTo>
                    <a:cubicBezTo>
                      <a:pt x="866" y="3715"/>
                      <a:pt x="1193" y="3435"/>
                      <a:pt x="1193" y="3435"/>
                    </a:cubicBezTo>
                    <a:cubicBezTo>
                      <a:pt x="1113" y="2786"/>
                      <a:pt x="949" y="2547"/>
                      <a:pt x="1210" y="1894"/>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64"/>
              <p:cNvSpPr/>
              <p:nvPr/>
            </p:nvSpPr>
            <p:spPr>
              <a:xfrm>
                <a:off x="3" y="1549"/>
                <a:ext cx="793" cy="1321"/>
              </a:xfrm>
              <a:custGeom>
                <a:avLst/>
                <a:gdLst/>
                <a:ahLst/>
                <a:cxnLst/>
                <a:rect l="l" t="t" r="r" b="b"/>
                <a:pathLst>
                  <a:path w="2121" h="3531" extrusionOk="0">
                    <a:moveTo>
                      <a:pt x="1198" y="1678"/>
                    </a:moveTo>
                    <a:cubicBezTo>
                      <a:pt x="1414" y="1590"/>
                      <a:pt x="1586" y="1419"/>
                      <a:pt x="1675" y="1204"/>
                    </a:cubicBezTo>
                    <a:cubicBezTo>
                      <a:pt x="1922" y="1201"/>
                      <a:pt x="2121" y="999"/>
                      <a:pt x="2121" y="751"/>
                    </a:cubicBezTo>
                    <a:cubicBezTo>
                      <a:pt x="2121" y="501"/>
                      <a:pt x="1918" y="298"/>
                      <a:pt x="1668" y="298"/>
                    </a:cubicBezTo>
                    <a:cubicBezTo>
                      <a:pt x="1622" y="298"/>
                      <a:pt x="1580" y="305"/>
                      <a:pt x="1544" y="318"/>
                    </a:cubicBezTo>
                    <a:cubicBezTo>
                      <a:pt x="1384" y="123"/>
                      <a:pt x="1142" y="0"/>
                      <a:pt x="871" y="0"/>
                    </a:cubicBezTo>
                    <a:cubicBezTo>
                      <a:pt x="390" y="0"/>
                      <a:pt x="0" y="390"/>
                      <a:pt x="0" y="871"/>
                    </a:cubicBezTo>
                    <a:cubicBezTo>
                      <a:pt x="0" y="1277"/>
                      <a:pt x="278" y="1618"/>
                      <a:pt x="655" y="1714"/>
                    </a:cubicBezTo>
                    <a:cubicBezTo>
                      <a:pt x="837" y="2346"/>
                      <a:pt x="525" y="3230"/>
                      <a:pt x="525" y="3230"/>
                    </a:cubicBezTo>
                    <a:cubicBezTo>
                      <a:pt x="773" y="3531"/>
                      <a:pt x="1100" y="3251"/>
                      <a:pt x="1100" y="3251"/>
                    </a:cubicBezTo>
                    <a:cubicBezTo>
                      <a:pt x="1019" y="2584"/>
                      <a:pt x="766" y="2296"/>
                      <a:pt x="1198" y="167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0" name="Google Shape;1550;p64"/>
              <p:cNvSpPr/>
              <p:nvPr/>
            </p:nvSpPr>
            <p:spPr>
              <a:xfrm>
                <a:off x="7017" y="1549"/>
                <a:ext cx="652" cy="1321"/>
              </a:xfrm>
              <a:custGeom>
                <a:avLst/>
                <a:gdLst/>
                <a:ahLst/>
                <a:cxnLst/>
                <a:rect l="l" t="t" r="r" b="b"/>
                <a:pathLst>
                  <a:path w="1742" h="3531" extrusionOk="0">
                    <a:moveTo>
                      <a:pt x="1742" y="871"/>
                    </a:moveTo>
                    <a:cubicBezTo>
                      <a:pt x="1742" y="390"/>
                      <a:pt x="1352" y="0"/>
                      <a:pt x="871" y="0"/>
                    </a:cubicBezTo>
                    <a:cubicBezTo>
                      <a:pt x="390" y="0"/>
                      <a:pt x="0" y="390"/>
                      <a:pt x="0" y="871"/>
                    </a:cubicBezTo>
                    <a:cubicBezTo>
                      <a:pt x="0" y="1277"/>
                      <a:pt x="279" y="1618"/>
                      <a:pt x="655" y="1714"/>
                    </a:cubicBezTo>
                    <a:cubicBezTo>
                      <a:pt x="838" y="2346"/>
                      <a:pt x="525" y="3230"/>
                      <a:pt x="525" y="3230"/>
                    </a:cubicBezTo>
                    <a:cubicBezTo>
                      <a:pt x="774" y="3531"/>
                      <a:pt x="1101" y="3251"/>
                      <a:pt x="1101" y="3251"/>
                    </a:cubicBezTo>
                    <a:cubicBezTo>
                      <a:pt x="1019" y="2584"/>
                      <a:pt x="767" y="2296"/>
                      <a:pt x="1199" y="1678"/>
                    </a:cubicBezTo>
                    <a:cubicBezTo>
                      <a:pt x="1517" y="1548"/>
                      <a:pt x="1742" y="1236"/>
                      <a:pt x="1742" y="871"/>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1" name="Google Shape;1551;p64"/>
              <p:cNvSpPr/>
              <p:nvPr/>
            </p:nvSpPr>
            <p:spPr>
              <a:xfrm>
                <a:off x="3327" y="1645"/>
                <a:ext cx="2279" cy="1160"/>
              </a:xfrm>
              <a:custGeom>
                <a:avLst/>
                <a:gdLst/>
                <a:ahLst/>
                <a:cxnLst/>
                <a:rect l="l" t="t" r="r" b="b"/>
                <a:pathLst>
                  <a:path w="6091" h="3100" extrusionOk="0">
                    <a:moveTo>
                      <a:pt x="5858" y="2303"/>
                    </a:moveTo>
                    <a:cubicBezTo>
                      <a:pt x="5802" y="2294"/>
                      <a:pt x="5747" y="2304"/>
                      <a:pt x="5700" y="2329"/>
                    </a:cubicBezTo>
                    <a:cubicBezTo>
                      <a:pt x="5677" y="2261"/>
                      <a:pt x="5618" y="2208"/>
                      <a:pt x="5542" y="2196"/>
                    </a:cubicBezTo>
                    <a:cubicBezTo>
                      <a:pt x="5493" y="2188"/>
                      <a:pt x="5446" y="2199"/>
                      <a:pt x="5406" y="2223"/>
                    </a:cubicBezTo>
                    <a:cubicBezTo>
                      <a:pt x="5368" y="2178"/>
                      <a:pt x="5315" y="2147"/>
                      <a:pt x="5253" y="2137"/>
                    </a:cubicBezTo>
                    <a:cubicBezTo>
                      <a:pt x="5115" y="2115"/>
                      <a:pt x="4986" y="2208"/>
                      <a:pt x="4962" y="2346"/>
                    </a:cubicBezTo>
                    <a:cubicBezTo>
                      <a:pt x="4924" y="2289"/>
                      <a:pt x="4864" y="2247"/>
                      <a:pt x="4791" y="2235"/>
                    </a:cubicBezTo>
                    <a:cubicBezTo>
                      <a:pt x="4722" y="2224"/>
                      <a:pt x="4655" y="2242"/>
                      <a:pt x="4602" y="2280"/>
                    </a:cubicBezTo>
                    <a:cubicBezTo>
                      <a:pt x="4519" y="1713"/>
                      <a:pt x="4462" y="1078"/>
                      <a:pt x="4676" y="579"/>
                    </a:cubicBezTo>
                    <a:cubicBezTo>
                      <a:pt x="4727" y="460"/>
                      <a:pt x="4759" y="345"/>
                      <a:pt x="4774" y="281"/>
                    </a:cubicBezTo>
                    <a:cubicBezTo>
                      <a:pt x="4782" y="250"/>
                      <a:pt x="4769" y="217"/>
                      <a:pt x="4742" y="200"/>
                    </a:cubicBezTo>
                    <a:cubicBezTo>
                      <a:pt x="4454" y="16"/>
                      <a:pt x="4454" y="16"/>
                      <a:pt x="4454" y="16"/>
                    </a:cubicBezTo>
                    <a:cubicBezTo>
                      <a:pt x="4429" y="0"/>
                      <a:pt x="4398" y="0"/>
                      <a:pt x="4373" y="16"/>
                    </a:cubicBezTo>
                    <a:cubicBezTo>
                      <a:pt x="4080" y="203"/>
                      <a:pt x="4080" y="203"/>
                      <a:pt x="4080" y="203"/>
                    </a:cubicBezTo>
                    <a:cubicBezTo>
                      <a:pt x="4055" y="219"/>
                      <a:pt x="4042" y="247"/>
                      <a:pt x="4046" y="276"/>
                    </a:cubicBezTo>
                    <a:cubicBezTo>
                      <a:pt x="4055" y="343"/>
                      <a:pt x="4111" y="457"/>
                      <a:pt x="4167" y="579"/>
                    </a:cubicBezTo>
                    <a:cubicBezTo>
                      <a:pt x="4340" y="954"/>
                      <a:pt x="4294" y="1719"/>
                      <a:pt x="4228" y="2278"/>
                    </a:cubicBezTo>
                    <a:cubicBezTo>
                      <a:pt x="4159" y="2293"/>
                      <a:pt x="4100" y="2336"/>
                      <a:pt x="4064" y="2396"/>
                    </a:cubicBezTo>
                    <a:cubicBezTo>
                      <a:pt x="4025" y="2348"/>
                      <a:pt x="3970" y="2313"/>
                      <a:pt x="3905" y="2303"/>
                    </a:cubicBezTo>
                    <a:cubicBezTo>
                      <a:pt x="3833" y="2291"/>
                      <a:pt x="3763" y="2312"/>
                      <a:pt x="3709" y="2353"/>
                    </a:cubicBezTo>
                    <a:cubicBezTo>
                      <a:pt x="3694" y="2245"/>
                      <a:pt x="3611" y="2155"/>
                      <a:pt x="3497" y="2137"/>
                    </a:cubicBezTo>
                    <a:cubicBezTo>
                      <a:pt x="3404" y="2122"/>
                      <a:pt x="3314" y="2160"/>
                      <a:pt x="3259" y="2229"/>
                    </a:cubicBezTo>
                    <a:cubicBezTo>
                      <a:pt x="3221" y="2185"/>
                      <a:pt x="3167" y="2153"/>
                      <a:pt x="3105" y="2144"/>
                    </a:cubicBezTo>
                    <a:cubicBezTo>
                      <a:pt x="2985" y="2124"/>
                      <a:pt x="2870" y="2193"/>
                      <a:pt x="2828" y="2303"/>
                    </a:cubicBezTo>
                    <a:cubicBezTo>
                      <a:pt x="2804" y="2289"/>
                      <a:pt x="2777" y="2280"/>
                      <a:pt x="2747" y="2275"/>
                    </a:cubicBezTo>
                    <a:cubicBezTo>
                      <a:pt x="2697" y="2267"/>
                      <a:pt x="2647" y="2275"/>
                      <a:pt x="2603" y="2294"/>
                    </a:cubicBezTo>
                    <a:cubicBezTo>
                      <a:pt x="2603" y="2115"/>
                      <a:pt x="2603" y="2115"/>
                      <a:pt x="2603" y="2115"/>
                    </a:cubicBezTo>
                    <a:cubicBezTo>
                      <a:pt x="0" y="2115"/>
                      <a:pt x="0" y="2115"/>
                      <a:pt x="0" y="2115"/>
                    </a:cubicBezTo>
                    <a:cubicBezTo>
                      <a:pt x="0" y="2397"/>
                      <a:pt x="0" y="2397"/>
                      <a:pt x="0" y="2397"/>
                    </a:cubicBezTo>
                    <a:cubicBezTo>
                      <a:pt x="2488" y="2397"/>
                      <a:pt x="2488" y="2397"/>
                      <a:pt x="2488" y="2397"/>
                    </a:cubicBezTo>
                    <a:cubicBezTo>
                      <a:pt x="2473" y="2424"/>
                      <a:pt x="2461" y="2454"/>
                      <a:pt x="2456" y="2487"/>
                    </a:cubicBezTo>
                    <a:cubicBezTo>
                      <a:pt x="2456" y="2487"/>
                      <a:pt x="2456" y="2487"/>
                      <a:pt x="2456" y="2487"/>
                    </a:cubicBezTo>
                    <a:cubicBezTo>
                      <a:pt x="0" y="2487"/>
                      <a:pt x="0" y="2487"/>
                      <a:pt x="0" y="2487"/>
                    </a:cubicBezTo>
                    <a:cubicBezTo>
                      <a:pt x="0" y="2622"/>
                      <a:pt x="0" y="2622"/>
                      <a:pt x="0" y="2622"/>
                    </a:cubicBezTo>
                    <a:cubicBezTo>
                      <a:pt x="0" y="3070"/>
                      <a:pt x="0" y="3070"/>
                      <a:pt x="0" y="3070"/>
                    </a:cubicBezTo>
                    <a:cubicBezTo>
                      <a:pt x="142" y="3070"/>
                      <a:pt x="142" y="3070"/>
                      <a:pt x="142" y="3070"/>
                    </a:cubicBezTo>
                    <a:cubicBezTo>
                      <a:pt x="142" y="2622"/>
                      <a:pt x="142" y="2622"/>
                      <a:pt x="142" y="2622"/>
                    </a:cubicBezTo>
                    <a:cubicBezTo>
                      <a:pt x="2441" y="2622"/>
                      <a:pt x="2441" y="2622"/>
                      <a:pt x="2441" y="2622"/>
                    </a:cubicBezTo>
                    <a:cubicBezTo>
                      <a:pt x="2441" y="3070"/>
                      <a:pt x="2441" y="3070"/>
                      <a:pt x="2441" y="3070"/>
                    </a:cubicBezTo>
                    <a:cubicBezTo>
                      <a:pt x="2584" y="3070"/>
                      <a:pt x="2584" y="3070"/>
                      <a:pt x="2584" y="3070"/>
                    </a:cubicBezTo>
                    <a:cubicBezTo>
                      <a:pt x="2584" y="2749"/>
                      <a:pt x="2584" y="2749"/>
                      <a:pt x="2584" y="2749"/>
                    </a:cubicBezTo>
                    <a:cubicBezTo>
                      <a:pt x="2609" y="2763"/>
                      <a:pt x="2637" y="2773"/>
                      <a:pt x="2668" y="2778"/>
                    </a:cubicBezTo>
                    <a:cubicBezTo>
                      <a:pt x="2672" y="2778"/>
                      <a:pt x="2672" y="2778"/>
                      <a:pt x="2672" y="2778"/>
                    </a:cubicBezTo>
                    <a:cubicBezTo>
                      <a:pt x="2671" y="2782"/>
                      <a:pt x="2671" y="2782"/>
                      <a:pt x="2671" y="2782"/>
                    </a:cubicBezTo>
                    <a:cubicBezTo>
                      <a:pt x="2649" y="2921"/>
                      <a:pt x="2743" y="3052"/>
                      <a:pt x="2882" y="3074"/>
                    </a:cubicBezTo>
                    <a:cubicBezTo>
                      <a:pt x="2969" y="3087"/>
                      <a:pt x="3053" y="3055"/>
                      <a:pt x="3109" y="2996"/>
                    </a:cubicBezTo>
                    <a:cubicBezTo>
                      <a:pt x="3139" y="3016"/>
                      <a:pt x="3173" y="3031"/>
                      <a:pt x="3212" y="3037"/>
                    </a:cubicBezTo>
                    <a:cubicBezTo>
                      <a:pt x="3322" y="3054"/>
                      <a:pt x="3428" y="2997"/>
                      <a:pt x="3477" y="2903"/>
                    </a:cubicBezTo>
                    <a:cubicBezTo>
                      <a:pt x="3513" y="2937"/>
                      <a:pt x="3559" y="2961"/>
                      <a:pt x="3612" y="2969"/>
                    </a:cubicBezTo>
                    <a:cubicBezTo>
                      <a:pt x="3733" y="2989"/>
                      <a:pt x="3848" y="2918"/>
                      <a:pt x="3890" y="2807"/>
                    </a:cubicBezTo>
                    <a:cubicBezTo>
                      <a:pt x="3970" y="2799"/>
                      <a:pt x="4042" y="2754"/>
                      <a:pt x="4083" y="2685"/>
                    </a:cubicBezTo>
                    <a:cubicBezTo>
                      <a:pt x="4104" y="2712"/>
                      <a:pt x="4131" y="2734"/>
                      <a:pt x="4162" y="2751"/>
                    </a:cubicBezTo>
                    <a:cubicBezTo>
                      <a:pt x="4142" y="2873"/>
                      <a:pt x="4128" y="2946"/>
                      <a:pt x="4128" y="2946"/>
                    </a:cubicBezTo>
                    <a:cubicBezTo>
                      <a:pt x="4243" y="3085"/>
                      <a:pt x="4373" y="3100"/>
                      <a:pt x="4481" y="3076"/>
                    </a:cubicBezTo>
                    <a:cubicBezTo>
                      <a:pt x="4595" y="3083"/>
                      <a:pt x="4698" y="3013"/>
                      <a:pt x="4736" y="2908"/>
                    </a:cubicBezTo>
                    <a:cubicBezTo>
                      <a:pt x="4772" y="2974"/>
                      <a:pt x="4838" y="3024"/>
                      <a:pt x="4919" y="3037"/>
                    </a:cubicBezTo>
                    <a:cubicBezTo>
                      <a:pt x="5058" y="3059"/>
                      <a:pt x="5188" y="2964"/>
                      <a:pt x="5210" y="2825"/>
                    </a:cubicBezTo>
                    <a:cubicBezTo>
                      <a:pt x="5210" y="2825"/>
                      <a:pt x="5210" y="2825"/>
                      <a:pt x="5210" y="2825"/>
                    </a:cubicBezTo>
                    <a:cubicBezTo>
                      <a:pt x="5247" y="2888"/>
                      <a:pt x="5311" y="2935"/>
                      <a:pt x="5389" y="2947"/>
                    </a:cubicBezTo>
                    <a:cubicBezTo>
                      <a:pt x="5518" y="2968"/>
                      <a:pt x="5640" y="2887"/>
                      <a:pt x="5674" y="2764"/>
                    </a:cubicBezTo>
                    <a:cubicBezTo>
                      <a:pt x="5705" y="2785"/>
                      <a:pt x="5740" y="2799"/>
                      <a:pt x="5778" y="2806"/>
                    </a:cubicBezTo>
                    <a:cubicBezTo>
                      <a:pt x="5917" y="2828"/>
                      <a:pt x="6047" y="2733"/>
                      <a:pt x="6069" y="2594"/>
                    </a:cubicBezTo>
                    <a:cubicBezTo>
                      <a:pt x="6091" y="2455"/>
                      <a:pt x="5997" y="2325"/>
                      <a:pt x="5858" y="2303"/>
                    </a:cubicBezTo>
                    <a:moveTo>
                      <a:pt x="5181" y="2640"/>
                    </a:moveTo>
                    <a:cubicBezTo>
                      <a:pt x="5180" y="2645"/>
                      <a:pt x="5179" y="2651"/>
                      <a:pt x="5178" y="2656"/>
                    </a:cubicBezTo>
                    <a:cubicBezTo>
                      <a:pt x="5174" y="2650"/>
                      <a:pt x="5170" y="2644"/>
                      <a:pt x="5166" y="2638"/>
                    </a:cubicBezTo>
                    <a:cubicBezTo>
                      <a:pt x="5168" y="2638"/>
                      <a:pt x="5171" y="2639"/>
                      <a:pt x="5173" y="2639"/>
                    </a:cubicBezTo>
                    <a:cubicBezTo>
                      <a:pt x="5176" y="2640"/>
                      <a:pt x="5179" y="2640"/>
                      <a:pt x="5181" y="2640"/>
                    </a:cubicBezTo>
                    <a:moveTo>
                      <a:pt x="5002" y="2529"/>
                    </a:moveTo>
                    <a:cubicBezTo>
                      <a:pt x="5003" y="2531"/>
                      <a:pt x="5004" y="2533"/>
                      <a:pt x="5006" y="2535"/>
                    </a:cubicBezTo>
                    <a:cubicBezTo>
                      <a:pt x="5004" y="2535"/>
                      <a:pt x="5002" y="2535"/>
                      <a:pt x="5000" y="2534"/>
                    </a:cubicBezTo>
                    <a:cubicBezTo>
                      <a:pt x="5001" y="2532"/>
                      <a:pt x="5001" y="2531"/>
                      <a:pt x="5002" y="2529"/>
                    </a:cubicBezTo>
                    <a:moveTo>
                      <a:pt x="4477" y="360"/>
                    </a:moveTo>
                    <a:cubicBezTo>
                      <a:pt x="4477" y="345"/>
                      <a:pt x="4487" y="333"/>
                      <a:pt x="4501" y="330"/>
                    </a:cubicBezTo>
                    <a:cubicBezTo>
                      <a:pt x="4657" y="297"/>
                      <a:pt x="4657" y="297"/>
                      <a:pt x="4657" y="297"/>
                    </a:cubicBezTo>
                    <a:cubicBezTo>
                      <a:pt x="4682" y="292"/>
                      <a:pt x="4702" y="316"/>
                      <a:pt x="4692" y="340"/>
                    </a:cubicBezTo>
                    <a:cubicBezTo>
                      <a:pt x="4611" y="535"/>
                      <a:pt x="4611" y="535"/>
                      <a:pt x="4611" y="535"/>
                    </a:cubicBezTo>
                    <a:cubicBezTo>
                      <a:pt x="4608" y="542"/>
                      <a:pt x="4603" y="548"/>
                      <a:pt x="4596" y="551"/>
                    </a:cubicBezTo>
                    <a:cubicBezTo>
                      <a:pt x="4521" y="586"/>
                      <a:pt x="4521" y="586"/>
                      <a:pt x="4521" y="586"/>
                    </a:cubicBezTo>
                    <a:cubicBezTo>
                      <a:pt x="4500" y="595"/>
                      <a:pt x="4477" y="580"/>
                      <a:pt x="4477" y="557"/>
                    </a:cubicBezTo>
                    <a:cubicBezTo>
                      <a:pt x="4477" y="360"/>
                      <a:pt x="4477" y="360"/>
                      <a:pt x="4477" y="360"/>
                    </a:cubicBezTo>
                    <a:moveTo>
                      <a:pt x="4245" y="548"/>
                    </a:moveTo>
                    <a:cubicBezTo>
                      <a:pt x="4238" y="545"/>
                      <a:pt x="4232" y="539"/>
                      <a:pt x="4229" y="532"/>
                    </a:cubicBezTo>
                    <a:cubicBezTo>
                      <a:pt x="4152" y="346"/>
                      <a:pt x="4152" y="346"/>
                      <a:pt x="4152" y="346"/>
                    </a:cubicBezTo>
                    <a:cubicBezTo>
                      <a:pt x="4142" y="323"/>
                      <a:pt x="4162" y="298"/>
                      <a:pt x="4187" y="303"/>
                    </a:cubicBezTo>
                    <a:cubicBezTo>
                      <a:pt x="4334" y="334"/>
                      <a:pt x="4334" y="334"/>
                      <a:pt x="4334" y="334"/>
                    </a:cubicBezTo>
                    <a:cubicBezTo>
                      <a:pt x="4349" y="337"/>
                      <a:pt x="4359" y="350"/>
                      <a:pt x="4359" y="365"/>
                    </a:cubicBezTo>
                    <a:cubicBezTo>
                      <a:pt x="4359" y="553"/>
                      <a:pt x="4359" y="553"/>
                      <a:pt x="4359" y="553"/>
                    </a:cubicBezTo>
                    <a:cubicBezTo>
                      <a:pt x="4359" y="576"/>
                      <a:pt x="4335" y="591"/>
                      <a:pt x="4315" y="581"/>
                    </a:cubicBezTo>
                    <a:cubicBezTo>
                      <a:pt x="4245" y="548"/>
                      <a:pt x="4245" y="548"/>
                      <a:pt x="4245" y="548"/>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2" name="Google Shape;1552;p64"/>
              <p:cNvSpPr/>
              <p:nvPr/>
            </p:nvSpPr>
            <p:spPr>
              <a:xfrm>
                <a:off x="5530" y="1549"/>
                <a:ext cx="1716" cy="1321"/>
              </a:xfrm>
              <a:custGeom>
                <a:avLst/>
                <a:gdLst/>
                <a:ahLst/>
                <a:cxnLst/>
                <a:rect l="l" t="t" r="r" b="b"/>
                <a:pathLst>
                  <a:path w="4589" h="3531" extrusionOk="0">
                    <a:moveTo>
                      <a:pt x="4355" y="2560"/>
                    </a:moveTo>
                    <a:cubicBezTo>
                      <a:pt x="4299" y="2551"/>
                      <a:pt x="4244" y="2561"/>
                      <a:pt x="4197" y="2586"/>
                    </a:cubicBezTo>
                    <a:cubicBezTo>
                      <a:pt x="4174" y="2518"/>
                      <a:pt x="4115" y="2465"/>
                      <a:pt x="4039" y="2453"/>
                    </a:cubicBezTo>
                    <a:cubicBezTo>
                      <a:pt x="3990" y="2445"/>
                      <a:pt x="3943" y="2456"/>
                      <a:pt x="3904" y="2480"/>
                    </a:cubicBezTo>
                    <a:cubicBezTo>
                      <a:pt x="3866" y="2435"/>
                      <a:pt x="3812" y="2404"/>
                      <a:pt x="3750" y="2394"/>
                    </a:cubicBezTo>
                    <a:cubicBezTo>
                      <a:pt x="3612" y="2372"/>
                      <a:pt x="3483" y="2465"/>
                      <a:pt x="3460" y="2603"/>
                    </a:cubicBezTo>
                    <a:cubicBezTo>
                      <a:pt x="3422" y="2546"/>
                      <a:pt x="3361" y="2504"/>
                      <a:pt x="3288" y="2492"/>
                    </a:cubicBezTo>
                    <a:cubicBezTo>
                      <a:pt x="3161" y="2472"/>
                      <a:pt x="3042" y="2549"/>
                      <a:pt x="3005" y="2668"/>
                    </a:cubicBezTo>
                    <a:cubicBezTo>
                      <a:pt x="2970" y="2598"/>
                      <a:pt x="2902" y="2545"/>
                      <a:pt x="2819" y="2532"/>
                    </a:cubicBezTo>
                    <a:cubicBezTo>
                      <a:pt x="2713" y="2515"/>
                      <a:pt x="2613" y="2566"/>
                      <a:pt x="2561" y="2653"/>
                    </a:cubicBezTo>
                    <a:cubicBezTo>
                      <a:pt x="2523" y="2605"/>
                      <a:pt x="2467" y="2570"/>
                      <a:pt x="2402" y="2560"/>
                    </a:cubicBezTo>
                    <a:cubicBezTo>
                      <a:pt x="2330" y="2548"/>
                      <a:pt x="2260" y="2569"/>
                      <a:pt x="2207" y="2610"/>
                    </a:cubicBezTo>
                    <a:cubicBezTo>
                      <a:pt x="2192" y="2502"/>
                      <a:pt x="2108" y="2412"/>
                      <a:pt x="1994" y="2394"/>
                    </a:cubicBezTo>
                    <a:cubicBezTo>
                      <a:pt x="1901" y="2379"/>
                      <a:pt x="1811" y="2417"/>
                      <a:pt x="1756" y="2486"/>
                    </a:cubicBezTo>
                    <a:cubicBezTo>
                      <a:pt x="1718" y="2442"/>
                      <a:pt x="1665" y="2410"/>
                      <a:pt x="1602" y="2401"/>
                    </a:cubicBezTo>
                    <a:cubicBezTo>
                      <a:pt x="1482" y="2381"/>
                      <a:pt x="1368" y="2450"/>
                      <a:pt x="1325" y="2560"/>
                    </a:cubicBezTo>
                    <a:cubicBezTo>
                      <a:pt x="1301" y="2546"/>
                      <a:pt x="1274" y="2537"/>
                      <a:pt x="1245" y="2532"/>
                    </a:cubicBezTo>
                    <a:cubicBezTo>
                      <a:pt x="1139" y="2516"/>
                      <a:pt x="1039" y="2566"/>
                      <a:pt x="987" y="2652"/>
                    </a:cubicBezTo>
                    <a:cubicBezTo>
                      <a:pt x="926" y="2338"/>
                      <a:pt x="920" y="2076"/>
                      <a:pt x="1198" y="1678"/>
                    </a:cubicBezTo>
                    <a:cubicBezTo>
                      <a:pt x="1414" y="1590"/>
                      <a:pt x="1586" y="1419"/>
                      <a:pt x="1675" y="1205"/>
                    </a:cubicBezTo>
                    <a:cubicBezTo>
                      <a:pt x="1922" y="1201"/>
                      <a:pt x="2121" y="999"/>
                      <a:pt x="2121" y="751"/>
                    </a:cubicBezTo>
                    <a:cubicBezTo>
                      <a:pt x="2121" y="501"/>
                      <a:pt x="1918" y="298"/>
                      <a:pt x="1668" y="298"/>
                    </a:cubicBezTo>
                    <a:cubicBezTo>
                      <a:pt x="1622" y="298"/>
                      <a:pt x="1581" y="305"/>
                      <a:pt x="1544" y="318"/>
                    </a:cubicBezTo>
                    <a:cubicBezTo>
                      <a:pt x="1384" y="123"/>
                      <a:pt x="1142" y="0"/>
                      <a:pt x="871" y="0"/>
                    </a:cubicBezTo>
                    <a:cubicBezTo>
                      <a:pt x="390" y="0"/>
                      <a:pt x="0" y="390"/>
                      <a:pt x="0" y="871"/>
                    </a:cubicBezTo>
                    <a:cubicBezTo>
                      <a:pt x="0" y="1277"/>
                      <a:pt x="279" y="1618"/>
                      <a:pt x="655" y="1714"/>
                    </a:cubicBezTo>
                    <a:cubicBezTo>
                      <a:pt x="837" y="2346"/>
                      <a:pt x="525" y="3230"/>
                      <a:pt x="525" y="3230"/>
                    </a:cubicBezTo>
                    <a:cubicBezTo>
                      <a:pt x="773" y="3531"/>
                      <a:pt x="1100" y="3251"/>
                      <a:pt x="1100" y="3251"/>
                    </a:cubicBezTo>
                    <a:cubicBezTo>
                      <a:pt x="1089" y="3158"/>
                      <a:pt x="1074" y="3072"/>
                      <a:pt x="1059" y="2992"/>
                    </a:cubicBezTo>
                    <a:cubicBezTo>
                      <a:pt x="1089" y="3013"/>
                      <a:pt x="1125" y="3029"/>
                      <a:pt x="1165" y="3035"/>
                    </a:cubicBezTo>
                    <a:cubicBezTo>
                      <a:pt x="1169" y="3035"/>
                      <a:pt x="1169" y="3035"/>
                      <a:pt x="1169" y="3035"/>
                    </a:cubicBezTo>
                    <a:cubicBezTo>
                      <a:pt x="1168" y="3039"/>
                      <a:pt x="1168" y="3039"/>
                      <a:pt x="1168" y="3039"/>
                    </a:cubicBezTo>
                    <a:cubicBezTo>
                      <a:pt x="1146" y="3178"/>
                      <a:pt x="1241" y="3309"/>
                      <a:pt x="1379" y="3331"/>
                    </a:cubicBezTo>
                    <a:cubicBezTo>
                      <a:pt x="1466" y="3344"/>
                      <a:pt x="1550" y="3312"/>
                      <a:pt x="1606" y="3253"/>
                    </a:cubicBezTo>
                    <a:cubicBezTo>
                      <a:pt x="1636" y="3273"/>
                      <a:pt x="1670" y="3288"/>
                      <a:pt x="1709" y="3294"/>
                    </a:cubicBezTo>
                    <a:cubicBezTo>
                      <a:pt x="1819" y="3311"/>
                      <a:pt x="1925" y="3254"/>
                      <a:pt x="1974" y="3160"/>
                    </a:cubicBezTo>
                    <a:cubicBezTo>
                      <a:pt x="2010" y="3194"/>
                      <a:pt x="2056" y="3218"/>
                      <a:pt x="2109" y="3226"/>
                    </a:cubicBezTo>
                    <a:cubicBezTo>
                      <a:pt x="2230" y="3246"/>
                      <a:pt x="2346" y="3175"/>
                      <a:pt x="2387" y="3064"/>
                    </a:cubicBezTo>
                    <a:cubicBezTo>
                      <a:pt x="2467" y="3056"/>
                      <a:pt x="2539" y="3011"/>
                      <a:pt x="2580" y="2942"/>
                    </a:cubicBezTo>
                    <a:cubicBezTo>
                      <a:pt x="2618" y="2990"/>
                      <a:pt x="2674" y="3024"/>
                      <a:pt x="2739" y="3035"/>
                    </a:cubicBezTo>
                    <a:cubicBezTo>
                      <a:pt x="2743" y="3035"/>
                      <a:pt x="2743" y="3035"/>
                      <a:pt x="2743" y="3035"/>
                    </a:cubicBezTo>
                    <a:cubicBezTo>
                      <a:pt x="2742" y="3039"/>
                      <a:pt x="2742" y="3039"/>
                      <a:pt x="2742" y="3039"/>
                    </a:cubicBezTo>
                    <a:cubicBezTo>
                      <a:pt x="2720" y="3178"/>
                      <a:pt x="2815" y="3309"/>
                      <a:pt x="2953" y="3331"/>
                    </a:cubicBezTo>
                    <a:cubicBezTo>
                      <a:pt x="3077" y="3350"/>
                      <a:pt x="3193" y="3278"/>
                      <a:pt x="3233" y="3165"/>
                    </a:cubicBezTo>
                    <a:cubicBezTo>
                      <a:pt x="3270" y="3231"/>
                      <a:pt x="3335" y="3281"/>
                      <a:pt x="3416" y="3294"/>
                    </a:cubicBezTo>
                    <a:cubicBezTo>
                      <a:pt x="3555" y="3316"/>
                      <a:pt x="3685" y="3221"/>
                      <a:pt x="3707" y="3082"/>
                    </a:cubicBezTo>
                    <a:cubicBezTo>
                      <a:pt x="3707" y="3082"/>
                      <a:pt x="3707" y="3082"/>
                      <a:pt x="3707" y="3082"/>
                    </a:cubicBezTo>
                    <a:cubicBezTo>
                      <a:pt x="3744" y="3145"/>
                      <a:pt x="3809" y="3192"/>
                      <a:pt x="3886" y="3204"/>
                    </a:cubicBezTo>
                    <a:cubicBezTo>
                      <a:pt x="4016" y="3225"/>
                      <a:pt x="4137" y="3144"/>
                      <a:pt x="4171" y="3021"/>
                    </a:cubicBezTo>
                    <a:cubicBezTo>
                      <a:pt x="4202" y="3042"/>
                      <a:pt x="4237" y="3056"/>
                      <a:pt x="4275" y="3063"/>
                    </a:cubicBezTo>
                    <a:cubicBezTo>
                      <a:pt x="4414" y="3085"/>
                      <a:pt x="4545" y="2990"/>
                      <a:pt x="4567" y="2851"/>
                    </a:cubicBezTo>
                    <a:cubicBezTo>
                      <a:pt x="4589" y="2712"/>
                      <a:pt x="4494" y="2582"/>
                      <a:pt x="4355" y="2560"/>
                    </a:cubicBezTo>
                    <a:moveTo>
                      <a:pt x="3678" y="2897"/>
                    </a:moveTo>
                    <a:cubicBezTo>
                      <a:pt x="3677" y="2902"/>
                      <a:pt x="3676" y="2908"/>
                      <a:pt x="3675" y="2913"/>
                    </a:cubicBezTo>
                    <a:cubicBezTo>
                      <a:pt x="3675" y="2913"/>
                      <a:pt x="3675" y="2913"/>
                      <a:pt x="3675" y="2913"/>
                    </a:cubicBezTo>
                    <a:cubicBezTo>
                      <a:pt x="3671" y="2907"/>
                      <a:pt x="3667" y="2901"/>
                      <a:pt x="3663" y="2895"/>
                    </a:cubicBezTo>
                    <a:cubicBezTo>
                      <a:pt x="3666" y="2895"/>
                      <a:pt x="3668" y="2896"/>
                      <a:pt x="3670" y="2896"/>
                    </a:cubicBezTo>
                    <a:cubicBezTo>
                      <a:pt x="3673" y="2897"/>
                      <a:pt x="3676" y="2897"/>
                      <a:pt x="3678" y="2897"/>
                    </a:cubicBezTo>
                    <a:moveTo>
                      <a:pt x="3499" y="2786"/>
                    </a:moveTo>
                    <a:cubicBezTo>
                      <a:pt x="3500" y="2788"/>
                      <a:pt x="3502" y="2790"/>
                      <a:pt x="3503" y="2792"/>
                    </a:cubicBezTo>
                    <a:cubicBezTo>
                      <a:pt x="3501" y="2792"/>
                      <a:pt x="3500" y="2792"/>
                      <a:pt x="3498" y="2791"/>
                    </a:cubicBezTo>
                    <a:cubicBezTo>
                      <a:pt x="3498" y="2789"/>
                      <a:pt x="3498" y="2788"/>
                      <a:pt x="3499" y="2786"/>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3" name="Google Shape;1553;p64"/>
              <p:cNvSpPr/>
              <p:nvPr/>
            </p:nvSpPr>
            <p:spPr>
              <a:xfrm>
                <a:off x="1977" y="2439"/>
                <a:ext cx="1135" cy="361"/>
              </a:xfrm>
              <a:custGeom>
                <a:avLst/>
                <a:gdLst/>
                <a:ahLst/>
                <a:cxnLst/>
                <a:rect l="l" t="t" r="r" b="b"/>
                <a:pathLst>
                  <a:path w="3036" h="965" extrusionOk="0">
                    <a:moveTo>
                      <a:pt x="3014" y="365"/>
                    </a:moveTo>
                    <a:cubicBezTo>
                      <a:pt x="2992" y="226"/>
                      <a:pt x="2861" y="131"/>
                      <a:pt x="2723" y="153"/>
                    </a:cubicBezTo>
                    <a:cubicBezTo>
                      <a:pt x="2693" y="158"/>
                      <a:pt x="2666" y="167"/>
                      <a:pt x="2642" y="181"/>
                    </a:cubicBezTo>
                    <a:cubicBezTo>
                      <a:pt x="2599" y="71"/>
                      <a:pt x="2485" y="2"/>
                      <a:pt x="2365" y="22"/>
                    </a:cubicBezTo>
                    <a:cubicBezTo>
                      <a:pt x="2303" y="31"/>
                      <a:pt x="2249" y="63"/>
                      <a:pt x="2211" y="107"/>
                    </a:cubicBezTo>
                    <a:cubicBezTo>
                      <a:pt x="2156" y="38"/>
                      <a:pt x="2066" y="0"/>
                      <a:pt x="1973" y="15"/>
                    </a:cubicBezTo>
                    <a:cubicBezTo>
                      <a:pt x="1859" y="33"/>
                      <a:pt x="1775" y="123"/>
                      <a:pt x="1761" y="231"/>
                    </a:cubicBezTo>
                    <a:cubicBezTo>
                      <a:pt x="1707" y="190"/>
                      <a:pt x="1637" y="169"/>
                      <a:pt x="1565" y="181"/>
                    </a:cubicBezTo>
                    <a:cubicBezTo>
                      <a:pt x="1549" y="184"/>
                      <a:pt x="1533" y="188"/>
                      <a:pt x="1518" y="193"/>
                    </a:cubicBezTo>
                    <a:cubicBezTo>
                      <a:pt x="1503" y="188"/>
                      <a:pt x="1487" y="184"/>
                      <a:pt x="1470" y="181"/>
                    </a:cubicBezTo>
                    <a:cubicBezTo>
                      <a:pt x="1398" y="169"/>
                      <a:pt x="1328" y="190"/>
                      <a:pt x="1275" y="231"/>
                    </a:cubicBezTo>
                    <a:cubicBezTo>
                      <a:pt x="1260" y="123"/>
                      <a:pt x="1176" y="33"/>
                      <a:pt x="1063" y="15"/>
                    </a:cubicBezTo>
                    <a:cubicBezTo>
                      <a:pt x="969" y="0"/>
                      <a:pt x="879" y="38"/>
                      <a:pt x="824" y="107"/>
                    </a:cubicBezTo>
                    <a:cubicBezTo>
                      <a:pt x="786" y="63"/>
                      <a:pt x="733" y="31"/>
                      <a:pt x="671" y="22"/>
                    </a:cubicBezTo>
                    <a:cubicBezTo>
                      <a:pt x="550" y="2"/>
                      <a:pt x="436" y="71"/>
                      <a:pt x="394" y="181"/>
                    </a:cubicBezTo>
                    <a:cubicBezTo>
                      <a:pt x="369" y="167"/>
                      <a:pt x="342" y="158"/>
                      <a:pt x="313" y="153"/>
                    </a:cubicBezTo>
                    <a:cubicBezTo>
                      <a:pt x="174" y="131"/>
                      <a:pt x="44" y="226"/>
                      <a:pt x="22" y="365"/>
                    </a:cubicBezTo>
                    <a:cubicBezTo>
                      <a:pt x="0" y="503"/>
                      <a:pt x="94" y="634"/>
                      <a:pt x="233" y="656"/>
                    </a:cubicBezTo>
                    <a:cubicBezTo>
                      <a:pt x="237" y="656"/>
                      <a:pt x="237" y="656"/>
                      <a:pt x="237" y="656"/>
                    </a:cubicBezTo>
                    <a:cubicBezTo>
                      <a:pt x="236" y="660"/>
                      <a:pt x="236" y="660"/>
                      <a:pt x="236" y="660"/>
                    </a:cubicBezTo>
                    <a:cubicBezTo>
                      <a:pt x="214" y="799"/>
                      <a:pt x="309" y="930"/>
                      <a:pt x="448" y="952"/>
                    </a:cubicBezTo>
                    <a:cubicBezTo>
                      <a:pt x="535" y="965"/>
                      <a:pt x="618" y="933"/>
                      <a:pt x="674" y="874"/>
                    </a:cubicBezTo>
                    <a:cubicBezTo>
                      <a:pt x="704" y="894"/>
                      <a:pt x="739" y="909"/>
                      <a:pt x="777" y="915"/>
                    </a:cubicBezTo>
                    <a:cubicBezTo>
                      <a:pt x="888" y="932"/>
                      <a:pt x="993" y="875"/>
                      <a:pt x="1042" y="781"/>
                    </a:cubicBezTo>
                    <a:cubicBezTo>
                      <a:pt x="1078" y="815"/>
                      <a:pt x="1124" y="839"/>
                      <a:pt x="1177" y="847"/>
                    </a:cubicBezTo>
                    <a:cubicBezTo>
                      <a:pt x="1299" y="867"/>
                      <a:pt x="1414" y="796"/>
                      <a:pt x="1455" y="685"/>
                    </a:cubicBezTo>
                    <a:cubicBezTo>
                      <a:pt x="1477" y="683"/>
                      <a:pt x="1498" y="679"/>
                      <a:pt x="1518" y="671"/>
                    </a:cubicBezTo>
                    <a:cubicBezTo>
                      <a:pt x="1538" y="679"/>
                      <a:pt x="1559" y="683"/>
                      <a:pt x="1580" y="685"/>
                    </a:cubicBezTo>
                    <a:cubicBezTo>
                      <a:pt x="1622" y="796"/>
                      <a:pt x="1737" y="867"/>
                      <a:pt x="1858" y="847"/>
                    </a:cubicBezTo>
                    <a:cubicBezTo>
                      <a:pt x="1911" y="839"/>
                      <a:pt x="1957" y="815"/>
                      <a:pt x="1993" y="781"/>
                    </a:cubicBezTo>
                    <a:cubicBezTo>
                      <a:pt x="2042" y="875"/>
                      <a:pt x="2148" y="932"/>
                      <a:pt x="2258" y="915"/>
                    </a:cubicBezTo>
                    <a:cubicBezTo>
                      <a:pt x="2297" y="909"/>
                      <a:pt x="2331" y="894"/>
                      <a:pt x="2361" y="874"/>
                    </a:cubicBezTo>
                    <a:cubicBezTo>
                      <a:pt x="2417" y="933"/>
                      <a:pt x="2501" y="965"/>
                      <a:pt x="2588" y="952"/>
                    </a:cubicBezTo>
                    <a:cubicBezTo>
                      <a:pt x="2727" y="930"/>
                      <a:pt x="2821" y="799"/>
                      <a:pt x="2799" y="660"/>
                    </a:cubicBezTo>
                    <a:cubicBezTo>
                      <a:pt x="2798" y="656"/>
                      <a:pt x="2798" y="656"/>
                      <a:pt x="2798" y="656"/>
                    </a:cubicBezTo>
                    <a:cubicBezTo>
                      <a:pt x="2802" y="656"/>
                      <a:pt x="2802" y="656"/>
                      <a:pt x="2802" y="656"/>
                    </a:cubicBezTo>
                    <a:cubicBezTo>
                      <a:pt x="2941" y="634"/>
                      <a:pt x="3036" y="503"/>
                      <a:pt x="3014" y="365"/>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4" name="Google Shape;1554;p64"/>
              <p:cNvSpPr/>
              <p:nvPr/>
            </p:nvSpPr>
            <p:spPr>
              <a:xfrm>
                <a:off x="460" y="2439"/>
                <a:ext cx="1136" cy="361"/>
              </a:xfrm>
              <a:custGeom>
                <a:avLst/>
                <a:gdLst/>
                <a:ahLst/>
                <a:cxnLst/>
                <a:rect l="l" t="t" r="r" b="b"/>
                <a:pathLst>
                  <a:path w="3037" h="965" extrusionOk="0">
                    <a:moveTo>
                      <a:pt x="2723" y="153"/>
                    </a:moveTo>
                    <a:cubicBezTo>
                      <a:pt x="2694" y="158"/>
                      <a:pt x="2667" y="167"/>
                      <a:pt x="2643" y="181"/>
                    </a:cubicBezTo>
                    <a:cubicBezTo>
                      <a:pt x="2600" y="71"/>
                      <a:pt x="2486" y="2"/>
                      <a:pt x="2365" y="21"/>
                    </a:cubicBezTo>
                    <a:cubicBezTo>
                      <a:pt x="2303" y="31"/>
                      <a:pt x="2250" y="63"/>
                      <a:pt x="2212" y="108"/>
                    </a:cubicBezTo>
                    <a:cubicBezTo>
                      <a:pt x="2157" y="38"/>
                      <a:pt x="2067" y="0"/>
                      <a:pt x="1973" y="15"/>
                    </a:cubicBezTo>
                    <a:cubicBezTo>
                      <a:pt x="1860" y="33"/>
                      <a:pt x="1776" y="123"/>
                      <a:pt x="1761" y="231"/>
                    </a:cubicBezTo>
                    <a:cubicBezTo>
                      <a:pt x="1708" y="190"/>
                      <a:pt x="1638" y="169"/>
                      <a:pt x="1566" y="181"/>
                    </a:cubicBezTo>
                    <a:cubicBezTo>
                      <a:pt x="1549" y="184"/>
                      <a:pt x="1533" y="188"/>
                      <a:pt x="1518" y="193"/>
                    </a:cubicBezTo>
                    <a:cubicBezTo>
                      <a:pt x="1503" y="188"/>
                      <a:pt x="1487" y="184"/>
                      <a:pt x="1471" y="181"/>
                    </a:cubicBezTo>
                    <a:cubicBezTo>
                      <a:pt x="1399" y="169"/>
                      <a:pt x="1329" y="190"/>
                      <a:pt x="1276" y="231"/>
                    </a:cubicBezTo>
                    <a:cubicBezTo>
                      <a:pt x="1261" y="123"/>
                      <a:pt x="1177" y="33"/>
                      <a:pt x="1063" y="15"/>
                    </a:cubicBezTo>
                    <a:cubicBezTo>
                      <a:pt x="970" y="0"/>
                      <a:pt x="880" y="38"/>
                      <a:pt x="825" y="108"/>
                    </a:cubicBezTo>
                    <a:cubicBezTo>
                      <a:pt x="787" y="63"/>
                      <a:pt x="734" y="31"/>
                      <a:pt x="671" y="21"/>
                    </a:cubicBezTo>
                    <a:cubicBezTo>
                      <a:pt x="551" y="2"/>
                      <a:pt x="437" y="71"/>
                      <a:pt x="394" y="181"/>
                    </a:cubicBezTo>
                    <a:cubicBezTo>
                      <a:pt x="370" y="167"/>
                      <a:pt x="343" y="158"/>
                      <a:pt x="314" y="153"/>
                    </a:cubicBezTo>
                    <a:cubicBezTo>
                      <a:pt x="175" y="131"/>
                      <a:pt x="44" y="226"/>
                      <a:pt x="22" y="365"/>
                    </a:cubicBezTo>
                    <a:cubicBezTo>
                      <a:pt x="0" y="503"/>
                      <a:pt x="95" y="634"/>
                      <a:pt x="234" y="656"/>
                    </a:cubicBezTo>
                    <a:cubicBezTo>
                      <a:pt x="238" y="656"/>
                      <a:pt x="238" y="656"/>
                      <a:pt x="238" y="656"/>
                    </a:cubicBezTo>
                    <a:cubicBezTo>
                      <a:pt x="237" y="660"/>
                      <a:pt x="237" y="660"/>
                      <a:pt x="237" y="660"/>
                    </a:cubicBezTo>
                    <a:cubicBezTo>
                      <a:pt x="215" y="799"/>
                      <a:pt x="310" y="930"/>
                      <a:pt x="448" y="952"/>
                    </a:cubicBezTo>
                    <a:cubicBezTo>
                      <a:pt x="535" y="965"/>
                      <a:pt x="619" y="933"/>
                      <a:pt x="675" y="874"/>
                    </a:cubicBezTo>
                    <a:cubicBezTo>
                      <a:pt x="705" y="894"/>
                      <a:pt x="739" y="909"/>
                      <a:pt x="778" y="915"/>
                    </a:cubicBezTo>
                    <a:cubicBezTo>
                      <a:pt x="888" y="932"/>
                      <a:pt x="994" y="875"/>
                      <a:pt x="1043" y="781"/>
                    </a:cubicBezTo>
                    <a:cubicBezTo>
                      <a:pt x="1079" y="815"/>
                      <a:pt x="1125" y="839"/>
                      <a:pt x="1178" y="847"/>
                    </a:cubicBezTo>
                    <a:cubicBezTo>
                      <a:pt x="1299" y="867"/>
                      <a:pt x="1415" y="796"/>
                      <a:pt x="1456" y="685"/>
                    </a:cubicBezTo>
                    <a:cubicBezTo>
                      <a:pt x="1478" y="683"/>
                      <a:pt x="1498" y="679"/>
                      <a:pt x="1518" y="671"/>
                    </a:cubicBezTo>
                    <a:cubicBezTo>
                      <a:pt x="1538" y="679"/>
                      <a:pt x="1559" y="683"/>
                      <a:pt x="1581" y="685"/>
                    </a:cubicBezTo>
                    <a:cubicBezTo>
                      <a:pt x="1622" y="796"/>
                      <a:pt x="1737" y="867"/>
                      <a:pt x="1859" y="847"/>
                    </a:cubicBezTo>
                    <a:cubicBezTo>
                      <a:pt x="1912" y="839"/>
                      <a:pt x="1958" y="815"/>
                      <a:pt x="1994" y="781"/>
                    </a:cubicBezTo>
                    <a:cubicBezTo>
                      <a:pt x="2043" y="875"/>
                      <a:pt x="2148" y="932"/>
                      <a:pt x="2259" y="915"/>
                    </a:cubicBezTo>
                    <a:cubicBezTo>
                      <a:pt x="2297" y="909"/>
                      <a:pt x="2332" y="894"/>
                      <a:pt x="2362" y="874"/>
                    </a:cubicBezTo>
                    <a:cubicBezTo>
                      <a:pt x="2418" y="933"/>
                      <a:pt x="2502" y="965"/>
                      <a:pt x="2588" y="952"/>
                    </a:cubicBezTo>
                    <a:cubicBezTo>
                      <a:pt x="2727" y="930"/>
                      <a:pt x="2822" y="799"/>
                      <a:pt x="2800" y="660"/>
                    </a:cubicBezTo>
                    <a:cubicBezTo>
                      <a:pt x="2799" y="656"/>
                      <a:pt x="2799" y="656"/>
                      <a:pt x="2799" y="656"/>
                    </a:cubicBezTo>
                    <a:cubicBezTo>
                      <a:pt x="2803" y="656"/>
                      <a:pt x="2803" y="656"/>
                      <a:pt x="2803" y="656"/>
                    </a:cubicBezTo>
                    <a:cubicBezTo>
                      <a:pt x="2942" y="634"/>
                      <a:pt x="3037" y="503"/>
                      <a:pt x="3014" y="365"/>
                    </a:cubicBezTo>
                    <a:cubicBezTo>
                      <a:pt x="2992" y="226"/>
                      <a:pt x="2862" y="131"/>
                      <a:pt x="2723" y="153"/>
                    </a:cubicBezTo>
                  </a:path>
                </a:pathLst>
              </a:custGeom>
              <a:solidFill>
                <a:srgbClr val="FFFFF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5" name="Google Shape;1555;p64"/>
              <p:cNvSpPr/>
              <p:nvPr/>
            </p:nvSpPr>
            <p:spPr>
              <a:xfrm>
                <a:off x="3327" y="2626"/>
                <a:ext cx="53" cy="168"/>
              </a:xfrm>
              <a:custGeom>
                <a:avLst/>
                <a:gdLst/>
                <a:ahLst/>
                <a:cxnLst/>
                <a:rect l="l" t="t" r="r" b="b"/>
                <a:pathLst>
                  <a:path w="53" h="168" extrusionOk="0">
                    <a:moveTo>
                      <a:pt x="53" y="168"/>
                    </a:moveTo>
                    <a:lnTo>
                      <a:pt x="0" y="168"/>
                    </a:lnTo>
                    <a:lnTo>
                      <a:pt x="0" y="168"/>
                    </a:lnTo>
                    <a:lnTo>
                      <a:pt x="53" y="168"/>
                    </a:lnTo>
                    <a:lnTo>
                      <a:pt x="53" y="0"/>
                    </a:lnTo>
                    <a:lnTo>
                      <a:pt x="53" y="168"/>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6" name="Google Shape;1556;p64"/>
              <p:cNvSpPr/>
              <p:nvPr/>
            </p:nvSpPr>
            <p:spPr>
              <a:xfrm>
                <a:off x="3327" y="2626"/>
                <a:ext cx="53" cy="168"/>
              </a:xfrm>
              <a:prstGeom prst="rect">
                <a:avLst/>
              </a:pr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64"/>
              <p:cNvSpPr/>
              <p:nvPr/>
            </p:nvSpPr>
            <p:spPr>
              <a:xfrm>
                <a:off x="4240" y="2674"/>
                <a:ext cx="53" cy="120"/>
              </a:xfrm>
              <a:custGeom>
                <a:avLst/>
                <a:gdLst/>
                <a:ahLst/>
                <a:cxnLst/>
                <a:rect l="l" t="t" r="r" b="b"/>
                <a:pathLst>
                  <a:path w="53" h="120" extrusionOk="0">
                    <a:moveTo>
                      <a:pt x="53" y="120"/>
                    </a:moveTo>
                    <a:lnTo>
                      <a:pt x="0" y="120"/>
                    </a:lnTo>
                    <a:lnTo>
                      <a:pt x="0" y="120"/>
                    </a:lnTo>
                    <a:lnTo>
                      <a:pt x="53" y="120"/>
                    </a:lnTo>
                    <a:lnTo>
                      <a:pt x="53" y="0"/>
                    </a:lnTo>
                    <a:lnTo>
                      <a:pt x="53" y="120"/>
                    </a:lnTo>
                    <a:close/>
                  </a:path>
                </a:pathLst>
              </a:custGeom>
              <a:solidFill>
                <a:srgbClr val="46474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8" name="Google Shape;1558;p64"/>
              <p:cNvSpPr/>
              <p:nvPr/>
            </p:nvSpPr>
            <p:spPr>
              <a:xfrm>
                <a:off x="4240" y="2626"/>
                <a:ext cx="53" cy="168"/>
              </a:xfrm>
              <a:custGeom>
                <a:avLst/>
                <a:gdLst/>
                <a:ahLst/>
                <a:cxnLst/>
                <a:rect l="l" t="t" r="r" b="b"/>
                <a:pathLst>
                  <a:path w="143" h="448" extrusionOk="0">
                    <a:moveTo>
                      <a:pt x="143" y="448"/>
                    </a:moveTo>
                    <a:cubicBezTo>
                      <a:pt x="0" y="448"/>
                      <a:pt x="0" y="448"/>
                      <a:pt x="0" y="448"/>
                    </a:cubicBezTo>
                    <a:cubicBezTo>
                      <a:pt x="0" y="0"/>
                      <a:pt x="0" y="0"/>
                      <a:pt x="0" y="0"/>
                    </a:cubicBezTo>
                    <a:cubicBezTo>
                      <a:pt x="30" y="0"/>
                      <a:pt x="30" y="0"/>
                      <a:pt x="30" y="0"/>
                    </a:cubicBezTo>
                    <a:cubicBezTo>
                      <a:pt x="52" y="53"/>
                      <a:pt x="92" y="98"/>
                      <a:pt x="143" y="127"/>
                    </a:cubicBezTo>
                    <a:cubicBezTo>
                      <a:pt x="143" y="448"/>
                      <a:pt x="143" y="448"/>
                      <a:pt x="143" y="448"/>
                    </a:cubicBezTo>
                  </a:path>
                </a:pathLst>
              </a:custGeom>
              <a:solidFill>
                <a:srgbClr val="4E4D4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64"/>
              <p:cNvSpPr/>
              <p:nvPr/>
            </p:nvSpPr>
            <p:spPr>
              <a:xfrm>
                <a:off x="3327" y="2576"/>
                <a:ext cx="924" cy="50"/>
              </a:xfrm>
              <a:custGeom>
                <a:avLst/>
                <a:gdLst/>
                <a:ahLst/>
                <a:cxnLst/>
                <a:rect l="l" t="t" r="r" b="b"/>
                <a:pathLst>
                  <a:path w="2471" h="135" extrusionOk="0">
                    <a:moveTo>
                      <a:pt x="2471" y="135"/>
                    </a:moveTo>
                    <a:cubicBezTo>
                      <a:pt x="2441" y="135"/>
                      <a:pt x="2441" y="135"/>
                      <a:pt x="2441" y="135"/>
                    </a:cubicBezTo>
                    <a:cubicBezTo>
                      <a:pt x="257" y="135"/>
                      <a:pt x="257" y="135"/>
                      <a:pt x="257" y="135"/>
                    </a:cubicBezTo>
                    <a:cubicBezTo>
                      <a:pt x="142" y="135"/>
                      <a:pt x="142" y="135"/>
                      <a:pt x="142" y="135"/>
                    </a:cubicBezTo>
                    <a:cubicBezTo>
                      <a:pt x="0" y="135"/>
                      <a:pt x="0" y="135"/>
                      <a:pt x="0" y="135"/>
                    </a:cubicBezTo>
                    <a:cubicBezTo>
                      <a:pt x="0" y="0"/>
                      <a:pt x="0" y="0"/>
                      <a:pt x="0" y="0"/>
                    </a:cubicBezTo>
                    <a:cubicBezTo>
                      <a:pt x="2456" y="0"/>
                      <a:pt x="2456" y="0"/>
                      <a:pt x="2456" y="0"/>
                    </a:cubicBezTo>
                    <a:cubicBezTo>
                      <a:pt x="2449" y="47"/>
                      <a:pt x="2455" y="93"/>
                      <a:pt x="2471" y="13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64"/>
              <p:cNvSpPr/>
              <p:nvPr/>
            </p:nvSpPr>
            <p:spPr>
              <a:xfrm>
                <a:off x="3327" y="2436"/>
                <a:ext cx="974" cy="106"/>
              </a:xfrm>
              <a:custGeom>
                <a:avLst/>
                <a:gdLst/>
                <a:ahLst/>
                <a:cxnLst/>
                <a:rect l="l" t="t" r="r" b="b"/>
                <a:pathLst>
                  <a:path w="2603" h="282" extrusionOk="0">
                    <a:moveTo>
                      <a:pt x="2488" y="282"/>
                    </a:moveTo>
                    <a:cubicBezTo>
                      <a:pt x="257" y="282"/>
                      <a:pt x="257" y="282"/>
                      <a:pt x="257" y="282"/>
                    </a:cubicBezTo>
                    <a:cubicBezTo>
                      <a:pt x="0" y="282"/>
                      <a:pt x="0" y="282"/>
                      <a:pt x="0" y="282"/>
                    </a:cubicBezTo>
                    <a:cubicBezTo>
                      <a:pt x="0" y="0"/>
                      <a:pt x="0" y="0"/>
                      <a:pt x="0" y="0"/>
                    </a:cubicBezTo>
                    <a:cubicBezTo>
                      <a:pt x="2603" y="0"/>
                      <a:pt x="2603" y="0"/>
                      <a:pt x="2603" y="0"/>
                    </a:cubicBezTo>
                    <a:cubicBezTo>
                      <a:pt x="2603" y="179"/>
                      <a:pt x="2603" y="179"/>
                      <a:pt x="2603" y="179"/>
                    </a:cubicBezTo>
                    <a:cubicBezTo>
                      <a:pt x="2556" y="201"/>
                      <a:pt x="2515" y="237"/>
                      <a:pt x="2488" y="282"/>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1" name="Google Shape;1561;p64"/>
              <p:cNvSpPr/>
              <p:nvPr/>
            </p:nvSpPr>
            <p:spPr>
              <a:xfrm>
                <a:off x="3327" y="2307"/>
                <a:ext cx="974" cy="106"/>
              </a:xfrm>
              <a:custGeom>
                <a:avLst/>
                <a:gdLst/>
                <a:ahLst/>
                <a:cxnLst/>
                <a:rect l="l" t="t" r="r" b="b"/>
                <a:pathLst>
                  <a:path w="974" h="106" extrusionOk="0">
                    <a:moveTo>
                      <a:pt x="974" y="106"/>
                    </a:moveTo>
                    <a:lnTo>
                      <a:pt x="96" y="106"/>
                    </a:lnTo>
                    <a:lnTo>
                      <a:pt x="0" y="106"/>
                    </a:lnTo>
                    <a:lnTo>
                      <a:pt x="0" y="0"/>
                    </a:lnTo>
                    <a:lnTo>
                      <a:pt x="974" y="0"/>
                    </a:lnTo>
                    <a:lnTo>
                      <a:pt x="974" y="106"/>
                    </a:lnTo>
                    <a:close/>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64"/>
              <p:cNvSpPr/>
              <p:nvPr/>
            </p:nvSpPr>
            <p:spPr>
              <a:xfrm>
                <a:off x="1641" y="1647"/>
                <a:ext cx="273" cy="1153"/>
              </a:xfrm>
              <a:custGeom>
                <a:avLst/>
                <a:gdLst/>
                <a:ahLst/>
                <a:cxnLst/>
                <a:rect l="l" t="t" r="r" b="b"/>
                <a:pathLst>
                  <a:path w="731" h="3082" extrusionOk="0">
                    <a:moveTo>
                      <a:pt x="104" y="330"/>
                    </a:moveTo>
                    <a:cubicBezTo>
                      <a:pt x="104" y="334"/>
                      <a:pt x="105" y="338"/>
                      <a:pt x="106" y="342"/>
                    </a:cubicBezTo>
                    <a:cubicBezTo>
                      <a:pt x="183" y="528"/>
                      <a:pt x="183" y="528"/>
                      <a:pt x="183" y="528"/>
                    </a:cubicBezTo>
                    <a:cubicBezTo>
                      <a:pt x="186" y="535"/>
                      <a:pt x="192" y="541"/>
                      <a:pt x="199" y="544"/>
                    </a:cubicBezTo>
                    <a:cubicBezTo>
                      <a:pt x="269" y="577"/>
                      <a:pt x="269" y="577"/>
                      <a:pt x="269" y="577"/>
                    </a:cubicBezTo>
                    <a:cubicBezTo>
                      <a:pt x="274" y="579"/>
                      <a:pt x="278" y="580"/>
                      <a:pt x="282" y="580"/>
                    </a:cubicBezTo>
                    <a:cubicBezTo>
                      <a:pt x="299" y="580"/>
                      <a:pt x="314" y="567"/>
                      <a:pt x="314" y="549"/>
                    </a:cubicBezTo>
                    <a:cubicBezTo>
                      <a:pt x="314" y="361"/>
                      <a:pt x="314" y="361"/>
                      <a:pt x="314" y="361"/>
                    </a:cubicBezTo>
                    <a:cubicBezTo>
                      <a:pt x="314" y="346"/>
                      <a:pt x="303" y="333"/>
                      <a:pt x="289" y="330"/>
                    </a:cubicBezTo>
                    <a:cubicBezTo>
                      <a:pt x="142" y="299"/>
                      <a:pt x="142" y="299"/>
                      <a:pt x="142" y="299"/>
                    </a:cubicBezTo>
                    <a:cubicBezTo>
                      <a:pt x="139" y="299"/>
                      <a:pt x="137" y="299"/>
                      <a:pt x="135" y="299"/>
                    </a:cubicBezTo>
                    <a:cubicBezTo>
                      <a:pt x="118" y="299"/>
                      <a:pt x="104" y="313"/>
                      <a:pt x="104" y="330"/>
                    </a:cubicBezTo>
                    <a:moveTo>
                      <a:pt x="431" y="553"/>
                    </a:moveTo>
                    <a:cubicBezTo>
                      <a:pt x="431" y="553"/>
                      <a:pt x="431" y="553"/>
                      <a:pt x="431" y="553"/>
                    </a:cubicBezTo>
                    <a:cubicBezTo>
                      <a:pt x="431" y="571"/>
                      <a:pt x="446" y="585"/>
                      <a:pt x="462" y="585"/>
                    </a:cubicBezTo>
                    <a:cubicBezTo>
                      <a:pt x="467" y="585"/>
                      <a:pt x="471" y="584"/>
                      <a:pt x="476" y="582"/>
                    </a:cubicBezTo>
                    <a:cubicBezTo>
                      <a:pt x="550" y="547"/>
                      <a:pt x="550" y="547"/>
                      <a:pt x="550" y="547"/>
                    </a:cubicBezTo>
                    <a:cubicBezTo>
                      <a:pt x="557" y="544"/>
                      <a:pt x="563" y="538"/>
                      <a:pt x="566" y="531"/>
                    </a:cubicBezTo>
                    <a:cubicBezTo>
                      <a:pt x="647" y="336"/>
                      <a:pt x="647" y="336"/>
                      <a:pt x="647" y="336"/>
                    </a:cubicBezTo>
                    <a:cubicBezTo>
                      <a:pt x="649" y="332"/>
                      <a:pt x="649" y="328"/>
                      <a:pt x="649" y="324"/>
                    </a:cubicBezTo>
                    <a:cubicBezTo>
                      <a:pt x="649" y="307"/>
                      <a:pt x="635" y="292"/>
                      <a:pt x="618" y="292"/>
                    </a:cubicBezTo>
                    <a:cubicBezTo>
                      <a:pt x="616" y="292"/>
                      <a:pt x="614" y="293"/>
                      <a:pt x="611" y="293"/>
                    </a:cubicBezTo>
                    <a:cubicBezTo>
                      <a:pt x="456" y="326"/>
                      <a:pt x="456" y="326"/>
                      <a:pt x="456" y="326"/>
                    </a:cubicBezTo>
                    <a:cubicBezTo>
                      <a:pt x="442" y="329"/>
                      <a:pt x="431" y="341"/>
                      <a:pt x="431" y="356"/>
                    </a:cubicBezTo>
                    <a:cubicBezTo>
                      <a:pt x="431" y="553"/>
                      <a:pt x="431" y="553"/>
                      <a:pt x="431" y="553"/>
                    </a:cubicBezTo>
                    <a:moveTo>
                      <a:pt x="355" y="3082"/>
                    </a:moveTo>
                    <a:cubicBezTo>
                      <a:pt x="266" y="3082"/>
                      <a:pt x="170" y="3047"/>
                      <a:pt x="83" y="2942"/>
                    </a:cubicBezTo>
                    <a:cubicBezTo>
                      <a:pt x="83" y="2942"/>
                      <a:pt x="242" y="2106"/>
                      <a:pt x="242" y="1384"/>
                    </a:cubicBezTo>
                    <a:cubicBezTo>
                      <a:pt x="242" y="1065"/>
                      <a:pt x="211" y="768"/>
                      <a:pt x="122" y="575"/>
                    </a:cubicBezTo>
                    <a:cubicBezTo>
                      <a:pt x="65" y="453"/>
                      <a:pt x="9" y="339"/>
                      <a:pt x="0" y="272"/>
                    </a:cubicBezTo>
                    <a:cubicBezTo>
                      <a:pt x="0" y="269"/>
                      <a:pt x="0" y="266"/>
                      <a:pt x="0" y="262"/>
                    </a:cubicBezTo>
                    <a:cubicBezTo>
                      <a:pt x="0" y="237"/>
                      <a:pt x="13" y="213"/>
                      <a:pt x="34" y="199"/>
                    </a:cubicBezTo>
                    <a:cubicBezTo>
                      <a:pt x="327" y="12"/>
                      <a:pt x="327" y="12"/>
                      <a:pt x="327" y="12"/>
                    </a:cubicBezTo>
                    <a:cubicBezTo>
                      <a:pt x="340" y="4"/>
                      <a:pt x="354" y="0"/>
                      <a:pt x="368" y="0"/>
                    </a:cubicBezTo>
                    <a:cubicBezTo>
                      <a:pt x="382" y="0"/>
                      <a:pt x="396" y="4"/>
                      <a:pt x="408" y="12"/>
                    </a:cubicBezTo>
                    <a:cubicBezTo>
                      <a:pt x="696" y="196"/>
                      <a:pt x="696" y="196"/>
                      <a:pt x="696" y="196"/>
                    </a:cubicBezTo>
                    <a:cubicBezTo>
                      <a:pt x="718" y="210"/>
                      <a:pt x="731" y="234"/>
                      <a:pt x="731" y="259"/>
                    </a:cubicBezTo>
                    <a:cubicBezTo>
                      <a:pt x="731" y="265"/>
                      <a:pt x="730" y="271"/>
                      <a:pt x="729" y="277"/>
                    </a:cubicBezTo>
                    <a:cubicBezTo>
                      <a:pt x="714" y="341"/>
                      <a:pt x="682" y="456"/>
                      <a:pt x="631" y="575"/>
                    </a:cubicBezTo>
                    <a:cubicBezTo>
                      <a:pt x="521" y="832"/>
                      <a:pt x="482" y="1124"/>
                      <a:pt x="482" y="1425"/>
                    </a:cubicBezTo>
                    <a:cubicBezTo>
                      <a:pt x="482" y="1964"/>
                      <a:pt x="605" y="2530"/>
                      <a:pt x="658" y="2963"/>
                    </a:cubicBezTo>
                    <a:cubicBezTo>
                      <a:pt x="658" y="2963"/>
                      <a:pt x="520" y="3082"/>
                      <a:pt x="355" y="3082"/>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64"/>
              <p:cNvSpPr/>
              <p:nvPr/>
            </p:nvSpPr>
            <p:spPr>
              <a:xfrm>
                <a:off x="4871" y="2708"/>
                <a:ext cx="133" cy="92"/>
              </a:xfrm>
              <a:custGeom>
                <a:avLst/>
                <a:gdLst/>
                <a:ahLst/>
                <a:cxnLst/>
                <a:rect l="l" t="t" r="r" b="b"/>
                <a:pathLst>
                  <a:path w="354" h="245" extrusionOk="0">
                    <a:moveTo>
                      <a:pt x="0" y="104"/>
                    </a:moveTo>
                    <a:cubicBezTo>
                      <a:pt x="1" y="99"/>
                      <a:pt x="8" y="61"/>
                      <a:pt x="19" y="0"/>
                    </a:cubicBezTo>
                    <a:cubicBezTo>
                      <a:pt x="8" y="61"/>
                      <a:pt x="1" y="99"/>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4"/>
                    </a:moveTo>
                    <a:cubicBezTo>
                      <a:pt x="0" y="104"/>
                      <a:pt x="0" y="104"/>
                      <a:pt x="0" y="104"/>
                    </a:cubicBezTo>
                    <a:cubicBezTo>
                      <a:pt x="0" y="104"/>
                      <a:pt x="0" y="104"/>
                      <a:pt x="0" y="104"/>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cubicBezTo>
                      <a:pt x="0" y="105"/>
                      <a:pt x="0" y="105"/>
                      <a:pt x="0" y="105"/>
                    </a:cubicBezTo>
                    <a:moveTo>
                      <a:pt x="0" y="105"/>
                    </a:moveTo>
                    <a:cubicBezTo>
                      <a:pt x="0" y="105"/>
                      <a:pt x="0" y="105"/>
                      <a:pt x="0" y="105"/>
                    </a:cubicBezTo>
                    <a:moveTo>
                      <a:pt x="0" y="105"/>
                    </a:moveTo>
                    <a:cubicBezTo>
                      <a:pt x="0" y="105"/>
                      <a:pt x="0" y="105"/>
                      <a:pt x="0" y="105"/>
                    </a:cubicBezTo>
                    <a:moveTo>
                      <a:pt x="0" y="105"/>
                    </a:moveTo>
                    <a:cubicBezTo>
                      <a:pt x="0" y="105"/>
                      <a:pt x="0" y="105"/>
                      <a:pt x="0" y="105"/>
                    </a:cubicBezTo>
                    <a:moveTo>
                      <a:pt x="272" y="245"/>
                    </a:moveTo>
                    <a:cubicBezTo>
                      <a:pt x="184" y="245"/>
                      <a:pt x="87" y="210"/>
                      <a:pt x="0" y="105"/>
                    </a:cubicBezTo>
                    <a:cubicBezTo>
                      <a:pt x="87" y="210"/>
                      <a:pt x="183" y="244"/>
                      <a:pt x="272" y="244"/>
                    </a:cubicBezTo>
                    <a:cubicBezTo>
                      <a:pt x="300" y="244"/>
                      <a:pt x="327" y="241"/>
                      <a:pt x="353" y="235"/>
                    </a:cubicBezTo>
                    <a:cubicBezTo>
                      <a:pt x="353" y="235"/>
                      <a:pt x="354" y="235"/>
                      <a:pt x="354" y="235"/>
                    </a:cubicBezTo>
                    <a:cubicBezTo>
                      <a:pt x="328" y="241"/>
                      <a:pt x="300" y="245"/>
                      <a:pt x="272" y="245"/>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64"/>
              <p:cNvSpPr/>
              <p:nvPr/>
            </p:nvSpPr>
            <p:spPr>
              <a:xfrm>
                <a:off x="4871" y="2674"/>
                <a:ext cx="132" cy="125"/>
              </a:xfrm>
              <a:custGeom>
                <a:avLst/>
                <a:gdLst/>
                <a:ahLst/>
                <a:cxnLst/>
                <a:rect l="l" t="t" r="r" b="b"/>
                <a:pathLst>
                  <a:path w="353" h="334" extrusionOk="0">
                    <a:moveTo>
                      <a:pt x="272" y="334"/>
                    </a:moveTo>
                    <a:cubicBezTo>
                      <a:pt x="183" y="334"/>
                      <a:pt x="87" y="300"/>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5"/>
                      <a:pt x="0" y="195"/>
                      <a:pt x="0" y="195"/>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0" y="194"/>
                      <a:pt x="0" y="194"/>
                      <a:pt x="0" y="194"/>
                    </a:cubicBezTo>
                    <a:cubicBezTo>
                      <a:pt x="1" y="189"/>
                      <a:pt x="8" y="151"/>
                      <a:pt x="19" y="90"/>
                    </a:cubicBezTo>
                    <a:cubicBezTo>
                      <a:pt x="23" y="64"/>
                      <a:pt x="28" y="34"/>
                      <a:pt x="34" y="0"/>
                    </a:cubicBezTo>
                    <a:cubicBezTo>
                      <a:pt x="58" y="13"/>
                      <a:pt x="85" y="22"/>
                      <a:pt x="114" y="27"/>
                    </a:cubicBezTo>
                    <a:cubicBezTo>
                      <a:pt x="115" y="27"/>
                      <a:pt x="116" y="27"/>
                      <a:pt x="118" y="27"/>
                    </a:cubicBezTo>
                    <a:cubicBezTo>
                      <a:pt x="117" y="29"/>
                      <a:pt x="117" y="30"/>
                      <a:pt x="117" y="31"/>
                    </a:cubicBezTo>
                    <a:cubicBezTo>
                      <a:pt x="95" y="170"/>
                      <a:pt x="190" y="301"/>
                      <a:pt x="328" y="323"/>
                    </a:cubicBezTo>
                    <a:cubicBezTo>
                      <a:pt x="337" y="324"/>
                      <a:pt x="345" y="325"/>
                      <a:pt x="353" y="325"/>
                    </a:cubicBezTo>
                    <a:cubicBezTo>
                      <a:pt x="327" y="331"/>
                      <a:pt x="300" y="334"/>
                      <a:pt x="272" y="334"/>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64"/>
              <p:cNvSpPr/>
              <p:nvPr/>
            </p:nvSpPr>
            <p:spPr>
              <a:xfrm>
                <a:off x="4925" y="1744"/>
                <a:ext cx="189" cy="581"/>
              </a:xfrm>
              <a:custGeom>
                <a:avLst/>
                <a:gdLst/>
                <a:ahLst/>
                <a:cxnLst/>
                <a:rect l="l" t="t" r="r" b="b"/>
                <a:pathLst>
                  <a:path w="506" h="1555" extrusionOk="0">
                    <a:moveTo>
                      <a:pt x="405" y="318"/>
                    </a:moveTo>
                    <a:cubicBezTo>
                      <a:pt x="405" y="318"/>
                      <a:pt x="405" y="317"/>
                      <a:pt x="405" y="316"/>
                    </a:cubicBezTo>
                    <a:cubicBezTo>
                      <a:pt x="456" y="197"/>
                      <a:pt x="488" y="82"/>
                      <a:pt x="503" y="18"/>
                    </a:cubicBezTo>
                    <a:cubicBezTo>
                      <a:pt x="505" y="12"/>
                      <a:pt x="506" y="6"/>
                      <a:pt x="506" y="0"/>
                    </a:cubicBezTo>
                    <a:cubicBezTo>
                      <a:pt x="506" y="6"/>
                      <a:pt x="505" y="12"/>
                      <a:pt x="503" y="18"/>
                    </a:cubicBezTo>
                    <a:cubicBezTo>
                      <a:pt x="488" y="82"/>
                      <a:pt x="456" y="197"/>
                      <a:pt x="405" y="316"/>
                    </a:cubicBezTo>
                    <a:cubicBezTo>
                      <a:pt x="405" y="317"/>
                      <a:pt x="405" y="318"/>
                      <a:pt x="405" y="318"/>
                    </a:cubicBezTo>
                    <a:moveTo>
                      <a:pt x="404" y="320"/>
                    </a:moveTo>
                    <a:cubicBezTo>
                      <a:pt x="404" y="320"/>
                      <a:pt x="404" y="319"/>
                      <a:pt x="404" y="319"/>
                    </a:cubicBezTo>
                    <a:cubicBezTo>
                      <a:pt x="404" y="319"/>
                      <a:pt x="404" y="320"/>
                      <a:pt x="404" y="320"/>
                    </a:cubicBezTo>
                    <a:moveTo>
                      <a:pt x="403" y="322"/>
                    </a:moveTo>
                    <a:cubicBezTo>
                      <a:pt x="403" y="322"/>
                      <a:pt x="403" y="321"/>
                      <a:pt x="403" y="321"/>
                    </a:cubicBezTo>
                    <a:cubicBezTo>
                      <a:pt x="403" y="321"/>
                      <a:pt x="403" y="322"/>
                      <a:pt x="403" y="322"/>
                    </a:cubicBezTo>
                    <a:moveTo>
                      <a:pt x="402" y="324"/>
                    </a:moveTo>
                    <a:cubicBezTo>
                      <a:pt x="402" y="324"/>
                      <a:pt x="402" y="324"/>
                      <a:pt x="402" y="323"/>
                    </a:cubicBezTo>
                    <a:cubicBezTo>
                      <a:pt x="402" y="324"/>
                      <a:pt x="402" y="324"/>
                      <a:pt x="402" y="324"/>
                    </a:cubicBezTo>
                    <a:moveTo>
                      <a:pt x="401" y="327"/>
                    </a:moveTo>
                    <a:cubicBezTo>
                      <a:pt x="401" y="326"/>
                      <a:pt x="401" y="326"/>
                      <a:pt x="402" y="325"/>
                    </a:cubicBezTo>
                    <a:cubicBezTo>
                      <a:pt x="401" y="326"/>
                      <a:pt x="401" y="326"/>
                      <a:pt x="401" y="327"/>
                    </a:cubicBezTo>
                    <a:moveTo>
                      <a:pt x="400" y="329"/>
                    </a:moveTo>
                    <a:cubicBezTo>
                      <a:pt x="400" y="328"/>
                      <a:pt x="400" y="328"/>
                      <a:pt x="401" y="327"/>
                    </a:cubicBezTo>
                    <a:cubicBezTo>
                      <a:pt x="400" y="328"/>
                      <a:pt x="400" y="328"/>
                      <a:pt x="400" y="329"/>
                    </a:cubicBezTo>
                    <a:moveTo>
                      <a:pt x="399" y="331"/>
                    </a:moveTo>
                    <a:cubicBezTo>
                      <a:pt x="399" y="330"/>
                      <a:pt x="400" y="330"/>
                      <a:pt x="400" y="329"/>
                    </a:cubicBezTo>
                    <a:cubicBezTo>
                      <a:pt x="400" y="330"/>
                      <a:pt x="399" y="330"/>
                      <a:pt x="399" y="331"/>
                    </a:cubicBezTo>
                    <a:moveTo>
                      <a:pt x="398" y="333"/>
                    </a:moveTo>
                    <a:cubicBezTo>
                      <a:pt x="399" y="332"/>
                      <a:pt x="399" y="332"/>
                      <a:pt x="399" y="332"/>
                    </a:cubicBezTo>
                    <a:cubicBezTo>
                      <a:pt x="399" y="332"/>
                      <a:pt x="399" y="332"/>
                      <a:pt x="398" y="333"/>
                    </a:cubicBezTo>
                    <a:moveTo>
                      <a:pt x="398" y="335"/>
                    </a:moveTo>
                    <a:cubicBezTo>
                      <a:pt x="398" y="334"/>
                      <a:pt x="398" y="334"/>
                      <a:pt x="398" y="334"/>
                    </a:cubicBezTo>
                    <a:cubicBezTo>
                      <a:pt x="398" y="334"/>
                      <a:pt x="398" y="334"/>
                      <a:pt x="398" y="335"/>
                    </a:cubicBezTo>
                    <a:moveTo>
                      <a:pt x="397" y="337"/>
                    </a:moveTo>
                    <a:cubicBezTo>
                      <a:pt x="397" y="337"/>
                      <a:pt x="397" y="336"/>
                      <a:pt x="397" y="336"/>
                    </a:cubicBezTo>
                    <a:cubicBezTo>
                      <a:pt x="397" y="336"/>
                      <a:pt x="397" y="337"/>
                      <a:pt x="397" y="337"/>
                    </a:cubicBezTo>
                    <a:moveTo>
                      <a:pt x="396" y="339"/>
                    </a:moveTo>
                    <a:cubicBezTo>
                      <a:pt x="396" y="339"/>
                      <a:pt x="396" y="338"/>
                      <a:pt x="396" y="338"/>
                    </a:cubicBezTo>
                    <a:cubicBezTo>
                      <a:pt x="396" y="338"/>
                      <a:pt x="396" y="339"/>
                      <a:pt x="396" y="339"/>
                    </a:cubicBezTo>
                    <a:moveTo>
                      <a:pt x="395" y="341"/>
                    </a:moveTo>
                    <a:cubicBezTo>
                      <a:pt x="395" y="341"/>
                      <a:pt x="395" y="340"/>
                      <a:pt x="395" y="340"/>
                    </a:cubicBezTo>
                    <a:cubicBezTo>
                      <a:pt x="395" y="340"/>
                      <a:pt x="395" y="341"/>
                      <a:pt x="395" y="341"/>
                    </a:cubicBezTo>
                    <a:moveTo>
                      <a:pt x="394" y="343"/>
                    </a:moveTo>
                    <a:cubicBezTo>
                      <a:pt x="394" y="343"/>
                      <a:pt x="394" y="343"/>
                      <a:pt x="394" y="342"/>
                    </a:cubicBezTo>
                    <a:cubicBezTo>
                      <a:pt x="394" y="343"/>
                      <a:pt x="394" y="343"/>
                      <a:pt x="394" y="343"/>
                    </a:cubicBezTo>
                    <a:moveTo>
                      <a:pt x="393" y="345"/>
                    </a:moveTo>
                    <a:cubicBezTo>
                      <a:pt x="394" y="345"/>
                      <a:pt x="394" y="344"/>
                      <a:pt x="394" y="344"/>
                    </a:cubicBezTo>
                    <a:cubicBezTo>
                      <a:pt x="394" y="344"/>
                      <a:pt x="393" y="345"/>
                      <a:pt x="393" y="345"/>
                    </a:cubicBezTo>
                    <a:moveTo>
                      <a:pt x="392" y="347"/>
                    </a:moveTo>
                    <a:cubicBezTo>
                      <a:pt x="392" y="347"/>
                      <a:pt x="393" y="347"/>
                      <a:pt x="393" y="347"/>
                    </a:cubicBezTo>
                    <a:cubicBezTo>
                      <a:pt x="393" y="347"/>
                      <a:pt x="392" y="347"/>
                      <a:pt x="392" y="347"/>
                    </a:cubicBezTo>
                    <a:moveTo>
                      <a:pt x="392" y="349"/>
                    </a:moveTo>
                    <a:cubicBezTo>
                      <a:pt x="392" y="349"/>
                      <a:pt x="392" y="349"/>
                      <a:pt x="392" y="349"/>
                    </a:cubicBezTo>
                    <a:cubicBezTo>
                      <a:pt x="392" y="349"/>
                      <a:pt x="392" y="349"/>
                      <a:pt x="392" y="349"/>
                    </a:cubicBezTo>
                    <a:moveTo>
                      <a:pt x="391" y="352"/>
                    </a:moveTo>
                    <a:cubicBezTo>
                      <a:pt x="391" y="352"/>
                      <a:pt x="391" y="352"/>
                      <a:pt x="391" y="351"/>
                    </a:cubicBezTo>
                    <a:cubicBezTo>
                      <a:pt x="391" y="352"/>
                      <a:pt x="391" y="352"/>
                      <a:pt x="391" y="352"/>
                    </a:cubicBezTo>
                    <a:moveTo>
                      <a:pt x="390" y="353"/>
                    </a:moveTo>
                    <a:cubicBezTo>
                      <a:pt x="390" y="353"/>
                      <a:pt x="390" y="353"/>
                      <a:pt x="390" y="353"/>
                    </a:cubicBezTo>
                    <a:cubicBezTo>
                      <a:pt x="390" y="353"/>
                      <a:pt x="390" y="353"/>
                      <a:pt x="390" y="353"/>
                    </a:cubicBezTo>
                    <a:moveTo>
                      <a:pt x="388" y="358"/>
                    </a:moveTo>
                    <a:cubicBezTo>
                      <a:pt x="388" y="358"/>
                      <a:pt x="388" y="358"/>
                      <a:pt x="388" y="357"/>
                    </a:cubicBezTo>
                    <a:cubicBezTo>
                      <a:pt x="388" y="358"/>
                      <a:pt x="388" y="358"/>
                      <a:pt x="388" y="358"/>
                    </a:cubicBezTo>
                    <a:moveTo>
                      <a:pt x="387" y="362"/>
                    </a:moveTo>
                    <a:cubicBezTo>
                      <a:pt x="387" y="362"/>
                      <a:pt x="387" y="362"/>
                      <a:pt x="387" y="362"/>
                    </a:cubicBezTo>
                    <a:cubicBezTo>
                      <a:pt x="387" y="362"/>
                      <a:pt x="387" y="362"/>
                      <a:pt x="387" y="362"/>
                    </a:cubicBezTo>
                    <a:moveTo>
                      <a:pt x="16" y="1202"/>
                    </a:moveTo>
                    <a:cubicBezTo>
                      <a:pt x="16" y="1202"/>
                      <a:pt x="16" y="1202"/>
                      <a:pt x="16" y="1202"/>
                    </a:cubicBezTo>
                    <a:cubicBezTo>
                      <a:pt x="16" y="1202"/>
                      <a:pt x="16" y="1202"/>
                      <a:pt x="16" y="1202"/>
                    </a:cubicBezTo>
                    <a:moveTo>
                      <a:pt x="16" y="1204"/>
                    </a:moveTo>
                    <a:cubicBezTo>
                      <a:pt x="16" y="1204"/>
                      <a:pt x="16" y="1204"/>
                      <a:pt x="16" y="1203"/>
                    </a:cubicBezTo>
                    <a:cubicBezTo>
                      <a:pt x="16" y="1204"/>
                      <a:pt x="16" y="1204"/>
                      <a:pt x="16" y="1204"/>
                    </a:cubicBezTo>
                    <a:moveTo>
                      <a:pt x="16" y="1206"/>
                    </a:moveTo>
                    <a:cubicBezTo>
                      <a:pt x="16" y="1205"/>
                      <a:pt x="16" y="1205"/>
                      <a:pt x="16" y="1205"/>
                    </a:cubicBezTo>
                    <a:cubicBezTo>
                      <a:pt x="16" y="1206"/>
                      <a:pt x="16" y="1206"/>
                      <a:pt x="16" y="1206"/>
                    </a:cubicBezTo>
                    <a:moveTo>
                      <a:pt x="16" y="1210"/>
                    </a:moveTo>
                    <a:cubicBezTo>
                      <a:pt x="16" y="1210"/>
                      <a:pt x="16" y="1209"/>
                      <a:pt x="16" y="1209"/>
                    </a:cubicBezTo>
                    <a:cubicBezTo>
                      <a:pt x="16" y="1209"/>
                      <a:pt x="16" y="1210"/>
                      <a:pt x="16" y="1210"/>
                    </a:cubicBezTo>
                    <a:moveTo>
                      <a:pt x="16" y="1212"/>
                    </a:moveTo>
                    <a:cubicBezTo>
                      <a:pt x="16" y="1211"/>
                      <a:pt x="16" y="1211"/>
                      <a:pt x="16" y="1211"/>
                    </a:cubicBezTo>
                    <a:cubicBezTo>
                      <a:pt x="16" y="1211"/>
                      <a:pt x="16" y="1211"/>
                      <a:pt x="16" y="1212"/>
                    </a:cubicBezTo>
                    <a:moveTo>
                      <a:pt x="15" y="1221"/>
                    </a:moveTo>
                    <a:cubicBezTo>
                      <a:pt x="16" y="1218"/>
                      <a:pt x="16" y="1215"/>
                      <a:pt x="16" y="1212"/>
                    </a:cubicBezTo>
                    <a:cubicBezTo>
                      <a:pt x="16" y="1215"/>
                      <a:pt x="16" y="1218"/>
                      <a:pt x="15" y="1221"/>
                    </a:cubicBezTo>
                    <a:moveTo>
                      <a:pt x="15" y="1223"/>
                    </a:moveTo>
                    <a:cubicBezTo>
                      <a:pt x="15" y="1222"/>
                      <a:pt x="15" y="1222"/>
                      <a:pt x="15" y="1221"/>
                    </a:cubicBezTo>
                    <a:cubicBezTo>
                      <a:pt x="15" y="1222"/>
                      <a:pt x="15" y="1222"/>
                      <a:pt x="15" y="1223"/>
                    </a:cubicBezTo>
                    <a:moveTo>
                      <a:pt x="0" y="1555"/>
                    </a:moveTo>
                    <a:cubicBezTo>
                      <a:pt x="0" y="1555"/>
                      <a:pt x="0" y="1555"/>
                      <a:pt x="0" y="1555"/>
                    </a:cubicBezTo>
                    <a:cubicBezTo>
                      <a:pt x="8" y="1445"/>
                      <a:pt x="13" y="1333"/>
                      <a:pt x="15" y="1223"/>
                    </a:cubicBezTo>
                    <a:cubicBezTo>
                      <a:pt x="13" y="1333"/>
                      <a:pt x="8" y="1445"/>
                      <a:pt x="0" y="1555"/>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6" name="Google Shape;1566;p64"/>
              <p:cNvSpPr/>
              <p:nvPr/>
            </p:nvSpPr>
            <p:spPr>
              <a:xfrm>
                <a:off x="4909" y="2325"/>
                <a:ext cx="16" cy="172"/>
              </a:xfrm>
              <a:custGeom>
                <a:avLst/>
                <a:gdLst/>
                <a:ahLst/>
                <a:cxnLst/>
                <a:rect l="l" t="t" r="r" b="b"/>
                <a:pathLst>
                  <a:path w="43" h="460" extrusionOk="0">
                    <a:moveTo>
                      <a:pt x="0" y="460"/>
                    </a:moveTo>
                    <a:cubicBezTo>
                      <a:pt x="17" y="317"/>
                      <a:pt x="32" y="160"/>
                      <a:pt x="43" y="0"/>
                    </a:cubicBezTo>
                    <a:cubicBezTo>
                      <a:pt x="32" y="160"/>
                      <a:pt x="17" y="317"/>
                      <a:pt x="0" y="460"/>
                    </a:cubicBezTo>
                  </a:path>
                </a:pathLst>
              </a:custGeom>
              <a:solidFill>
                <a:srgbClr val="7287B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64"/>
              <p:cNvSpPr/>
              <p:nvPr/>
            </p:nvSpPr>
            <p:spPr>
              <a:xfrm>
                <a:off x="4840" y="1647"/>
                <a:ext cx="274" cy="900"/>
              </a:xfrm>
              <a:custGeom>
                <a:avLst/>
                <a:gdLst/>
                <a:ahLst/>
                <a:cxnLst/>
                <a:rect l="l" t="t" r="r" b="b"/>
                <a:pathLst>
                  <a:path w="732" h="2406" extrusionOk="0">
                    <a:moveTo>
                      <a:pt x="104" y="330"/>
                    </a:moveTo>
                    <a:cubicBezTo>
                      <a:pt x="104" y="334"/>
                      <a:pt x="105" y="338"/>
                      <a:pt x="107" y="342"/>
                    </a:cubicBezTo>
                    <a:cubicBezTo>
                      <a:pt x="184" y="528"/>
                      <a:pt x="184" y="528"/>
                      <a:pt x="184" y="528"/>
                    </a:cubicBezTo>
                    <a:cubicBezTo>
                      <a:pt x="187" y="535"/>
                      <a:pt x="193" y="541"/>
                      <a:pt x="200" y="544"/>
                    </a:cubicBezTo>
                    <a:cubicBezTo>
                      <a:pt x="270" y="577"/>
                      <a:pt x="270" y="577"/>
                      <a:pt x="270" y="577"/>
                    </a:cubicBezTo>
                    <a:cubicBezTo>
                      <a:pt x="274" y="579"/>
                      <a:pt x="278" y="580"/>
                      <a:pt x="283" y="580"/>
                    </a:cubicBezTo>
                    <a:cubicBezTo>
                      <a:pt x="299" y="580"/>
                      <a:pt x="314" y="567"/>
                      <a:pt x="314" y="549"/>
                    </a:cubicBezTo>
                    <a:cubicBezTo>
                      <a:pt x="314" y="361"/>
                      <a:pt x="314" y="361"/>
                      <a:pt x="314" y="361"/>
                    </a:cubicBezTo>
                    <a:cubicBezTo>
                      <a:pt x="314" y="361"/>
                      <a:pt x="314" y="360"/>
                      <a:pt x="314" y="360"/>
                    </a:cubicBezTo>
                    <a:cubicBezTo>
                      <a:pt x="314" y="346"/>
                      <a:pt x="303" y="333"/>
                      <a:pt x="289" y="330"/>
                    </a:cubicBezTo>
                    <a:cubicBezTo>
                      <a:pt x="142" y="299"/>
                      <a:pt x="142" y="299"/>
                      <a:pt x="142" y="299"/>
                    </a:cubicBezTo>
                    <a:cubicBezTo>
                      <a:pt x="140" y="299"/>
                      <a:pt x="138" y="299"/>
                      <a:pt x="135" y="299"/>
                    </a:cubicBezTo>
                    <a:cubicBezTo>
                      <a:pt x="118" y="299"/>
                      <a:pt x="104" y="313"/>
                      <a:pt x="104" y="330"/>
                    </a:cubicBezTo>
                    <a:moveTo>
                      <a:pt x="432" y="553"/>
                    </a:moveTo>
                    <a:cubicBezTo>
                      <a:pt x="432" y="553"/>
                      <a:pt x="432" y="553"/>
                      <a:pt x="432" y="553"/>
                    </a:cubicBezTo>
                    <a:cubicBezTo>
                      <a:pt x="432" y="571"/>
                      <a:pt x="446" y="585"/>
                      <a:pt x="463" y="585"/>
                    </a:cubicBezTo>
                    <a:cubicBezTo>
                      <a:pt x="467" y="585"/>
                      <a:pt x="472" y="584"/>
                      <a:pt x="476" y="582"/>
                    </a:cubicBezTo>
                    <a:cubicBezTo>
                      <a:pt x="551" y="547"/>
                      <a:pt x="551" y="547"/>
                      <a:pt x="551" y="547"/>
                    </a:cubicBezTo>
                    <a:cubicBezTo>
                      <a:pt x="558" y="544"/>
                      <a:pt x="563" y="538"/>
                      <a:pt x="566" y="531"/>
                    </a:cubicBezTo>
                    <a:cubicBezTo>
                      <a:pt x="647" y="336"/>
                      <a:pt x="647" y="336"/>
                      <a:pt x="647" y="336"/>
                    </a:cubicBezTo>
                    <a:cubicBezTo>
                      <a:pt x="649" y="332"/>
                      <a:pt x="650" y="327"/>
                      <a:pt x="650" y="324"/>
                    </a:cubicBezTo>
                    <a:cubicBezTo>
                      <a:pt x="650" y="307"/>
                      <a:pt x="636" y="292"/>
                      <a:pt x="619" y="292"/>
                    </a:cubicBezTo>
                    <a:cubicBezTo>
                      <a:pt x="616" y="292"/>
                      <a:pt x="614" y="293"/>
                      <a:pt x="612" y="293"/>
                    </a:cubicBezTo>
                    <a:cubicBezTo>
                      <a:pt x="456" y="326"/>
                      <a:pt x="456" y="326"/>
                      <a:pt x="456" y="326"/>
                    </a:cubicBezTo>
                    <a:cubicBezTo>
                      <a:pt x="442" y="329"/>
                      <a:pt x="432" y="341"/>
                      <a:pt x="432" y="356"/>
                    </a:cubicBezTo>
                    <a:cubicBezTo>
                      <a:pt x="432" y="553"/>
                      <a:pt x="432" y="553"/>
                      <a:pt x="432" y="553"/>
                    </a:cubicBezTo>
                    <a:moveTo>
                      <a:pt x="463" y="2406"/>
                    </a:moveTo>
                    <a:cubicBezTo>
                      <a:pt x="427" y="2337"/>
                      <a:pt x="360" y="2284"/>
                      <a:pt x="277" y="2271"/>
                    </a:cubicBezTo>
                    <a:cubicBezTo>
                      <a:pt x="263" y="2269"/>
                      <a:pt x="250" y="2268"/>
                      <a:pt x="236" y="2268"/>
                    </a:cubicBezTo>
                    <a:cubicBezTo>
                      <a:pt x="218" y="2268"/>
                      <a:pt x="200" y="2270"/>
                      <a:pt x="183" y="2274"/>
                    </a:cubicBezTo>
                    <a:cubicBezTo>
                      <a:pt x="200" y="2131"/>
                      <a:pt x="215" y="1974"/>
                      <a:pt x="226" y="1814"/>
                    </a:cubicBezTo>
                    <a:cubicBezTo>
                      <a:pt x="234" y="1704"/>
                      <a:pt x="239" y="1592"/>
                      <a:pt x="241" y="1482"/>
                    </a:cubicBezTo>
                    <a:cubicBezTo>
                      <a:pt x="241" y="1482"/>
                      <a:pt x="241" y="1482"/>
                      <a:pt x="241" y="1482"/>
                    </a:cubicBezTo>
                    <a:cubicBezTo>
                      <a:pt x="241" y="1481"/>
                      <a:pt x="241" y="1481"/>
                      <a:pt x="241" y="1480"/>
                    </a:cubicBezTo>
                    <a:cubicBezTo>
                      <a:pt x="241" y="1480"/>
                      <a:pt x="241" y="1480"/>
                      <a:pt x="241" y="1480"/>
                    </a:cubicBezTo>
                    <a:cubicBezTo>
                      <a:pt x="242" y="1477"/>
                      <a:pt x="242" y="1474"/>
                      <a:pt x="242" y="1471"/>
                    </a:cubicBezTo>
                    <a:cubicBezTo>
                      <a:pt x="242" y="1471"/>
                      <a:pt x="242" y="1471"/>
                      <a:pt x="242" y="1471"/>
                    </a:cubicBezTo>
                    <a:cubicBezTo>
                      <a:pt x="242" y="1470"/>
                      <a:pt x="242" y="1470"/>
                      <a:pt x="242" y="1470"/>
                    </a:cubicBezTo>
                    <a:cubicBezTo>
                      <a:pt x="242" y="1469"/>
                      <a:pt x="242" y="1469"/>
                      <a:pt x="242" y="1469"/>
                    </a:cubicBezTo>
                    <a:cubicBezTo>
                      <a:pt x="242" y="1469"/>
                      <a:pt x="242" y="1468"/>
                      <a:pt x="242" y="1468"/>
                    </a:cubicBezTo>
                    <a:cubicBezTo>
                      <a:pt x="242" y="1467"/>
                      <a:pt x="242" y="1466"/>
                      <a:pt x="242" y="1465"/>
                    </a:cubicBezTo>
                    <a:cubicBezTo>
                      <a:pt x="242" y="1464"/>
                      <a:pt x="242" y="1464"/>
                      <a:pt x="242" y="1464"/>
                    </a:cubicBezTo>
                    <a:cubicBezTo>
                      <a:pt x="242" y="1464"/>
                      <a:pt x="242" y="1463"/>
                      <a:pt x="242" y="1463"/>
                    </a:cubicBezTo>
                    <a:cubicBezTo>
                      <a:pt x="242" y="1463"/>
                      <a:pt x="242" y="1463"/>
                      <a:pt x="242" y="1462"/>
                    </a:cubicBezTo>
                    <a:cubicBezTo>
                      <a:pt x="242" y="1462"/>
                      <a:pt x="242" y="1462"/>
                      <a:pt x="242" y="1461"/>
                    </a:cubicBezTo>
                    <a:cubicBezTo>
                      <a:pt x="242" y="1461"/>
                      <a:pt x="242" y="1461"/>
                      <a:pt x="242" y="1461"/>
                    </a:cubicBezTo>
                    <a:cubicBezTo>
                      <a:pt x="247" y="1113"/>
                      <a:pt x="219" y="784"/>
                      <a:pt x="122" y="575"/>
                    </a:cubicBezTo>
                    <a:cubicBezTo>
                      <a:pt x="70" y="463"/>
                      <a:pt x="19" y="358"/>
                      <a:pt x="4" y="290"/>
                    </a:cubicBezTo>
                    <a:cubicBezTo>
                      <a:pt x="3" y="284"/>
                      <a:pt x="1" y="278"/>
                      <a:pt x="1" y="272"/>
                    </a:cubicBezTo>
                    <a:cubicBezTo>
                      <a:pt x="0" y="269"/>
                      <a:pt x="0" y="266"/>
                      <a:pt x="0" y="262"/>
                    </a:cubicBezTo>
                    <a:cubicBezTo>
                      <a:pt x="0" y="237"/>
                      <a:pt x="13" y="213"/>
                      <a:pt x="35" y="199"/>
                    </a:cubicBezTo>
                    <a:cubicBezTo>
                      <a:pt x="328" y="12"/>
                      <a:pt x="328" y="12"/>
                      <a:pt x="328" y="12"/>
                    </a:cubicBezTo>
                    <a:cubicBezTo>
                      <a:pt x="340" y="4"/>
                      <a:pt x="354" y="0"/>
                      <a:pt x="368" y="0"/>
                    </a:cubicBezTo>
                    <a:cubicBezTo>
                      <a:pt x="382" y="0"/>
                      <a:pt x="397" y="4"/>
                      <a:pt x="409" y="12"/>
                    </a:cubicBezTo>
                    <a:cubicBezTo>
                      <a:pt x="697" y="196"/>
                      <a:pt x="697" y="196"/>
                      <a:pt x="697" y="196"/>
                    </a:cubicBezTo>
                    <a:cubicBezTo>
                      <a:pt x="719" y="210"/>
                      <a:pt x="732" y="234"/>
                      <a:pt x="732" y="259"/>
                    </a:cubicBezTo>
                    <a:cubicBezTo>
                      <a:pt x="732" y="265"/>
                      <a:pt x="731" y="271"/>
                      <a:pt x="729" y="277"/>
                    </a:cubicBezTo>
                    <a:cubicBezTo>
                      <a:pt x="714" y="341"/>
                      <a:pt x="682" y="456"/>
                      <a:pt x="631" y="575"/>
                    </a:cubicBezTo>
                    <a:cubicBezTo>
                      <a:pt x="631" y="576"/>
                      <a:pt x="631" y="577"/>
                      <a:pt x="631" y="577"/>
                    </a:cubicBezTo>
                    <a:cubicBezTo>
                      <a:pt x="630" y="577"/>
                      <a:pt x="630" y="578"/>
                      <a:pt x="630" y="578"/>
                    </a:cubicBezTo>
                    <a:cubicBezTo>
                      <a:pt x="630" y="578"/>
                      <a:pt x="630" y="579"/>
                      <a:pt x="630" y="579"/>
                    </a:cubicBezTo>
                    <a:cubicBezTo>
                      <a:pt x="630" y="579"/>
                      <a:pt x="630" y="580"/>
                      <a:pt x="629" y="580"/>
                    </a:cubicBezTo>
                    <a:cubicBezTo>
                      <a:pt x="629" y="580"/>
                      <a:pt x="629" y="581"/>
                      <a:pt x="629" y="581"/>
                    </a:cubicBezTo>
                    <a:cubicBezTo>
                      <a:pt x="629" y="582"/>
                      <a:pt x="629" y="582"/>
                      <a:pt x="628" y="582"/>
                    </a:cubicBezTo>
                    <a:cubicBezTo>
                      <a:pt x="628" y="583"/>
                      <a:pt x="628" y="583"/>
                      <a:pt x="628" y="583"/>
                    </a:cubicBezTo>
                    <a:cubicBezTo>
                      <a:pt x="628" y="584"/>
                      <a:pt x="628" y="584"/>
                      <a:pt x="628" y="584"/>
                    </a:cubicBezTo>
                    <a:cubicBezTo>
                      <a:pt x="627" y="585"/>
                      <a:pt x="627" y="585"/>
                      <a:pt x="627" y="586"/>
                    </a:cubicBezTo>
                    <a:cubicBezTo>
                      <a:pt x="627" y="586"/>
                      <a:pt x="627" y="586"/>
                      <a:pt x="627" y="586"/>
                    </a:cubicBezTo>
                    <a:cubicBezTo>
                      <a:pt x="626" y="587"/>
                      <a:pt x="626" y="587"/>
                      <a:pt x="626" y="588"/>
                    </a:cubicBezTo>
                    <a:cubicBezTo>
                      <a:pt x="626" y="588"/>
                      <a:pt x="626" y="588"/>
                      <a:pt x="626" y="588"/>
                    </a:cubicBezTo>
                    <a:cubicBezTo>
                      <a:pt x="626" y="589"/>
                      <a:pt x="625" y="589"/>
                      <a:pt x="625" y="590"/>
                    </a:cubicBezTo>
                    <a:cubicBezTo>
                      <a:pt x="625" y="590"/>
                      <a:pt x="625" y="590"/>
                      <a:pt x="625" y="591"/>
                    </a:cubicBezTo>
                    <a:cubicBezTo>
                      <a:pt x="625" y="591"/>
                      <a:pt x="625" y="591"/>
                      <a:pt x="624" y="592"/>
                    </a:cubicBezTo>
                    <a:cubicBezTo>
                      <a:pt x="624" y="592"/>
                      <a:pt x="624" y="592"/>
                      <a:pt x="624" y="593"/>
                    </a:cubicBezTo>
                    <a:cubicBezTo>
                      <a:pt x="624" y="593"/>
                      <a:pt x="624" y="593"/>
                      <a:pt x="624" y="594"/>
                    </a:cubicBezTo>
                    <a:cubicBezTo>
                      <a:pt x="623" y="594"/>
                      <a:pt x="623" y="594"/>
                      <a:pt x="623" y="595"/>
                    </a:cubicBezTo>
                    <a:cubicBezTo>
                      <a:pt x="623" y="595"/>
                      <a:pt x="623" y="596"/>
                      <a:pt x="623" y="596"/>
                    </a:cubicBezTo>
                    <a:cubicBezTo>
                      <a:pt x="622" y="596"/>
                      <a:pt x="622" y="597"/>
                      <a:pt x="622" y="597"/>
                    </a:cubicBezTo>
                    <a:cubicBezTo>
                      <a:pt x="622" y="597"/>
                      <a:pt x="622" y="598"/>
                      <a:pt x="622" y="598"/>
                    </a:cubicBezTo>
                    <a:cubicBezTo>
                      <a:pt x="622" y="598"/>
                      <a:pt x="622" y="599"/>
                      <a:pt x="621" y="599"/>
                    </a:cubicBezTo>
                    <a:cubicBezTo>
                      <a:pt x="621" y="599"/>
                      <a:pt x="621" y="600"/>
                      <a:pt x="621" y="600"/>
                    </a:cubicBezTo>
                    <a:cubicBezTo>
                      <a:pt x="621" y="601"/>
                      <a:pt x="621" y="601"/>
                      <a:pt x="620" y="601"/>
                    </a:cubicBezTo>
                    <a:cubicBezTo>
                      <a:pt x="620" y="602"/>
                      <a:pt x="620" y="602"/>
                      <a:pt x="620" y="602"/>
                    </a:cubicBezTo>
                    <a:cubicBezTo>
                      <a:pt x="620" y="603"/>
                      <a:pt x="620" y="603"/>
                      <a:pt x="620" y="603"/>
                    </a:cubicBezTo>
                    <a:cubicBezTo>
                      <a:pt x="620" y="603"/>
                      <a:pt x="620" y="604"/>
                      <a:pt x="619" y="604"/>
                    </a:cubicBezTo>
                    <a:cubicBezTo>
                      <a:pt x="619" y="605"/>
                      <a:pt x="619" y="605"/>
                      <a:pt x="619" y="606"/>
                    </a:cubicBezTo>
                    <a:cubicBezTo>
                      <a:pt x="619" y="606"/>
                      <a:pt x="618" y="606"/>
                      <a:pt x="618" y="606"/>
                    </a:cubicBezTo>
                    <a:cubicBezTo>
                      <a:pt x="618" y="607"/>
                      <a:pt x="618" y="607"/>
                      <a:pt x="618" y="608"/>
                    </a:cubicBezTo>
                    <a:cubicBezTo>
                      <a:pt x="618" y="608"/>
                      <a:pt x="618" y="608"/>
                      <a:pt x="618" y="608"/>
                    </a:cubicBezTo>
                    <a:cubicBezTo>
                      <a:pt x="617" y="609"/>
                      <a:pt x="617" y="610"/>
                      <a:pt x="617" y="610"/>
                    </a:cubicBezTo>
                    <a:cubicBezTo>
                      <a:pt x="617" y="611"/>
                      <a:pt x="617" y="611"/>
                      <a:pt x="617" y="611"/>
                    </a:cubicBezTo>
                    <a:cubicBezTo>
                      <a:pt x="617" y="611"/>
                      <a:pt x="616" y="612"/>
                      <a:pt x="616" y="612"/>
                    </a:cubicBezTo>
                    <a:cubicBezTo>
                      <a:pt x="616" y="612"/>
                      <a:pt x="616" y="612"/>
                      <a:pt x="616" y="612"/>
                    </a:cubicBezTo>
                    <a:cubicBezTo>
                      <a:pt x="615" y="614"/>
                      <a:pt x="615" y="615"/>
                      <a:pt x="614" y="616"/>
                    </a:cubicBezTo>
                    <a:cubicBezTo>
                      <a:pt x="614" y="617"/>
                      <a:pt x="614" y="617"/>
                      <a:pt x="614" y="617"/>
                    </a:cubicBezTo>
                    <a:cubicBezTo>
                      <a:pt x="614" y="618"/>
                      <a:pt x="613" y="620"/>
                      <a:pt x="613" y="621"/>
                    </a:cubicBezTo>
                    <a:cubicBezTo>
                      <a:pt x="613" y="621"/>
                      <a:pt x="613" y="621"/>
                      <a:pt x="613" y="621"/>
                    </a:cubicBezTo>
                    <a:cubicBezTo>
                      <a:pt x="421" y="1112"/>
                      <a:pt x="477" y="1726"/>
                      <a:pt x="557" y="2276"/>
                    </a:cubicBezTo>
                    <a:cubicBezTo>
                      <a:pt x="513" y="2308"/>
                      <a:pt x="480" y="2353"/>
                      <a:pt x="463" y="2406"/>
                    </a:cubicBezTo>
                  </a:path>
                </a:pathLst>
              </a:custGeom>
              <a:solidFill>
                <a:srgbClr val="7A8DBD"/>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8" name="Google Shape;1568;p64"/>
              <p:cNvSpPr/>
              <p:nvPr/>
            </p:nvSpPr>
            <p:spPr>
              <a:xfrm>
                <a:off x="2841" y="1816"/>
                <a:ext cx="721" cy="350"/>
              </a:xfrm>
              <a:custGeom>
                <a:avLst/>
                <a:gdLst/>
                <a:ahLst/>
                <a:cxnLst/>
                <a:rect l="l" t="t" r="r" b="b"/>
                <a:pathLst>
                  <a:path w="1926" h="936" extrusionOk="0">
                    <a:moveTo>
                      <a:pt x="1926" y="1"/>
                    </a:moveTo>
                    <a:cubicBezTo>
                      <a:pt x="1926" y="0"/>
                      <a:pt x="1926" y="0"/>
                      <a:pt x="1926" y="0"/>
                    </a:cubicBezTo>
                    <a:cubicBezTo>
                      <a:pt x="1926" y="1"/>
                      <a:pt x="1926" y="1"/>
                      <a:pt x="1926" y="1"/>
                    </a:cubicBezTo>
                    <a:moveTo>
                      <a:pt x="0" y="1"/>
                    </a:moveTo>
                    <a:cubicBezTo>
                      <a:pt x="0" y="0"/>
                      <a:pt x="0" y="0"/>
                      <a:pt x="0" y="0"/>
                    </a:cubicBezTo>
                    <a:cubicBezTo>
                      <a:pt x="0" y="1"/>
                      <a:pt x="0" y="1"/>
                      <a:pt x="0" y="1"/>
                    </a:cubicBezTo>
                    <a:moveTo>
                      <a:pt x="1926" y="2"/>
                    </a:moveTo>
                    <a:cubicBezTo>
                      <a:pt x="1926" y="2"/>
                      <a:pt x="1926" y="2"/>
                      <a:pt x="1926" y="2"/>
                    </a:cubicBezTo>
                    <a:cubicBezTo>
                      <a:pt x="1926" y="2"/>
                      <a:pt x="1926" y="2"/>
                      <a:pt x="1926" y="2"/>
                    </a:cubicBezTo>
                    <a:moveTo>
                      <a:pt x="0" y="2"/>
                    </a:moveTo>
                    <a:cubicBezTo>
                      <a:pt x="0" y="2"/>
                      <a:pt x="0" y="2"/>
                      <a:pt x="0" y="2"/>
                    </a:cubicBezTo>
                    <a:cubicBezTo>
                      <a:pt x="0" y="2"/>
                      <a:pt x="0" y="2"/>
                      <a:pt x="0" y="2"/>
                    </a:cubicBezTo>
                    <a:moveTo>
                      <a:pt x="1926" y="4"/>
                    </a:moveTo>
                    <a:cubicBezTo>
                      <a:pt x="1926" y="3"/>
                      <a:pt x="1926" y="3"/>
                      <a:pt x="1926" y="3"/>
                    </a:cubicBezTo>
                    <a:cubicBezTo>
                      <a:pt x="1926" y="4"/>
                      <a:pt x="1926" y="4"/>
                      <a:pt x="1926" y="4"/>
                    </a:cubicBezTo>
                    <a:moveTo>
                      <a:pt x="0" y="4"/>
                    </a:moveTo>
                    <a:cubicBezTo>
                      <a:pt x="0" y="3"/>
                      <a:pt x="0" y="3"/>
                      <a:pt x="0" y="3"/>
                    </a:cubicBezTo>
                    <a:cubicBezTo>
                      <a:pt x="0" y="4"/>
                      <a:pt x="0" y="4"/>
                      <a:pt x="0" y="4"/>
                    </a:cubicBezTo>
                    <a:moveTo>
                      <a:pt x="1926" y="5"/>
                    </a:moveTo>
                    <a:cubicBezTo>
                      <a:pt x="1926" y="5"/>
                      <a:pt x="1926" y="5"/>
                      <a:pt x="1926" y="5"/>
                    </a:cubicBezTo>
                    <a:cubicBezTo>
                      <a:pt x="1926" y="5"/>
                      <a:pt x="1926" y="5"/>
                      <a:pt x="1926" y="5"/>
                    </a:cubicBezTo>
                    <a:moveTo>
                      <a:pt x="0" y="5"/>
                    </a:moveTo>
                    <a:cubicBezTo>
                      <a:pt x="0" y="5"/>
                      <a:pt x="0" y="5"/>
                      <a:pt x="0" y="5"/>
                    </a:cubicBezTo>
                    <a:cubicBezTo>
                      <a:pt x="0" y="5"/>
                      <a:pt x="0" y="5"/>
                      <a:pt x="0" y="5"/>
                    </a:cubicBezTo>
                    <a:moveTo>
                      <a:pt x="1926" y="7"/>
                    </a:moveTo>
                    <a:cubicBezTo>
                      <a:pt x="1926" y="6"/>
                      <a:pt x="1926" y="6"/>
                      <a:pt x="1926" y="6"/>
                    </a:cubicBezTo>
                    <a:cubicBezTo>
                      <a:pt x="1926" y="7"/>
                      <a:pt x="1926" y="7"/>
                      <a:pt x="1926" y="7"/>
                    </a:cubicBezTo>
                    <a:moveTo>
                      <a:pt x="0" y="7"/>
                    </a:moveTo>
                    <a:cubicBezTo>
                      <a:pt x="0" y="6"/>
                      <a:pt x="0" y="6"/>
                      <a:pt x="0" y="6"/>
                    </a:cubicBezTo>
                    <a:cubicBezTo>
                      <a:pt x="0" y="7"/>
                      <a:pt x="0" y="7"/>
                      <a:pt x="0" y="7"/>
                    </a:cubicBezTo>
                    <a:moveTo>
                      <a:pt x="1" y="8"/>
                    </a:moveTo>
                    <a:cubicBezTo>
                      <a:pt x="1" y="8"/>
                      <a:pt x="1" y="8"/>
                      <a:pt x="1" y="8"/>
                    </a:cubicBezTo>
                    <a:cubicBezTo>
                      <a:pt x="1" y="8"/>
                      <a:pt x="1" y="8"/>
                      <a:pt x="1" y="8"/>
                    </a:cubicBezTo>
                    <a:moveTo>
                      <a:pt x="1926" y="9"/>
                    </a:moveTo>
                    <a:cubicBezTo>
                      <a:pt x="1926" y="8"/>
                      <a:pt x="1926" y="8"/>
                      <a:pt x="1926" y="8"/>
                    </a:cubicBezTo>
                    <a:cubicBezTo>
                      <a:pt x="1926" y="9"/>
                      <a:pt x="1926" y="9"/>
                      <a:pt x="1926" y="9"/>
                    </a:cubicBezTo>
                    <a:moveTo>
                      <a:pt x="1926" y="10"/>
                    </a:moveTo>
                    <a:cubicBezTo>
                      <a:pt x="1926" y="10"/>
                      <a:pt x="1926" y="10"/>
                      <a:pt x="1926" y="10"/>
                    </a:cubicBezTo>
                    <a:cubicBezTo>
                      <a:pt x="1926" y="10"/>
                      <a:pt x="1926" y="10"/>
                      <a:pt x="1926" y="10"/>
                    </a:cubicBezTo>
                    <a:moveTo>
                      <a:pt x="1" y="10"/>
                    </a:moveTo>
                    <a:cubicBezTo>
                      <a:pt x="1" y="10"/>
                      <a:pt x="1" y="10"/>
                      <a:pt x="1" y="10"/>
                    </a:cubicBezTo>
                    <a:cubicBezTo>
                      <a:pt x="1" y="10"/>
                      <a:pt x="1" y="10"/>
                      <a:pt x="1" y="10"/>
                    </a:cubicBezTo>
                    <a:moveTo>
                      <a:pt x="1926" y="12"/>
                    </a:moveTo>
                    <a:cubicBezTo>
                      <a:pt x="1926" y="11"/>
                      <a:pt x="1926" y="11"/>
                      <a:pt x="1926" y="11"/>
                    </a:cubicBezTo>
                    <a:cubicBezTo>
                      <a:pt x="1926" y="11"/>
                      <a:pt x="1926" y="11"/>
                      <a:pt x="1926" y="12"/>
                    </a:cubicBezTo>
                    <a:moveTo>
                      <a:pt x="1" y="12"/>
                    </a:moveTo>
                    <a:cubicBezTo>
                      <a:pt x="1" y="11"/>
                      <a:pt x="1" y="11"/>
                      <a:pt x="1" y="11"/>
                    </a:cubicBezTo>
                    <a:cubicBezTo>
                      <a:pt x="1" y="11"/>
                      <a:pt x="1" y="11"/>
                      <a:pt x="1" y="12"/>
                    </a:cubicBezTo>
                    <a:moveTo>
                      <a:pt x="1926" y="13"/>
                    </a:moveTo>
                    <a:cubicBezTo>
                      <a:pt x="1926" y="13"/>
                      <a:pt x="1926" y="13"/>
                      <a:pt x="1926" y="12"/>
                    </a:cubicBezTo>
                    <a:cubicBezTo>
                      <a:pt x="1926" y="13"/>
                      <a:pt x="1926" y="13"/>
                      <a:pt x="1926" y="13"/>
                    </a:cubicBezTo>
                    <a:moveTo>
                      <a:pt x="1" y="13"/>
                    </a:moveTo>
                    <a:cubicBezTo>
                      <a:pt x="1" y="12"/>
                      <a:pt x="1" y="12"/>
                      <a:pt x="1" y="12"/>
                    </a:cubicBezTo>
                    <a:cubicBezTo>
                      <a:pt x="1" y="13"/>
                      <a:pt x="1" y="13"/>
                      <a:pt x="1" y="13"/>
                    </a:cubicBezTo>
                    <a:moveTo>
                      <a:pt x="1926" y="14"/>
                    </a:moveTo>
                    <a:cubicBezTo>
                      <a:pt x="1926" y="14"/>
                      <a:pt x="1926" y="14"/>
                      <a:pt x="1926" y="14"/>
                    </a:cubicBezTo>
                    <a:cubicBezTo>
                      <a:pt x="1926" y="14"/>
                      <a:pt x="1926" y="14"/>
                      <a:pt x="1926" y="14"/>
                    </a:cubicBezTo>
                    <a:moveTo>
                      <a:pt x="1" y="15"/>
                    </a:moveTo>
                    <a:cubicBezTo>
                      <a:pt x="1" y="14"/>
                      <a:pt x="1" y="14"/>
                      <a:pt x="1" y="14"/>
                    </a:cubicBezTo>
                    <a:cubicBezTo>
                      <a:pt x="1" y="14"/>
                      <a:pt x="1" y="14"/>
                      <a:pt x="1" y="15"/>
                    </a:cubicBezTo>
                    <a:moveTo>
                      <a:pt x="1" y="16"/>
                    </a:moveTo>
                    <a:cubicBezTo>
                      <a:pt x="1" y="16"/>
                      <a:pt x="1" y="16"/>
                      <a:pt x="1" y="15"/>
                    </a:cubicBezTo>
                    <a:cubicBezTo>
                      <a:pt x="1" y="16"/>
                      <a:pt x="1" y="16"/>
                      <a:pt x="1" y="16"/>
                    </a:cubicBezTo>
                    <a:moveTo>
                      <a:pt x="1926" y="16"/>
                    </a:moveTo>
                    <a:cubicBezTo>
                      <a:pt x="1926" y="16"/>
                      <a:pt x="1926" y="16"/>
                      <a:pt x="1926" y="16"/>
                    </a:cubicBezTo>
                    <a:cubicBezTo>
                      <a:pt x="1926" y="16"/>
                      <a:pt x="1926" y="16"/>
                      <a:pt x="1926" y="16"/>
                    </a:cubicBezTo>
                    <a:moveTo>
                      <a:pt x="1" y="18"/>
                    </a:moveTo>
                    <a:cubicBezTo>
                      <a:pt x="1" y="17"/>
                      <a:pt x="1" y="17"/>
                      <a:pt x="1" y="17"/>
                    </a:cubicBezTo>
                    <a:cubicBezTo>
                      <a:pt x="1" y="17"/>
                      <a:pt x="1" y="17"/>
                      <a:pt x="1" y="18"/>
                    </a:cubicBezTo>
                    <a:moveTo>
                      <a:pt x="1926" y="18"/>
                    </a:moveTo>
                    <a:cubicBezTo>
                      <a:pt x="1926" y="18"/>
                      <a:pt x="1926" y="17"/>
                      <a:pt x="1926" y="17"/>
                    </a:cubicBezTo>
                    <a:cubicBezTo>
                      <a:pt x="1926" y="17"/>
                      <a:pt x="1926" y="18"/>
                      <a:pt x="1926" y="18"/>
                    </a:cubicBezTo>
                    <a:moveTo>
                      <a:pt x="1926" y="19"/>
                    </a:moveTo>
                    <a:cubicBezTo>
                      <a:pt x="1926" y="19"/>
                      <a:pt x="1926" y="19"/>
                      <a:pt x="1926" y="19"/>
                    </a:cubicBezTo>
                    <a:cubicBezTo>
                      <a:pt x="1926" y="19"/>
                      <a:pt x="1926" y="19"/>
                      <a:pt x="1926" y="19"/>
                    </a:cubicBezTo>
                    <a:moveTo>
                      <a:pt x="1" y="20"/>
                    </a:moveTo>
                    <a:cubicBezTo>
                      <a:pt x="1" y="19"/>
                      <a:pt x="1" y="19"/>
                      <a:pt x="1" y="19"/>
                    </a:cubicBezTo>
                    <a:cubicBezTo>
                      <a:pt x="1" y="19"/>
                      <a:pt x="1" y="19"/>
                      <a:pt x="1" y="20"/>
                    </a:cubicBezTo>
                    <a:moveTo>
                      <a:pt x="1926" y="21"/>
                    </a:moveTo>
                    <a:cubicBezTo>
                      <a:pt x="1926" y="21"/>
                      <a:pt x="1926" y="20"/>
                      <a:pt x="1926" y="20"/>
                    </a:cubicBezTo>
                    <a:cubicBezTo>
                      <a:pt x="1926" y="20"/>
                      <a:pt x="1926" y="21"/>
                      <a:pt x="1926" y="21"/>
                    </a:cubicBezTo>
                    <a:moveTo>
                      <a:pt x="1" y="21"/>
                    </a:moveTo>
                    <a:cubicBezTo>
                      <a:pt x="1" y="21"/>
                      <a:pt x="1" y="21"/>
                      <a:pt x="1" y="20"/>
                    </a:cubicBezTo>
                    <a:cubicBezTo>
                      <a:pt x="1" y="21"/>
                      <a:pt x="1" y="21"/>
                      <a:pt x="1" y="21"/>
                    </a:cubicBezTo>
                    <a:moveTo>
                      <a:pt x="1926" y="22"/>
                    </a:moveTo>
                    <a:cubicBezTo>
                      <a:pt x="1926" y="22"/>
                      <a:pt x="1926" y="22"/>
                      <a:pt x="1926" y="22"/>
                    </a:cubicBezTo>
                    <a:cubicBezTo>
                      <a:pt x="1926" y="22"/>
                      <a:pt x="1926" y="22"/>
                      <a:pt x="1926" y="22"/>
                    </a:cubicBezTo>
                    <a:moveTo>
                      <a:pt x="1" y="23"/>
                    </a:moveTo>
                    <a:cubicBezTo>
                      <a:pt x="1" y="22"/>
                      <a:pt x="1" y="22"/>
                      <a:pt x="1" y="22"/>
                    </a:cubicBezTo>
                    <a:cubicBezTo>
                      <a:pt x="1" y="22"/>
                      <a:pt x="1" y="22"/>
                      <a:pt x="1" y="23"/>
                    </a:cubicBezTo>
                    <a:moveTo>
                      <a:pt x="1" y="24"/>
                    </a:moveTo>
                    <a:cubicBezTo>
                      <a:pt x="1" y="24"/>
                      <a:pt x="1" y="23"/>
                      <a:pt x="1" y="23"/>
                    </a:cubicBezTo>
                    <a:cubicBezTo>
                      <a:pt x="1" y="23"/>
                      <a:pt x="1" y="24"/>
                      <a:pt x="1" y="24"/>
                    </a:cubicBezTo>
                    <a:moveTo>
                      <a:pt x="1926" y="24"/>
                    </a:moveTo>
                    <a:cubicBezTo>
                      <a:pt x="1926" y="24"/>
                      <a:pt x="1926" y="24"/>
                      <a:pt x="1926" y="23"/>
                    </a:cubicBezTo>
                    <a:cubicBezTo>
                      <a:pt x="1926" y="24"/>
                      <a:pt x="1926" y="24"/>
                      <a:pt x="1926" y="24"/>
                    </a:cubicBezTo>
                    <a:moveTo>
                      <a:pt x="1" y="25"/>
                    </a:moveTo>
                    <a:cubicBezTo>
                      <a:pt x="1" y="25"/>
                      <a:pt x="1" y="25"/>
                      <a:pt x="1" y="25"/>
                    </a:cubicBezTo>
                    <a:cubicBezTo>
                      <a:pt x="1" y="25"/>
                      <a:pt x="1" y="25"/>
                      <a:pt x="1" y="25"/>
                    </a:cubicBezTo>
                    <a:moveTo>
                      <a:pt x="1926" y="26"/>
                    </a:moveTo>
                    <a:cubicBezTo>
                      <a:pt x="1926" y="25"/>
                      <a:pt x="1926" y="25"/>
                      <a:pt x="1926" y="25"/>
                    </a:cubicBezTo>
                    <a:cubicBezTo>
                      <a:pt x="1926" y="25"/>
                      <a:pt x="1926" y="25"/>
                      <a:pt x="1926" y="26"/>
                    </a:cubicBezTo>
                    <a:moveTo>
                      <a:pt x="1" y="27"/>
                    </a:moveTo>
                    <a:cubicBezTo>
                      <a:pt x="1" y="27"/>
                      <a:pt x="1" y="26"/>
                      <a:pt x="1" y="26"/>
                    </a:cubicBezTo>
                    <a:cubicBezTo>
                      <a:pt x="1" y="26"/>
                      <a:pt x="1" y="27"/>
                      <a:pt x="1" y="27"/>
                    </a:cubicBezTo>
                    <a:moveTo>
                      <a:pt x="1926" y="27"/>
                    </a:moveTo>
                    <a:cubicBezTo>
                      <a:pt x="1926" y="27"/>
                      <a:pt x="1926" y="27"/>
                      <a:pt x="1926" y="26"/>
                    </a:cubicBezTo>
                    <a:cubicBezTo>
                      <a:pt x="1926" y="27"/>
                      <a:pt x="1926" y="27"/>
                      <a:pt x="1926" y="27"/>
                    </a:cubicBezTo>
                    <a:moveTo>
                      <a:pt x="1926" y="29"/>
                    </a:moveTo>
                    <a:cubicBezTo>
                      <a:pt x="1926" y="28"/>
                      <a:pt x="1926" y="28"/>
                      <a:pt x="1926" y="28"/>
                    </a:cubicBezTo>
                    <a:cubicBezTo>
                      <a:pt x="1926" y="28"/>
                      <a:pt x="1926" y="28"/>
                      <a:pt x="1926" y="29"/>
                    </a:cubicBezTo>
                    <a:moveTo>
                      <a:pt x="1" y="29"/>
                    </a:moveTo>
                    <a:cubicBezTo>
                      <a:pt x="1" y="28"/>
                      <a:pt x="1" y="28"/>
                      <a:pt x="1" y="27"/>
                    </a:cubicBezTo>
                    <a:cubicBezTo>
                      <a:pt x="1" y="28"/>
                      <a:pt x="1" y="28"/>
                      <a:pt x="1" y="29"/>
                    </a:cubicBezTo>
                    <a:moveTo>
                      <a:pt x="1926" y="30"/>
                    </a:moveTo>
                    <a:cubicBezTo>
                      <a:pt x="1926" y="30"/>
                      <a:pt x="1926" y="29"/>
                      <a:pt x="1926" y="29"/>
                    </a:cubicBezTo>
                    <a:cubicBezTo>
                      <a:pt x="1926" y="29"/>
                      <a:pt x="1926" y="30"/>
                      <a:pt x="1926" y="30"/>
                    </a:cubicBezTo>
                    <a:moveTo>
                      <a:pt x="1" y="31"/>
                    </a:moveTo>
                    <a:cubicBezTo>
                      <a:pt x="1" y="30"/>
                      <a:pt x="1" y="30"/>
                      <a:pt x="1" y="30"/>
                    </a:cubicBezTo>
                    <a:cubicBezTo>
                      <a:pt x="1" y="30"/>
                      <a:pt x="1" y="30"/>
                      <a:pt x="1" y="31"/>
                    </a:cubicBezTo>
                    <a:moveTo>
                      <a:pt x="1925" y="32"/>
                    </a:moveTo>
                    <a:cubicBezTo>
                      <a:pt x="1925" y="32"/>
                      <a:pt x="1925" y="31"/>
                      <a:pt x="1925" y="31"/>
                    </a:cubicBezTo>
                    <a:cubicBezTo>
                      <a:pt x="1925" y="31"/>
                      <a:pt x="1925" y="32"/>
                      <a:pt x="1925" y="32"/>
                    </a:cubicBezTo>
                    <a:moveTo>
                      <a:pt x="1" y="32"/>
                    </a:moveTo>
                    <a:cubicBezTo>
                      <a:pt x="1" y="32"/>
                      <a:pt x="1" y="31"/>
                      <a:pt x="1" y="31"/>
                    </a:cubicBezTo>
                    <a:cubicBezTo>
                      <a:pt x="1" y="31"/>
                      <a:pt x="1" y="32"/>
                      <a:pt x="1" y="32"/>
                    </a:cubicBezTo>
                    <a:moveTo>
                      <a:pt x="1" y="33"/>
                    </a:moveTo>
                    <a:cubicBezTo>
                      <a:pt x="1" y="33"/>
                      <a:pt x="1" y="33"/>
                      <a:pt x="1" y="32"/>
                    </a:cubicBezTo>
                    <a:cubicBezTo>
                      <a:pt x="1" y="33"/>
                      <a:pt x="1" y="33"/>
                      <a:pt x="1" y="33"/>
                    </a:cubicBezTo>
                    <a:moveTo>
                      <a:pt x="1925" y="34"/>
                    </a:moveTo>
                    <a:cubicBezTo>
                      <a:pt x="1925" y="33"/>
                      <a:pt x="1925" y="33"/>
                      <a:pt x="1925" y="33"/>
                    </a:cubicBezTo>
                    <a:cubicBezTo>
                      <a:pt x="1925" y="33"/>
                      <a:pt x="1925" y="33"/>
                      <a:pt x="1925" y="34"/>
                    </a:cubicBezTo>
                    <a:moveTo>
                      <a:pt x="1925" y="35"/>
                    </a:moveTo>
                    <a:cubicBezTo>
                      <a:pt x="1925" y="35"/>
                      <a:pt x="1925" y="34"/>
                      <a:pt x="1925" y="34"/>
                    </a:cubicBezTo>
                    <a:cubicBezTo>
                      <a:pt x="1925" y="34"/>
                      <a:pt x="1925" y="35"/>
                      <a:pt x="1925" y="35"/>
                    </a:cubicBezTo>
                    <a:moveTo>
                      <a:pt x="1925" y="36"/>
                    </a:moveTo>
                    <a:cubicBezTo>
                      <a:pt x="1925" y="36"/>
                      <a:pt x="1925" y="36"/>
                      <a:pt x="1925" y="36"/>
                    </a:cubicBezTo>
                    <a:cubicBezTo>
                      <a:pt x="1925" y="36"/>
                      <a:pt x="1925" y="36"/>
                      <a:pt x="1925" y="36"/>
                    </a:cubicBezTo>
                    <a:moveTo>
                      <a:pt x="1925" y="38"/>
                    </a:moveTo>
                    <a:cubicBezTo>
                      <a:pt x="1925" y="38"/>
                      <a:pt x="1925" y="37"/>
                      <a:pt x="1925" y="37"/>
                    </a:cubicBezTo>
                    <a:cubicBezTo>
                      <a:pt x="1925" y="37"/>
                      <a:pt x="1925" y="38"/>
                      <a:pt x="1925" y="38"/>
                    </a:cubicBezTo>
                    <a:moveTo>
                      <a:pt x="1925" y="40"/>
                    </a:moveTo>
                    <a:cubicBezTo>
                      <a:pt x="1925" y="39"/>
                      <a:pt x="1925" y="39"/>
                      <a:pt x="1925" y="38"/>
                    </a:cubicBezTo>
                    <a:cubicBezTo>
                      <a:pt x="1925" y="39"/>
                      <a:pt x="1925" y="39"/>
                      <a:pt x="1925" y="40"/>
                    </a:cubicBezTo>
                    <a:moveTo>
                      <a:pt x="1925" y="41"/>
                    </a:moveTo>
                    <a:cubicBezTo>
                      <a:pt x="1925" y="41"/>
                      <a:pt x="1925" y="41"/>
                      <a:pt x="1925" y="40"/>
                    </a:cubicBezTo>
                    <a:cubicBezTo>
                      <a:pt x="1925" y="41"/>
                      <a:pt x="1925" y="41"/>
                      <a:pt x="1925" y="41"/>
                    </a:cubicBezTo>
                    <a:moveTo>
                      <a:pt x="1925" y="43"/>
                    </a:moveTo>
                    <a:cubicBezTo>
                      <a:pt x="1925" y="42"/>
                      <a:pt x="1925" y="42"/>
                      <a:pt x="1925" y="42"/>
                    </a:cubicBezTo>
                    <a:cubicBezTo>
                      <a:pt x="1925" y="42"/>
                      <a:pt x="1925" y="42"/>
                      <a:pt x="1925" y="43"/>
                    </a:cubicBezTo>
                    <a:moveTo>
                      <a:pt x="1925" y="44"/>
                    </a:moveTo>
                    <a:cubicBezTo>
                      <a:pt x="1925" y="44"/>
                      <a:pt x="1925" y="44"/>
                      <a:pt x="1925" y="43"/>
                    </a:cubicBezTo>
                    <a:cubicBezTo>
                      <a:pt x="1925" y="44"/>
                      <a:pt x="1925" y="44"/>
                      <a:pt x="1925" y="44"/>
                    </a:cubicBezTo>
                    <a:moveTo>
                      <a:pt x="1925" y="46"/>
                    </a:moveTo>
                    <a:cubicBezTo>
                      <a:pt x="1925" y="45"/>
                      <a:pt x="1925" y="45"/>
                      <a:pt x="1925" y="45"/>
                    </a:cubicBezTo>
                    <a:cubicBezTo>
                      <a:pt x="1925" y="45"/>
                      <a:pt x="1925" y="45"/>
                      <a:pt x="1925" y="46"/>
                    </a:cubicBezTo>
                    <a:moveTo>
                      <a:pt x="1925" y="51"/>
                    </a:moveTo>
                    <a:cubicBezTo>
                      <a:pt x="1925" y="49"/>
                      <a:pt x="1925" y="47"/>
                      <a:pt x="1925" y="46"/>
                    </a:cubicBezTo>
                    <a:cubicBezTo>
                      <a:pt x="1925" y="47"/>
                      <a:pt x="1925" y="49"/>
                      <a:pt x="1925" y="51"/>
                    </a:cubicBezTo>
                    <a:moveTo>
                      <a:pt x="1925" y="52"/>
                    </a:moveTo>
                    <a:cubicBezTo>
                      <a:pt x="1925" y="52"/>
                      <a:pt x="1925" y="51"/>
                      <a:pt x="1925" y="51"/>
                    </a:cubicBezTo>
                    <a:cubicBezTo>
                      <a:pt x="1925" y="51"/>
                      <a:pt x="1925" y="52"/>
                      <a:pt x="1925" y="52"/>
                    </a:cubicBezTo>
                    <a:moveTo>
                      <a:pt x="177" y="554"/>
                    </a:moveTo>
                    <a:cubicBezTo>
                      <a:pt x="72" y="406"/>
                      <a:pt x="8" y="227"/>
                      <a:pt x="1" y="34"/>
                    </a:cubicBezTo>
                    <a:cubicBezTo>
                      <a:pt x="8" y="227"/>
                      <a:pt x="72" y="406"/>
                      <a:pt x="177" y="554"/>
                    </a:cubicBezTo>
                    <a:cubicBezTo>
                      <a:pt x="177" y="554"/>
                      <a:pt x="177" y="554"/>
                      <a:pt x="177" y="554"/>
                    </a:cubicBezTo>
                    <a:moveTo>
                      <a:pt x="1555" y="758"/>
                    </a:moveTo>
                    <a:cubicBezTo>
                      <a:pt x="1555" y="758"/>
                      <a:pt x="1555" y="758"/>
                      <a:pt x="1555" y="758"/>
                    </a:cubicBezTo>
                    <a:cubicBezTo>
                      <a:pt x="1768" y="592"/>
                      <a:pt x="1909" y="339"/>
                      <a:pt x="1925" y="52"/>
                    </a:cubicBezTo>
                    <a:cubicBezTo>
                      <a:pt x="1909" y="339"/>
                      <a:pt x="1768" y="592"/>
                      <a:pt x="1555" y="758"/>
                    </a:cubicBezTo>
                    <a:moveTo>
                      <a:pt x="743" y="936"/>
                    </a:moveTo>
                    <a:cubicBezTo>
                      <a:pt x="696" y="925"/>
                      <a:pt x="650" y="911"/>
                      <a:pt x="606" y="893"/>
                    </a:cubicBezTo>
                    <a:cubicBezTo>
                      <a:pt x="606" y="893"/>
                      <a:pt x="606" y="893"/>
                      <a:pt x="606" y="893"/>
                    </a:cubicBezTo>
                    <a:cubicBezTo>
                      <a:pt x="651" y="911"/>
                      <a:pt x="696" y="925"/>
                      <a:pt x="743" y="936"/>
                    </a:cubicBezTo>
                    <a:cubicBezTo>
                      <a:pt x="743" y="936"/>
                      <a:pt x="743" y="936"/>
                      <a:pt x="743" y="93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69" name="Google Shape;1569;p64"/>
              <p:cNvSpPr/>
              <p:nvPr/>
            </p:nvSpPr>
            <p:spPr>
              <a:xfrm>
                <a:off x="3119" y="2099"/>
                <a:ext cx="304" cy="67"/>
              </a:xfrm>
              <a:custGeom>
                <a:avLst/>
                <a:gdLst/>
                <a:ahLst/>
                <a:cxnLst/>
                <a:rect l="l" t="t" r="r" b="b"/>
                <a:pathLst>
                  <a:path w="812" h="180" extrusionOk="0">
                    <a:moveTo>
                      <a:pt x="467" y="172"/>
                    </a:moveTo>
                    <a:cubicBezTo>
                      <a:pt x="467" y="172"/>
                      <a:pt x="467" y="172"/>
                      <a:pt x="467" y="172"/>
                    </a:cubicBezTo>
                    <a:cubicBezTo>
                      <a:pt x="594" y="138"/>
                      <a:pt x="711" y="79"/>
                      <a:pt x="812" y="0"/>
                    </a:cubicBezTo>
                    <a:cubicBezTo>
                      <a:pt x="812" y="0"/>
                      <a:pt x="812" y="0"/>
                      <a:pt x="812" y="0"/>
                    </a:cubicBezTo>
                    <a:cubicBezTo>
                      <a:pt x="711" y="79"/>
                      <a:pt x="594" y="138"/>
                      <a:pt x="467" y="172"/>
                    </a:cubicBezTo>
                    <a:moveTo>
                      <a:pt x="5" y="180"/>
                    </a:moveTo>
                    <a:cubicBezTo>
                      <a:pt x="4" y="179"/>
                      <a:pt x="2" y="179"/>
                      <a:pt x="0" y="178"/>
                    </a:cubicBezTo>
                    <a:cubicBezTo>
                      <a:pt x="0" y="178"/>
                      <a:pt x="0" y="178"/>
                      <a:pt x="0" y="178"/>
                    </a:cubicBezTo>
                    <a:cubicBezTo>
                      <a:pt x="2" y="178"/>
                      <a:pt x="4" y="179"/>
                      <a:pt x="5" y="179"/>
                    </a:cubicBezTo>
                    <a:cubicBezTo>
                      <a:pt x="5" y="179"/>
                      <a:pt x="5" y="179"/>
                      <a:pt x="5" y="180"/>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0" name="Google Shape;1570;p64"/>
              <p:cNvSpPr/>
              <p:nvPr/>
            </p:nvSpPr>
            <p:spPr>
              <a:xfrm>
                <a:off x="2907" y="2023"/>
                <a:ext cx="161" cy="127"/>
              </a:xfrm>
              <a:custGeom>
                <a:avLst/>
                <a:gdLst/>
                <a:ahLst/>
                <a:cxnLst/>
                <a:rect l="l" t="t" r="r" b="b"/>
                <a:pathLst>
                  <a:path w="429" h="339" extrusionOk="0">
                    <a:moveTo>
                      <a:pt x="429" y="339"/>
                    </a:moveTo>
                    <a:cubicBezTo>
                      <a:pt x="255" y="270"/>
                      <a:pt x="106" y="151"/>
                      <a:pt x="0" y="0"/>
                    </a:cubicBezTo>
                    <a:cubicBezTo>
                      <a:pt x="0" y="0"/>
                      <a:pt x="0" y="0"/>
                      <a:pt x="0" y="0"/>
                    </a:cubicBezTo>
                    <a:cubicBezTo>
                      <a:pt x="106" y="151"/>
                      <a:pt x="255" y="269"/>
                      <a:pt x="429" y="339"/>
                    </a:cubicBezTo>
                    <a:cubicBezTo>
                      <a:pt x="429" y="339"/>
                      <a:pt x="429" y="339"/>
                      <a:pt x="429" y="33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64"/>
              <p:cNvSpPr/>
              <p:nvPr/>
            </p:nvSpPr>
            <p:spPr>
              <a:xfrm>
                <a:off x="2841" y="1455"/>
                <a:ext cx="721" cy="711"/>
              </a:xfrm>
              <a:custGeom>
                <a:avLst/>
                <a:gdLst/>
                <a:ahLst/>
                <a:cxnLst/>
                <a:rect l="l" t="t" r="r" b="b"/>
                <a:pathLst>
                  <a:path w="1926" h="1902" extrusionOk="0">
                    <a:moveTo>
                      <a:pt x="748" y="1902"/>
                    </a:moveTo>
                    <a:cubicBezTo>
                      <a:pt x="748" y="1902"/>
                      <a:pt x="748" y="1902"/>
                      <a:pt x="748" y="1902"/>
                    </a:cubicBezTo>
                    <a:cubicBezTo>
                      <a:pt x="748" y="1901"/>
                      <a:pt x="748" y="1901"/>
                      <a:pt x="748" y="1901"/>
                    </a:cubicBezTo>
                    <a:cubicBezTo>
                      <a:pt x="747" y="1901"/>
                      <a:pt x="745" y="1900"/>
                      <a:pt x="743" y="1900"/>
                    </a:cubicBezTo>
                    <a:cubicBezTo>
                      <a:pt x="696" y="1889"/>
                      <a:pt x="651" y="1875"/>
                      <a:pt x="606" y="1857"/>
                    </a:cubicBezTo>
                    <a:cubicBezTo>
                      <a:pt x="432" y="1787"/>
                      <a:pt x="283" y="1669"/>
                      <a:pt x="177" y="1518"/>
                    </a:cubicBezTo>
                    <a:cubicBezTo>
                      <a:pt x="72" y="1370"/>
                      <a:pt x="8" y="1191"/>
                      <a:pt x="1" y="998"/>
                    </a:cubicBezTo>
                    <a:cubicBezTo>
                      <a:pt x="1" y="997"/>
                      <a:pt x="1" y="997"/>
                      <a:pt x="1" y="997"/>
                    </a:cubicBezTo>
                    <a:cubicBezTo>
                      <a:pt x="1" y="997"/>
                      <a:pt x="1" y="997"/>
                      <a:pt x="1" y="996"/>
                    </a:cubicBezTo>
                    <a:cubicBezTo>
                      <a:pt x="1" y="996"/>
                      <a:pt x="1" y="996"/>
                      <a:pt x="1" y="996"/>
                    </a:cubicBezTo>
                    <a:cubicBezTo>
                      <a:pt x="1" y="996"/>
                      <a:pt x="1" y="995"/>
                      <a:pt x="1" y="995"/>
                    </a:cubicBezTo>
                    <a:cubicBezTo>
                      <a:pt x="1" y="995"/>
                      <a:pt x="1" y="995"/>
                      <a:pt x="1" y="995"/>
                    </a:cubicBezTo>
                    <a:cubicBezTo>
                      <a:pt x="1" y="994"/>
                      <a:pt x="1" y="994"/>
                      <a:pt x="1" y="994"/>
                    </a:cubicBezTo>
                    <a:cubicBezTo>
                      <a:pt x="1" y="993"/>
                      <a:pt x="1" y="993"/>
                      <a:pt x="1" y="993"/>
                    </a:cubicBezTo>
                    <a:cubicBezTo>
                      <a:pt x="1" y="992"/>
                      <a:pt x="1" y="992"/>
                      <a:pt x="1" y="991"/>
                    </a:cubicBezTo>
                    <a:cubicBezTo>
                      <a:pt x="1" y="991"/>
                      <a:pt x="1" y="991"/>
                      <a:pt x="1" y="991"/>
                    </a:cubicBezTo>
                    <a:cubicBezTo>
                      <a:pt x="1" y="991"/>
                      <a:pt x="1" y="990"/>
                      <a:pt x="1" y="990"/>
                    </a:cubicBezTo>
                    <a:cubicBezTo>
                      <a:pt x="1" y="990"/>
                      <a:pt x="1" y="990"/>
                      <a:pt x="1" y="989"/>
                    </a:cubicBezTo>
                    <a:cubicBezTo>
                      <a:pt x="1" y="989"/>
                      <a:pt x="1" y="989"/>
                      <a:pt x="1" y="989"/>
                    </a:cubicBezTo>
                    <a:cubicBezTo>
                      <a:pt x="1" y="988"/>
                      <a:pt x="1" y="988"/>
                      <a:pt x="1" y="988"/>
                    </a:cubicBezTo>
                    <a:cubicBezTo>
                      <a:pt x="1" y="988"/>
                      <a:pt x="1" y="987"/>
                      <a:pt x="1" y="987"/>
                    </a:cubicBezTo>
                    <a:cubicBezTo>
                      <a:pt x="1" y="987"/>
                      <a:pt x="1" y="987"/>
                      <a:pt x="1" y="987"/>
                    </a:cubicBezTo>
                    <a:cubicBezTo>
                      <a:pt x="1" y="986"/>
                      <a:pt x="1" y="986"/>
                      <a:pt x="1" y="986"/>
                    </a:cubicBezTo>
                    <a:cubicBezTo>
                      <a:pt x="1" y="986"/>
                      <a:pt x="1" y="985"/>
                      <a:pt x="1" y="985"/>
                    </a:cubicBezTo>
                    <a:cubicBezTo>
                      <a:pt x="1" y="985"/>
                      <a:pt x="1" y="985"/>
                      <a:pt x="1" y="984"/>
                    </a:cubicBezTo>
                    <a:cubicBezTo>
                      <a:pt x="1" y="984"/>
                      <a:pt x="1" y="984"/>
                      <a:pt x="1" y="984"/>
                    </a:cubicBezTo>
                    <a:cubicBezTo>
                      <a:pt x="1" y="983"/>
                      <a:pt x="1" y="983"/>
                      <a:pt x="1" y="983"/>
                    </a:cubicBezTo>
                    <a:cubicBezTo>
                      <a:pt x="1" y="982"/>
                      <a:pt x="1" y="982"/>
                      <a:pt x="1" y="982"/>
                    </a:cubicBezTo>
                    <a:cubicBezTo>
                      <a:pt x="1" y="981"/>
                      <a:pt x="1" y="981"/>
                      <a:pt x="1" y="981"/>
                    </a:cubicBezTo>
                    <a:cubicBezTo>
                      <a:pt x="1" y="981"/>
                      <a:pt x="1" y="980"/>
                      <a:pt x="1" y="980"/>
                    </a:cubicBezTo>
                    <a:cubicBezTo>
                      <a:pt x="1" y="980"/>
                      <a:pt x="1" y="980"/>
                      <a:pt x="1" y="979"/>
                    </a:cubicBezTo>
                    <a:cubicBezTo>
                      <a:pt x="1" y="979"/>
                      <a:pt x="1" y="979"/>
                      <a:pt x="1" y="979"/>
                    </a:cubicBezTo>
                    <a:cubicBezTo>
                      <a:pt x="1" y="978"/>
                      <a:pt x="1" y="978"/>
                      <a:pt x="1" y="978"/>
                    </a:cubicBezTo>
                    <a:cubicBezTo>
                      <a:pt x="1" y="978"/>
                      <a:pt x="1" y="977"/>
                      <a:pt x="1" y="977"/>
                    </a:cubicBezTo>
                    <a:cubicBezTo>
                      <a:pt x="1" y="976"/>
                      <a:pt x="1" y="976"/>
                      <a:pt x="1" y="976"/>
                    </a:cubicBezTo>
                    <a:cubicBezTo>
                      <a:pt x="1" y="976"/>
                      <a:pt x="1" y="976"/>
                      <a:pt x="1" y="976"/>
                    </a:cubicBezTo>
                    <a:cubicBezTo>
                      <a:pt x="1" y="975"/>
                      <a:pt x="1" y="975"/>
                      <a:pt x="1" y="975"/>
                    </a:cubicBezTo>
                    <a:cubicBezTo>
                      <a:pt x="1" y="974"/>
                      <a:pt x="1" y="974"/>
                      <a:pt x="1" y="974"/>
                    </a:cubicBezTo>
                    <a:cubicBezTo>
                      <a:pt x="1" y="974"/>
                      <a:pt x="1" y="974"/>
                      <a:pt x="1" y="974"/>
                    </a:cubicBezTo>
                    <a:cubicBezTo>
                      <a:pt x="1" y="973"/>
                      <a:pt x="1" y="973"/>
                      <a:pt x="1" y="972"/>
                    </a:cubicBezTo>
                    <a:cubicBezTo>
                      <a:pt x="1" y="972"/>
                      <a:pt x="1" y="972"/>
                      <a:pt x="1" y="972"/>
                    </a:cubicBezTo>
                    <a:cubicBezTo>
                      <a:pt x="1" y="972"/>
                      <a:pt x="1" y="971"/>
                      <a:pt x="0" y="971"/>
                    </a:cubicBezTo>
                    <a:cubicBezTo>
                      <a:pt x="0" y="970"/>
                      <a:pt x="0" y="970"/>
                      <a:pt x="0" y="970"/>
                    </a:cubicBezTo>
                    <a:cubicBezTo>
                      <a:pt x="0" y="969"/>
                      <a:pt x="0" y="969"/>
                      <a:pt x="0" y="969"/>
                    </a:cubicBezTo>
                    <a:cubicBezTo>
                      <a:pt x="0" y="969"/>
                      <a:pt x="0" y="969"/>
                      <a:pt x="0" y="969"/>
                    </a:cubicBezTo>
                    <a:cubicBezTo>
                      <a:pt x="0" y="968"/>
                      <a:pt x="0" y="968"/>
                      <a:pt x="0" y="968"/>
                    </a:cubicBezTo>
                    <a:cubicBezTo>
                      <a:pt x="0" y="967"/>
                      <a:pt x="0" y="967"/>
                      <a:pt x="0" y="967"/>
                    </a:cubicBezTo>
                    <a:cubicBezTo>
                      <a:pt x="0" y="966"/>
                      <a:pt x="0" y="966"/>
                      <a:pt x="0" y="966"/>
                    </a:cubicBezTo>
                    <a:cubicBezTo>
                      <a:pt x="0" y="966"/>
                      <a:pt x="0" y="966"/>
                      <a:pt x="0" y="966"/>
                    </a:cubicBezTo>
                    <a:cubicBezTo>
                      <a:pt x="0" y="965"/>
                      <a:pt x="0" y="965"/>
                      <a:pt x="0" y="965"/>
                    </a:cubicBezTo>
                    <a:cubicBezTo>
                      <a:pt x="0" y="964"/>
                      <a:pt x="0" y="964"/>
                      <a:pt x="0" y="964"/>
                    </a:cubicBezTo>
                    <a:cubicBezTo>
                      <a:pt x="0" y="963"/>
                      <a:pt x="0" y="963"/>
                      <a:pt x="0" y="963"/>
                    </a:cubicBezTo>
                    <a:cubicBezTo>
                      <a:pt x="0" y="431"/>
                      <a:pt x="431" y="0"/>
                      <a:pt x="963" y="0"/>
                    </a:cubicBezTo>
                    <a:cubicBezTo>
                      <a:pt x="1495" y="0"/>
                      <a:pt x="1926" y="431"/>
                      <a:pt x="1926" y="963"/>
                    </a:cubicBezTo>
                    <a:cubicBezTo>
                      <a:pt x="1926" y="964"/>
                      <a:pt x="1926" y="964"/>
                      <a:pt x="1926" y="964"/>
                    </a:cubicBezTo>
                    <a:cubicBezTo>
                      <a:pt x="1926" y="965"/>
                      <a:pt x="1926" y="965"/>
                      <a:pt x="1926" y="965"/>
                    </a:cubicBezTo>
                    <a:cubicBezTo>
                      <a:pt x="1926" y="966"/>
                      <a:pt x="1926" y="966"/>
                      <a:pt x="1926" y="966"/>
                    </a:cubicBezTo>
                    <a:cubicBezTo>
                      <a:pt x="1926" y="966"/>
                      <a:pt x="1926" y="966"/>
                      <a:pt x="1926" y="966"/>
                    </a:cubicBezTo>
                    <a:cubicBezTo>
                      <a:pt x="1926" y="967"/>
                      <a:pt x="1926" y="967"/>
                      <a:pt x="1926" y="967"/>
                    </a:cubicBezTo>
                    <a:cubicBezTo>
                      <a:pt x="1926" y="968"/>
                      <a:pt x="1926" y="968"/>
                      <a:pt x="1926" y="968"/>
                    </a:cubicBezTo>
                    <a:cubicBezTo>
                      <a:pt x="1926" y="969"/>
                      <a:pt x="1926" y="969"/>
                      <a:pt x="1926" y="969"/>
                    </a:cubicBezTo>
                    <a:cubicBezTo>
                      <a:pt x="1926" y="969"/>
                      <a:pt x="1926" y="969"/>
                      <a:pt x="1926" y="969"/>
                    </a:cubicBezTo>
                    <a:cubicBezTo>
                      <a:pt x="1926" y="970"/>
                      <a:pt x="1926" y="970"/>
                      <a:pt x="1926" y="970"/>
                    </a:cubicBezTo>
                    <a:cubicBezTo>
                      <a:pt x="1926" y="971"/>
                      <a:pt x="1926" y="971"/>
                      <a:pt x="1926" y="971"/>
                    </a:cubicBezTo>
                    <a:cubicBezTo>
                      <a:pt x="1926" y="971"/>
                      <a:pt x="1926" y="972"/>
                      <a:pt x="1926" y="972"/>
                    </a:cubicBezTo>
                    <a:cubicBezTo>
                      <a:pt x="1926" y="973"/>
                      <a:pt x="1926" y="973"/>
                      <a:pt x="1926" y="973"/>
                    </a:cubicBezTo>
                    <a:cubicBezTo>
                      <a:pt x="1926" y="973"/>
                      <a:pt x="1926" y="973"/>
                      <a:pt x="1926" y="974"/>
                    </a:cubicBezTo>
                    <a:cubicBezTo>
                      <a:pt x="1926" y="974"/>
                      <a:pt x="1926" y="974"/>
                      <a:pt x="1926" y="974"/>
                    </a:cubicBezTo>
                    <a:cubicBezTo>
                      <a:pt x="1926" y="974"/>
                      <a:pt x="1926" y="975"/>
                      <a:pt x="1926" y="975"/>
                    </a:cubicBezTo>
                    <a:cubicBezTo>
                      <a:pt x="1926" y="975"/>
                      <a:pt x="1926" y="975"/>
                      <a:pt x="1926" y="976"/>
                    </a:cubicBezTo>
                    <a:cubicBezTo>
                      <a:pt x="1926" y="976"/>
                      <a:pt x="1926" y="976"/>
                      <a:pt x="1926" y="976"/>
                    </a:cubicBezTo>
                    <a:cubicBezTo>
                      <a:pt x="1926" y="977"/>
                      <a:pt x="1926" y="977"/>
                      <a:pt x="1926" y="977"/>
                    </a:cubicBezTo>
                    <a:cubicBezTo>
                      <a:pt x="1926" y="977"/>
                      <a:pt x="1926" y="978"/>
                      <a:pt x="1926" y="978"/>
                    </a:cubicBezTo>
                    <a:cubicBezTo>
                      <a:pt x="1926" y="978"/>
                      <a:pt x="1926" y="978"/>
                      <a:pt x="1926" y="978"/>
                    </a:cubicBezTo>
                    <a:cubicBezTo>
                      <a:pt x="1926" y="979"/>
                      <a:pt x="1926" y="979"/>
                      <a:pt x="1926" y="980"/>
                    </a:cubicBezTo>
                    <a:cubicBezTo>
                      <a:pt x="1926" y="980"/>
                      <a:pt x="1926" y="980"/>
                      <a:pt x="1926" y="980"/>
                    </a:cubicBezTo>
                    <a:cubicBezTo>
                      <a:pt x="1926" y="981"/>
                      <a:pt x="1926" y="981"/>
                      <a:pt x="1926" y="981"/>
                    </a:cubicBezTo>
                    <a:cubicBezTo>
                      <a:pt x="1926" y="981"/>
                      <a:pt x="1926" y="982"/>
                      <a:pt x="1926" y="982"/>
                    </a:cubicBezTo>
                    <a:cubicBezTo>
                      <a:pt x="1926" y="982"/>
                      <a:pt x="1926" y="982"/>
                      <a:pt x="1926" y="983"/>
                    </a:cubicBezTo>
                    <a:cubicBezTo>
                      <a:pt x="1926" y="983"/>
                      <a:pt x="1926" y="983"/>
                      <a:pt x="1926" y="983"/>
                    </a:cubicBezTo>
                    <a:cubicBezTo>
                      <a:pt x="1926" y="984"/>
                      <a:pt x="1926" y="984"/>
                      <a:pt x="1926" y="984"/>
                    </a:cubicBezTo>
                    <a:cubicBezTo>
                      <a:pt x="1926" y="984"/>
                      <a:pt x="1926" y="985"/>
                      <a:pt x="1926" y="985"/>
                    </a:cubicBezTo>
                    <a:cubicBezTo>
                      <a:pt x="1926" y="985"/>
                      <a:pt x="1926" y="985"/>
                      <a:pt x="1926" y="986"/>
                    </a:cubicBezTo>
                    <a:cubicBezTo>
                      <a:pt x="1926" y="986"/>
                      <a:pt x="1926" y="986"/>
                      <a:pt x="1926" y="986"/>
                    </a:cubicBezTo>
                    <a:cubicBezTo>
                      <a:pt x="1926" y="987"/>
                      <a:pt x="1926" y="987"/>
                      <a:pt x="1926" y="987"/>
                    </a:cubicBezTo>
                    <a:cubicBezTo>
                      <a:pt x="1926" y="988"/>
                      <a:pt x="1926" y="988"/>
                      <a:pt x="1926" y="988"/>
                    </a:cubicBezTo>
                    <a:cubicBezTo>
                      <a:pt x="1926" y="988"/>
                      <a:pt x="1926" y="989"/>
                      <a:pt x="1926" y="989"/>
                    </a:cubicBezTo>
                    <a:cubicBezTo>
                      <a:pt x="1926" y="989"/>
                      <a:pt x="1926" y="989"/>
                      <a:pt x="1926" y="990"/>
                    </a:cubicBezTo>
                    <a:cubicBezTo>
                      <a:pt x="1926" y="990"/>
                      <a:pt x="1926" y="990"/>
                      <a:pt x="1926" y="990"/>
                    </a:cubicBezTo>
                    <a:cubicBezTo>
                      <a:pt x="1926" y="991"/>
                      <a:pt x="1926" y="991"/>
                      <a:pt x="1926" y="991"/>
                    </a:cubicBezTo>
                    <a:cubicBezTo>
                      <a:pt x="1926" y="991"/>
                      <a:pt x="1926" y="992"/>
                      <a:pt x="1926" y="992"/>
                    </a:cubicBezTo>
                    <a:cubicBezTo>
                      <a:pt x="1926" y="992"/>
                      <a:pt x="1926" y="992"/>
                      <a:pt x="1926" y="993"/>
                    </a:cubicBezTo>
                    <a:cubicBezTo>
                      <a:pt x="1926" y="993"/>
                      <a:pt x="1926" y="993"/>
                      <a:pt x="1926" y="993"/>
                    </a:cubicBezTo>
                    <a:cubicBezTo>
                      <a:pt x="1926" y="993"/>
                      <a:pt x="1926" y="994"/>
                      <a:pt x="1926" y="994"/>
                    </a:cubicBezTo>
                    <a:cubicBezTo>
                      <a:pt x="1926" y="994"/>
                      <a:pt x="1925" y="995"/>
                      <a:pt x="1925" y="995"/>
                    </a:cubicBezTo>
                    <a:cubicBezTo>
                      <a:pt x="1925" y="995"/>
                      <a:pt x="1925" y="996"/>
                      <a:pt x="1925" y="996"/>
                    </a:cubicBezTo>
                    <a:cubicBezTo>
                      <a:pt x="1925" y="996"/>
                      <a:pt x="1925" y="996"/>
                      <a:pt x="1925" y="997"/>
                    </a:cubicBezTo>
                    <a:cubicBezTo>
                      <a:pt x="1925" y="997"/>
                      <a:pt x="1925" y="997"/>
                      <a:pt x="1925" y="998"/>
                    </a:cubicBezTo>
                    <a:cubicBezTo>
                      <a:pt x="1925" y="998"/>
                      <a:pt x="1925" y="998"/>
                      <a:pt x="1925" y="998"/>
                    </a:cubicBezTo>
                    <a:cubicBezTo>
                      <a:pt x="1925" y="998"/>
                      <a:pt x="1925" y="999"/>
                      <a:pt x="1925" y="999"/>
                    </a:cubicBezTo>
                    <a:cubicBezTo>
                      <a:pt x="1925" y="999"/>
                      <a:pt x="1925" y="999"/>
                      <a:pt x="1925" y="1000"/>
                    </a:cubicBezTo>
                    <a:cubicBezTo>
                      <a:pt x="1925" y="1000"/>
                      <a:pt x="1925" y="1000"/>
                      <a:pt x="1925" y="1000"/>
                    </a:cubicBezTo>
                    <a:cubicBezTo>
                      <a:pt x="1925" y="1001"/>
                      <a:pt x="1925" y="1001"/>
                      <a:pt x="1925" y="1001"/>
                    </a:cubicBezTo>
                    <a:cubicBezTo>
                      <a:pt x="1925" y="1001"/>
                      <a:pt x="1925" y="1002"/>
                      <a:pt x="1925" y="1002"/>
                    </a:cubicBezTo>
                    <a:cubicBezTo>
                      <a:pt x="1925" y="1002"/>
                      <a:pt x="1925" y="1002"/>
                      <a:pt x="1925" y="1002"/>
                    </a:cubicBezTo>
                    <a:cubicBezTo>
                      <a:pt x="1925" y="1003"/>
                      <a:pt x="1925" y="1003"/>
                      <a:pt x="1925" y="1004"/>
                    </a:cubicBezTo>
                    <a:cubicBezTo>
                      <a:pt x="1925" y="1004"/>
                      <a:pt x="1925" y="1004"/>
                      <a:pt x="1925" y="1004"/>
                    </a:cubicBezTo>
                    <a:cubicBezTo>
                      <a:pt x="1925" y="1005"/>
                      <a:pt x="1925" y="1005"/>
                      <a:pt x="1925" y="1005"/>
                    </a:cubicBezTo>
                    <a:cubicBezTo>
                      <a:pt x="1925" y="1006"/>
                      <a:pt x="1925" y="1006"/>
                      <a:pt x="1925" y="1006"/>
                    </a:cubicBezTo>
                    <a:cubicBezTo>
                      <a:pt x="1925" y="1006"/>
                      <a:pt x="1925" y="1006"/>
                      <a:pt x="1925" y="1007"/>
                    </a:cubicBezTo>
                    <a:cubicBezTo>
                      <a:pt x="1925" y="1007"/>
                      <a:pt x="1925" y="1007"/>
                      <a:pt x="1925" y="1007"/>
                    </a:cubicBezTo>
                    <a:cubicBezTo>
                      <a:pt x="1925" y="1008"/>
                      <a:pt x="1925" y="1008"/>
                      <a:pt x="1925" y="1008"/>
                    </a:cubicBezTo>
                    <a:cubicBezTo>
                      <a:pt x="1925" y="1008"/>
                      <a:pt x="1925" y="1008"/>
                      <a:pt x="1925" y="1009"/>
                    </a:cubicBezTo>
                    <a:cubicBezTo>
                      <a:pt x="1925" y="1009"/>
                      <a:pt x="1925" y="1009"/>
                      <a:pt x="1925" y="1010"/>
                    </a:cubicBezTo>
                    <a:cubicBezTo>
                      <a:pt x="1925" y="1010"/>
                      <a:pt x="1925" y="1010"/>
                      <a:pt x="1925" y="1010"/>
                    </a:cubicBezTo>
                    <a:cubicBezTo>
                      <a:pt x="1925" y="1011"/>
                      <a:pt x="1925" y="1013"/>
                      <a:pt x="1925" y="1015"/>
                    </a:cubicBezTo>
                    <a:cubicBezTo>
                      <a:pt x="1925" y="1015"/>
                      <a:pt x="1925" y="1015"/>
                      <a:pt x="1925" y="1015"/>
                    </a:cubicBezTo>
                    <a:cubicBezTo>
                      <a:pt x="1925" y="1015"/>
                      <a:pt x="1925" y="1016"/>
                      <a:pt x="1925" y="1016"/>
                    </a:cubicBezTo>
                    <a:cubicBezTo>
                      <a:pt x="1925" y="1016"/>
                      <a:pt x="1925" y="1016"/>
                      <a:pt x="1925" y="1016"/>
                    </a:cubicBezTo>
                    <a:cubicBezTo>
                      <a:pt x="1909" y="1303"/>
                      <a:pt x="1768" y="1556"/>
                      <a:pt x="1555" y="1722"/>
                    </a:cubicBezTo>
                    <a:cubicBezTo>
                      <a:pt x="1454" y="1801"/>
                      <a:pt x="1337" y="1860"/>
                      <a:pt x="1210" y="1894"/>
                    </a:cubicBezTo>
                    <a:cubicBezTo>
                      <a:pt x="1210" y="1894"/>
                      <a:pt x="1210" y="1894"/>
                      <a:pt x="1210" y="1894"/>
                    </a:cubicBezTo>
                    <a:cubicBezTo>
                      <a:pt x="1210" y="1894"/>
                      <a:pt x="1210" y="1894"/>
                      <a:pt x="1210" y="1894"/>
                    </a:cubicBezTo>
                    <a:cubicBezTo>
                      <a:pt x="1220" y="1867"/>
                      <a:pt x="1231" y="1841"/>
                      <a:pt x="1243" y="1813"/>
                    </a:cubicBezTo>
                    <a:cubicBezTo>
                      <a:pt x="1352" y="1559"/>
                      <a:pt x="1369" y="1477"/>
                      <a:pt x="1346" y="1477"/>
                    </a:cubicBezTo>
                    <a:cubicBezTo>
                      <a:pt x="1303" y="1477"/>
                      <a:pt x="1126" y="1748"/>
                      <a:pt x="1126" y="1748"/>
                    </a:cubicBezTo>
                    <a:cubicBezTo>
                      <a:pt x="1076" y="1460"/>
                      <a:pt x="1035" y="1364"/>
                      <a:pt x="1001" y="1364"/>
                    </a:cubicBezTo>
                    <a:cubicBezTo>
                      <a:pt x="933" y="1364"/>
                      <a:pt x="898" y="1762"/>
                      <a:pt x="898" y="1762"/>
                    </a:cubicBezTo>
                    <a:cubicBezTo>
                      <a:pt x="787" y="1569"/>
                      <a:pt x="638" y="1384"/>
                      <a:pt x="588" y="1384"/>
                    </a:cubicBezTo>
                    <a:cubicBezTo>
                      <a:pt x="552" y="1384"/>
                      <a:pt x="569" y="1482"/>
                      <a:pt x="692" y="1748"/>
                    </a:cubicBezTo>
                    <a:cubicBezTo>
                      <a:pt x="714" y="1797"/>
                      <a:pt x="733" y="1848"/>
                      <a:pt x="748" y="190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2" name="Google Shape;1572;p64"/>
              <p:cNvSpPr/>
              <p:nvPr/>
            </p:nvSpPr>
            <p:spPr>
              <a:xfrm>
                <a:off x="3072" y="2731"/>
                <a:ext cx="216" cy="53"/>
              </a:xfrm>
              <a:custGeom>
                <a:avLst/>
                <a:gdLst/>
                <a:ahLst/>
                <a:cxnLst/>
                <a:rect l="l" t="t" r="r" b="b"/>
                <a:pathLst>
                  <a:path w="576" h="143"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3"/>
                    </a:moveTo>
                    <a:cubicBezTo>
                      <a:pt x="0" y="3"/>
                      <a:pt x="0" y="3"/>
                      <a:pt x="0" y="2"/>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moveTo>
                      <a:pt x="0" y="3"/>
                    </a:moveTo>
                    <a:cubicBezTo>
                      <a:pt x="0" y="3"/>
                      <a:pt x="0" y="3"/>
                      <a:pt x="0" y="3"/>
                    </a:cubicBezTo>
                    <a:moveTo>
                      <a:pt x="1" y="4"/>
                    </a:moveTo>
                    <a:cubicBezTo>
                      <a:pt x="1" y="3"/>
                      <a:pt x="1" y="3"/>
                      <a:pt x="0" y="3"/>
                    </a:cubicBezTo>
                    <a:cubicBezTo>
                      <a:pt x="1" y="3"/>
                      <a:pt x="1" y="3"/>
                      <a:pt x="1" y="4"/>
                    </a:cubicBezTo>
                    <a:moveTo>
                      <a:pt x="576" y="22"/>
                    </a:moveTo>
                    <a:cubicBezTo>
                      <a:pt x="576" y="22"/>
                      <a:pt x="576" y="22"/>
                      <a:pt x="575" y="22"/>
                    </a:cubicBezTo>
                    <a:cubicBezTo>
                      <a:pt x="576" y="22"/>
                      <a:pt x="576" y="22"/>
                      <a:pt x="576" y="22"/>
                    </a:cubicBezTo>
                    <a:moveTo>
                      <a:pt x="272" y="143"/>
                    </a:moveTo>
                    <a:cubicBezTo>
                      <a:pt x="184" y="142"/>
                      <a:pt x="89" y="109"/>
                      <a:pt x="3" y="6"/>
                    </a:cubicBezTo>
                    <a:cubicBezTo>
                      <a:pt x="89" y="109"/>
                      <a:pt x="184" y="142"/>
                      <a:pt x="272" y="143"/>
                    </a:cubicBezTo>
                    <a:moveTo>
                      <a:pt x="272" y="143"/>
                    </a:moveTo>
                    <a:cubicBezTo>
                      <a:pt x="272" y="143"/>
                      <a:pt x="272" y="143"/>
                      <a:pt x="272" y="143"/>
                    </a:cubicBezTo>
                    <a:cubicBezTo>
                      <a:pt x="273" y="143"/>
                      <a:pt x="273" y="143"/>
                      <a:pt x="273" y="143"/>
                    </a:cubicBezTo>
                    <a:cubicBezTo>
                      <a:pt x="272" y="143"/>
                      <a:pt x="272" y="143"/>
                      <a:pt x="272" y="143"/>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3" name="Google Shape;1573;p64"/>
              <p:cNvSpPr/>
              <p:nvPr/>
            </p:nvSpPr>
            <p:spPr>
              <a:xfrm>
                <a:off x="3048" y="1965"/>
                <a:ext cx="305" cy="819"/>
              </a:xfrm>
              <a:custGeom>
                <a:avLst/>
                <a:gdLst/>
                <a:ahLst/>
                <a:cxnLst/>
                <a:rect l="l" t="t" r="r" b="b"/>
                <a:pathLst>
                  <a:path w="817" h="2190" extrusionOk="0">
                    <a:moveTo>
                      <a:pt x="337" y="2190"/>
                    </a:moveTo>
                    <a:cubicBezTo>
                      <a:pt x="337" y="2190"/>
                      <a:pt x="337" y="2190"/>
                      <a:pt x="337" y="2190"/>
                    </a:cubicBezTo>
                    <a:cubicBezTo>
                      <a:pt x="249" y="2189"/>
                      <a:pt x="154" y="2156"/>
                      <a:pt x="68" y="2053"/>
                    </a:cubicBezTo>
                    <a:cubicBezTo>
                      <a:pt x="67" y="2052"/>
                      <a:pt x="67" y="2051"/>
                      <a:pt x="66" y="2051"/>
                    </a:cubicBezTo>
                    <a:cubicBezTo>
                      <a:pt x="66" y="2050"/>
                      <a:pt x="66"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50"/>
                    </a:cubicBezTo>
                    <a:cubicBezTo>
                      <a:pt x="65" y="2050"/>
                      <a:pt x="65" y="2050"/>
                      <a:pt x="65" y="2049"/>
                    </a:cubicBezTo>
                    <a:cubicBezTo>
                      <a:pt x="65" y="2049"/>
                      <a:pt x="65"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9"/>
                    </a:cubicBezTo>
                    <a:cubicBezTo>
                      <a:pt x="66" y="2049"/>
                      <a:pt x="66" y="2049"/>
                      <a:pt x="66" y="2048"/>
                    </a:cubicBezTo>
                    <a:cubicBezTo>
                      <a:pt x="66" y="2048"/>
                      <a:pt x="66" y="2048"/>
                      <a:pt x="66" y="2048"/>
                    </a:cubicBezTo>
                    <a:cubicBezTo>
                      <a:pt x="66" y="2048"/>
                      <a:pt x="66" y="2048"/>
                      <a:pt x="66" y="2048"/>
                    </a:cubicBezTo>
                    <a:cubicBezTo>
                      <a:pt x="66" y="2048"/>
                      <a:pt x="66" y="2048"/>
                      <a:pt x="66" y="2048"/>
                    </a:cubicBezTo>
                    <a:cubicBezTo>
                      <a:pt x="66" y="2048"/>
                      <a:pt x="66" y="2048"/>
                      <a:pt x="66" y="2047"/>
                    </a:cubicBezTo>
                    <a:cubicBezTo>
                      <a:pt x="66" y="2047"/>
                      <a:pt x="66" y="2047"/>
                      <a:pt x="66" y="2047"/>
                    </a:cubicBezTo>
                    <a:cubicBezTo>
                      <a:pt x="66" y="2047"/>
                      <a:pt x="66" y="2047"/>
                      <a:pt x="66" y="2047"/>
                    </a:cubicBezTo>
                    <a:cubicBezTo>
                      <a:pt x="66" y="2047"/>
                      <a:pt x="66" y="2047"/>
                      <a:pt x="66" y="2047"/>
                    </a:cubicBezTo>
                    <a:cubicBezTo>
                      <a:pt x="85" y="1993"/>
                      <a:pt x="371" y="1148"/>
                      <a:pt x="196" y="538"/>
                    </a:cubicBezTo>
                    <a:cubicBezTo>
                      <a:pt x="181" y="484"/>
                      <a:pt x="162" y="433"/>
                      <a:pt x="140" y="384"/>
                    </a:cubicBezTo>
                    <a:cubicBezTo>
                      <a:pt x="17" y="118"/>
                      <a:pt x="0" y="20"/>
                      <a:pt x="36" y="20"/>
                    </a:cubicBezTo>
                    <a:cubicBezTo>
                      <a:pt x="86" y="20"/>
                      <a:pt x="235" y="205"/>
                      <a:pt x="346" y="398"/>
                    </a:cubicBezTo>
                    <a:cubicBezTo>
                      <a:pt x="346" y="398"/>
                      <a:pt x="381" y="0"/>
                      <a:pt x="449" y="0"/>
                    </a:cubicBezTo>
                    <a:cubicBezTo>
                      <a:pt x="483" y="0"/>
                      <a:pt x="524" y="96"/>
                      <a:pt x="574" y="384"/>
                    </a:cubicBezTo>
                    <a:cubicBezTo>
                      <a:pt x="574" y="384"/>
                      <a:pt x="751" y="113"/>
                      <a:pt x="794" y="113"/>
                    </a:cubicBezTo>
                    <a:cubicBezTo>
                      <a:pt x="817" y="113"/>
                      <a:pt x="800" y="195"/>
                      <a:pt x="691" y="449"/>
                    </a:cubicBezTo>
                    <a:cubicBezTo>
                      <a:pt x="679" y="477"/>
                      <a:pt x="668" y="503"/>
                      <a:pt x="658" y="530"/>
                    </a:cubicBezTo>
                    <a:cubicBezTo>
                      <a:pt x="397" y="1182"/>
                      <a:pt x="561" y="1422"/>
                      <a:pt x="640" y="2069"/>
                    </a:cubicBezTo>
                    <a:cubicBezTo>
                      <a:pt x="641" y="2069"/>
                      <a:pt x="641" y="2069"/>
                      <a:pt x="641" y="2069"/>
                    </a:cubicBezTo>
                    <a:cubicBezTo>
                      <a:pt x="641" y="2070"/>
                      <a:pt x="641" y="2070"/>
                      <a:pt x="641" y="2071"/>
                    </a:cubicBezTo>
                    <a:cubicBezTo>
                      <a:pt x="641" y="2071"/>
                      <a:pt x="641" y="2071"/>
                      <a:pt x="641" y="2071"/>
                    </a:cubicBezTo>
                    <a:cubicBezTo>
                      <a:pt x="638" y="2074"/>
                      <a:pt x="501" y="2189"/>
                      <a:pt x="338" y="2190"/>
                    </a:cubicBezTo>
                    <a:cubicBezTo>
                      <a:pt x="337" y="2190"/>
                      <a:pt x="337" y="2190"/>
                      <a:pt x="337" y="219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4" name="Google Shape;1574;p64"/>
              <p:cNvSpPr/>
              <p:nvPr/>
            </p:nvSpPr>
            <p:spPr>
              <a:xfrm>
                <a:off x="5575" y="2040"/>
                <a:ext cx="65" cy="80"/>
              </a:xfrm>
              <a:custGeom>
                <a:avLst/>
                <a:gdLst/>
                <a:ahLst/>
                <a:cxnLst/>
                <a:rect l="l" t="t" r="r" b="b"/>
                <a:pathLst>
                  <a:path w="175" h="212" extrusionOk="0">
                    <a:moveTo>
                      <a:pt x="175" y="212"/>
                    </a:moveTo>
                    <a:cubicBezTo>
                      <a:pt x="106" y="151"/>
                      <a:pt x="47" y="80"/>
                      <a:pt x="0" y="0"/>
                    </a:cubicBezTo>
                    <a:cubicBezTo>
                      <a:pt x="47" y="80"/>
                      <a:pt x="106" y="151"/>
                      <a:pt x="175" y="212"/>
                    </a:cubicBezTo>
                    <a:cubicBezTo>
                      <a:pt x="175" y="212"/>
                      <a:pt x="175" y="212"/>
                      <a:pt x="175" y="212"/>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5" name="Google Shape;1575;p64"/>
              <p:cNvSpPr/>
              <p:nvPr/>
            </p:nvSpPr>
            <p:spPr>
              <a:xfrm>
                <a:off x="5530" y="1893"/>
                <a:ext cx="45" cy="147"/>
              </a:xfrm>
              <a:custGeom>
                <a:avLst/>
                <a:gdLst/>
                <a:ahLst/>
                <a:cxnLst/>
                <a:rect l="l" t="t" r="r" b="b"/>
                <a:pathLst>
                  <a:path w="120" h="394" extrusionOk="0">
                    <a:moveTo>
                      <a:pt x="120" y="394"/>
                    </a:moveTo>
                    <a:cubicBezTo>
                      <a:pt x="51" y="278"/>
                      <a:pt x="8" y="144"/>
                      <a:pt x="0" y="0"/>
                    </a:cubicBezTo>
                    <a:cubicBezTo>
                      <a:pt x="8" y="144"/>
                      <a:pt x="51" y="278"/>
                      <a:pt x="120" y="394"/>
                    </a:cubicBezTo>
                    <a:cubicBezTo>
                      <a:pt x="120" y="394"/>
                      <a:pt x="120" y="394"/>
                      <a:pt x="120" y="394"/>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6" name="Google Shape;1576;p64"/>
              <p:cNvSpPr/>
              <p:nvPr/>
            </p:nvSpPr>
            <p:spPr>
              <a:xfrm>
                <a:off x="5640" y="2120"/>
                <a:ext cx="135" cy="71"/>
              </a:xfrm>
              <a:custGeom>
                <a:avLst/>
                <a:gdLst/>
                <a:ahLst/>
                <a:cxnLst/>
                <a:rect l="l" t="t" r="r" b="b"/>
                <a:pathLst>
                  <a:path w="359" h="190" extrusionOk="0">
                    <a:moveTo>
                      <a:pt x="359" y="190"/>
                    </a:moveTo>
                    <a:cubicBezTo>
                      <a:pt x="224" y="155"/>
                      <a:pt x="101" y="89"/>
                      <a:pt x="0" y="0"/>
                    </a:cubicBezTo>
                    <a:cubicBezTo>
                      <a:pt x="0" y="0"/>
                      <a:pt x="0" y="0"/>
                      <a:pt x="0" y="0"/>
                    </a:cubicBezTo>
                    <a:cubicBezTo>
                      <a:pt x="101" y="89"/>
                      <a:pt x="224" y="155"/>
                      <a:pt x="359" y="189"/>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7" name="Google Shape;1577;p64"/>
              <p:cNvSpPr/>
              <p:nvPr/>
            </p:nvSpPr>
            <p:spPr>
              <a:xfrm>
                <a:off x="6080" y="2000"/>
                <a:ext cx="76" cy="111"/>
              </a:xfrm>
              <a:custGeom>
                <a:avLst/>
                <a:gdLst/>
                <a:ahLst/>
                <a:cxnLst/>
                <a:rect l="l" t="t" r="r" b="b"/>
                <a:pathLst>
                  <a:path w="203" h="296" extrusionOk="0">
                    <a:moveTo>
                      <a:pt x="0" y="296"/>
                    </a:moveTo>
                    <a:cubicBezTo>
                      <a:pt x="0" y="296"/>
                      <a:pt x="0" y="296"/>
                      <a:pt x="0" y="296"/>
                    </a:cubicBezTo>
                    <a:cubicBezTo>
                      <a:pt x="87" y="213"/>
                      <a:pt x="156" y="112"/>
                      <a:pt x="203" y="0"/>
                    </a:cubicBezTo>
                    <a:cubicBezTo>
                      <a:pt x="157" y="112"/>
                      <a:pt x="87" y="213"/>
                      <a:pt x="0" y="296"/>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8" name="Google Shape;1578;p64"/>
              <p:cNvSpPr/>
              <p:nvPr/>
            </p:nvSpPr>
            <p:spPr>
              <a:xfrm>
                <a:off x="5978" y="2111"/>
                <a:ext cx="102" cy="66"/>
              </a:xfrm>
              <a:custGeom>
                <a:avLst/>
                <a:gdLst/>
                <a:ahLst/>
                <a:cxnLst/>
                <a:rect l="l" t="t" r="r" b="b"/>
                <a:pathLst>
                  <a:path w="274" h="177" extrusionOk="0">
                    <a:moveTo>
                      <a:pt x="0" y="177"/>
                    </a:moveTo>
                    <a:cubicBezTo>
                      <a:pt x="0" y="177"/>
                      <a:pt x="0" y="177"/>
                      <a:pt x="0" y="177"/>
                    </a:cubicBezTo>
                    <a:cubicBezTo>
                      <a:pt x="103" y="135"/>
                      <a:pt x="195" y="75"/>
                      <a:pt x="274" y="0"/>
                    </a:cubicBezTo>
                    <a:cubicBezTo>
                      <a:pt x="274" y="0"/>
                      <a:pt x="274" y="0"/>
                      <a:pt x="274" y="0"/>
                    </a:cubicBezTo>
                    <a:cubicBezTo>
                      <a:pt x="195" y="75"/>
                      <a:pt x="103" y="135"/>
                      <a:pt x="0" y="17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79" name="Google Shape;1579;p64"/>
              <p:cNvSpPr/>
              <p:nvPr/>
            </p:nvSpPr>
            <p:spPr>
              <a:xfrm>
                <a:off x="5530" y="1875"/>
                <a:ext cx="0" cy="18"/>
              </a:xfrm>
              <a:custGeom>
                <a:avLst/>
                <a:gdLst/>
                <a:ahLst/>
                <a:cxnLst/>
                <a:rect l="l" t="t" r="r" b="b"/>
                <a:pathLst>
                  <a:path w="1" h="48" extrusionOk="0">
                    <a:moveTo>
                      <a:pt x="0" y="0"/>
                    </a:moveTo>
                    <a:cubicBezTo>
                      <a:pt x="0" y="0"/>
                      <a:pt x="0" y="0"/>
                      <a:pt x="0" y="0"/>
                    </a:cubicBezTo>
                    <a:moveTo>
                      <a:pt x="0" y="1"/>
                    </a:moveTo>
                    <a:cubicBezTo>
                      <a:pt x="0" y="1"/>
                      <a:pt x="0" y="1"/>
                      <a:pt x="0" y="1"/>
                    </a:cubicBezTo>
                    <a:cubicBezTo>
                      <a:pt x="0" y="1"/>
                      <a:pt x="0" y="1"/>
                      <a:pt x="0" y="1"/>
                    </a:cubicBezTo>
                    <a:moveTo>
                      <a:pt x="0" y="3"/>
                    </a:moveTo>
                    <a:cubicBezTo>
                      <a:pt x="0" y="2"/>
                      <a:pt x="0" y="2"/>
                      <a:pt x="0" y="2"/>
                    </a:cubicBezTo>
                    <a:cubicBezTo>
                      <a:pt x="0" y="3"/>
                      <a:pt x="0" y="3"/>
                      <a:pt x="0" y="3"/>
                    </a:cubicBezTo>
                    <a:moveTo>
                      <a:pt x="0" y="4"/>
                    </a:moveTo>
                    <a:cubicBezTo>
                      <a:pt x="0" y="4"/>
                      <a:pt x="0" y="4"/>
                      <a:pt x="0" y="4"/>
                    </a:cubicBezTo>
                    <a:cubicBezTo>
                      <a:pt x="0" y="4"/>
                      <a:pt x="0" y="4"/>
                      <a:pt x="0" y="4"/>
                    </a:cubicBezTo>
                    <a:moveTo>
                      <a:pt x="0" y="5"/>
                    </a:moveTo>
                    <a:cubicBezTo>
                      <a:pt x="0" y="5"/>
                      <a:pt x="0" y="5"/>
                      <a:pt x="0" y="5"/>
                    </a:cubicBezTo>
                    <a:cubicBezTo>
                      <a:pt x="0" y="5"/>
                      <a:pt x="0" y="5"/>
                      <a:pt x="0" y="5"/>
                    </a:cubicBezTo>
                    <a:moveTo>
                      <a:pt x="0" y="7"/>
                    </a:moveTo>
                    <a:cubicBezTo>
                      <a:pt x="0" y="6"/>
                      <a:pt x="0" y="6"/>
                      <a:pt x="0" y="6"/>
                    </a:cubicBezTo>
                    <a:cubicBezTo>
                      <a:pt x="0" y="7"/>
                      <a:pt x="0" y="7"/>
                      <a:pt x="0" y="7"/>
                    </a:cubicBezTo>
                    <a:moveTo>
                      <a:pt x="0" y="8"/>
                    </a:moveTo>
                    <a:cubicBezTo>
                      <a:pt x="0" y="8"/>
                      <a:pt x="0" y="8"/>
                      <a:pt x="0" y="8"/>
                    </a:cubicBezTo>
                    <a:cubicBezTo>
                      <a:pt x="0" y="8"/>
                      <a:pt x="0" y="8"/>
                      <a:pt x="0" y="8"/>
                    </a:cubicBezTo>
                    <a:moveTo>
                      <a:pt x="0" y="10"/>
                    </a:moveTo>
                    <a:cubicBezTo>
                      <a:pt x="0" y="10"/>
                      <a:pt x="0" y="9"/>
                      <a:pt x="0" y="9"/>
                    </a:cubicBezTo>
                    <a:cubicBezTo>
                      <a:pt x="0" y="9"/>
                      <a:pt x="0" y="10"/>
                      <a:pt x="0" y="10"/>
                    </a:cubicBezTo>
                    <a:moveTo>
                      <a:pt x="0" y="11"/>
                    </a:moveTo>
                    <a:cubicBezTo>
                      <a:pt x="0" y="11"/>
                      <a:pt x="0" y="11"/>
                      <a:pt x="0" y="11"/>
                    </a:cubicBezTo>
                    <a:cubicBezTo>
                      <a:pt x="0" y="11"/>
                      <a:pt x="0" y="11"/>
                      <a:pt x="0" y="11"/>
                    </a:cubicBezTo>
                    <a:moveTo>
                      <a:pt x="0" y="13"/>
                    </a:moveTo>
                    <a:cubicBezTo>
                      <a:pt x="0" y="12"/>
                      <a:pt x="0" y="12"/>
                      <a:pt x="0" y="12"/>
                    </a:cubicBezTo>
                    <a:cubicBezTo>
                      <a:pt x="0" y="12"/>
                      <a:pt x="0" y="12"/>
                      <a:pt x="0" y="13"/>
                    </a:cubicBezTo>
                    <a:moveTo>
                      <a:pt x="0" y="14"/>
                    </a:moveTo>
                    <a:cubicBezTo>
                      <a:pt x="0" y="13"/>
                      <a:pt x="0" y="13"/>
                      <a:pt x="0" y="13"/>
                    </a:cubicBezTo>
                    <a:cubicBezTo>
                      <a:pt x="0" y="14"/>
                      <a:pt x="0" y="14"/>
                      <a:pt x="0" y="14"/>
                    </a:cubicBezTo>
                    <a:moveTo>
                      <a:pt x="0" y="16"/>
                    </a:moveTo>
                    <a:cubicBezTo>
                      <a:pt x="0" y="15"/>
                      <a:pt x="0" y="15"/>
                      <a:pt x="0" y="14"/>
                    </a:cubicBezTo>
                    <a:cubicBezTo>
                      <a:pt x="0" y="15"/>
                      <a:pt x="0" y="15"/>
                      <a:pt x="0" y="16"/>
                    </a:cubicBezTo>
                    <a:moveTo>
                      <a:pt x="0" y="17"/>
                    </a:moveTo>
                    <a:cubicBezTo>
                      <a:pt x="0" y="17"/>
                      <a:pt x="0" y="17"/>
                      <a:pt x="0" y="16"/>
                    </a:cubicBezTo>
                    <a:cubicBezTo>
                      <a:pt x="0" y="17"/>
                      <a:pt x="0" y="17"/>
                      <a:pt x="0" y="17"/>
                    </a:cubicBezTo>
                    <a:moveTo>
                      <a:pt x="0" y="18"/>
                    </a:moveTo>
                    <a:cubicBezTo>
                      <a:pt x="0" y="18"/>
                      <a:pt x="0" y="18"/>
                      <a:pt x="0" y="18"/>
                    </a:cubicBezTo>
                    <a:cubicBezTo>
                      <a:pt x="0" y="18"/>
                      <a:pt x="0" y="18"/>
                      <a:pt x="0" y="18"/>
                    </a:cubicBezTo>
                    <a:moveTo>
                      <a:pt x="0" y="20"/>
                    </a:moveTo>
                    <a:cubicBezTo>
                      <a:pt x="0" y="19"/>
                      <a:pt x="0" y="19"/>
                      <a:pt x="0" y="19"/>
                    </a:cubicBezTo>
                    <a:cubicBezTo>
                      <a:pt x="0" y="19"/>
                      <a:pt x="0" y="19"/>
                      <a:pt x="0" y="20"/>
                    </a:cubicBezTo>
                    <a:moveTo>
                      <a:pt x="0" y="21"/>
                    </a:moveTo>
                    <a:cubicBezTo>
                      <a:pt x="0" y="21"/>
                      <a:pt x="0" y="20"/>
                      <a:pt x="0" y="20"/>
                    </a:cubicBezTo>
                    <a:cubicBezTo>
                      <a:pt x="0" y="20"/>
                      <a:pt x="0" y="21"/>
                      <a:pt x="0" y="21"/>
                    </a:cubicBezTo>
                    <a:moveTo>
                      <a:pt x="0" y="24"/>
                    </a:moveTo>
                    <a:cubicBezTo>
                      <a:pt x="0" y="23"/>
                      <a:pt x="0" y="22"/>
                      <a:pt x="0" y="21"/>
                    </a:cubicBezTo>
                    <a:cubicBezTo>
                      <a:pt x="0" y="22"/>
                      <a:pt x="0" y="23"/>
                      <a:pt x="0" y="24"/>
                    </a:cubicBezTo>
                    <a:moveTo>
                      <a:pt x="0" y="25"/>
                    </a:moveTo>
                    <a:cubicBezTo>
                      <a:pt x="0" y="25"/>
                      <a:pt x="0" y="25"/>
                      <a:pt x="0" y="25"/>
                    </a:cubicBezTo>
                    <a:cubicBezTo>
                      <a:pt x="0" y="25"/>
                      <a:pt x="0" y="25"/>
                      <a:pt x="0" y="25"/>
                    </a:cubicBezTo>
                    <a:moveTo>
                      <a:pt x="0" y="27"/>
                    </a:moveTo>
                    <a:cubicBezTo>
                      <a:pt x="0" y="26"/>
                      <a:pt x="0" y="26"/>
                      <a:pt x="0" y="26"/>
                    </a:cubicBezTo>
                    <a:cubicBezTo>
                      <a:pt x="0" y="26"/>
                      <a:pt x="0" y="26"/>
                      <a:pt x="0" y="27"/>
                    </a:cubicBezTo>
                    <a:moveTo>
                      <a:pt x="0" y="28"/>
                    </a:moveTo>
                    <a:cubicBezTo>
                      <a:pt x="0" y="28"/>
                      <a:pt x="0" y="27"/>
                      <a:pt x="0" y="27"/>
                    </a:cubicBezTo>
                    <a:cubicBezTo>
                      <a:pt x="0" y="27"/>
                      <a:pt x="0" y="28"/>
                      <a:pt x="0" y="28"/>
                    </a:cubicBezTo>
                    <a:moveTo>
                      <a:pt x="0" y="31"/>
                    </a:moveTo>
                    <a:cubicBezTo>
                      <a:pt x="0" y="30"/>
                      <a:pt x="0" y="29"/>
                      <a:pt x="0" y="28"/>
                    </a:cubicBezTo>
                    <a:cubicBezTo>
                      <a:pt x="0" y="29"/>
                      <a:pt x="0" y="30"/>
                      <a:pt x="0" y="31"/>
                    </a:cubicBezTo>
                    <a:moveTo>
                      <a:pt x="0" y="33"/>
                    </a:moveTo>
                    <a:cubicBezTo>
                      <a:pt x="0" y="32"/>
                      <a:pt x="0" y="32"/>
                      <a:pt x="0" y="32"/>
                    </a:cubicBezTo>
                    <a:cubicBezTo>
                      <a:pt x="0" y="32"/>
                      <a:pt x="0" y="32"/>
                      <a:pt x="0" y="33"/>
                    </a:cubicBezTo>
                    <a:moveTo>
                      <a:pt x="0" y="34"/>
                    </a:moveTo>
                    <a:cubicBezTo>
                      <a:pt x="0" y="33"/>
                      <a:pt x="0" y="33"/>
                      <a:pt x="0" y="33"/>
                    </a:cubicBezTo>
                    <a:cubicBezTo>
                      <a:pt x="0" y="33"/>
                      <a:pt x="0" y="33"/>
                      <a:pt x="0" y="34"/>
                    </a:cubicBezTo>
                    <a:moveTo>
                      <a:pt x="0" y="35"/>
                    </a:moveTo>
                    <a:cubicBezTo>
                      <a:pt x="0" y="35"/>
                      <a:pt x="0" y="34"/>
                      <a:pt x="0" y="34"/>
                    </a:cubicBezTo>
                    <a:cubicBezTo>
                      <a:pt x="0" y="34"/>
                      <a:pt x="0" y="35"/>
                      <a:pt x="0" y="35"/>
                    </a:cubicBezTo>
                    <a:moveTo>
                      <a:pt x="0" y="40"/>
                    </a:moveTo>
                    <a:cubicBezTo>
                      <a:pt x="0" y="38"/>
                      <a:pt x="0" y="37"/>
                      <a:pt x="0" y="35"/>
                    </a:cubicBezTo>
                    <a:cubicBezTo>
                      <a:pt x="0" y="37"/>
                      <a:pt x="0" y="38"/>
                      <a:pt x="0" y="40"/>
                    </a:cubicBezTo>
                    <a:moveTo>
                      <a:pt x="0" y="41"/>
                    </a:moveTo>
                    <a:cubicBezTo>
                      <a:pt x="0" y="41"/>
                      <a:pt x="0" y="40"/>
                      <a:pt x="0" y="40"/>
                    </a:cubicBezTo>
                    <a:cubicBezTo>
                      <a:pt x="0" y="40"/>
                      <a:pt x="0" y="41"/>
                      <a:pt x="0" y="41"/>
                    </a:cubicBezTo>
                    <a:moveTo>
                      <a:pt x="0" y="42"/>
                    </a:moveTo>
                    <a:cubicBezTo>
                      <a:pt x="0" y="42"/>
                      <a:pt x="0" y="41"/>
                      <a:pt x="0" y="41"/>
                    </a:cubicBezTo>
                    <a:cubicBezTo>
                      <a:pt x="0" y="41"/>
                      <a:pt x="0" y="42"/>
                      <a:pt x="0" y="42"/>
                    </a:cubicBezTo>
                    <a:moveTo>
                      <a:pt x="0" y="48"/>
                    </a:moveTo>
                    <a:cubicBezTo>
                      <a:pt x="0" y="46"/>
                      <a:pt x="0" y="44"/>
                      <a:pt x="0" y="42"/>
                    </a:cubicBezTo>
                    <a:cubicBezTo>
                      <a:pt x="0" y="44"/>
                      <a:pt x="0" y="46"/>
                      <a:pt x="0" y="48"/>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0" name="Google Shape;1580;p64"/>
              <p:cNvSpPr/>
              <p:nvPr/>
            </p:nvSpPr>
            <p:spPr>
              <a:xfrm>
                <a:off x="5855" y="1549"/>
                <a:ext cx="252" cy="119"/>
              </a:xfrm>
              <a:custGeom>
                <a:avLst/>
                <a:gdLst/>
                <a:ahLst/>
                <a:cxnLst/>
                <a:rect l="l" t="t" r="r" b="b"/>
                <a:pathLst>
                  <a:path w="673" h="318" extrusionOk="0">
                    <a:moveTo>
                      <a:pt x="1" y="0"/>
                    </a:moveTo>
                    <a:cubicBezTo>
                      <a:pt x="1" y="0"/>
                      <a:pt x="0" y="0"/>
                      <a:pt x="0" y="0"/>
                    </a:cubicBezTo>
                    <a:cubicBezTo>
                      <a:pt x="0" y="0"/>
                      <a:pt x="1" y="0"/>
                      <a:pt x="1" y="0"/>
                    </a:cubicBezTo>
                    <a:moveTo>
                      <a:pt x="3" y="0"/>
                    </a:moveTo>
                    <a:cubicBezTo>
                      <a:pt x="3" y="0"/>
                      <a:pt x="2" y="0"/>
                      <a:pt x="2" y="0"/>
                    </a:cubicBezTo>
                    <a:cubicBezTo>
                      <a:pt x="2" y="0"/>
                      <a:pt x="3" y="0"/>
                      <a:pt x="3" y="0"/>
                    </a:cubicBezTo>
                    <a:moveTo>
                      <a:pt x="4" y="0"/>
                    </a:moveTo>
                    <a:cubicBezTo>
                      <a:pt x="4" y="0"/>
                      <a:pt x="4" y="0"/>
                      <a:pt x="4" y="0"/>
                    </a:cubicBezTo>
                    <a:cubicBezTo>
                      <a:pt x="4" y="0"/>
                      <a:pt x="4" y="0"/>
                      <a:pt x="4" y="0"/>
                    </a:cubicBezTo>
                    <a:moveTo>
                      <a:pt x="6" y="0"/>
                    </a:moveTo>
                    <a:cubicBezTo>
                      <a:pt x="6" y="0"/>
                      <a:pt x="5" y="0"/>
                      <a:pt x="5" y="0"/>
                    </a:cubicBezTo>
                    <a:cubicBezTo>
                      <a:pt x="5" y="0"/>
                      <a:pt x="6" y="0"/>
                      <a:pt x="6" y="0"/>
                    </a:cubicBezTo>
                    <a:moveTo>
                      <a:pt x="8" y="0"/>
                    </a:moveTo>
                    <a:cubicBezTo>
                      <a:pt x="7" y="0"/>
                      <a:pt x="7" y="0"/>
                      <a:pt x="7" y="0"/>
                    </a:cubicBezTo>
                    <a:cubicBezTo>
                      <a:pt x="7" y="0"/>
                      <a:pt x="7" y="0"/>
                      <a:pt x="8" y="0"/>
                    </a:cubicBezTo>
                    <a:moveTo>
                      <a:pt x="9" y="0"/>
                    </a:moveTo>
                    <a:cubicBezTo>
                      <a:pt x="9" y="0"/>
                      <a:pt x="8" y="0"/>
                      <a:pt x="8" y="0"/>
                    </a:cubicBezTo>
                    <a:cubicBezTo>
                      <a:pt x="8" y="0"/>
                      <a:pt x="9" y="0"/>
                      <a:pt x="9" y="0"/>
                    </a:cubicBezTo>
                    <a:moveTo>
                      <a:pt x="11" y="0"/>
                    </a:moveTo>
                    <a:cubicBezTo>
                      <a:pt x="10" y="0"/>
                      <a:pt x="10" y="0"/>
                      <a:pt x="10" y="0"/>
                    </a:cubicBezTo>
                    <a:cubicBezTo>
                      <a:pt x="10" y="0"/>
                      <a:pt x="10" y="0"/>
                      <a:pt x="11" y="0"/>
                    </a:cubicBezTo>
                    <a:moveTo>
                      <a:pt x="14" y="0"/>
                    </a:moveTo>
                    <a:cubicBezTo>
                      <a:pt x="13" y="0"/>
                      <a:pt x="12" y="0"/>
                      <a:pt x="11" y="0"/>
                    </a:cubicBezTo>
                    <a:cubicBezTo>
                      <a:pt x="12" y="0"/>
                      <a:pt x="13" y="0"/>
                      <a:pt x="14" y="0"/>
                    </a:cubicBezTo>
                    <a:moveTo>
                      <a:pt x="16" y="0"/>
                    </a:moveTo>
                    <a:cubicBezTo>
                      <a:pt x="15" y="0"/>
                      <a:pt x="15" y="0"/>
                      <a:pt x="14" y="0"/>
                    </a:cubicBezTo>
                    <a:cubicBezTo>
                      <a:pt x="15" y="0"/>
                      <a:pt x="15" y="0"/>
                      <a:pt x="16" y="0"/>
                    </a:cubicBezTo>
                    <a:moveTo>
                      <a:pt x="17" y="0"/>
                    </a:moveTo>
                    <a:cubicBezTo>
                      <a:pt x="17" y="0"/>
                      <a:pt x="17" y="0"/>
                      <a:pt x="16" y="0"/>
                    </a:cubicBezTo>
                    <a:cubicBezTo>
                      <a:pt x="17" y="0"/>
                      <a:pt x="17" y="0"/>
                      <a:pt x="17" y="0"/>
                    </a:cubicBezTo>
                    <a:moveTo>
                      <a:pt x="19" y="0"/>
                    </a:moveTo>
                    <a:cubicBezTo>
                      <a:pt x="18" y="0"/>
                      <a:pt x="18" y="0"/>
                      <a:pt x="18" y="0"/>
                    </a:cubicBezTo>
                    <a:cubicBezTo>
                      <a:pt x="18" y="0"/>
                      <a:pt x="18" y="0"/>
                      <a:pt x="19" y="0"/>
                    </a:cubicBezTo>
                    <a:moveTo>
                      <a:pt x="20" y="0"/>
                    </a:moveTo>
                    <a:cubicBezTo>
                      <a:pt x="20" y="0"/>
                      <a:pt x="20" y="0"/>
                      <a:pt x="19" y="0"/>
                    </a:cubicBezTo>
                    <a:cubicBezTo>
                      <a:pt x="20" y="0"/>
                      <a:pt x="20" y="0"/>
                      <a:pt x="20" y="0"/>
                    </a:cubicBezTo>
                    <a:moveTo>
                      <a:pt x="22" y="0"/>
                    </a:moveTo>
                    <a:cubicBezTo>
                      <a:pt x="21" y="0"/>
                      <a:pt x="21" y="0"/>
                      <a:pt x="21" y="0"/>
                    </a:cubicBezTo>
                    <a:cubicBezTo>
                      <a:pt x="21" y="0"/>
                      <a:pt x="21" y="0"/>
                      <a:pt x="22" y="0"/>
                    </a:cubicBezTo>
                    <a:moveTo>
                      <a:pt x="23" y="0"/>
                    </a:moveTo>
                    <a:cubicBezTo>
                      <a:pt x="23" y="0"/>
                      <a:pt x="23" y="0"/>
                      <a:pt x="22" y="0"/>
                    </a:cubicBezTo>
                    <a:cubicBezTo>
                      <a:pt x="23" y="0"/>
                      <a:pt x="23" y="0"/>
                      <a:pt x="23" y="0"/>
                    </a:cubicBezTo>
                    <a:moveTo>
                      <a:pt x="27" y="0"/>
                    </a:moveTo>
                    <a:cubicBezTo>
                      <a:pt x="26" y="0"/>
                      <a:pt x="25" y="0"/>
                      <a:pt x="24" y="0"/>
                    </a:cubicBezTo>
                    <a:cubicBezTo>
                      <a:pt x="25" y="0"/>
                      <a:pt x="26" y="0"/>
                      <a:pt x="27" y="0"/>
                    </a:cubicBezTo>
                    <a:moveTo>
                      <a:pt x="28" y="0"/>
                    </a:moveTo>
                    <a:cubicBezTo>
                      <a:pt x="28" y="0"/>
                      <a:pt x="27" y="0"/>
                      <a:pt x="27" y="0"/>
                    </a:cubicBezTo>
                    <a:cubicBezTo>
                      <a:pt x="27" y="0"/>
                      <a:pt x="28" y="0"/>
                      <a:pt x="28" y="0"/>
                    </a:cubicBezTo>
                    <a:moveTo>
                      <a:pt x="30" y="0"/>
                    </a:moveTo>
                    <a:cubicBezTo>
                      <a:pt x="29" y="0"/>
                      <a:pt x="29" y="0"/>
                      <a:pt x="29" y="0"/>
                    </a:cubicBezTo>
                    <a:cubicBezTo>
                      <a:pt x="29" y="0"/>
                      <a:pt x="29" y="0"/>
                      <a:pt x="30" y="0"/>
                    </a:cubicBezTo>
                    <a:moveTo>
                      <a:pt x="31" y="0"/>
                    </a:moveTo>
                    <a:cubicBezTo>
                      <a:pt x="31" y="0"/>
                      <a:pt x="31" y="0"/>
                      <a:pt x="30" y="0"/>
                    </a:cubicBezTo>
                    <a:cubicBezTo>
                      <a:pt x="31" y="0"/>
                      <a:pt x="31" y="0"/>
                      <a:pt x="31" y="0"/>
                    </a:cubicBezTo>
                    <a:moveTo>
                      <a:pt x="33" y="0"/>
                    </a:moveTo>
                    <a:cubicBezTo>
                      <a:pt x="32" y="0"/>
                      <a:pt x="32" y="0"/>
                      <a:pt x="32" y="0"/>
                    </a:cubicBezTo>
                    <a:cubicBezTo>
                      <a:pt x="32" y="0"/>
                      <a:pt x="32" y="0"/>
                      <a:pt x="33" y="0"/>
                    </a:cubicBezTo>
                    <a:moveTo>
                      <a:pt x="34" y="0"/>
                    </a:moveTo>
                    <a:cubicBezTo>
                      <a:pt x="34" y="0"/>
                      <a:pt x="34" y="0"/>
                      <a:pt x="33" y="0"/>
                    </a:cubicBezTo>
                    <a:cubicBezTo>
                      <a:pt x="34" y="0"/>
                      <a:pt x="34" y="0"/>
                      <a:pt x="34" y="0"/>
                    </a:cubicBezTo>
                    <a:moveTo>
                      <a:pt x="36" y="0"/>
                    </a:moveTo>
                    <a:cubicBezTo>
                      <a:pt x="36" y="0"/>
                      <a:pt x="35" y="0"/>
                      <a:pt x="35" y="0"/>
                    </a:cubicBezTo>
                    <a:cubicBezTo>
                      <a:pt x="35" y="0"/>
                      <a:pt x="36" y="0"/>
                      <a:pt x="36" y="0"/>
                    </a:cubicBezTo>
                    <a:moveTo>
                      <a:pt x="39" y="1"/>
                    </a:moveTo>
                    <a:cubicBezTo>
                      <a:pt x="38" y="1"/>
                      <a:pt x="37" y="0"/>
                      <a:pt x="36" y="0"/>
                    </a:cubicBezTo>
                    <a:cubicBezTo>
                      <a:pt x="37" y="0"/>
                      <a:pt x="38" y="1"/>
                      <a:pt x="39" y="1"/>
                    </a:cubicBezTo>
                    <a:moveTo>
                      <a:pt x="41" y="1"/>
                    </a:moveTo>
                    <a:cubicBezTo>
                      <a:pt x="40" y="1"/>
                      <a:pt x="40" y="1"/>
                      <a:pt x="40" y="1"/>
                    </a:cubicBezTo>
                    <a:cubicBezTo>
                      <a:pt x="40" y="1"/>
                      <a:pt x="40" y="1"/>
                      <a:pt x="41" y="1"/>
                    </a:cubicBezTo>
                    <a:moveTo>
                      <a:pt x="42" y="1"/>
                    </a:moveTo>
                    <a:cubicBezTo>
                      <a:pt x="42" y="1"/>
                      <a:pt x="42" y="1"/>
                      <a:pt x="41" y="1"/>
                    </a:cubicBezTo>
                    <a:cubicBezTo>
                      <a:pt x="42" y="1"/>
                      <a:pt x="42" y="1"/>
                      <a:pt x="42" y="1"/>
                    </a:cubicBezTo>
                    <a:moveTo>
                      <a:pt x="44" y="1"/>
                    </a:moveTo>
                    <a:cubicBezTo>
                      <a:pt x="44" y="1"/>
                      <a:pt x="43" y="1"/>
                      <a:pt x="43" y="1"/>
                    </a:cubicBezTo>
                    <a:cubicBezTo>
                      <a:pt x="43" y="1"/>
                      <a:pt x="44" y="1"/>
                      <a:pt x="44" y="1"/>
                    </a:cubicBezTo>
                    <a:moveTo>
                      <a:pt x="46" y="1"/>
                    </a:moveTo>
                    <a:cubicBezTo>
                      <a:pt x="45" y="1"/>
                      <a:pt x="45" y="1"/>
                      <a:pt x="44" y="1"/>
                    </a:cubicBezTo>
                    <a:cubicBezTo>
                      <a:pt x="45" y="1"/>
                      <a:pt x="45" y="1"/>
                      <a:pt x="46" y="1"/>
                    </a:cubicBezTo>
                    <a:moveTo>
                      <a:pt x="47" y="1"/>
                    </a:moveTo>
                    <a:cubicBezTo>
                      <a:pt x="47" y="1"/>
                      <a:pt x="46" y="1"/>
                      <a:pt x="46" y="1"/>
                    </a:cubicBezTo>
                    <a:cubicBezTo>
                      <a:pt x="46" y="1"/>
                      <a:pt x="47" y="1"/>
                      <a:pt x="47" y="1"/>
                    </a:cubicBezTo>
                    <a:moveTo>
                      <a:pt x="54" y="1"/>
                    </a:moveTo>
                    <a:cubicBezTo>
                      <a:pt x="51" y="1"/>
                      <a:pt x="49" y="1"/>
                      <a:pt x="47" y="1"/>
                    </a:cubicBezTo>
                    <a:cubicBezTo>
                      <a:pt x="49" y="1"/>
                      <a:pt x="51" y="1"/>
                      <a:pt x="54" y="1"/>
                    </a:cubicBezTo>
                    <a:moveTo>
                      <a:pt x="55" y="1"/>
                    </a:moveTo>
                    <a:cubicBezTo>
                      <a:pt x="55" y="1"/>
                      <a:pt x="54" y="1"/>
                      <a:pt x="54" y="1"/>
                    </a:cubicBezTo>
                    <a:cubicBezTo>
                      <a:pt x="54" y="1"/>
                      <a:pt x="55" y="1"/>
                      <a:pt x="55" y="1"/>
                    </a:cubicBezTo>
                    <a:moveTo>
                      <a:pt x="57" y="1"/>
                    </a:moveTo>
                    <a:cubicBezTo>
                      <a:pt x="56" y="1"/>
                      <a:pt x="56" y="1"/>
                      <a:pt x="55" y="1"/>
                    </a:cubicBezTo>
                    <a:cubicBezTo>
                      <a:pt x="56" y="1"/>
                      <a:pt x="56" y="1"/>
                      <a:pt x="57" y="1"/>
                    </a:cubicBezTo>
                    <a:moveTo>
                      <a:pt x="673" y="318"/>
                    </a:moveTo>
                    <a:cubicBezTo>
                      <a:pt x="524" y="137"/>
                      <a:pt x="305" y="17"/>
                      <a:pt x="57" y="1"/>
                    </a:cubicBezTo>
                    <a:cubicBezTo>
                      <a:pt x="305" y="17"/>
                      <a:pt x="524" y="137"/>
                      <a:pt x="673" y="31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1" name="Google Shape;1581;p64"/>
              <p:cNvSpPr/>
              <p:nvPr/>
            </p:nvSpPr>
            <p:spPr>
              <a:xfrm>
                <a:off x="5530"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520" y="1680"/>
                      <a:pt x="397" y="1614"/>
                      <a:pt x="296" y="1524"/>
                    </a:cubicBezTo>
                    <a:cubicBezTo>
                      <a:pt x="227" y="1464"/>
                      <a:pt x="168" y="1393"/>
                      <a:pt x="121" y="1313"/>
                    </a:cubicBezTo>
                    <a:cubicBezTo>
                      <a:pt x="52" y="1197"/>
                      <a:pt x="9" y="1063"/>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2"/>
                      <a:pt x="1" y="902"/>
                      <a:pt x="1" y="902"/>
                    </a:cubicBezTo>
                    <a:cubicBezTo>
                      <a:pt x="1" y="901"/>
                      <a:pt x="1"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89"/>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4"/>
                      <a:pt x="0" y="884"/>
                      <a:pt x="0" y="884"/>
                    </a:cubicBezTo>
                    <a:cubicBezTo>
                      <a:pt x="0" y="884"/>
                      <a:pt x="0" y="884"/>
                      <a:pt x="0" y="884"/>
                    </a:cubicBezTo>
                    <a:cubicBezTo>
                      <a:pt x="0" y="883"/>
                      <a:pt x="0" y="883"/>
                      <a:pt x="0" y="883"/>
                    </a:cubicBezTo>
                    <a:cubicBezTo>
                      <a:pt x="0" y="882"/>
                      <a:pt x="0" y="882"/>
                      <a:pt x="0" y="882"/>
                    </a:cubicBezTo>
                    <a:cubicBezTo>
                      <a:pt x="0" y="882"/>
                      <a:pt x="0" y="882"/>
                      <a:pt x="0" y="882"/>
                    </a:cubicBezTo>
                    <a:cubicBezTo>
                      <a:pt x="0" y="881"/>
                      <a:pt x="0" y="881"/>
                      <a:pt x="0" y="881"/>
                    </a:cubicBezTo>
                    <a:cubicBezTo>
                      <a:pt x="0" y="881"/>
                      <a:pt x="0" y="880"/>
                      <a:pt x="0" y="880"/>
                    </a:cubicBezTo>
                    <a:cubicBezTo>
                      <a:pt x="0" y="879"/>
                      <a:pt x="0" y="879"/>
                      <a:pt x="0" y="879"/>
                    </a:cubicBezTo>
                    <a:cubicBezTo>
                      <a:pt x="0" y="879"/>
                      <a:pt x="0" y="879"/>
                      <a:pt x="0" y="879"/>
                    </a:cubicBezTo>
                    <a:cubicBezTo>
                      <a:pt x="0" y="879"/>
                      <a:pt x="0" y="878"/>
                      <a:pt x="0" y="878"/>
                    </a:cubicBezTo>
                    <a:cubicBezTo>
                      <a:pt x="0" y="877"/>
                      <a:pt x="0" y="877"/>
                      <a:pt x="0" y="877"/>
                    </a:cubicBezTo>
                    <a:cubicBezTo>
                      <a:pt x="0" y="877"/>
                      <a:pt x="0" y="877"/>
                      <a:pt x="0" y="876"/>
                    </a:cubicBezTo>
                    <a:cubicBezTo>
                      <a:pt x="0" y="876"/>
                      <a:pt x="0" y="876"/>
                      <a:pt x="0" y="876"/>
                    </a:cubicBezTo>
                    <a:cubicBezTo>
                      <a:pt x="0" y="875"/>
                      <a:pt x="0" y="875"/>
                      <a:pt x="0" y="875"/>
                    </a:cubicBezTo>
                    <a:cubicBezTo>
                      <a:pt x="0" y="875"/>
                      <a:pt x="0" y="875"/>
                      <a:pt x="0" y="875"/>
                    </a:cubicBezTo>
                    <a:cubicBezTo>
                      <a:pt x="0" y="874"/>
                      <a:pt x="0" y="874"/>
                      <a:pt x="0" y="874"/>
                    </a:cubicBezTo>
                    <a:cubicBezTo>
                      <a:pt x="0" y="873"/>
                      <a:pt x="0" y="873"/>
                      <a:pt x="0" y="873"/>
                    </a:cubicBezTo>
                    <a:cubicBezTo>
                      <a:pt x="0" y="872"/>
                      <a:pt x="0" y="872"/>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5" y="0"/>
                    </a:cubicBezTo>
                    <a:cubicBezTo>
                      <a:pt x="875" y="0"/>
                      <a:pt x="875" y="0"/>
                      <a:pt x="875" y="0"/>
                    </a:cubicBezTo>
                    <a:cubicBezTo>
                      <a:pt x="876" y="0"/>
                      <a:pt x="876" y="0"/>
                      <a:pt x="876" y="0"/>
                    </a:cubicBezTo>
                    <a:cubicBezTo>
                      <a:pt x="876" y="0"/>
                      <a:pt x="877" y="0"/>
                      <a:pt x="877" y="0"/>
                    </a:cubicBezTo>
                    <a:cubicBezTo>
                      <a:pt x="877" y="0"/>
                      <a:pt x="877" y="0"/>
                      <a:pt x="878" y="0"/>
                    </a:cubicBezTo>
                    <a:cubicBezTo>
                      <a:pt x="878" y="0"/>
                      <a:pt x="878" y="0"/>
                      <a:pt x="879" y="0"/>
                    </a:cubicBezTo>
                    <a:cubicBezTo>
                      <a:pt x="879" y="0"/>
                      <a:pt x="879" y="0"/>
                      <a:pt x="879" y="0"/>
                    </a:cubicBezTo>
                    <a:cubicBezTo>
                      <a:pt x="879" y="0"/>
                      <a:pt x="880" y="0"/>
                      <a:pt x="880" y="0"/>
                    </a:cubicBezTo>
                    <a:cubicBezTo>
                      <a:pt x="880" y="0"/>
                      <a:pt x="880" y="0"/>
                      <a:pt x="881" y="0"/>
                    </a:cubicBezTo>
                    <a:cubicBezTo>
                      <a:pt x="881" y="0"/>
                      <a:pt x="881" y="0"/>
                      <a:pt x="882" y="0"/>
                    </a:cubicBezTo>
                    <a:cubicBezTo>
                      <a:pt x="882" y="0"/>
                      <a:pt x="882" y="0"/>
                      <a:pt x="882" y="0"/>
                    </a:cubicBezTo>
                    <a:cubicBezTo>
                      <a:pt x="883" y="0"/>
                      <a:pt x="884" y="0"/>
                      <a:pt x="885" y="0"/>
                    </a:cubicBezTo>
                    <a:cubicBezTo>
                      <a:pt x="885" y="0"/>
                      <a:pt x="885" y="0"/>
                      <a:pt x="885" y="0"/>
                    </a:cubicBezTo>
                    <a:cubicBezTo>
                      <a:pt x="886" y="0"/>
                      <a:pt x="886" y="0"/>
                      <a:pt x="887" y="0"/>
                    </a:cubicBezTo>
                    <a:cubicBezTo>
                      <a:pt x="887" y="0"/>
                      <a:pt x="887" y="0"/>
                      <a:pt x="887" y="0"/>
                    </a:cubicBezTo>
                    <a:cubicBezTo>
                      <a:pt x="888" y="0"/>
                      <a:pt x="888" y="0"/>
                      <a:pt x="888" y="0"/>
                    </a:cubicBezTo>
                    <a:cubicBezTo>
                      <a:pt x="888" y="0"/>
                      <a:pt x="888" y="0"/>
                      <a:pt x="889" y="0"/>
                    </a:cubicBezTo>
                    <a:cubicBezTo>
                      <a:pt x="889" y="0"/>
                      <a:pt x="889" y="0"/>
                      <a:pt x="890" y="0"/>
                    </a:cubicBezTo>
                    <a:cubicBezTo>
                      <a:pt x="890" y="0"/>
                      <a:pt x="890" y="0"/>
                      <a:pt x="890" y="0"/>
                    </a:cubicBezTo>
                    <a:cubicBezTo>
                      <a:pt x="891" y="0"/>
                      <a:pt x="891" y="0"/>
                      <a:pt x="891" y="0"/>
                    </a:cubicBezTo>
                    <a:cubicBezTo>
                      <a:pt x="891" y="0"/>
                      <a:pt x="892" y="0"/>
                      <a:pt x="892" y="0"/>
                    </a:cubicBezTo>
                    <a:cubicBezTo>
                      <a:pt x="892" y="0"/>
                      <a:pt x="892" y="0"/>
                      <a:pt x="893" y="0"/>
                    </a:cubicBezTo>
                    <a:cubicBezTo>
                      <a:pt x="893" y="0"/>
                      <a:pt x="893" y="0"/>
                      <a:pt x="893" y="0"/>
                    </a:cubicBezTo>
                    <a:cubicBezTo>
                      <a:pt x="894" y="0"/>
                      <a:pt x="894" y="0"/>
                      <a:pt x="894" y="0"/>
                    </a:cubicBezTo>
                    <a:cubicBezTo>
                      <a:pt x="894" y="0"/>
                      <a:pt x="895" y="0"/>
                      <a:pt x="895" y="0"/>
                    </a:cubicBezTo>
                    <a:cubicBezTo>
                      <a:pt x="896" y="0"/>
                      <a:pt x="897" y="0"/>
                      <a:pt x="898" y="0"/>
                    </a:cubicBezTo>
                    <a:cubicBezTo>
                      <a:pt x="898" y="0"/>
                      <a:pt x="898" y="0"/>
                      <a:pt x="898" y="0"/>
                    </a:cubicBezTo>
                    <a:cubicBezTo>
                      <a:pt x="898" y="0"/>
                      <a:pt x="899" y="0"/>
                      <a:pt x="899" y="0"/>
                    </a:cubicBezTo>
                    <a:cubicBezTo>
                      <a:pt x="899" y="0"/>
                      <a:pt x="900" y="0"/>
                      <a:pt x="900" y="0"/>
                    </a:cubicBezTo>
                    <a:cubicBezTo>
                      <a:pt x="900" y="0"/>
                      <a:pt x="900" y="0"/>
                      <a:pt x="901" y="0"/>
                    </a:cubicBezTo>
                    <a:cubicBezTo>
                      <a:pt x="901" y="0"/>
                      <a:pt x="901" y="0"/>
                      <a:pt x="901" y="0"/>
                    </a:cubicBezTo>
                    <a:cubicBezTo>
                      <a:pt x="902" y="0"/>
                      <a:pt x="902" y="0"/>
                      <a:pt x="902" y="0"/>
                    </a:cubicBezTo>
                    <a:cubicBezTo>
                      <a:pt x="903" y="0"/>
                      <a:pt x="903" y="0"/>
                      <a:pt x="903" y="0"/>
                    </a:cubicBezTo>
                    <a:cubicBezTo>
                      <a:pt x="903" y="0"/>
                      <a:pt x="903" y="0"/>
                      <a:pt x="904" y="0"/>
                    </a:cubicBezTo>
                    <a:cubicBezTo>
                      <a:pt x="904" y="0"/>
                      <a:pt x="904" y="0"/>
                      <a:pt x="904" y="0"/>
                    </a:cubicBezTo>
                    <a:cubicBezTo>
                      <a:pt x="905" y="0"/>
                      <a:pt x="905" y="0"/>
                      <a:pt x="905" y="0"/>
                    </a:cubicBezTo>
                    <a:cubicBezTo>
                      <a:pt x="906" y="0"/>
                      <a:pt x="906" y="0"/>
                      <a:pt x="906" y="0"/>
                    </a:cubicBezTo>
                    <a:cubicBezTo>
                      <a:pt x="906" y="0"/>
                      <a:pt x="907" y="0"/>
                      <a:pt x="907" y="0"/>
                    </a:cubicBezTo>
                    <a:cubicBezTo>
                      <a:pt x="908" y="0"/>
                      <a:pt x="909" y="1"/>
                      <a:pt x="910" y="1"/>
                    </a:cubicBezTo>
                    <a:cubicBezTo>
                      <a:pt x="911" y="1"/>
                      <a:pt x="911" y="1"/>
                      <a:pt x="911" y="1"/>
                    </a:cubicBezTo>
                    <a:cubicBezTo>
                      <a:pt x="911" y="1"/>
                      <a:pt x="911" y="1"/>
                      <a:pt x="912" y="1"/>
                    </a:cubicBezTo>
                    <a:cubicBezTo>
                      <a:pt x="912" y="1"/>
                      <a:pt x="912" y="1"/>
                      <a:pt x="912" y="1"/>
                    </a:cubicBezTo>
                    <a:cubicBezTo>
                      <a:pt x="913" y="1"/>
                      <a:pt x="913" y="1"/>
                      <a:pt x="913" y="1"/>
                    </a:cubicBezTo>
                    <a:cubicBezTo>
                      <a:pt x="914" y="1"/>
                      <a:pt x="914" y="1"/>
                      <a:pt x="914" y="1"/>
                    </a:cubicBezTo>
                    <a:cubicBezTo>
                      <a:pt x="914" y="1"/>
                      <a:pt x="915" y="1"/>
                      <a:pt x="915" y="1"/>
                    </a:cubicBezTo>
                    <a:cubicBezTo>
                      <a:pt x="915" y="1"/>
                      <a:pt x="915" y="1"/>
                      <a:pt x="915" y="1"/>
                    </a:cubicBezTo>
                    <a:cubicBezTo>
                      <a:pt x="916" y="1"/>
                      <a:pt x="916" y="1"/>
                      <a:pt x="917" y="1"/>
                    </a:cubicBezTo>
                    <a:cubicBezTo>
                      <a:pt x="917" y="1"/>
                      <a:pt x="917" y="1"/>
                      <a:pt x="917" y="1"/>
                    </a:cubicBezTo>
                    <a:cubicBezTo>
                      <a:pt x="917" y="1"/>
                      <a:pt x="918" y="1"/>
                      <a:pt x="918" y="1"/>
                    </a:cubicBezTo>
                    <a:cubicBezTo>
                      <a:pt x="920" y="1"/>
                      <a:pt x="922" y="1"/>
                      <a:pt x="925" y="1"/>
                    </a:cubicBezTo>
                    <a:cubicBezTo>
                      <a:pt x="925" y="1"/>
                      <a:pt x="926" y="1"/>
                      <a:pt x="926" y="1"/>
                    </a:cubicBezTo>
                    <a:cubicBezTo>
                      <a:pt x="927" y="1"/>
                      <a:pt x="927" y="1"/>
                      <a:pt x="928" y="2"/>
                    </a:cubicBezTo>
                    <a:cubicBezTo>
                      <a:pt x="1176" y="17"/>
                      <a:pt x="1395" y="137"/>
                      <a:pt x="1544" y="317"/>
                    </a:cubicBezTo>
                    <a:cubicBezTo>
                      <a:pt x="1380" y="374"/>
                      <a:pt x="1306" y="547"/>
                      <a:pt x="1306" y="751"/>
                    </a:cubicBezTo>
                    <a:cubicBezTo>
                      <a:pt x="1306" y="1002"/>
                      <a:pt x="1418" y="1205"/>
                      <a:pt x="1668" y="1205"/>
                    </a:cubicBezTo>
                    <a:cubicBezTo>
                      <a:pt x="1670" y="1205"/>
                      <a:pt x="1673" y="1205"/>
                      <a:pt x="1675" y="1205"/>
                    </a:cubicBezTo>
                    <a:cubicBezTo>
                      <a:pt x="1628" y="1317"/>
                      <a:pt x="1559" y="1418"/>
                      <a:pt x="1472" y="1501"/>
                    </a:cubicBezTo>
                    <a:cubicBezTo>
                      <a:pt x="1393" y="1576"/>
                      <a:pt x="1301" y="1636"/>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6" y="1578"/>
                      <a:pt x="806" y="1578"/>
                    </a:cubicBezTo>
                    <a:cubicBezTo>
                      <a:pt x="694" y="1385"/>
                      <a:pt x="545"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2" name="Google Shape;1582;p64"/>
              <p:cNvSpPr/>
              <p:nvPr/>
            </p:nvSpPr>
            <p:spPr>
              <a:xfrm>
                <a:off x="6107"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20" y="0"/>
                      <a:pt x="120" y="0"/>
                    </a:cubicBezTo>
                    <a:cubicBezTo>
                      <a:pt x="120"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59"/>
                      <a:pt x="577" y="459"/>
                      <a:pt x="577" y="459"/>
                    </a:cubicBezTo>
                    <a:cubicBezTo>
                      <a:pt x="577" y="460"/>
                      <a:pt x="577" y="460"/>
                      <a:pt x="577" y="460"/>
                    </a:cubicBezTo>
                    <a:moveTo>
                      <a:pt x="577" y="461"/>
                    </a:moveTo>
                    <a:cubicBezTo>
                      <a:pt x="577" y="461"/>
                      <a:pt x="577" y="461"/>
                      <a:pt x="577" y="461"/>
                    </a:cubicBezTo>
                    <a:cubicBezTo>
                      <a:pt x="577" y="461"/>
                      <a:pt x="577" y="461"/>
                      <a:pt x="577" y="461"/>
                    </a:cubicBezTo>
                    <a:moveTo>
                      <a:pt x="577" y="463"/>
                    </a:moveTo>
                    <a:cubicBezTo>
                      <a:pt x="577" y="462"/>
                      <a:pt x="577" y="462"/>
                      <a:pt x="577" y="462"/>
                    </a:cubicBezTo>
                    <a:cubicBezTo>
                      <a:pt x="577" y="463"/>
                      <a:pt x="577" y="463"/>
                      <a:pt x="577" y="463"/>
                    </a:cubicBezTo>
                    <a:moveTo>
                      <a:pt x="577" y="464"/>
                    </a:moveTo>
                    <a:cubicBezTo>
                      <a:pt x="577" y="463"/>
                      <a:pt x="577" y="463"/>
                      <a:pt x="577" y="463"/>
                    </a:cubicBezTo>
                    <a:cubicBezTo>
                      <a:pt x="577" y="464"/>
                      <a:pt x="577" y="464"/>
                      <a:pt x="577" y="464"/>
                    </a:cubicBezTo>
                    <a:moveTo>
                      <a:pt x="577" y="466"/>
                    </a:moveTo>
                    <a:cubicBezTo>
                      <a:pt x="577" y="465"/>
                      <a:pt x="577" y="465"/>
                      <a:pt x="577" y="465"/>
                    </a:cubicBezTo>
                    <a:cubicBezTo>
                      <a:pt x="577" y="466"/>
                      <a:pt x="577" y="466"/>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9"/>
                      <a:pt x="577" y="469"/>
                      <a:pt x="577" y="469"/>
                    </a:cubicBezTo>
                    <a:moveTo>
                      <a:pt x="577" y="470"/>
                    </a:moveTo>
                    <a:cubicBezTo>
                      <a:pt x="577" y="469"/>
                      <a:pt x="577" y="469"/>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2"/>
                      <a:pt x="577" y="472"/>
                      <a:pt x="577" y="472"/>
                    </a:cubicBezTo>
                    <a:cubicBezTo>
                      <a:pt x="577" y="473"/>
                      <a:pt x="577" y="473"/>
                      <a:pt x="577" y="473"/>
                    </a:cubicBezTo>
                    <a:moveTo>
                      <a:pt x="577" y="474"/>
                    </a:moveTo>
                    <a:cubicBezTo>
                      <a:pt x="577" y="474"/>
                      <a:pt x="577" y="474"/>
                      <a:pt x="577" y="474"/>
                    </a:cubicBezTo>
                    <a:cubicBezTo>
                      <a:pt x="577" y="474"/>
                      <a:pt x="577" y="474"/>
                      <a:pt x="577" y="474"/>
                    </a:cubicBezTo>
                    <a:moveTo>
                      <a:pt x="577" y="476"/>
                    </a:moveTo>
                    <a:cubicBezTo>
                      <a:pt x="577" y="475"/>
                      <a:pt x="577" y="475"/>
                      <a:pt x="577" y="475"/>
                    </a:cubicBezTo>
                    <a:cubicBezTo>
                      <a:pt x="577" y="476"/>
                      <a:pt x="577" y="476"/>
                      <a:pt x="577" y="476"/>
                    </a:cubicBezTo>
                    <a:moveTo>
                      <a:pt x="577" y="477"/>
                    </a:moveTo>
                    <a:cubicBezTo>
                      <a:pt x="577" y="476"/>
                      <a:pt x="577" y="476"/>
                      <a:pt x="577" y="476"/>
                    </a:cubicBezTo>
                    <a:cubicBezTo>
                      <a:pt x="577" y="477"/>
                      <a:pt x="577" y="477"/>
                      <a:pt x="577" y="477"/>
                    </a:cubicBezTo>
                    <a:moveTo>
                      <a:pt x="577" y="479"/>
                    </a:moveTo>
                    <a:cubicBezTo>
                      <a:pt x="577" y="478"/>
                      <a:pt x="577" y="478"/>
                      <a:pt x="577" y="478"/>
                    </a:cubicBezTo>
                    <a:cubicBezTo>
                      <a:pt x="577" y="479"/>
                      <a:pt x="577" y="479"/>
                      <a:pt x="577" y="479"/>
                    </a:cubicBezTo>
                    <a:moveTo>
                      <a:pt x="577" y="480"/>
                    </a:moveTo>
                    <a:cubicBezTo>
                      <a:pt x="577" y="479"/>
                      <a:pt x="577" y="479"/>
                      <a:pt x="577" y="479"/>
                    </a:cubicBezTo>
                    <a:cubicBezTo>
                      <a:pt x="577" y="480"/>
                      <a:pt x="577" y="480"/>
                      <a:pt x="577" y="480"/>
                    </a:cubicBezTo>
                    <a:moveTo>
                      <a:pt x="576" y="482"/>
                    </a:moveTo>
                    <a:cubicBezTo>
                      <a:pt x="576" y="481"/>
                      <a:pt x="576" y="481"/>
                      <a:pt x="576" y="481"/>
                    </a:cubicBezTo>
                    <a:cubicBezTo>
                      <a:pt x="576" y="482"/>
                      <a:pt x="576" y="482"/>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5"/>
                      <a:pt x="576" y="485"/>
                      <a:pt x="576" y="485"/>
                    </a:cubicBezTo>
                    <a:moveTo>
                      <a:pt x="576" y="486"/>
                    </a:moveTo>
                    <a:cubicBezTo>
                      <a:pt x="576" y="486"/>
                      <a:pt x="576" y="485"/>
                      <a:pt x="576" y="485"/>
                    </a:cubicBezTo>
                    <a:cubicBezTo>
                      <a:pt x="576" y="485"/>
                      <a:pt x="576" y="486"/>
                      <a:pt x="576" y="486"/>
                    </a:cubicBezTo>
                    <a:moveTo>
                      <a:pt x="576" y="487"/>
                    </a:moveTo>
                    <a:cubicBezTo>
                      <a:pt x="576" y="487"/>
                      <a:pt x="576" y="487"/>
                      <a:pt x="576" y="486"/>
                    </a:cubicBezTo>
                    <a:cubicBezTo>
                      <a:pt x="576" y="487"/>
                      <a:pt x="576" y="487"/>
                      <a:pt x="576" y="487"/>
                    </a:cubicBezTo>
                    <a:moveTo>
                      <a:pt x="576" y="489"/>
                    </a:moveTo>
                    <a:cubicBezTo>
                      <a:pt x="576" y="488"/>
                      <a:pt x="576" y="488"/>
                      <a:pt x="576" y="488"/>
                    </a:cubicBezTo>
                    <a:cubicBezTo>
                      <a:pt x="576" y="489"/>
                      <a:pt x="576" y="489"/>
                      <a:pt x="576" y="489"/>
                    </a:cubicBezTo>
                    <a:moveTo>
                      <a:pt x="576" y="490"/>
                    </a:moveTo>
                    <a:cubicBezTo>
                      <a:pt x="576" y="490"/>
                      <a:pt x="576" y="490"/>
                      <a:pt x="576" y="489"/>
                    </a:cubicBezTo>
                    <a:cubicBezTo>
                      <a:pt x="576" y="490"/>
                      <a:pt x="576" y="490"/>
                      <a:pt x="576" y="490"/>
                    </a:cubicBezTo>
                    <a:moveTo>
                      <a:pt x="576" y="492"/>
                    </a:moveTo>
                    <a:cubicBezTo>
                      <a:pt x="576" y="491"/>
                      <a:pt x="576" y="491"/>
                      <a:pt x="576" y="491"/>
                    </a:cubicBezTo>
                    <a:cubicBezTo>
                      <a:pt x="576" y="491"/>
                      <a:pt x="576" y="491"/>
                      <a:pt x="576" y="492"/>
                    </a:cubicBezTo>
                    <a:moveTo>
                      <a:pt x="576" y="493"/>
                    </a:moveTo>
                    <a:cubicBezTo>
                      <a:pt x="576" y="493"/>
                      <a:pt x="576" y="493"/>
                      <a:pt x="576" y="492"/>
                    </a:cubicBezTo>
                    <a:cubicBezTo>
                      <a:pt x="576" y="493"/>
                      <a:pt x="576" y="493"/>
                      <a:pt x="576" y="493"/>
                    </a:cubicBezTo>
                    <a:moveTo>
                      <a:pt x="576" y="495"/>
                    </a:moveTo>
                    <a:cubicBezTo>
                      <a:pt x="576" y="494"/>
                      <a:pt x="576" y="494"/>
                      <a:pt x="576" y="494"/>
                    </a:cubicBezTo>
                    <a:cubicBezTo>
                      <a:pt x="576" y="495"/>
                      <a:pt x="576" y="495"/>
                      <a:pt x="576" y="495"/>
                    </a:cubicBezTo>
                    <a:moveTo>
                      <a:pt x="575" y="496"/>
                    </a:moveTo>
                    <a:cubicBezTo>
                      <a:pt x="575" y="495"/>
                      <a:pt x="575" y="495"/>
                      <a:pt x="575" y="495"/>
                    </a:cubicBezTo>
                    <a:cubicBezTo>
                      <a:pt x="575" y="496"/>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575" y="503"/>
                    </a:moveTo>
                    <a:cubicBezTo>
                      <a:pt x="575" y="503"/>
                      <a:pt x="575" y="502"/>
                      <a:pt x="575" y="502"/>
                    </a:cubicBezTo>
                    <a:cubicBezTo>
                      <a:pt x="575" y="502"/>
                      <a:pt x="575" y="503"/>
                      <a:pt x="575" y="503"/>
                    </a:cubicBezTo>
                    <a:moveTo>
                      <a:pt x="574" y="505"/>
                    </a:moveTo>
                    <a:cubicBezTo>
                      <a:pt x="574" y="504"/>
                      <a:pt x="575" y="504"/>
                      <a:pt x="575" y="503"/>
                    </a:cubicBezTo>
                    <a:cubicBezTo>
                      <a:pt x="575" y="504"/>
                      <a:pt x="574" y="504"/>
                      <a:pt x="574" y="505"/>
                    </a:cubicBezTo>
                    <a:moveTo>
                      <a:pt x="131" y="907"/>
                    </a:moveTo>
                    <a:cubicBezTo>
                      <a:pt x="131" y="907"/>
                      <a:pt x="131" y="907"/>
                      <a:pt x="131" y="907"/>
                    </a:cubicBezTo>
                    <a:cubicBezTo>
                      <a:pt x="361" y="903"/>
                      <a:pt x="549" y="729"/>
                      <a:pt x="574" y="505"/>
                    </a:cubicBezTo>
                    <a:cubicBezTo>
                      <a:pt x="549" y="729"/>
                      <a:pt x="361" y="903"/>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64"/>
              <p:cNvSpPr/>
              <p:nvPr/>
            </p:nvSpPr>
            <p:spPr>
              <a:xfrm>
                <a:off x="6018" y="1661"/>
                <a:ext cx="305" cy="339"/>
              </a:xfrm>
              <a:custGeom>
                <a:avLst/>
                <a:gdLst/>
                <a:ahLst/>
                <a:cxnLst/>
                <a:rect l="l" t="t" r="r" b="b"/>
                <a:pathLst>
                  <a:path w="815" h="907" extrusionOk="0">
                    <a:moveTo>
                      <a:pt x="362" y="907"/>
                    </a:moveTo>
                    <a:cubicBezTo>
                      <a:pt x="112" y="907"/>
                      <a:pt x="0" y="704"/>
                      <a:pt x="0" y="453"/>
                    </a:cubicBezTo>
                    <a:cubicBezTo>
                      <a:pt x="0" y="249"/>
                      <a:pt x="74" y="76"/>
                      <a:pt x="238" y="20"/>
                    </a:cubicBezTo>
                    <a:cubicBezTo>
                      <a:pt x="238" y="20"/>
                      <a:pt x="238" y="20"/>
                      <a:pt x="238" y="20"/>
                    </a:cubicBezTo>
                    <a:cubicBezTo>
                      <a:pt x="273" y="7"/>
                      <a:pt x="312" y="1"/>
                      <a:pt x="355" y="0"/>
                    </a:cubicBezTo>
                    <a:cubicBezTo>
                      <a:pt x="355" y="0"/>
                      <a:pt x="356" y="0"/>
                      <a:pt x="356" y="0"/>
                    </a:cubicBezTo>
                    <a:cubicBezTo>
                      <a:pt x="356" y="0"/>
                      <a:pt x="356" y="0"/>
                      <a:pt x="356" y="0"/>
                    </a:cubicBezTo>
                    <a:cubicBezTo>
                      <a:pt x="357" y="0"/>
                      <a:pt x="357" y="0"/>
                      <a:pt x="357" y="0"/>
                    </a:cubicBezTo>
                    <a:cubicBezTo>
                      <a:pt x="357" y="0"/>
                      <a:pt x="358"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2" y="0"/>
                      <a:pt x="362" y="0"/>
                    </a:cubicBezTo>
                    <a:cubicBezTo>
                      <a:pt x="612" y="0"/>
                      <a:pt x="815" y="203"/>
                      <a:pt x="815" y="453"/>
                    </a:cubicBezTo>
                    <a:cubicBezTo>
                      <a:pt x="815" y="455"/>
                      <a:pt x="815" y="455"/>
                      <a:pt x="815" y="455"/>
                    </a:cubicBezTo>
                    <a:cubicBezTo>
                      <a:pt x="815" y="455"/>
                      <a:pt x="815" y="455"/>
                      <a:pt x="815" y="455"/>
                    </a:cubicBezTo>
                    <a:cubicBezTo>
                      <a:pt x="815" y="456"/>
                      <a:pt x="815" y="456"/>
                      <a:pt x="815" y="456"/>
                    </a:cubicBezTo>
                    <a:cubicBezTo>
                      <a:pt x="815" y="457"/>
                      <a:pt x="815" y="457"/>
                      <a:pt x="815" y="457"/>
                    </a:cubicBezTo>
                    <a:cubicBezTo>
                      <a:pt x="815" y="458"/>
                      <a:pt x="815" y="458"/>
                      <a:pt x="815" y="458"/>
                    </a:cubicBezTo>
                    <a:cubicBezTo>
                      <a:pt x="815" y="458"/>
                      <a:pt x="815" y="458"/>
                      <a:pt x="815" y="458"/>
                    </a:cubicBezTo>
                    <a:cubicBezTo>
                      <a:pt x="815" y="459"/>
                      <a:pt x="815" y="459"/>
                      <a:pt x="815" y="459"/>
                    </a:cubicBezTo>
                    <a:cubicBezTo>
                      <a:pt x="815" y="460"/>
                      <a:pt x="815" y="460"/>
                      <a:pt x="815" y="460"/>
                    </a:cubicBezTo>
                    <a:cubicBezTo>
                      <a:pt x="815" y="461"/>
                      <a:pt x="815" y="461"/>
                      <a:pt x="815" y="461"/>
                    </a:cubicBezTo>
                    <a:cubicBezTo>
                      <a:pt x="815" y="461"/>
                      <a:pt x="815" y="461"/>
                      <a:pt x="815" y="461"/>
                    </a:cubicBezTo>
                    <a:cubicBezTo>
                      <a:pt x="815" y="462"/>
                      <a:pt x="815" y="462"/>
                      <a:pt x="815" y="462"/>
                    </a:cubicBezTo>
                    <a:cubicBezTo>
                      <a:pt x="815" y="463"/>
                      <a:pt x="815" y="463"/>
                      <a:pt x="815" y="463"/>
                    </a:cubicBezTo>
                    <a:cubicBezTo>
                      <a:pt x="815" y="463"/>
                      <a:pt x="815" y="463"/>
                      <a:pt x="815" y="463"/>
                    </a:cubicBezTo>
                    <a:cubicBezTo>
                      <a:pt x="815" y="464"/>
                      <a:pt x="815" y="464"/>
                      <a:pt x="815" y="464"/>
                    </a:cubicBezTo>
                    <a:cubicBezTo>
                      <a:pt x="815" y="465"/>
                      <a:pt x="815" y="465"/>
                      <a:pt x="815" y="465"/>
                    </a:cubicBezTo>
                    <a:cubicBezTo>
                      <a:pt x="815" y="466"/>
                      <a:pt x="815" y="466"/>
                      <a:pt x="815" y="466"/>
                    </a:cubicBezTo>
                    <a:cubicBezTo>
                      <a:pt x="815" y="466"/>
                      <a:pt x="815" y="466"/>
                      <a:pt x="815" y="466"/>
                    </a:cubicBezTo>
                    <a:cubicBezTo>
                      <a:pt x="815" y="467"/>
                      <a:pt x="815" y="467"/>
                      <a:pt x="815" y="467"/>
                    </a:cubicBezTo>
                    <a:cubicBezTo>
                      <a:pt x="815" y="468"/>
                      <a:pt x="815" y="468"/>
                      <a:pt x="815" y="468"/>
                    </a:cubicBezTo>
                    <a:cubicBezTo>
                      <a:pt x="815" y="469"/>
                      <a:pt x="815" y="469"/>
                      <a:pt x="815" y="469"/>
                    </a:cubicBezTo>
                    <a:cubicBezTo>
                      <a:pt x="815" y="469"/>
                      <a:pt x="815" y="469"/>
                      <a:pt x="815" y="469"/>
                    </a:cubicBezTo>
                    <a:cubicBezTo>
                      <a:pt x="815" y="470"/>
                      <a:pt x="815" y="470"/>
                      <a:pt x="815" y="470"/>
                    </a:cubicBezTo>
                    <a:cubicBezTo>
                      <a:pt x="815" y="471"/>
                      <a:pt x="815" y="471"/>
                      <a:pt x="815" y="471"/>
                    </a:cubicBezTo>
                    <a:cubicBezTo>
                      <a:pt x="815" y="471"/>
                      <a:pt x="815" y="471"/>
                      <a:pt x="815" y="472"/>
                    </a:cubicBezTo>
                    <a:cubicBezTo>
                      <a:pt x="815" y="472"/>
                      <a:pt x="815" y="472"/>
                      <a:pt x="815" y="472"/>
                    </a:cubicBezTo>
                    <a:cubicBezTo>
                      <a:pt x="815" y="473"/>
                      <a:pt x="815" y="473"/>
                      <a:pt x="815" y="473"/>
                    </a:cubicBezTo>
                    <a:cubicBezTo>
                      <a:pt x="815" y="474"/>
                      <a:pt x="815" y="474"/>
                      <a:pt x="815" y="474"/>
                    </a:cubicBezTo>
                    <a:cubicBezTo>
                      <a:pt x="815" y="474"/>
                      <a:pt x="815" y="474"/>
                      <a:pt x="815" y="474"/>
                    </a:cubicBezTo>
                    <a:cubicBezTo>
                      <a:pt x="815" y="475"/>
                      <a:pt x="815" y="475"/>
                      <a:pt x="815" y="475"/>
                    </a:cubicBezTo>
                    <a:cubicBezTo>
                      <a:pt x="815" y="476"/>
                      <a:pt x="815" y="476"/>
                      <a:pt x="815" y="476"/>
                    </a:cubicBezTo>
                    <a:cubicBezTo>
                      <a:pt x="815" y="476"/>
                      <a:pt x="815" y="476"/>
                      <a:pt x="815" y="476"/>
                    </a:cubicBezTo>
                    <a:cubicBezTo>
                      <a:pt x="815" y="477"/>
                      <a:pt x="815" y="477"/>
                      <a:pt x="815" y="477"/>
                    </a:cubicBezTo>
                    <a:cubicBezTo>
                      <a:pt x="815" y="478"/>
                      <a:pt x="815" y="478"/>
                      <a:pt x="815" y="478"/>
                    </a:cubicBezTo>
                    <a:cubicBezTo>
                      <a:pt x="815" y="479"/>
                      <a:pt x="815" y="479"/>
                      <a:pt x="815" y="479"/>
                    </a:cubicBezTo>
                    <a:cubicBezTo>
                      <a:pt x="815" y="479"/>
                      <a:pt x="815" y="479"/>
                      <a:pt x="815" y="479"/>
                    </a:cubicBezTo>
                    <a:cubicBezTo>
                      <a:pt x="815" y="480"/>
                      <a:pt x="815" y="480"/>
                      <a:pt x="815" y="480"/>
                    </a:cubicBezTo>
                    <a:cubicBezTo>
                      <a:pt x="815" y="480"/>
                      <a:pt x="814" y="481"/>
                      <a:pt x="814" y="481"/>
                    </a:cubicBezTo>
                    <a:cubicBezTo>
                      <a:pt x="814" y="482"/>
                      <a:pt x="814" y="482"/>
                      <a:pt x="814" y="482"/>
                    </a:cubicBezTo>
                    <a:cubicBezTo>
                      <a:pt x="814" y="482"/>
                      <a:pt x="814" y="482"/>
                      <a:pt x="814" y="482"/>
                    </a:cubicBezTo>
                    <a:cubicBezTo>
                      <a:pt x="814" y="483"/>
                      <a:pt x="814" y="483"/>
                      <a:pt x="814" y="483"/>
                    </a:cubicBezTo>
                    <a:cubicBezTo>
                      <a:pt x="814" y="484"/>
                      <a:pt x="814" y="484"/>
                      <a:pt x="814" y="484"/>
                    </a:cubicBezTo>
                    <a:cubicBezTo>
                      <a:pt x="814" y="485"/>
                      <a:pt x="814" y="485"/>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9"/>
                      <a:pt x="814" y="489"/>
                      <a:pt x="814" y="489"/>
                    </a:cubicBezTo>
                    <a:cubicBezTo>
                      <a:pt x="814" y="489"/>
                      <a:pt x="814" y="489"/>
                      <a:pt x="814" y="489"/>
                    </a:cubicBezTo>
                    <a:cubicBezTo>
                      <a:pt x="814" y="490"/>
                      <a:pt x="814" y="490"/>
                      <a:pt x="814" y="490"/>
                    </a:cubicBezTo>
                    <a:cubicBezTo>
                      <a:pt x="814" y="491"/>
                      <a:pt x="814" y="491"/>
                      <a:pt x="814" y="491"/>
                    </a:cubicBezTo>
                    <a:cubicBezTo>
                      <a:pt x="814" y="491"/>
                      <a:pt x="814" y="491"/>
                      <a:pt x="814" y="492"/>
                    </a:cubicBezTo>
                    <a:cubicBezTo>
                      <a:pt x="814" y="492"/>
                      <a:pt x="814" y="492"/>
                      <a:pt x="814" y="492"/>
                    </a:cubicBezTo>
                    <a:cubicBezTo>
                      <a:pt x="814" y="493"/>
                      <a:pt x="814" y="493"/>
                      <a:pt x="814" y="493"/>
                    </a:cubicBezTo>
                    <a:cubicBezTo>
                      <a:pt x="814" y="494"/>
                      <a:pt x="814" y="494"/>
                      <a:pt x="814" y="494"/>
                    </a:cubicBezTo>
                    <a:cubicBezTo>
                      <a:pt x="814" y="495"/>
                      <a:pt x="814" y="495"/>
                      <a:pt x="814" y="495"/>
                    </a:cubicBezTo>
                    <a:cubicBezTo>
                      <a:pt x="814" y="495"/>
                      <a:pt x="813" y="495"/>
                      <a:pt x="813" y="495"/>
                    </a:cubicBezTo>
                    <a:cubicBezTo>
                      <a:pt x="813" y="496"/>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1"/>
                      <a:pt x="813" y="502"/>
                    </a:cubicBezTo>
                    <a:cubicBezTo>
                      <a:pt x="813" y="502"/>
                      <a:pt x="813" y="502"/>
                      <a:pt x="813" y="502"/>
                    </a:cubicBezTo>
                    <a:cubicBezTo>
                      <a:pt x="813" y="502"/>
                      <a:pt x="813" y="503"/>
                      <a:pt x="813" y="503"/>
                    </a:cubicBezTo>
                    <a:cubicBezTo>
                      <a:pt x="813" y="503"/>
                      <a:pt x="813" y="503"/>
                      <a:pt x="813" y="503"/>
                    </a:cubicBezTo>
                    <a:cubicBezTo>
                      <a:pt x="813" y="504"/>
                      <a:pt x="812" y="504"/>
                      <a:pt x="812" y="505"/>
                    </a:cubicBezTo>
                    <a:cubicBezTo>
                      <a:pt x="812" y="505"/>
                      <a:pt x="812" y="505"/>
                      <a:pt x="812" y="505"/>
                    </a:cubicBezTo>
                    <a:cubicBezTo>
                      <a:pt x="787" y="729"/>
                      <a:pt x="599"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4" name="Google Shape;1584;p64"/>
              <p:cNvSpPr/>
              <p:nvPr/>
            </p:nvSpPr>
            <p:spPr>
              <a:xfrm>
                <a:off x="5780" y="2800"/>
                <a:ext cx="48" cy="9"/>
              </a:xfrm>
              <a:custGeom>
                <a:avLst/>
                <a:gdLst/>
                <a:ahLst/>
                <a:cxnLst/>
                <a:rect l="l" t="t" r="r" b="b"/>
                <a:pathLst>
                  <a:path w="127" h="25" extrusionOk="0">
                    <a:moveTo>
                      <a:pt x="127" y="25"/>
                    </a:moveTo>
                    <a:cubicBezTo>
                      <a:pt x="86" y="25"/>
                      <a:pt x="43" y="18"/>
                      <a:pt x="0" y="0"/>
                    </a:cubicBezTo>
                    <a:cubicBezTo>
                      <a:pt x="43" y="18"/>
                      <a:pt x="86" y="25"/>
                      <a:pt x="127" y="25"/>
                    </a:cubicBezTo>
                    <a:moveTo>
                      <a:pt x="127" y="25"/>
                    </a:moveTo>
                    <a:cubicBezTo>
                      <a:pt x="127" y="25"/>
                      <a:pt x="127" y="25"/>
                      <a:pt x="127" y="25"/>
                    </a:cubicBezTo>
                    <a:cubicBezTo>
                      <a:pt x="127" y="25"/>
                      <a:pt x="127" y="25"/>
                      <a:pt x="127" y="25"/>
                    </a:cubicBezTo>
                    <a:cubicBezTo>
                      <a:pt x="127" y="25"/>
                      <a:pt x="127" y="25"/>
                      <a:pt x="127"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5" name="Google Shape;1585;p64"/>
              <p:cNvSpPr/>
              <p:nvPr/>
            </p:nvSpPr>
            <p:spPr>
              <a:xfrm>
                <a:off x="5726" y="2668"/>
                <a:ext cx="215" cy="132"/>
              </a:xfrm>
              <a:custGeom>
                <a:avLst/>
                <a:gdLst/>
                <a:ahLst/>
                <a:cxnLst/>
                <a:rect l="l" t="t" r="r" b="b"/>
                <a:pathLst>
                  <a:path w="575" h="352" extrusionOk="0">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7"/>
                    </a:moveTo>
                    <a:cubicBezTo>
                      <a:pt x="0" y="237"/>
                      <a:pt x="0" y="237"/>
                      <a:pt x="0" y="237"/>
                    </a:cubicBezTo>
                    <a:cubicBezTo>
                      <a:pt x="0" y="237"/>
                      <a:pt x="0" y="237"/>
                      <a:pt x="0" y="237"/>
                    </a:cubicBezTo>
                    <a:moveTo>
                      <a:pt x="0" y="238"/>
                    </a:moveTo>
                    <a:cubicBezTo>
                      <a:pt x="0" y="238"/>
                      <a:pt x="0" y="238"/>
                      <a:pt x="0" y="237"/>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moveTo>
                      <a:pt x="0" y="238"/>
                    </a:moveTo>
                    <a:cubicBezTo>
                      <a:pt x="0" y="238"/>
                      <a:pt x="0" y="238"/>
                      <a:pt x="0" y="238"/>
                    </a:cubicBezTo>
                    <a:moveTo>
                      <a:pt x="2" y="240"/>
                    </a:moveTo>
                    <a:cubicBezTo>
                      <a:pt x="2" y="240"/>
                      <a:pt x="2" y="240"/>
                      <a:pt x="2" y="239"/>
                    </a:cubicBezTo>
                    <a:cubicBezTo>
                      <a:pt x="2" y="240"/>
                      <a:pt x="2" y="240"/>
                      <a:pt x="2" y="240"/>
                    </a:cubicBezTo>
                    <a:moveTo>
                      <a:pt x="575" y="259"/>
                    </a:moveTo>
                    <a:cubicBezTo>
                      <a:pt x="564" y="166"/>
                      <a:pt x="549" y="80"/>
                      <a:pt x="534" y="0"/>
                    </a:cubicBezTo>
                    <a:cubicBezTo>
                      <a:pt x="534" y="0"/>
                      <a:pt x="534" y="0"/>
                      <a:pt x="534" y="0"/>
                    </a:cubicBezTo>
                    <a:cubicBezTo>
                      <a:pt x="549" y="80"/>
                      <a:pt x="564" y="166"/>
                      <a:pt x="575" y="259"/>
                    </a:cubicBezTo>
                    <a:moveTo>
                      <a:pt x="145" y="352"/>
                    </a:moveTo>
                    <a:cubicBezTo>
                      <a:pt x="145" y="352"/>
                      <a:pt x="145" y="352"/>
                      <a:pt x="145" y="352"/>
                    </a:cubicBezTo>
                    <a:cubicBezTo>
                      <a:pt x="97" y="331"/>
                      <a:pt x="49" y="296"/>
                      <a:pt x="3" y="242"/>
                    </a:cubicBezTo>
                    <a:cubicBezTo>
                      <a:pt x="49" y="296"/>
                      <a:pt x="97" y="331"/>
                      <a:pt x="145" y="352"/>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6" name="Google Shape;1586;p64"/>
              <p:cNvSpPr/>
              <p:nvPr/>
            </p:nvSpPr>
            <p:spPr>
              <a:xfrm>
                <a:off x="5702" y="1959"/>
                <a:ext cx="397" cy="850"/>
              </a:xfrm>
              <a:custGeom>
                <a:avLst/>
                <a:gdLst/>
                <a:ahLst/>
                <a:cxnLst/>
                <a:rect l="l" t="t" r="r" b="b"/>
                <a:pathLst>
                  <a:path w="1062" h="2274" extrusionOk="0">
                    <a:moveTo>
                      <a:pt x="337" y="2274"/>
                    </a:moveTo>
                    <a:cubicBezTo>
                      <a:pt x="337" y="2274"/>
                      <a:pt x="337" y="2274"/>
                      <a:pt x="337" y="2274"/>
                    </a:cubicBezTo>
                    <a:cubicBezTo>
                      <a:pt x="296" y="2274"/>
                      <a:pt x="253" y="2267"/>
                      <a:pt x="210" y="2249"/>
                    </a:cubicBezTo>
                    <a:cubicBezTo>
                      <a:pt x="162" y="2228"/>
                      <a:pt x="114" y="2193"/>
                      <a:pt x="68" y="2139"/>
                    </a:cubicBezTo>
                    <a:cubicBezTo>
                      <a:pt x="68" y="2138"/>
                      <a:pt x="67" y="2137"/>
                      <a:pt x="67" y="2137"/>
                    </a:cubicBezTo>
                    <a:cubicBezTo>
                      <a:pt x="67" y="2137"/>
                      <a:pt x="67" y="2136"/>
                      <a:pt x="66" y="2136"/>
                    </a:cubicBezTo>
                    <a:cubicBezTo>
                      <a:pt x="66" y="2136"/>
                      <a:pt x="66" y="213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7"/>
                      <a:pt x="375" y="1241"/>
                      <a:pt x="195" y="620"/>
                    </a:cubicBezTo>
                    <a:cubicBezTo>
                      <a:pt x="180" y="567"/>
                      <a:pt x="162" y="517"/>
                      <a:pt x="140" y="469"/>
                    </a:cubicBezTo>
                    <a:cubicBezTo>
                      <a:pt x="17" y="203"/>
                      <a:pt x="0" y="105"/>
                      <a:pt x="36" y="105"/>
                    </a:cubicBezTo>
                    <a:cubicBezTo>
                      <a:pt x="85" y="105"/>
                      <a:pt x="234" y="290"/>
                      <a:pt x="346" y="483"/>
                    </a:cubicBezTo>
                    <a:cubicBezTo>
                      <a:pt x="346"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460" y="981"/>
                      <a:pt x="466" y="1243"/>
                      <a:pt x="527" y="1557"/>
                    </a:cubicBezTo>
                    <a:cubicBezTo>
                      <a:pt x="510" y="1584"/>
                      <a:pt x="499" y="1615"/>
                      <a:pt x="493" y="1649"/>
                    </a:cubicBezTo>
                    <a:cubicBezTo>
                      <a:pt x="478" y="1748"/>
                      <a:pt x="522" y="1843"/>
                      <a:pt x="599" y="1897"/>
                    </a:cubicBezTo>
                    <a:cubicBezTo>
                      <a:pt x="614" y="1977"/>
                      <a:pt x="629" y="2063"/>
                      <a:pt x="640" y="2156"/>
                    </a:cubicBezTo>
                    <a:cubicBezTo>
                      <a:pt x="640" y="2156"/>
                      <a:pt x="640" y="2156"/>
                      <a:pt x="640" y="2156"/>
                    </a:cubicBezTo>
                    <a:cubicBezTo>
                      <a:pt x="636" y="2159"/>
                      <a:pt x="500" y="2274"/>
                      <a:pt x="337"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7" name="Google Shape;1587;p64"/>
              <p:cNvSpPr/>
              <p:nvPr/>
            </p:nvSpPr>
            <p:spPr>
              <a:xfrm>
                <a:off x="3" y="1549"/>
                <a:ext cx="626" cy="642"/>
              </a:xfrm>
              <a:custGeom>
                <a:avLst/>
                <a:gdLst/>
                <a:ahLst/>
                <a:cxnLst/>
                <a:rect l="l" t="t" r="r" b="b"/>
                <a:pathLst>
                  <a:path w="1675" h="1715" extrusionOk="0">
                    <a:moveTo>
                      <a:pt x="872" y="0"/>
                    </a:moveTo>
                    <a:cubicBezTo>
                      <a:pt x="872" y="0"/>
                      <a:pt x="871" y="0"/>
                      <a:pt x="871" y="0"/>
                    </a:cubicBezTo>
                    <a:cubicBezTo>
                      <a:pt x="871" y="0"/>
                      <a:pt x="872" y="0"/>
                      <a:pt x="872" y="0"/>
                    </a:cubicBezTo>
                    <a:moveTo>
                      <a:pt x="874" y="0"/>
                    </a:moveTo>
                    <a:cubicBezTo>
                      <a:pt x="873" y="0"/>
                      <a:pt x="873" y="0"/>
                      <a:pt x="873" y="0"/>
                    </a:cubicBezTo>
                    <a:cubicBezTo>
                      <a:pt x="873" y="0"/>
                      <a:pt x="874" y="0"/>
                      <a:pt x="874" y="0"/>
                    </a:cubicBezTo>
                    <a:moveTo>
                      <a:pt x="875" y="0"/>
                    </a:moveTo>
                    <a:cubicBezTo>
                      <a:pt x="875" y="0"/>
                      <a:pt x="875" y="0"/>
                      <a:pt x="874" y="0"/>
                    </a:cubicBezTo>
                    <a:cubicBezTo>
                      <a:pt x="875" y="0"/>
                      <a:pt x="875" y="0"/>
                      <a:pt x="875" y="0"/>
                    </a:cubicBezTo>
                    <a:moveTo>
                      <a:pt x="877" y="0"/>
                    </a:moveTo>
                    <a:cubicBezTo>
                      <a:pt x="877" y="0"/>
                      <a:pt x="876" y="0"/>
                      <a:pt x="876" y="0"/>
                    </a:cubicBezTo>
                    <a:cubicBezTo>
                      <a:pt x="876" y="0"/>
                      <a:pt x="877" y="0"/>
                      <a:pt x="877" y="0"/>
                    </a:cubicBezTo>
                    <a:moveTo>
                      <a:pt x="878" y="0"/>
                    </a:moveTo>
                    <a:cubicBezTo>
                      <a:pt x="878" y="0"/>
                      <a:pt x="878" y="0"/>
                      <a:pt x="877" y="0"/>
                    </a:cubicBezTo>
                    <a:cubicBezTo>
                      <a:pt x="878" y="0"/>
                      <a:pt x="878" y="0"/>
                      <a:pt x="878" y="0"/>
                    </a:cubicBezTo>
                    <a:moveTo>
                      <a:pt x="880" y="0"/>
                    </a:moveTo>
                    <a:cubicBezTo>
                      <a:pt x="880" y="0"/>
                      <a:pt x="879" y="0"/>
                      <a:pt x="879" y="0"/>
                    </a:cubicBezTo>
                    <a:cubicBezTo>
                      <a:pt x="879" y="0"/>
                      <a:pt x="880" y="0"/>
                      <a:pt x="880" y="0"/>
                    </a:cubicBezTo>
                    <a:moveTo>
                      <a:pt x="882" y="0"/>
                    </a:moveTo>
                    <a:cubicBezTo>
                      <a:pt x="881" y="0"/>
                      <a:pt x="881" y="0"/>
                      <a:pt x="881" y="0"/>
                    </a:cubicBezTo>
                    <a:cubicBezTo>
                      <a:pt x="881" y="0"/>
                      <a:pt x="881" y="0"/>
                      <a:pt x="882" y="0"/>
                    </a:cubicBezTo>
                    <a:moveTo>
                      <a:pt x="884" y="0"/>
                    </a:moveTo>
                    <a:cubicBezTo>
                      <a:pt x="883" y="0"/>
                      <a:pt x="883" y="0"/>
                      <a:pt x="882" y="0"/>
                    </a:cubicBezTo>
                    <a:cubicBezTo>
                      <a:pt x="883" y="0"/>
                      <a:pt x="883" y="0"/>
                      <a:pt x="884" y="0"/>
                    </a:cubicBezTo>
                    <a:moveTo>
                      <a:pt x="885" y="0"/>
                    </a:moveTo>
                    <a:cubicBezTo>
                      <a:pt x="885" y="0"/>
                      <a:pt x="884" y="0"/>
                      <a:pt x="884" y="0"/>
                    </a:cubicBezTo>
                    <a:cubicBezTo>
                      <a:pt x="884" y="0"/>
                      <a:pt x="885" y="0"/>
                      <a:pt x="885" y="0"/>
                    </a:cubicBezTo>
                    <a:moveTo>
                      <a:pt x="887" y="0"/>
                    </a:moveTo>
                    <a:cubicBezTo>
                      <a:pt x="886" y="0"/>
                      <a:pt x="886" y="0"/>
                      <a:pt x="885" y="0"/>
                    </a:cubicBezTo>
                    <a:cubicBezTo>
                      <a:pt x="886" y="0"/>
                      <a:pt x="886" y="0"/>
                      <a:pt x="887" y="0"/>
                    </a:cubicBezTo>
                    <a:moveTo>
                      <a:pt x="888" y="0"/>
                    </a:moveTo>
                    <a:cubicBezTo>
                      <a:pt x="888" y="0"/>
                      <a:pt x="887" y="0"/>
                      <a:pt x="887" y="0"/>
                    </a:cubicBezTo>
                    <a:cubicBezTo>
                      <a:pt x="887" y="0"/>
                      <a:pt x="888" y="0"/>
                      <a:pt x="888" y="0"/>
                    </a:cubicBezTo>
                    <a:moveTo>
                      <a:pt x="890" y="0"/>
                    </a:moveTo>
                    <a:cubicBezTo>
                      <a:pt x="889" y="0"/>
                      <a:pt x="889" y="0"/>
                      <a:pt x="889" y="0"/>
                    </a:cubicBezTo>
                    <a:cubicBezTo>
                      <a:pt x="889" y="0"/>
                      <a:pt x="889" y="0"/>
                      <a:pt x="890" y="0"/>
                    </a:cubicBezTo>
                    <a:moveTo>
                      <a:pt x="891" y="0"/>
                    </a:moveTo>
                    <a:cubicBezTo>
                      <a:pt x="891" y="0"/>
                      <a:pt x="890" y="0"/>
                      <a:pt x="890" y="0"/>
                    </a:cubicBezTo>
                    <a:cubicBezTo>
                      <a:pt x="890" y="0"/>
                      <a:pt x="891" y="0"/>
                      <a:pt x="891" y="0"/>
                    </a:cubicBezTo>
                    <a:moveTo>
                      <a:pt x="893" y="0"/>
                    </a:moveTo>
                    <a:cubicBezTo>
                      <a:pt x="892" y="0"/>
                      <a:pt x="892" y="0"/>
                      <a:pt x="892" y="0"/>
                    </a:cubicBezTo>
                    <a:cubicBezTo>
                      <a:pt x="892" y="0"/>
                      <a:pt x="892" y="0"/>
                      <a:pt x="893" y="0"/>
                    </a:cubicBezTo>
                    <a:moveTo>
                      <a:pt x="894" y="0"/>
                    </a:moveTo>
                    <a:cubicBezTo>
                      <a:pt x="894" y="0"/>
                      <a:pt x="893" y="0"/>
                      <a:pt x="893" y="0"/>
                    </a:cubicBezTo>
                    <a:cubicBezTo>
                      <a:pt x="893" y="0"/>
                      <a:pt x="894" y="0"/>
                      <a:pt x="894" y="0"/>
                    </a:cubicBezTo>
                    <a:moveTo>
                      <a:pt x="898" y="0"/>
                    </a:moveTo>
                    <a:cubicBezTo>
                      <a:pt x="897" y="0"/>
                      <a:pt x="896" y="0"/>
                      <a:pt x="895" y="0"/>
                    </a:cubicBezTo>
                    <a:cubicBezTo>
                      <a:pt x="896" y="0"/>
                      <a:pt x="897" y="0"/>
                      <a:pt x="898" y="0"/>
                    </a:cubicBezTo>
                    <a:moveTo>
                      <a:pt x="899" y="0"/>
                    </a:moveTo>
                    <a:cubicBezTo>
                      <a:pt x="899" y="0"/>
                      <a:pt x="898" y="0"/>
                      <a:pt x="898" y="0"/>
                    </a:cubicBezTo>
                    <a:cubicBezTo>
                      <a:pt x="898" y="0"/>
                      <a:pt x="899" y="0"/>
                      <a:pt x="899" y="0"/>
                    </a:cubicBezTo>
                    <a:moveTo>
                      <a:pt x="901" y="0"/>
                    </a:moveTo>
                    <a:cubicBezTo>
                      <a:pt x="900" y="0"/>
                      <a:pt x="900" y="0"/>
                      <a:pt x="900" y="0"/>
                    </a:cubicBezTo>
                    <a:cubicBezTo>
                      <a:pt x="900" y="0"/>
                      <a:pt x="900" y="0"/>
                      <a:pt x="901" y="0"/>
                    </a:cubicBezTo>
                    <a:moveTo>
                      <a:pt x="902" y="0"/>
                    </a:moveTo>
                    <a:cubicBezTo>
                      <a:pt x="902" y="0"/>
                      <a:pt x="902" y="0"/>
                      <a:pt x="901" y="0"/>
                    </a:cubicBezTo>
                    <a:cubicBezTo>
                      <a:pt x="902" y="0"/>
                      <a:pt x="902" y="0"/>
                      <a:pt x="902" y="0"/>
                    </a:cubicBezTo>
                    <a:moveTo>
                      <a:pt x="904" y="0"/>
                    </a:moveTo>
                    <a:cubicBezTo>
                      <a:pt x="903" y="0"/>
                      <a:pt x="903" y="0"/>
                      <a:pt x="903" y="0"/>
                    </a:cubicBezTo>
                    <a:cubicBezTo>
                      <a:pt x="903" y="0"/>
                      <a:pt x="903" y="0"/>
                      <a:pt x="904" y="0"/>
                    </a:cubicBezTo>
                    <a:moveTo>
                      <a:pt x="905" y="0"/>
                    </a:moveTo>
                    <a:cubicBezTo>
                      <a:pt x="905" y="0"/>
                      <a:pt x="905" y="0"/>
                      <a:pt x="904" y="0"/>
                    </a:cubicBezTo>
                    <a:cubicBezTo>
                      <a:pt x="905" y="0"/>
                      <a:pt x="905" y="0"/>
                      <a:pt x="905" y="0"/>
                    </a:cubicBezTo>
                    <a:moveTo>
                      <a:pt x="907" y="0"/>
                    </a:moveTo>
                    <a:cubicBezTo>
                      <a:pt x="907" y="0"/>
                      <a:pt x="906" y="0"/>
                      <a:pt x="906" y="0"/>
                    </a:cubicBezTo>
                    <a:cubicBezTo>
                      <a:pt x="906" y="0"/>
                      <a:pt x="907" y="0"/>
                      <a:pt x="907" y="0"/>
                    </a:cubicBezTo>
                    <a:moveTo>
                      <a:pt x="910" y="1"/>
                    </a:moveTo>
                    <a:cubicBezTo>
                      <a:pt x="909" y="1"/>
                      <a:pt x="908" y="0"/>
                      <a:pt x="907" y="0"/>
                    </a:cubicBezTo>
                    <a:cubicBezTo>
                      <a:pt x="908" y="0"/>
                      <a:pt x="909" y="1"/>
                      <a:pt x="910" y="1"/>
                    </a:cubicBezTo>
                    <a:moveTo>
                      <a:pt x="912" y="1"/>
                    </a:moveTo>
                    <a:cubicBezTo>
                      <a:pt x="911" y="1"/>
                      <a:pt x="911" y="1"/>
                      <a:pt x="911" y="1"/>
                    </a:cubicBezTo>
                    <a:cubicBezTo>
                      <a:pt x="911" y="1"/>
                      <a:pt x="911" y="1"/>
                      <a:pt x="912" y="1"/>
                    </a:cubicBezTo>
                    <a:moveTo>
                      <a:pt x="913" y="1"/>
                    </a:moveTo>
                    <a:cubicBezTo>
                      <a:pt x="913" y="1"/>
                      <a:pt x="913" y="1"/>
                      <a:pt x="912" y="1"/>
                    </a:cubicBezTo>
                    <a:cubicBezTo>
                      <a:pt x="913" y="1"/>
                      <a:pt x="913" y="1"/>
                      <a:pt x="913" y="1"/>
                    </a:cubicBezTo>
                    <a:moveTo>
                      <a:pt x="915" y="1"/>
                    </a:moveTo>
                    <a:cubicBezTo>
                      <a:pt x="914" y="1"/>
                      <a:pt x="914" y="1"/>
                      <a:pt x="914" y="1"/>
                    </a:cubicBezTo>
                    <a:cubicBezTo>
                      <a:pt x="914" y="1"/>
                      <a:pt x="914" y="1"/>
                      <a:pt x="915" y="1"/>
                    </a:cubicBezTo>
                    <a:moveTo>
                      <a:pt x="916" y="1"/>
                    </a:moveTo>
                    <a:cubicBezTo>
                      <a:pt x="916" y="1"/>
                      <a:pt x="916" y="1"/>
                      <a:pt x="915" y="1"/>
                    </a:cubicBezTo>
                    <a:cubicBezTo>
                      <a:pt x="916" y="1"/>
                      <a:pt x="916" y="1"/>
                      <a:pt x="916" y="1"/>
                    </a:cubicBezTo>
                    <a:moveTo>
                      <a:pt x="918" y="1"/>
                    </a:moveTo>
                    <a:cubicBezTo>
                      <a:pt x="918" y="1"/>
                      <a:pt x="917" y="1"/>
                      <a:pt x="917" y="1"/>
                    </a:cubicBezTo>
                    <a:cubicBezTo>
                      <a:pt x="917" y="1"/>
                      <a:pt x="918" y="1"/>
                      <a:pt x="918" y="1"/>
                    </a:cubicBezTo>
                    <a:moveTo>
                      <a:pt x="923" y="1"/>
                    </a:moveTo>
                    <a:cubicBezTo>
                      <a:pt x="921" y="1"/>
                      <a:pt x="920" y="1"/>
                      <a:pt x="918" y="1"/>
                    </a:cubicBezTo>
                    <a:cubicBezTo>
                      <a:pt x="920" y="1"/>
                      <a:pt x="921" y="1"/>
                      <a:pt x="923" y="1"/>
                    </a:cubicBezTo>
                    <a:moveTo>
                      <a:pt x="924" y="1"/>
                    </a:moveTo>
                    <a:cubicBezTo>
                      <a:pt x="924" y="1"/>
                      <a:pt x="923" y="1"/>
                      <a:pt x="923" y="1"/>
                    </a:cubicBezTo>
                    <a:cubicBezTo>
                      <a:pt x="923" y="1"/>
                      <a:pt x="924" y="1"/>
                      <a:pt x="924" y="1"/>
                    </a:cubicBezTo>
                    <a:moveTo>
                      <a:pt x="926" y="1"/>
                    </a:moveTo>
                    <a:cubicBezTo>
                      <a:pt x="925" y="1"/>
                      <a:pt x="925" y="1"/>
                      <a:pt x="925" y="1"/>
                    </a:cubicBezTo>
                    <a:cubicBezTo>
                      <a:pt x="925" y="1"/>
                      <a:pt x="925" y="1"/>
                      <a:pt x="926" y="1"/>
                    </a:cubicBezTo>
                    <a:moveTo>
                      <a:pt x="927" y="1"/>
                    </a:moveTo>
                    <a:cubicBezTo>
                      <a:pt x="927" y="1"/>
                      <a:pt x="927" y="1"/>
                      <a:pt x="926" y="1"/>
                    </a:cubicBezTo>
                    <a:cubicBezTo>
                      <a:pt x="927" y="1"/>
                      <a:pt x="927" y="1"/>
                      <a:pt x="927" y="1"/>
                    </a:cubicBezTo>
                    <a:moveTo>
                      <a:pt x="929" y="2"/>
                    </a:moveTo>
                    <a:cubicBezTo>
                      <a:pt x="929" y="2"/>
                      <a:pt x="928" y="2"/>
                      <a:pt x="928" y="2"/>
                    </a:cubicBezTo>
                    <a:cubicBezTo>
                      <a:pt x="928" y="2"/>
                      <a:pt x="929" y="2"/>
                      <a:pt x="929" y="2"/>
                    </a:cubicBezTo>
                    <a:moveTo>
                      <a:pt x="937" y="2"/>
                    </a:moveTo>
                    <a:cubicBezTo>
                      <a:pt x="934" y="2"/>
                      <a:pt x="932" y="2"/>
                      <a:pt x="929" y="2"/>
                    </a:cubicBezTo>
                    <a:cubicBezTo>
                      <a:pt x="932" y="2"/>
                      <a:pt x="934" y="2"/>
                      <a:pt x="937" y="2"/>
                    </a:cubicBezTo>
                    <a:moveTo>
                      <a:pt x="938" y="2"/>
                    </a:moveTo>
                    <a:cubicBezTo>
                      <a:pt x="938" y="2"/>
                      <a:pt x="937" y="2"/>
                      <a:pt x="937" y="2"/>
                    </a:cubicBezTo>
                    <a:cubicBezTo>
                      <a:pt x="937" y="2"/>
                      <a:pt x="938" y="2"/>
                      <a:pt x="938" y="2"/>
                    </a:cubicBezTo>
                    <a:moveTo>
                      <a:pt x="940" y="2"/>
                    </a:moveTo>
                    <a:cubicBezTo>
                      <a:pt x="940" y="2"/>
                      <a:pt x="939" y="2"/>
                      <a:pt x="939" y="2"/>
                    </a:cubicBezTo>
                    <a:cubicBezTo>
                      <a:pt x="939" y="2"/>
                      <a:pt x="940" y="2"/>
                      <a:pt x="940" y="2"/>
                    </a:cubicBezTo>
                    <a:moveTo>
                      <a:pt x="1544" y="318"/>
                    </a:moveTo>
                    <a:cubicBezTo>
                      <a:pt x="1398" y="140"/>
                      <a:pt x="1183" y="21"/>
                      <a:pt x="940" y="2"/>
                    </a:cubicBezTo>
                    <a:cubicBezTo>
                      <a:pt x="1183" y="21"/>
                      <a:pt x="1398" y="140"/>
                      <a:pt x="1544" y="318"/>
                    </a:cubicBezTo>
                    <a:cubicBezTo>
                      <a:pt x="1544" y="318"/>
                      <a:pt x="1544" y="318"/>
                      <a:pt x="1544" y="318"/>
                    </a:cubicBezTo>
                    <a:moveTo>
                      <a:pt x="0" y="871"/>
                    </a:moveTo>
                    <a:cubicBezTo>
                      <a:pt x="0" y="871"/>
                      <a:pt x="0" y="871"/>
                      <a:pt x="0" y="871"/>
                    </a:cubicBezTo>
                    <a:cubicBezTo>
                      <a:pt x="0" y="871"/>
                      <a:pt x="0" y="871"/>
                      <a:pt x="0" y="871"/>
                    </a:cubicBezTo>
                    <a:moveTo>
                      <a:pt x="0" y="872"/>
                    </a:moveTo>
                    <a:cubicBezTo>
                      <a:pt x="0" y="872"/>
                      <a:pt x="0" y="872"/>
                      <a:pt x="0" y="872"/>
                    </a:cubicBezTo>
                    <a:cubicBezTo>
                      <a:pt x="0" y="872"/>
                      <a:pt x="0" y="872"/>
                      <a:pt x="0" y="872"/>
                    </a:cubicBezTo>
                    <a:moveTo>
                      <a:pt x="0" y="874"/>
                    </a:moveTo>
                    <a:cubicBezTo>
                      <a:pt x="0" y="874"/>
                      <a:pt x="0" y="873"/>
                      <a:pt x="0" y="873"/>
                    </a:cubicBezTo>
                    <a:cubicBezTo>
                      <a:pt x="0" y="873"/>
                      <a:pt x="0" y="874"/>
                      <a:pt x="0" y="874"/>
                    </a:cubicBezTo>
                    <a:moveTo>
                      <a:pt x="0" y="875"/>
                    </a:moveTo>
                    <a:cubicBezTo>
                      <a:pt x="0" y="875"/>
                      <a:pt x="0" y="875"/>
                      <a:pt x="0" y="875"/>
                    </a:cubicBezTo>
                    <a:cubicBezTo>
                      <a:pt x="0" y="875"/>
                      <a:pt x="0" y="875"/>
                      <a:pt x="0" y="875"/>
                    </a:cubicBezTo>
                    <a:moveTo>
                      <a:pt x="0" y="876"/>
                    </a:moveTo>
                    <a:cubicBezTo>
                      <a:pt x="0" y="876"/>
                      <a:pt x="0" y="876"/>
                      <a:pt x="0" y="876"/>
                    </a:cubicBezTo>
                    <a:cubicBezTo>
                      <a:pt x="0" y="876"/>
                      <a:pt x="0" y="876"/>
                      <a:pt x="0" y="876"/>
                    </a:cubicBezTo>
                    <a:moveTo>
                      <a:pt x="0" y="878"/>
                    </a:moveTo>
                    <a:cubicBezTo>
                      <a:pt x="0" y="878"/>
                      <a:pt x="0" y="877"/>
                      <a:pt x="0" y="877"/>
                    </a:cubicBezTo>
                    <a:cubicBezTo>
                      <a:pt x="0" y="877"/>
                      <a:pt x="0" y="878"/>
                      <a:pt x="0" y="878"/>
                    </a:cubicBezTo>
                    <a:moveTo>
                      <a:pt x="0" y="879"/>
                    </a:moveTo>
                    <a:cubicBezTo>
                      <a:pt x="0" y="879"/>
                      <a:pt x="0" y="879"/>
                      <a:pt x="0" y="879"/>
                    </a:cubicBezTo>
                    <a:cubicBezTo>
                      <a:pt x="0" y="879"/>
                      <a:pt x="0" y="879"/>
                      <a:pt x="0" y="879"/>
                    </a:cubicBezTo>
                    <a:moveTo>
                      <a:pt x="0" y="881"/>
                    </a:moveTo>
                    <a:cubicBezTo>
                      <a:pt x="0" y="881"/>
                      <a:pt x="0" y="880"/>
                      <a:pt x="0" y="880"/>
                    </a:cubicBezTo>
                    <a:cubicBezTo>
                      <a:pt x="0" y="880"/>
                      <a:pt x="0" y="881"/>
                      <a:pt x="0" y="881"/>
                    </a:cubicBezTo>
                    <a:moveTo>
                      <a:pt x="0" y="882"/>
                    </a:moveTo>
                    <a:cubicBezTo>
                      <a:pt x="0" y="882"/>
                      <a:pt x="0" y="882"/>
                      <a:pt x="0" y="882"/>
                    </a:cubicBezTo>
                    <a:cubicBezTo>
                      <a:pt x="0" y="882"/>
                      <a:pt x="0" y="882"/>
                      <a:pt x="0" y="882"/>
                    </a:cubicBezTo>
                    <a:moveTo>
                      <a:pt x="0" y="884"/>
                    </a:moveTo>
                    <a:cubicBezTo>
                      <a:pt x="0" y="883"/>
                      <a:pt x="0" y="883"/>
                      <a:pt x="0" y="883"/>
                    </a:cubicBezTo>
                    <a:cubicBezTo>
                      <a:pt x="0" y="883"/>
                      <a:pt x="0" y="883"/>
                      <a:pt x="0" y="884"/>
                    </a:cubicBezTo>
                    <a:moveTo>
                      <a:pt x="0" y="885"/>
                    </a:moveTo>
                    <a:cubicBezTo>
                      <a:pt x="0" y="885"/>
                      <a:pt x="0" y="884"/>
                      <a:pt x="0" y="884"/>
                    </a:cubicBezTo>
                    <a:cubicBezTo>
                      <a:pt x="0" y="884"/>
                      <a:pt x="0" y="885"/>
                      <a:pt x="0" y="885"/>
                    </a:cubicBezTo>
                    <a:moveTo>
                      <a:pt x="0" y="887"/>
                    </a:moveTo>
                    <a:cubicBezTo>
                      <a:pt x="0" y="886"/>
                      <a:pt x="0" y="886"/>
                      <a:pt x="0" y="885"/>
                    </a:cubicBezTo>
                    <a:cubicBezTo>
                      <a:pt x="0" y="886"/>
                      <a:pt x="0" y="886"/>
                      <a:pt x="0" y="887"/>
                    </a:cubicBezTo>
                    <a:moveTo>
                      <a:pt x="0" y="888"/>
                    </a:moveTo>
                    <a:cubicBezTo>
                      <a:pt x="0" y="888"/>
                      <a:pt x="0" y="888"/>
                      <a:pt x="0" y="887"/>
                    </a:cubicBezTo>
                    <a:cubicBezTo>
                      <a:pt x="0" y="888"/>
                      <a:pt x="0" y="888"/>
                      <a:pt x="0" y="888"/>
                    </a:cubicBezTo>
                    <a:moveTo>
                      <a:pt x="0" y="889"/>
                    </a:moveTo>
                    <a:cubicBezTo>
                      <a:pt x="0" y="889"/>
                      <a:pt x="0" y="889"/>
                      <a:pt x="0" y="889"/>
                    </a:cubicBezTo>
                    <a:cubicBezTo>
                      <a:pt x="0" y="889"/>
                      <a:pt x="0" y="889"/>
                      <a:pt x="0" y="889"/>
                    </a:cubicBezTo>
                    <a:moveTo>
                      <a:pt x="0" y="891"/>
                    </a:moveTo>
                    <a:cubicBezTo>
                      <a:pt x="0" y="890"/>
                      <a:pt x="0" y="890"/>
                      <a:pt x="0" y="890"/>
                    </a:cubicBezTo>
                    <a:cubicBezTo>
                      <a:pt x="0" y="890"/>
                      <a:pt x="0" y="890"/>
                      <a:pt x="0" y="891"/>
                    </a:cubicBezTo>
                    <a:moveTo>
                      <a:pt x="0" y="892"/>
                    </a:moveTo>
                    <a:cubicBezTo>
                      <a:pt x="0" y="892"/>
                      <a:pt x="0" y="891"/>
                      <a:pt x="0" y="891"/>
                    </a:cubicBezTo>
                    <a:cubicBezTo>
                      <a:pt x="0" y="891"/>
                      <a:pt x="0" y="892"/>
                      <a:pt x="0" y="892"/>
                    </a:cubicBezTo>
                    <a:moveTo>
                      <a:pt x="0" y="895"/>
                    </a:moveTo>
                    <a:cubicBezTo>
                      <a:pt x="0" y="894"/>
                      <a:pt x="0" y="893"/>
                      <a:pt x="0" y="892"/>
                    </a:cubicBezTo>
                    <a:cubicBezTo>
                      <a:pt x="0" y="893"/>
                      <a:pt x="0" y="894"/>
                      <a:pt x="0" y="895"/>
                    </a:cubicBezTo>
                    <a:moveTo>
                      <a:pt x="0" y="896"/>
                    </a:moveTo>
                    <a:cubicBezTo>
                      <a:pt x="0" y="896"/>
                      <a:pt x="0" y="896"/>
                      <a:pt x="0" y="896"/>
                    </a:cubicBezTo>
                    <a:cubicBezTo>
                      <a:pt x="0" y="896"/>
                      <a:pt x="0" y="896"/>
                      <a:pt x="0" y="896"/>
                    </a:cubicBezTo>
                    <a:moveTo>
                      <a:pt x="0" y="898"/>
                    </a:moveTo>
                    <a:cubicBezTo>
                      <a:pt x="0" y="897"/>
                      <a:pt x="0" y="897"/>
                      <a:pt x="0" y="897"/>
                    </a:cubicBezTo>
                    <a:cubicBezTo>
                      <a:pt x="0" y="897"/>
                      <a:pt x="0" y="897"/>
                      <a:pt x="0" y="898"/>
                    </a:cubicBezTo>
                    <a:moveTo>
                      <a:pt x="0" y="899"/>
                    </a:moveTo>
                    <a:cubicBezTo>
                      <a:pt x="0" y="899"/>
                      <a:pt x="0" y="898"/>
                      <a:pt x="0" y="898"/>
                    </a:cubicBezTo>
                    <a:cubicBezTo>
                      <a:pt x="0" y="898"/>
                      <a:pt x="0" y="899"/>
                      <a:pt x="0" y="899"/>
                    </a:cubicBezTo>
                    <a:moveTo>
                      <a:pt x="0" y="902"/>
                    </a:moveTo>
                    <a:cubicBezTo>
                      <a:pt x="0" y="901"/>
                      <a:pt x="0" y="900"/>
                      <a:pt x="0" y="899"/>
                    </a:cubicBezTo>
                    <a:cubicBezTo>
                      <a:pt x="0" y="900"/>
                      <a:pt x="0" y="901"/>
                      <a:pt x="0" y="902"/>
                    </a:cubicBezTo>
                    <a:moveTo>
                      <a:pt x="1" y="904"/>
                    </a:moveTo>
                    <a:cubicBezTo>
                      <a:pt x="1" y="903"/>
                      <a:pt x="1" y="903"/>
                      <a:pt x="1" y="903"/>
                    </a:cubicBezTo>
                    <a:cubicBezTo>
                      <a:pt x="1" y="903"/>
                      <a:pt x="1" y="903"/>
                      <a:pt x="1" y="904"/>
                    </a:cubicBezTo>
                    <a:moveTo>
                      <a:pt x="1" y="905"/>
                    </a:moveTo>
                    <a:cubicBezTo>
                      <a:pt x="1" y="904"/>
                      <a:pt x="1" y="904"/>
                      <a:pt x="1" y="904"/>
                    </a:cubicBezTo>
                    <a:cubicBezTo>
                      <a:pt x="1" y="904"/>
                      <a:pt x="1" y="904"/>
                      <a:pt x="1" y="905"/>
                    </a:cubicBezTo>
                    <a:moveTo>
                      <a:pt x="1" y="906"/>
                    </a:moveTo>
                    <a:cubicBezTo>
                      <a:pt x="1" y="906"/>
                      <a:pt x="1" y="905"/>
                      <a:pt x="1" y="905"/>
                    </a:cubicBezTo>
                    <a:cubicBezTo>
                      <a:pt x="1" y="905"/>
                      <a:pt x="1" y="906"/>
                      <a:pt x="1" y="906"/>
                    </a:cubicBezTo>
                    <a:moveTo>
                      <a:pt x="1" y="911"/>
                    </a:moveTo>
                    <a:cubicBezTo>
                      <a:pt x="1" y="909"/>
                      <a:pt x="1" y="908"/>
                      <a:pt x="1" y="906"/>
                    </a:cubicBezTo>
                    <a:cubicBezTo>
                      <a:pt x="1" y="908"/>
                      <a:pt x="1" y="909"/>
                      <a:pt x="1" y="911"/>
                    </a:cubicBezTo>
                    <a:moveTo>
                      <a:pt x="1" y="912"/>
                    </a:moveTo>
                    <a:cubicBezTo>
                      <a:pt x="1" y="912"/>
                      <a:pt x="1" y="911"/>
                      <a:pt x="1" y="911"/>
                    </a:cubicBezTo>
                    <a:cubicBezTo>
                      <a:pt x="1" y="911"/>
                      <a:pt x="1" y="912"/>
                      <a:pt x="1" y="912"/>
                    </a:cubicBezTo>
                    <a:moveTo>
                      <a:pt x="1" y="913"/>
                    </a:moveTo>
                    <a:cubicBezTo>
                      <a:pt x="1" y="913"/>
                      <a:pt x="1" y="912"/>
                      <a:pt x="1" y="912"/>
                    </a:cubicBezTo>
                    <a:cubicBezTo>
                      <a:pt x="1" y="912"/>
                      <a:pt x="1" y="913"/>
                      <a:pt x="1" y="913"/>
                    </a:cubicBezTo>
                    <a:moveTo>
                      <a:pt x="1" y="919"/>
                    </a:moveTo>
                    <a:cubicBezTo>
                      <a:pt x="1" y="917"/>
                      <a:pt x="1" y="915"/>
                      <a:pt x="1" y="913"/>
                    </a:cubicBezTo>
                    <a:cubicBezTo>
                      <a:pt x="1" y="915"/>
                      <a:pt x="1" y="917"/>
                      <a:pt x="1" y="919"/>
                    </a:cubicBezTo>
                    <a:moveTo>
                      <a:pt x="1" y="920"/>
                    </a:moveTo>
                    <a:cubicBezTo>
                      <a:pt x="1" y="920"/>
                      <a:pt x="1" y="919"/>
                      <a:pt x="1" y="919"/>
                    </a:cubicBezTo>
                    <a:cubicBezTo>
                      <a:pt x="1" y="919"/>
                      <a:pt x="1" y="920"/>
                      <a:pt x="1" y="920"/>
                    </a:cubicBezTo>
                    <a:moveTo>
                      <a:pt x="1" y="921"/>
                    </a:moveTo>
                    <a:cubicBezTo>
                      <a:pt x="1" y="921"/>
                      <a:pt x="1" y="921"/>
                      <a:pt x="1" y="920"/>
                    </a:cubicBezTo>
                    <a:cubicBezTo>
                      <a:pt x="1" y="921"/>
                      <a:pt x="1" y="921"/>
                      <a:pt x="1" y="921"/>
                    </a:cubicBezTo>
                    <a:moveTo>
                      <a:pt x="1465" y="1507"/>
                    </a:moveTo>
                    <a:cubicBezTo>
                      <a:pt x="1465" y="1507"/>
                      <a:pt x="1465" y="1507"/>
                      <a:pt x="1465" y="1507"/>
                    </a:cubicBezTo>
                    <a:cubicBezTo>
                      <a:pt x="1555" y="1423"/>
                      <a:pt x="1627" y="1320"/>
                      <a:pt x="1675" y="1205"/>
                    </a:cubicBezTo>
                    <a:cubicBezTo>
                      <a:pt x="1675" y="1205"/>
                      <a:pt x="1675" y="1205"/>
                      <a:pt x="1675" y="1205"/>
                    </a:cubicBezTo>
                    <a:cubicBezTo>
                      <a:pt x="1627" y="1320"/>
                      <a:pt x="1555" y="1423"/>
                      <a:pt x="1465" y="1507"/>
                    </a:cubicBezTo>
                    <a:moveTo>
                      <a:pt x="655" y="1715"/>
                    </a:moveTo>
                    <a:cubicBezTo>
                      <a:pt x="294" y="1623"/>
                      <a:pt x="24" y="1305"/>
                      <a:pt x="1" y="921"/>
                    </a:cubicBezTo>
                    <a:cubicBezTo>
                      <a:pt x="24" y="1305"/>
                      <a:pt x="294" y="1623"/>
                      <a:pt x="655" y="1714"/>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8" name="Google Shape;1588;p64"/>
              <p:cNvSpPr/>
              <p:nvPr/>
            </p:nvSpPr>
            <p:spPr>
              <a:xfrm>
                <a:off x="451" y="2113"/>
                <a:ext cx="100" cy="64"/>
              </a:xfrm>
              <a:custGeom>
                <a:avLst/>
                <a:gdLst/>
                <a:ahLst/>
                <a:cxnLst/>
                <a:rect l="l" t="t" r="r" b="b"/>
                <a:pathLst>
                  <a:path w="267" h="171" extrusionOk="0">
                    <a:moveTo>
                      <a:pt x="0" y="171"/>
                    </a:moveTo>
                    <a:cubicBezTo>
                      <a:pt x="0" y="171"/>
                      <a:pt x="0" y="171"/>
                      <a:pt x="0" y="171"/>
                    </a:cubicBezTo>
                    <a:cubicBezTo>
                      <a:pt x="100" y="130"/>
                      <a:pt x="190" y="72"/>
                      <a:pt x="267" y="0"/>
                    </a:cubicBezTo>
                    <a:cubicBezTo>
                      <a:pt x="267" y="0"/>
                      <a:pt x="267" y="0"/>
                      <a:pt x="267" y="0"/>
                    </a:cubicBezTo>
                    <a:cubicBezTo>
                      <a:pt x="190" y="72"/>
                      <a:pt x="100" y="131"/>
                      <a:pt x="0" y="171"/>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89" name="Google Shape;1589;p64"/>
              <p:cNvSpPr/>
              <p:nvPr/>
            </p:nvSpPr>
            <p:spPr>
              <a:xfrm>
                <a:off x="3" y="1549"/>
                <a:ext cx="626" cy="642"/>
              </a:xfrm>
              <a:custGeom>
                <a:avLst/>
                <a:gdLst/>
                <a:ahLst/>
                <a:cxnLst/>
                <a:rect l="l" t="t" r="r" b="b"/>
                <a:pathLst>
                  <a:path w="1675" h="1715" extrusionOk="0">
                    <a:moveTo>
                      <a:pt x="655" y="1715"/>
                    </a:moveTo>
                    <a:cubicBezTo>
                      <a:pt x="655" y="1715"/>
                      <a:pt x="655" y="1715"/>
                      <a:pt x="655" y="1715"/>
                    </a:cubicBezTo>
                    <a:cubicBezTo>
                      <a:pt x="655" y="1715"/>
                      <a:pt x="655" y="1715"/>
                      <a:pt x="655" y="1715"/>
                    </a:cubicBezTo>
                    <a:cubicBezTo>
                      <a:pt x="294" y="1623"/>
                      <a:pt x="24" y="1305"/>
                      <a:pt x="1" y="921"/>
                    </a:cubicBezTo>
                    <a:cubicBezTo>
                      <a:pt x="1" y="921"/>
                      <a:pt x="1" y="921"/>
                      <a:pt x="1" y="921"/>
                    </a:cubicBezTo>
                    <a:cubicBezTo>
                      <a:pt x="1" y="921"/>
                      <a:pt x="1" y="921"/>
                      <a:pt x="1" y="920"/>
                    </a:cubicBezTo>
                    <a:cubicBezTo>
                      <a:pt x="1" y="920"/>
                      <a:pt x="1" y="920"/>
                      <a:pt x="1" y="920"/>
                    </a:cubicBezTo>
                    <a:cubicBezTo>
                      <a:pt x="1" y="920"/>
                      <a:pt x="1" y="919"/>
                      <a:pt x="1" y="919"/>
                    </a:cubicBezTo>
                    <a:cubicBezTo>
                      <a:pt x="1" y="919"/>
                      <a:pt x="1" y="919"/>
                      <a:pt x="1" y="919"/>
                    </a:cubicBezTo>
                    <a:cubicBezTo>
                      <a:pt x="1" y="917"/>
                      <a:pt x="1" y="915"/>
                      <a:pt x="1" y="913"/>
                    </a:cubicBezTo>
                    <a:cubicBezTo>
                      <a:pt x="1" y="913"/>
                      <a:pt x="1" y="913"/>
                      <a:pt x="1" y="913"/>
                    </a:cubicBezTo>
                    <a:cubicBezTo>
                      <a:pt x="1" y="913"/>
                      <a:pt x="1" y="912"/>
                      <a:pt x="1" y="912"/>
                    </a:cubicBezTo>
                    <a:cubicBezTo>
                      <a:pt x="1" y="912"/>
                      <a:pt x="1" y="912"/>
                      <a:pt x="1" y="912"/>
                    </a:cubicBezTo>
                    <a:cubicBezTo>
                      <a:pt x="1" y="912"/>
                      <a:pt x="1" y="911"/>
                      <a:pt x="1" y="911"/>
                    </a:cubicBezTo>
                    <a:cubicBezTo>
                      <a:pt x="1" y="909"/>
                      <a:pt x="1" y="908"/>
                      <a:pt x="1" y="906"/>
                    </a:cubicBezTo>
                    <a:cubicBezTo>
                      <a:pt x="1" y="906"/>
                      <a:pt x="1" y="906"/>
                      <a:pt x="1" y="906"/>
                    </a:cubicBezTo>
                    <a:cubicBezTo>
                      <a:pt x="1" y="906"/>
                      <a:pt x="1" y="905"/>
                      <a:pt x="1" y="905"/>
                    </a:cubicBezTo>
                    <a:cubicBezTo>
                      <a:pt x="1" y="905"/>
                      <a:pt x="1" y="905"/>
                      <a:pt x="1" y="905"/>
                    </a:cubicBezTo>
                    <a:cubicBezTo>
                      <a:pt x="1" y="904"/>
                      <a:pt x="1" y="904"/>
                      <a:pt x="1" y="904"/>
                    </a:cubicBezTo>
                    <a:cubicBezTo>
                      <a:pt x="1" y="904"/>
                      <a:pt x="1" y="904"/>
                      <a:pt x="1" y="904"/>
                    </a:cubicBezTo>
                    <a:cubicBezTo>
                      <a:pt x="1" y="903"/>
                      <a:pt x="1" y="903"/>
                      <a:pt x="1" y="903"/>
                    </a:cubicBezTo>
                    <a:cubicBezTo>
                      <a:pt x="1" y="903"/>
                      <a:pt x="1" y="902"/>
                      <a:pt x="1" y="902"/>
                    </a:cubicBezTo>
                    <a:cubicBezTo>
                      <a:pt x="0" y="901"/>
                      <a:pt x="0" y="900"/>
                      <a:pt x="0" y="899"/>
                    </a:cubicBezTo>
                    <a:cubicBezTo>
                      <a:pt x="0" y="899"/>
                      <a:pt x="0" y="899"/>
                      <a:pt x="0" y="899"/>
                    </a:cubicBezTo>
                    <a:cubicBezTo>
                      <a:pt x="0" y="899"/>
                      <a:pt x="0" y="898"/>
                      <a:pt x="0" y="898"/>
                    </a:cubicBezTo>
                    <a:cubicBezTo>
                      <a:pt x="0" y="898"/>
                      <a:pt x="0" y="898"/>
                      <a:pt x="0" y="898"/>
                    </a:cubicBezTo>
                    <a:cubicBezTo>
                      <a:pt x="0" y="897"/>
                      <a:pt x="0" y="897"/>
                      <a:pt x="0" y="897"/>
                    </a:cubicBezTo>
                    <a:cubicBezTo>
                      <a:pt x="0" y="897"/>
                      <a:pt x="0" y="897"/>
                      <a:pt x="0" y="896"/>
                    </a:cubicBezTo>
                    <a:cubicBezTo>
                      <a:pt x="0" y="896"/>
                      <a:pt x="0" y="896"/>
                      <a:pt x="0" y="896"/>
                    </a:cubicBezTo>
                    <a:cubicBezTo>
                      <a:pt x="0" y="895"/>
                      <a:pt x="0" y="895"/>
                      <a:pt x="0" y="895"/>
                    </a:cubicBezTo>
                    <a:cubicBezTo>
                      <a:pt x="0" y="894"/>
                      <a:pt x="0" y="893"/>
                      <a:pt x="0" y="892"/>
                    </a:cubicBezTo>
                    <a:cubicBezTo>
                      <a:pt x="0" y="892"/>
                      <a:pt x="0" y="892"/>
                      <a:pt x="0" y="892"/>
                    </a:cubicBezTo>
                    <a:cubicBezTo>
                      <a:pt x="0" y="892"/>
                      <a:pt x="0" y="891"/>
                      <a:pt x="0" y="891"/>
                    </a:cubicBezTo>
                    <a:cubicBezTo>
                      <a:pt x="0" y="891"/>
                      <a:pt x="0" y="891"/>
                      <a:pt x="0" y="891"/>
                    </a:cubicBezTo>
                    <a:cubicBezTo>
                      <a:pt x="0" y="890"/>
                      <a:pt x="0" y="890"/>
                      <a:pt x="0" y="890"/>
                    </a:cubicBezTo>
                    <a:cubicBezTo>
                      <a:pt x="0" y="890"/>
                      <a:pt x="0" y="889"/>
                      <a:pt x="0" y="889"/>
                    </a:cubicBezTo>
                    <a:cubicBezTo>
                      <a:pt x="0" y="889"/>
                      <a:pt x="0" y="889"/>
                      <a:pt x="0" y="889"/>
                    </a:cubicBezTo>
                    <a:cubicBezTo>
                      <a:pt x="0" y="888"/>
                      <a:pt x="0" y="888"/>
                      <a:pt x="0" y="888"/>
                    </a:cubicBezTo>
                    <a:cubicBezTo>
                      <a:pt x="0" y="888"/>
                      <a:pt x="0" y="888"/>
                      <a:pt x="0" y="887"/>
                    </a:cubicBezTo>
                    <a:cubicBezTo>
                      <a:pt x="0" y="887"/>
                      <a:pt x="0" y="887"/>
                      <a:pt x="0" y="887"/>
                    </a:cubicBezTo>
                    <a:cubicBezTo>
                      <a:pt x="0" y="886"/>
                      <a:pt x="0" y="886"/>
                      <a:pt x="0" y="885"/>
                    </a:cubicBezTo>
                    <a:cubicBezTo>
                      <a:pt x="0" y="885"/>
                      <a:pt x="0" y="885"/>
                      <a:pt x="0" y="885"/>
                    </a:cubicBezTo>
                    <a:cubicBezTo>
                      <a:pt x="0" y="885"/>
                      <a:pt x="0" y="884"/>
                      <a:pt x="0" y="884"/>
                    </a:cubicBezTo>
                    <a:cubicBezTo>
                      <a:pt x="0" y="884"/>
                      <a:pt x="0" y="884"/>
                      <a:pt x="0" y="884"/>
                    </a:cubicBezTo>
                    <a:cubicBezTo>
                      <a:pt x="0" y="883"/>
                      <a:pt x="0" y="883"/>
                      <a:pt x="0" y="883"/>
                    </a:cubicBezTo>
                    <a:cubicBezTo>
                      <a:pt x="0" y="883"/>
                      <a:pt x="0" y="882"/>
                      <a:pt x="0" y="882"/>
                    </a:cubicBezTo>
                    <a:cubicBezTo>
                      <a:pt x="0" y="882"/>
                      <a:pt x="0" y="882"/>
                      <a:pt x="0" y="882"/>
                    </a:cubicBezTo>
                    <a:cubicBezTo>
                      <a:pt x="0" y="881"/>
                      <a:pt x="0" y="881"/>
                      <a:pt x="0" y="881"/>
                    </a:cubicBezTo>
                    <a:cubicBezTo>
                      <a:pt x="0" y="881"/>
                      <a:pt x="0" y="880"/>
                      <a:pt x="0" y="880"/>
                    </a:cubicBezTo>
                    <a:cubicBezTo>
                      <a:pt x="0" y="880"/>
                      <a:pt x="0" y="880"/>
                      <a:pt x="0" y="879"/>
                    </a:cubicBezTo>
                    <a:cubicBezTo>
                      <a:pt x="0" y="879"/>
                      <a:pt x="0" y="879"/>
                      <a:pt x="0" y="879"/>
                    </a:cubicBezTo>
                    <a:cubicBezTo>
                      <a:pt x="0" y="879"/>
                      <a:pt x="0" y="878"/>
                      <a:pt x="0" y="878"/>
                    </a:cubicBezTo>
                    <a:cubicBezTo>
                      <a:pt x="0" y="878"/>
                      <a:pt x="0" y="877"/>
                      <a:pt x="0" y="877"/>
                    </a:cubicBezTo>
                    <a:cubicBezTo>
                      <a:pt x="0" y="877"/>
                      <a:pt x="0" y="877"/>
                      <a:pt x="0" y="876"/>
                    </a:cubicBezTo>
                    <a:cubicBezTo>
                      <a:pt x="0" y="876"/>
                      <a:pt x="0" y="876"/>
                      <a:pt x="0" y="876"/>
                    </a:cubicBezTo>
                    <a:cubicBezTo>
                      <a:pt x="0" y="876"/>
                      <a:pt x="0" y="875"/>
                      <a:pt x="0" y="875"/>
                    </a:cubicBezTo>
                    <a:cubicBezTo>
                      <a:pt x="0" y="875"/>
                      <a:pt x="0" y="875"/>
                      <a:pt x="0" y="875"/>
                    </a:cubicBezTo>
                    <a:cubicBezTo>
                      <a:pt x="0" y="874"/>
                      <a:pt x="0" y="874"/>
                      <a:pt x="0" y="874"/>
                    </a:cubicBezTo>
                    <a:cubicBezTo>
                      <a:pt x="0" y="874"/>
                      <a:pt x="0" y="873"/>
                      <a:pt x="0" y="873"/>
                    </a:cubicBezTo>
                    <a:cubicBezTo>
                      <a:pt x="0" y="873"/>
                      <a:pt x="0" y="873"/>
                      <a:pt x="0" y="872"/>
                    </a:cubicBezTo>
                    <a:cubicBezTo>
                      <a:pt x="0" y="872"/>
                      <a:pt x="0" y="872"/>
                      <a:pt x="0" y="872"/>
                    </a:cubicBezTo>
                    <a:cubicBezTo>
                      <a:pt x="0" y="871"/>
                      <a:pt x="0" y="871"/>
                      <a:pt x="0" y="871"/>
                    </a:cubicBezTo>
                    <a:cubicBezTo>
                      <a:pt x="0" y="390"/>
                      <a:pt x="390" y="0"/>
                      <a:pt x="871" y="0"/>
                    </a:cubicBezTo>
                    <a:cubicBezTo>
                      <a:pt x="871" y="0"/>
                      <a:pt x="872" y="0"/>
                      <a:pt x="872" y="0"/>
                    </a:cubicBezTo>
                    <a:cubicBezTo>
                      <a:pt x="873" y="0"/>
                      <a:pt x="873" y="0"/>
                      <a:pt x="873" y="0"/>
                    </a:cubicBezTo>
                    <a:cubicBezTo>
                      <a:pt x="873" y="0"/>
                      <a:pt x="874" y="0"/>
                      <a:pt x="874" y="0"/>
                    </a:cubicBezTo>
                    <a:cubicBezTo>
                      <a:pt x="874" y="0"/>
                      <a:pt x="874" y="0"/>
                      <a:pt x="874" y="0"/>
                    </a:cubicBezTo>
                    <a:cubicBezTo>
                      <a:pt x="875" y="0"/>
                      <a:pt x="875" y="0"/>
                      <a:pt x="875" y="0"/>
                    </a:cubicBezTo>
                    <a:cubicBezTo>
                      <a:pt x="876" y="0"/>
                      <a:pt x="876" y="0"/>
                      <a:pt x="876" y="0"/>
                    </a:cubicBezTo>
                    <a:cubicBezTo>
                      <a:pt x="876" y="0"/>
                      <a:pt x="877" y="0"/>
                      <a:pt x="877" y="0"/>
                    </a:cubicBezTo>
                    <a:cubicBezTo>
                      <a:pt x="877" y="0"/>
                      <a:pt x="877" y="0"/>
                      <a:pt x="877" y="0"/>
                    </a:cubicBezTo>
                    <a:cubicBezTo>
                      <a:pt x="878" y="0"/>
                      <a:pt x="878" y="0"/>
                      <a:pt x="878" y="0"/>
                    </a:cubicBezTo>
                    <a:cubicBezTo>
                      <a:pt x="879" y="0"/>
                      <a:pt x="879" y="0"/>
                      <a:pt x="879" y="0"/>
                    </a:cubicBezTo>
                    <a:cubicBezTo>
                      <a:pt x="879" y="0"/>
                      <a:pt x="880" y="0"/>
                      <a:pt x="880" y="0"/>
                    </a:cubicBezTo>
                    <a:cubicBezTo>
                      <a:pt x="880" y="0"/>
                      <a:pt x="880" y="0"/>
                      <a:pt x="880" y="0"/>
                    </a:cubicBezTo>
                    <a:cubicBezTo>
                      <a:pt x="881" y="0"/>
                      <a:pt x="881" y="0"/>
                      <a:pt x="882" y="0"/>
                    </a:cubicBezTo>
                    <a:cubicBezTo>
                      <a:pt x="882" y="0"/>
                      <a:pt x="882" y="0"/>
                      <a:pt x="882" y="0"/>
                    </a:cubicBezTo>
                    <a:cubicBezTo>
                      <a:pt x="883" y="0"/>
                      <a:pt x="883" y="0"/>
                      <a:pt x="884" y="0"/>
                    </a:cubicBezTo>
                    <a:cubicBezTo>
                      <a:pt x="884" y="0"/>
                      <a:pt x="884" y="0"/>
                      <a:pt x="884" y="0"/>
                    </a:cubicBezTo>
                    <a:cubicBezTo>
                      <a:pt x="884" y="0"/>
                      <a:pt x="885" y="0"/>
                      <a:pt x="885" y="0"/>
                    </a:cubicBezTo>
                    <a:cubicBezTo>
                      <a:pt x="885" y="0"/>
                      <a:pt x="885" y="0"/>
                      <a:pt x="885" y="0"/>
                    </a:cubicBezTo>
                    <a:cubicBezTo>
                      <a:pt x="886" y="0"/>
                      <a:pt x="886" y="0"/>
                      <a:pt x="887" y="0"/>
                    </a:cubicBezTo>
                    <a:cubicBezTo>
                      <a:pt x="887" y="0"/>
                      <a:pt x="887" y="0"/>
                      <a:pt x="887" y="0"/>
                    </a:cubicBezTo>
                    <a:cubicBezTo>
                      <a:pt x="887" y="0"/>
                      <a:pt x="888" y="0"/>
                      <a:pt x="888" y="0"/>
                    </a:cubicBezTo>
                    <a:cubicBezTo>
                      <a:pt x="888" y="0"/>
                      <a:pt x="888" y="0"/>
                      <a:pt x="889" y="0"/>
                    </a:cubicBezTo>
                    <a:cubicBezTo>
                      <a:pt x="889" y="0"/>
                      <a:pt x="889" y="0"/>
                      <a:pt x="890" y="0"/>
                    </a:cubicBezTo>
                    <a:cubicBezTo>
                      <a:pt x="890" y="0"/>
                      <a:pt x="890" y="0"/>
                      <a:pt x="890" y="0"/>
                    </a:cubicBezTo>
                    <a:cubicBezTo>
                      <a:pt x="890" y="0"/>
                      <a:pt x="891" y="0"/>
                      <a:pt x="891" y="0"/>
                    </a:cubicBezTo>
                    <a:cubicBezTo>
                      <a:pt x="891" y="0"/>
                      <a:pt x="891" y="0"/>
                      <a:pt x="892" y="0"/>
                    </a:cubicBezTo>
                    <a:cubicBezTo>
                      <a:pt x="892" y="0"/>
                      <a:pt x="892" y="0"/>
                      <a:pt x="893" y="0"/>
                    </a:cubicBezTo>
                    <a:cubicBezTo>
                      <a:pt x="893" y="0"/>
                      <a:pt x="893" y="0"/>
                      <a:pt x="893" y="0"/>
                    </a:cubicBezTo>
                    <a:cubicBezTo>
                      <a:pt x="893" y="0"/>
                      <a:pt x="894" y="0"/>
                      <a:pt x="894" y="0"/>
                    </a:cubicBezTo>
                    <a:cubicBezTo>
                      <a:pt x="894" y="0"/>
                      <a:pt x="894" y="0"/>
                      <a:pt x="895" y="0"/>
                    </a:cubicBezTo>
                    <a:cubicBezTo>
                      <a:pt x="896" y="0"/>
                      <a:pt x="897" y="0"/>
                      <a:pt x="898" y="0"/>
                    </a:cubicBezTo>
                    <a:cubicBezTo>
                      <a:pt x="898" y="0"/>
                      <a:pt x="898" y="0"/>
                      <a:pt x="898" y="0"/>
                    </a:cubicBezTo>
                    <a:cubicBezTo>
                      <a:pt x="898" y="0"/>
                      <a:pt x="899" y="0"/>
                      <a:pt x="899" y="0"/>
                    </a:cubicBezTo>
                    <a:cubicBezTo>
                      <a:pt x="899" y="0"/>
                      <a:pt x="899" y="0"/>
                      <a:pt x="900" y="0"/>
                    </a:cubicBezTo>
                    <a:cubicBezTo>
                      <a:pt x="900" y="0"/>
                      <a:pt x="900" y="0"/>
                      <a:pt x="901" y="0"/>
                    </a:cubicBezTo>
                    <a:cubicBezTo>
                      <a:pt x="901" y="0"/>
                      <a:pt x="901" y="0"/>
                      <a:pt x="901" y="0"/>
                    </a:cubicBezTo>
                    <a:cubicBezTo>
                      <a:pt x="902" y="0"/>
                      <a:pt x="902" y="0"/>
                      <a:pt x="902" y="0"/>
                    </a:cubicBezTo>
                    <a:cubicBezTo>
                      <a:pt x="902" y="0"/>
                      <a:pt x="903" y="0"/>
                      <a:pt x="903" y="0"/>
                    </a:cubicBezTo>
                    <a:cubicBezTo>
                      <a:pt x="903" y="0"/>
                      <a:pt x="903" y="0"/>
                      <a:pt x="904" y="0"/>
                    </a:cubicBezTo>
                    <a:cubicBezTo>
                      <a:pt x="904" y="0"/>
                      <a:pt x="904" y="0"/>
                      <a:pt x="904" y="0"/>
                    </a:cubicBezTo>
                    <a:cubicBezTo>
                      <a:pt x="905" y="0"/>
                      <a:pt x="905" y="0"/>
                      <a:pt x="905" y="0"/>
                    </a:cubicBezTo>
                    <a:cubicBezTo>
                      <a:pt x="905" y="0"/>
                      <a:pt x="906" y="0"/>
                      <a:pt x="906" y="0"/>
                    </a:cubicBezTo>
                    <a:cubicBezTo>
                      <a:pt x="906" y="0"/>
                      <a:pt x="907" y="0"/>
                      <a:pt x="907" y="0"/>
                    </a:cubicBezTo>
                    <a:cubicBezTo>
                      <a:pt x="907" y="0"/>
                      <a:pt x="907" y="0"/>
                      <a:pt x="907" y="0"/>
                    </a:cubicBezTo>
                    <a:cubicBezTo>
                      <a:pt x="908" y="0"/>
                      <a:pt x="909" y="1"/>
                      <a:pt x="910" y="1"/>
                    </a:cubicBezTo>
                    <a:cubicBezTo>
                      <a:pt x="910" y="1"/>
                      <a:pt x="911" y="1"/>
                      <a:pt x="911" y="1"/>
                    </a:cubicBezTo>
                    <a:cubicBezTo>
                      <a:pt x="911" y="1"/>
                      <a:pt x="911" y="1"/>
                      <a:pt x="912" y="1"/>
                    </a:cubicBezTo>
                    <a:cubicBezTo>
                      <a:pt x="912" y="1"/>
                      <a:pt x="912" y="1"/>
                      <a:pt x="912" y="1"/>
                    </a:cubicBezTo>
                    <a:cubicBezTo>
                      <a:pt x="913" y="1"/>
                      <a:pt x="913" y="1"/>
                      <a:pt x="913" y="1"/>
                    </a:cubicBezTo>
                    <a:cubicBezTo>
                      <a:pt x="913" y="1"/>
                      <a:pt x="914" y="1"/>
                      <a:pt x="914" y="1"/>
                    </a:cubicBezTo>
                    <a:cubicBezTo>
                      <a:pt x="914" y="1"/>
                      <a:pt x="914" y="1"/>
                      <a:pt x="915" y="1"/>
                    </a:cubicBezTo>
                    <a:cubicBezTo>
                      <a:pt x="915" y="1"/>
                      <a:pt x="915" y="1"/>
                      <a:pt x="915" y="1"/>
                    </a:cubicBezTo>
                    <a:cubicBezTo>
                      <a:pt x="916" y="1"/>
                      <a:pt x="916" y="1"/>
                      <a:pt x="916" y="1"/>
                    </a:cubicBezTo>
                    <a:cubicBezTo>
                      <a:pt x="916" y="1"/>
                      <a:pt x="917" y="1"/>
                      <a:pt x="917" y="1"/>
                    </a:cubicBezTo>
                    <a:cubicBezTo>
                      <a:pt x="917" y="1"/>
                      <a:pt x="918" y="1"/>
                      <a:pt x="918" y="1"/>
                    </a:cubicBezTo>
                    <a:cubicBezTo>
                      <a:pt x="918" y="1"/>
                      <a:pt x="918" y="1"/>
                      <a:pt x="918" y="1"/>
                    </a:cubicBezTo>
                    <a:cubicBezTo>
                      <a:pt x="920" y="1"/>
                      <a:pt x="921" y="1"/>
                      <a:pt x="923" y="1"/>
                    </a:cubicBezTo>
                    <a:cubicBezTo>
                      <a:pt x="923" y="1"/>
                      <a:pt x="923" y="1"/>
                      <a:pt x="923" y="1"/>
                    </a:cubicBezTo>
                    <a:cubicBezTo>
                      <a:pt x="923" y="1"/>
                      <a:pt x="924" y="1"/>
                      <a:pt x="924" y="1"/>
                    </a:cubicBezTo>
                    <a:cubicBezTo>
                      <a:pt x="924" y="1"/>
                      <a:pt x="924" y="1"/>
                      <a:pt x="925" y="1"/>
                    </a:cubicBezTo>
                    <a:cubicBezTo>
                      <a:pt x="925" y="1"/>
                      <a:pt x="925" y="1"/>
                      <a:pt x="926" y="1"/>
                    </a:cubicBezTo>
                    <a:cubicBezTo>
                      <a:pt x="926" y="1"/>
                      <a:pt x="926" y="1"/>
                      <a:pt x="926" y="1"/>
                    </a:cubicBezTo>
                    <a:cubicBezTo>
                      <a:pt x="927" y="1"/>
                      <a:pt x="927" y="1"/>
                      <a:pt x="927" y="2"/>
                    </a:cubicBezTo>
                    <a:cubicBezTo>
                      <a:pt x="927" y="2"/>
                      <a:pt x="928" y="2"/>
                      <a:pt x="928" y="2"/>
                    </a:cubicBezTo>
                    <a:cubicBezTo>
                      <a:pt x="928" y="2"/>
                      <a:pt x="929" y="2"/>
                      <a:pt x="929" y="2"/>
                    </a:cubicBezTo>
                    <a:cubicBezTo>
                      <a:pt x="929" y="2"/>
                      <a:pt x="929" y="2"/>
                      <a:pt x="929" y="2"/>
                    </a:cubicBezTo>
                    <a:cubicBezTo>
                      <a:pt x="932" y="2"/>
                      <a:pt x="934" y="2"/>
                      <a:pt x="937" y="2"/>
                    </a:cubicBezTo>
                    <a:cubicBezTo>
                      <a:pt x="937" y="2"/>
                      <a:pt x="938" y="2"/>
                      <a:pt x="938" y="2"/>
                    </a:cubicBezTo>
                    <a:cubicBezTo>
                      <a:pt x="938" y="2"/>
                      <a:pt x="938" y="2"/>
                      <a:pt x="939" y="2"/>
                    </a:cubicBezTo>
                    <a:cubicBezTo>
                      <a:pt x="939" y="2"/>
                      <a:pt x="940" y="2"/>
                      <a:pt x="940" y="2"/>
                    </a:cubicBezTo>
                    <a:cubicBezTo>
                      <a:pt x="1183" y="21"/>
                      <a:pt x="1398" y="140"/>
                      <a:pt x="1544" y="317"/>
                    </a:cubicBezTo>
                    <a:cubicBezTo>
                      <a:pt x="1380" y="374"/>
                      <a:pt x="1306" y="547"/>
                      <a:pt x="1306" y="751"/>
                    </a:cubicBezTo>
                    <a:cubicBezTo>
                      <a:pt x="1306" y="1002"/>
                      <a:pt x="1417" y="1205"/>
                      <a:pt x="1668" y="1205"/>
                    </a:cubicBezTo>
                    <a:cubicBezTo>
                      <a:pt x="1670" y="1205"/>
                      <a:pt x="1673" y="1205"/>
                      <a:pt x="1675" y="1205"/>
                    </a:cubicBezTo>
                    <a:cubicBezTo>
                      <a:pt x="1627" y="1320"/>
                      <a:pt x="1555" y="1423"/>
                      <a:pt x="1465" y="1507"/>
                    </a:cubicBezTo>
                    <a:cubicBezTo>
                      <a:pt x="1388" y="1579"/>
                      <a:pt x="1298" y="1637"/>
                      <a:pt x="1198" y="1678"/>
                    </a:cubicBezTo>
                    <a:cubicBezTo>
                      <a:pt x="1198" y="1678"/>
                      <a:pt x="1198" y="1678"/>
                      <a:pt x="1198" y="1678"/>
                    </a:cubicBezTo>
                    <a:cubicBezTo>
                      <a:pt x="1198" y="1678"/>
                      <a:pt x="1198" y="1678"/>
                      <a:pt x="1198" y="1678"/>
                    </a:cubicBezTo>
                    <a:cubicBezTo>
                      <a:pt x="1203" y="1671"/>
                      <a:pt x="1208" y="1663"/>
                      <a:pt x="1214" y="1656"/>
                    </a:cubicBezTo>
                    <a:cubicBezTo>
                      <a:pt x="1485" y="1276"/>
                      <a:pt x="1522" y="1160"/>
                      <a:pt x="1464" y="1160"/>
                    </a:cubicBezTo>
                    <a:cubicBezTo>
                      <a:pt x="1373" y="1160"/>
                      <a:pt x="1046" y="1453"/>
                      <a:pt x="1046" y="1453"/>
                    </a:cubicBezTo>
                    <a:cubicBezTo>
                      <a:pt x="1000" y="1187"/>
                      <a:pt x="960" y="1095"/>
                      <a:pt x="926" y="1095"/>
                    </a:cubicBezTo>
                    <a:cubicBezTo>
                      <a:pt x="849" y="1095"/>
                      <a:pt x="805" y="1578"/>
                      <a:pt x="805" y="1578"/>
                    </a:cubicBezTo>
                    <a:cubicBezTo>
                      <a:pt x="694" y="1385"/>
                      <a:pt x="545" y="1200"/>
                      <a:pt x="496" y="1200"/>
                    </a:cubicBezTo>
                    <a:cubicBezTo>
                      <a:pt x="460" y="1200"/>
                      <a:pt x="476" y="1298"/>
                      <a:pt x="599"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0" name="Google Shape;1590;p64"/>
              <p:cNvSpPr/>
              <p:nvPr/>
            </p:nvSpPr>
            <p:spPr>
              <a:xfrm>
                <a:off x="580" y="1661"/>
                <a:ext cx="216" cy="339"/>
              </a:xfrm>
              <a:custGeom>
                <a:avLst/>
                <a:gdLst/>
                <a:ahLst/>
                <a:cxnLst/>
                <a:rect l="l" t="t" r="r" b="b"/>
                <a:pathLst>
                  <a:path w="577" h="907" extrusionOk="0">
                    <a:moveTo>
                      <a:pt x="122" y="0"/>
                    </a:moveTo>
                    <a:cubicBezTo>
                      <a:pt x="122" y="0"/>
                      <a:pt x="122" y="0"/>
                      <a:pt x="123" y="0"/>
                    </a:cubicBezTo>
                    <a:cubicBezTo>
                      <a:pt x="122" y="0"/>
                      <a:pt x="122" y="0"/>
                      <a:pt x="122" y="0"/>
                    </a:cubicBezTo>
                    <a:moveTo>
                      <a:pt x="121" y="0"/>
                    </a:moveTo>
                    <a:cubicBezTo>
                      <a:pt x="121" y="0"/>
                      <a:pt x="121" y="0"/>
                      <a:pt x="121" y="0"/>
                    </a:cubicBezTo>
                    <a:cubicBezTo>
                      <a:pt x="121" y="0"/>
                      <a:pt x="121" y="0"/>
                      <a:pt x="121" y="0"/>
                    </a:cubicBezTo>
                    <a:moveTo>
                      <a:pt x="119" y="0"/>
                    </a:moveTo>
                    <a:cubicBezTo>
                      <a:pt x="119" y="0"/>
                      <a:pt x="119" y="0"/>
                      <a:pt x="120" y="0"/>
                    </a:cubicBezTo>
                    <a:cubicBezTo>
                      <a:pt x="119" y="0"/>
                      <a:pt x="119" y="0"/>
                      <a:pt x="119" y="0"/>
                    </a:cubicBezTo>
                    <a:moveTo>
                      <a:pt x="118" y="0"/>
                    </a:moveTo>
                    <a:cubicBezTo>
                      <a:pt x="118" y="0"/>
                      <a:pt x="118" y="0"/>
                      <a:pt x="118" y="0"/>
                    </a:cubicBezTo>
                    <a:cubicBezTo>
                      <a:pt x="118" y="0"/>
                      <a:pt x="118" y="0"/>
                      <a:pt x="118" y="0"/>
                    </a:cubicBezTo>
                    <a:moveTo>
                      <a:pt x="0" y="20"/>
                    </a:moveTo>
                    <a:cubicBezTo>
                      <a:pt x="0" y="20"/>
                      <a:pt x="0" y="20"/>
                      <a:pt x="0" y="20"/>
                    </a:cubicBezTo>
                    <a:cubicBezTo>
                      <a:pt x="0" y="20"/>
                      <a:pt x="0" y="20"/>
                      <a:pt x="0" y="20"/>
                    </a:cubicBezTo>
                    <a:cubicBezTo>
                      <a:pt x="35" y="7"/>
                      <a:pt x="74" y="1"/>
                      <a:pt x="117" y="0"/>
                    </a:cubicBezTo>
                    <a:cubicBezTo>
                      <a:pt x="74" y="1"/>
                      <a:pt x="35" y="7"/>
                      <a:pt x="0" y="20"/>
                    </a:cubicBezTo>
                    <a:moveTo>
                      <a:pt x="577" y="455"/>
                    </a:moveTo>
                    <a:cubicBezTo>
                      <a:pt x="577" y="455"/>
                      <a:pt x="577" y="455"/>
                      <a:pt x="577" y="455"/>
                    </a:cubicBezTo>
                    <a:cubicBezTo>
                      <a:pt x="577" y="455"/>
                      <a:pt x="577" y="455"/>
                      <a:pt x="577" y="455"/>
                    </a:cubicBezTo>
                    <a:moveTo>
                      <a:pt x="577" y="457"/>
                    </a:moveTo>
                    <a:cubicBezTo>
                      <a:pt x="577" y="456"/>
                      <a:pt x="577" y="456"/>
                      <a:pt x="577" y="456"/>
                    </a:cubicBezTo>
                    <a:cubicBezTo>
                      <a:pt x="577" y="457"/>
                      <a:pt x="577" y="457"/>
                      <a:pt x="577" y="457"/>
                    </a:cubicBezTo>
                    <a:moveTo>
                      <a:pt x="577" y="458"/>
                    </a:moveTo>
                    <a:cubicBezTo>
                      <a:pt x="577" y="458"/>
                      <a:pt x="577" y="458"/>
                      <a:pt x="577" y="458"/>
                    </a:cubicBezTo>
                    <a:cubicBezTo>
                      <a:pt x="577" y="458"/>
                      <a:pt x="577" y="458"/>
                      <a:pt x="577" y="458"/>
                    </a:cubicBezTo>
                    <a:moveTo>
                      <a:pt x="577" y="460"/>
                    </a:moveTo>
                    <a:cubicBezTo>
                      <a:pt x="577" y="460"/>
                      <a:pt x="577" y="459"/>
                      <a:pt x="577" y="459"/>
                    </a:cubicBezTo>
                    <a:cubicBezTo>
                      <a:pt x="577" y="459"/>
                      <a:pt x="577" y="460"/>
                      <a:pt x="577" y="460"/>
                    </a:cubicBezTo>
                    <a:moveTo>
                      <a:pt x="577" y="461"/>
                    </a:moveTo>
                    <a:cubicBezTo>
                      <a:pt x="577" y="461"/>
                      <a:pt x="577" y="461"/>
                      <a:pt x="577" y="461"/>
                    </a:cubicBezTo>
                    <a:cubicBezTo>
                      <a:pt x="577" y="461"/>
                      <a:pt x="577" y="461"/>
                      <a:pt x="577" y="461"/>
                    </a:cubicBezTo>
                    <a:moveTo>
                      <a:pt x="577" y="463"/>
                    </a:moveTo>
                    <a:cubicBezTo>
                      <a:pt x="577" y="463"/>
                      <a:pt x="577" y="462"/>
                      <a:pt x="577" y="462"/>
                    </a:cubicBezTo>
                    <a:cubicBezTo>
                      <a:pt x="577" y="462"/>
                      <a:pt x="577" y="463"/>
                      <a:pt x="577" y="463"/>
                    </a:cubicBezTo>
                    <a:moveTo>
                      <a:pt x="577" y="464"/>
                    </a:moveTo>
                    <a:cubicBezTo>
                      <a:pt x="577" y="464"/>
                      <a:pt x="577" y="464"/>
                      <a:pt x="577" y="463"/>
                    </a:cubicBezTo>
                    <a:cubicBezTo>
                      <a:pt x="577" y="464"/>
                      <a:pt x="577" y="464"/>
                      <a:pt x="577" y="464"/>
                    </a:cubicBezTo>
                    <a:moveTo>
                      <a:pt x="577" y="466"/>
                    </a:moveTo>
                    <a:cubicBezTo>
                      <a:pt x="577" y="465"/>
                      <a:pt x="577" y="465"/>
                      <a:pt x="577" y="465"/>
                    </a:cubicBezTo>
                    <a:cubicBezTo>
                      <a:pt x="577" y="465"/>
                      <a:pt x="577" y="465"/>
                      <a:pt x="577" y="466"/>
                    </a:cubicBezTo>
                    <a:moveTo>
                      <a:pt x="577" y="467"/>
                    </a:moveTo>
                    <a:cubicBezTo>
                      <a:pt x="577" y="467"/>
                      <a:pt x="577" y="467"/>
                      <a:pt x="577" y="466"/>
                    </a:cubicBezTo>
                    <a:cubicBezTo>
                      <a:pt x="577" y="467"/>
                      <a:pt x="577" y="467"/>
                      <a:pt x="577" y="467"/>
                    </a:cubicBezTo>
                    <a:moveTo>
                      <a:pt x="577" y="469"/>
                    </a:moveTo>
                    <a:cubicBezTo>
                      <a:pt x="577" y="468"/>
                      <a:pt x="577" y="468"/>
                      <a:pt x="577" y="468"/>
                    </a:cubicBezTo>
                    <a:cubicBezTo>
                      <a:pt x="577" y="468"/>
                      <a:pt x="577" y="468"/>
                      <a:pt x="577" y="469"/>
                    </a:cubicBezTo>
                    <a:moveTo>
                      <a:pt x="577" y="470"/>
                    </a:moveTo>
                    <a:cubicBezTo>
                      <a:pt x="577" y="470"/>
                      <a:pt x="577" y="470"/>
                      <a:pt x="577" y="469"/>
                    </a:cubicBezTo>
                    <a:cubicBezTo>
                      <a:pt x="577" y="470"/>
                      <a:pt x="577" y="470"/>
                      <a:pt x="577" y="470"/>
                    </a:cubicBezTo>
                    <a:moveTo>
                      <a:pt x="577" y="472"/>
                    </a:moveTo>
                    <a:cubicBezTo>
                      <a:pt x="577" y="471"/>
                      <a:pt x="577" y="471"/>
                      <a:pt x="577" y="471"/>
                    </a:cubicBezTo>
                    <a:cubicBezTo>
                      <a:pt x="577" y="471"/>
                      <a:pt x="577" y="471"/>
                      <a:pt x="577" y="472"/>
                    </a:cubicBezTo>
                    <a:moveTo>
                      <a:pt x="577" y="473"/>
                    </a:moveTo>
                    <a:cubicBezTo>
                      <a:pt x="577" y="473"/>
                      <a:pt x="577" y="472"/>
                      <a:pt x="577" y="472"/>
                    </a:cubicBezTo>
                    <a:cubicBezTo>
                      <a:pt x="577" y="472"/>
                      <a:pt x="577" y="473"/>
                      <a:pt x="577" y="473"/>
                    </a:cubicBezTo>
                    <a:moveTo>
                      <a:pt x="577" y="474"/>
                    </a:moveTo>
                    <a:cubicBezTo>
                      <a:pt x="577" y="474"/>
                      <a:pt x="577" y="474"/>
                      <a:pt x="577" y="474"/>
                    </a:cubicBezTo>
                    <a:cubicBezTo>
                      <a:pt x="577" y="474"/>
                      <a:pt x="577" y="474"/>
                      <a:pt x="577" y="474"/>
                    </a:cubicBezTo>
                    <a:moveTo>
                      <a:pt x="577" y="476"/>
                    </a:moveTo>
                    <a:cubicBezTo>
                      <a:pt x="577" y="476"/>
                      <a:pt x="577" y="475"/>
                      <a:pt x="577" y="475"/>
                    </a:cubicBezTo>
                    <a:cubicBezTo>
                      <a:pt x="577" y="475"/>
                      <a:pt x="577" y="476"/>
                      <a:pt x="577" y="476"/>
                    </a:cubicBezTo>
                    <a:moveTo>
                      <a:pt x="577" y="477"/>
                    </a:moveTo>
                    <a:cubicBezTo>
                      <a:pt x="577" y="477"/>
                      <a:pt x="577" y="477"/>
                      <a:pt x="577" y="476"/>
                    </a:cubicBezTo>
                    <a:cubicBezTo>
                      <a:pt x="577" y="477"/>
                      <a:pt x="577" y="477"/>
                      <a:pt x="577" y="477"/>
                    </a:cubicBezTo>
                    <a:moveTo>
                      <a:pt x="577" y="479"/>
                    </a:moveTo>
                    <a:cubicBezTo>
                      <a:pt x="577" y="479"/>
                      <a:pt x="577" y="478"/>
                      <a:pt x="577" y="478"/>
                    </a:cubicBezTo>
                    <a:cubicBezTo>
                      <a:pt x="577" y="478"/>
                      <a:pt x="577" y="479"/>
                      <a:pt x="577" y="479"/>
                    </a:cubicBezTo>
                    <a:moveTo>
                      <a:pt x="576" y="480"/>
                    </a:moveTo>
                    <a:cubicBezTo>
                      <a:pt x="576" y="480"/>
                      <a:pt x="577" y="480"/>
                      <a:pt x="577" y="479"/>
                    </a:cubicBezTo>
                    <a:cubicBezTo>
                      <a:pt x="577" y="480"/>
                      <a:pt x="576" y="480"/>
                      <a:pt x="576" y="480"/>
                    </a:cubicBezTo>
                    <a:moveTo>
                      <a:pt x="576" y="482"/>
                    </a:moveTo>
                    <a:cubicBezTo>
                      <a:pt x="576" y="481"/>
                      <a:pt x="576" y="481"/>
                      <a:pt x="576" y="481"/>
                    </a:cubicBezTo>
                    <a:cubicBezTo>
                      <a:pt x="576" y="481"/>
                      <a:pt x="576" y="481"/>
                      <a:pt x="576" y="482"/>
                    </a:cubicBezTo>
                    <a:moveTo>
                      <a:pt x="576" y="483"/>
                    </a:moveTo>
                    <a:cubicBezTo>
                      <a:pt x="576" y="483"/>
                      <a:pt x="576" y="483"/>
                      <a:pt x="576" y="482"/>
                    </a:cubicBezTo>
                    <a:cubicBezTo>
                      <a:pt x="576" y="483"/>
                      <a:pt x="576" y="483"/>
                      <a:pt x="576" y="483"/>
                    </a:cubicBezTo>
                    <a:moveTo>
                      <a:pt x="576" y="485"/>
                    </a:moveTo>
                    <a:cubicBezTo>
                      <a:pt x="576" y="484"/>
                      <a:pt x="576" y="484"/>
                      <a:pt x="576" y="484"/>
                    </a:cubicBezTo>
                    <a:cubicBezTo>
                      <a:pt x="576" y="484"/>
                      <a:pt x="576" y="484"/>
                      <a:pt x="576" y="485"/>
                    </a:cubicBezTo>
                    <a:moveTo>
                      <a:pt x="576" y="486"/>
                    </a:moveTo>
                    <a:cubicBezTo>
                      <a:pt x="576" y="486"/>
                      <a:pt x="576" y="485"/>
                      <a:pt x="576" y="485"/>
                    </a:cubicBezTo>
                    <a:cubicBezTo>
                      <a:pt x="576" y="485"/>
                      <a:pt x="576" y="486"/>
                      <a:pt x="576" y="486"/>
                    </a:cubicBezTo>
                    <a:moveTo>
                      <a:pt x="576" y="488"/>
                    </a:moveTo>
                    <a:cubicBezTo>
                      <a:pt x="576" y="487"/>
                      <a:pt x="576" y="487"/>
                      <a:pt x="576" y="486"/>
                    </a:cubicBezTo>
                    <a:cubicBezTo>
                      <a:pt x="576" y="487"/>
                      <a:pt x="576" y="487"/>
                      <a:pt x="576" y="488"/>
                    </a:cubicBezTo>
                    <a:moveTo>
                      <a:pt x="576" y="489"/>
                    </a:moveTo>
                    <a:cubicBezTo>
                      <a:pt x="576" y="489"/>
                      <a:pt x="576" y="488"/>
                      <a:pt x="576" y="488"/>
                    </a:cubicBezTo>
                    <a:cubicBezTo>
                      <a:pt x="576" y="488"/>
                      <a:pt x="576" y="489"/>
                      <a:pt x="576" y="489"/>
                    </a:cubicBezTo>
                    <a:moveTo>
                      <a:pt x="576" y="490"/>
                    </a:moveTo>
                    <a:cubicBezTo>
                      <a:pt x="576" y="490"/>
                      <a:pt x="576" y="490"/>
                      <a:pt x="576" y="489"/>
                    </a:cubicBezTo>
                    <a:cubicBezTo>
                      <a:pt x="576" y="490"/>
                      <a:pt x="576" y="490"/>
                      <a:pt x="576" y="490"/>
                    </a:cubicBezTo>
                    <a:moveTo>
                      <a:pt x="576" y="492"/>
                    </a:moveTo>
                    <a:cubicBezTo>
                      <a:pt x="576" y="492"/>
                      <a:pt x="576" y="491"/>
                      <a:pt x="576" y="491"/>
                    </a:cubicBezTo>
                    <a:cubicBezTo>
                      <a:pt x="576" y="491"/>
                      <a:pt x="576" y="492"/>
                      <a:pt x="576" y="492"/>
                    </a:cubicBezTo>
                    <a:moveTo>
                      <a:pt x="576" y="493"/>
                    </a:moveTo>
                    <a:cubicBezTo>
                      <a:pt x="576" y="493"/>
                      <a:pt x="576" y="493"/>
                      <a:pt x="576" y="492"/>
                    </a:cubicBezTo>
                    <a:cubicBezTo>
                      <a:pt x="576" y="493"/>
                      <a:pt x="576" y="493"/>
                      <a:pt x="576" y="493"/>
                    </a:cubicBezTo>
                    <a:moveTo>
                      <a:pt x="575" y="495"/>
                    </a:moveTo>
                    <a:cubicBezTo>
                      <a:pt x="575" y="494"/>
                      <a:pt x="575" y="494"/>
                      <a:pt x="575" y="494"/>
                    </a:cubicBezTo>
                    <a:cubicBezTo>
                      <a:pt x="575" y="494"/>
                      <a:pt x="575" y="494"/>
                      <a:pt x="575" y="495"/>
                    </a:cubicBezTo>
                    <a:moveTo>
                      <a:pt x="575" y="496"/>
                    </a:moveTo>
                    <a:cubicBezTo>
                      <a:pt x="575" y="496"/>
                      <a:pt x="575" y="495"/>
                      <a:pt x="575" y="495"/>
                    </a:cubicBezTo>
                    <a:cubicBezTo>
                      <a:pt x="575" y="495"/>
                      <a:pt x="575" y="496"/>
                      <a:pt x="575" y="496"/>
                    </a:cubicBezTo>
                    <a:moveTo>
                      <a:pt x="575" y="498"/>
                    </a:moveTo>
                    <a:cubicBezTo>
                      <a:pt x="575" y="497"/>
                      <a:pt x="575" y="497"/>
                      <a:pt x="575" y="496"/>
                    </a:cubicBezTo>
                    <a:cubicBezTo>
                      <a:pt x="575" y="497"/>
                      <a:pt x="575" y="497"/>
                      <a:pt x="575" y="498"/>
                    </a:cubicBezTo>
                    <a:moveTo>
                      <a:pt x="575" y="499"/>
                    </a:moveTo>
                    <a:cubicBezTo>
                      <a:pt x="575" y="499"/>
                      <a:pt x="575" y="498"/>
                      <a:pt x="575" y="498"/>
                    </a:cubicBezTo>
                    <a:cubicBezTo>
                      <a:pt x="575" y="498"/>
                      <a:pt x="575" y="499"/>
                      <a:pt x="575" y="499"/>
                    </a:cubicBezTo>
                    <a:moveTo>
                      <a:pt x="575" y="501"/>
                    </a:moveTo>
                    <a:cubicBezTo>
                      <a:pt x="575" y="500"/>
                      <a:pt x="575" y="500"/>
                      <a:pt x="575" y="499"/>
                    </a:cubicBezTo>
                    <a:cubicBezTo>
                      <a:pt x="575" y="500"/>
                      <a:pt x="575" y="500"/>
                      <a:pt x="575" y="501"/>
                    </a:cubicBezTo>
                    <a:moveTo>
                      <a:pt x="575" y="502"/>
                    </a:moveTo>
                    <a:cubicBezTo>
                      <a:pt x="575" y="502"/>
                      <a:pt x="575" y="501"/>
                      <a:pt x="575" y="501"/>
                    </a:cubicBezTo>
                    <a:cubicBezTo>
                      <a:pt x="575" y="501"/>
                      <a:pt x="575" y="502"/>
                      <a:pt x="575" y="502"/>
                    </a:cubicBezTo>
                    <a:moveTo>
                      <a:pt x="131" y="907"/>
                    </a:moveTo>
                    <a:cubicBezTo>
                      <a:pt x="131" y="907"/>
                      <a:pt x="131" y="907"/>
                      <a:pt x="131" y="907"/>
                    </a:cubicBezTo>
                    <a:cubicBezTo>
                      <a:pt x="362" y="903"/>
                      <a:pt x="551" y="727"/>
                      <a:pt x="575" y="502"/>
                    </a:cubicBezTo>
                    <a:cubicBezTo>
                      <a:pt x="551" y="727"/>
                      <a:pt x="362" y="903"/>
                      <a:pt x="131" y="907"/>
                    </a:cubicBezTo>
                    <a:cubicBezTo>
                      <a:pt x="131" y="907"/>
                      <a:pt x="131" y="907"/>
                      <a:pt x="131"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1" name="Google Shape;1591;p64"/>
              <p:cNvSpPr/>
              <p:nvPr/>
            </p:nvSpPr>
            <p:spPr>
              <a:xfrm>
                <a:off x="491" y="1661"/>
                <a:ext cx="305" cy="339"/>
              </a:xfrm>
              <a:custGeom>
                <a:avLst/>
                <a:gdLst/>
                <a:ahLst/>
                <a:cxnLst/>
                <a:rect l="l" t="t" r="r" b="b"/>
                <a:pathLst>
                  <a:path w="815" h="907" extrusionOk="0">
                    <a:moveTo>
                      <a:pt x="362" y="907"/>
                    </a:moveTo>
                    <a:cubicBezTo>
                      <a:pt x="111" y="907"/>
                      <a:pt x="0" y="704"/>
                      <a:pt x="0" y="453"/>
                    </a:cubicBezTo>
                    <a:cubicBezTo>
                      <a:pt x="0" y="249"/>
                      <a:pt x="74" y="76"/>
                      <a:pt x="238" y="20"/>
                    </a:cubicBezTo>
                    <a:cubicBezTo>
                      <a:pt x="238" y="20"/>
                      <a:pt x="238" y="20"/>
                      <a:pt x="238" y="20"/>
                    </a:cubicBezTo>
                    <a:cubicBezTo>
                      <a:pt x="273" y="7"/>
                      <a:pt x="312" y="1"/>
                      <a:pt x="355" y="0"/>
                    </a:cubicBezTo>
                    <a:cubicBezTo>
                      <a:pt x="355" y="0"/>
                      <a:pt x="355" y="0"/>
                      <a:pt x="356" y="0"/>
                    </a:cubicBezTo>
                    <a:cubicBezTo>
                      <a:pt x="356" y="0"/>
                      <a:pt x="356" y="0"/>
                      <a:pt x="356" y="0"/>
                    </a:cubicBezTo>
                    <a:cubicBezTo>
                      <a:pt x="357" y="0"/>
                      <a:pt x="357" y="0"/>
                      <a:pt x="357" y="0"/>
                    </a:cubicBezTo>
                    <a:cubicBezTo>
                      <a:pt x="357" y="0"/>
                      <a:pt x="357" y="0"/>
                      <a:pt x="358" y="0"/>
                    </a:cubicBezTo>
                    <a:cubicBezTo>
                      <a:pt x="358" y="0"/>
                      <a:pt x="358" y="0"/>
                      <a:pt x="359" y="0"/>
                    </a:cubicBezTo>
                    <a:cubicBezTo>
                      <a:pt x="359" y="0"/>
                      <a:pt x="359" y="0"/>
                      <a:pt x="359" y="0"/>
                    </a:cubicBezTo>
                    <a:cubicBezTo>
                      <a:pt x="360" y="0"/>
                      <a:pt x="360" y="0"/>
                      <a:pt x="360" y="0"/>
                    </a:cubicBezTo>
                    <a:cubicBezTo>
                      <a:pt x="360" y="0"/>
                      <a:pt x="360" y="0"/>
                      <a:pt x="361" y="0"/>
                    </a:cubicBezTo>
                    <a:cubicBezTo>
                      <a:pt x="361" y="0"/>
                      <a:pt x="361" y="0"/>
                      <a:pt x="362" y="0"/>
                    </a:cubicBezTo>
                    <a:cubicBezTo>
                      <a:pt x="612" y="0"/>
                      <a:pt x="815" y="203"/>
                      <a:pt x="815" y="453"/>
                    </a:cubicBezTo>
                    <a:cubicBezTo>
                      <a:pt x="815" y="454"/>
                      <a:pt x="815" y="454"/>
                      <a:pt x="815" y="455"/>
                    </a:cubicBezTo>
                    <a:cubicBezTo>
                      <a:pt x="815" y="455"/>
                      <a:pt x="815" y="455"/>
                      <a:pt x="815" y="455"/>
                    </a:cubicBezTo>
                    <a:cubicBezTo>
                      <a:pt x="815" y="456"/>
                      <a:pt x="815" y="456"/>
                      <a:pt x="815" y="456"/>
                    </a:cubicBezTo>
                    <a:cubicBezTo>
                      <a:pt x="815" y="457"/>
                      <a:pt x="815" y="457"/>
                      <a:pt x="815" y="457"/>
                    </a:cubicBezTo>
                    <a:cubicBezTo>
                      <a:pt x="815" y="457"/>
                      <a:pt x="815" y="457"/>
                      <a:pt x="815" y="458"/>
                    </a:cubicBezTo>
                    <a:cubicBezTo>
                      <a:pt x="815" y="458"/>
                      <a:pt x="815" y="458"/>
                      <a:pt x="815" y="458"/>
                    </a:cubicBezTo>
                    <a:cubicBezTo>
                      <a:pt x="815" y="459"/>
                      <a:pt x="815" y="459"/>
                      <a:pt x="815" y="459"/>
                    </a:cubicBezTo>
                    <a:cubicBezTo>
                      <a:pt x="815" y="459"/>
                      <a:pt x="815" y="460"/>
                      <a:pt x="815" y="460"/>
                    </a:cubicBezTo>
                    <a:cubicBezTo>
                      <a:pt x="815" y="461"/>
                      <a:pt x="815" y="461"/>
                      <a:pt x="815" y="461"/>
                    </a:cubicBezTo>
                    <a:cubicBezTo>
                      <a:pt x="815" y="461"/>
                      <a:pt x="815" y="461"/>
                      <a:pt x="815" y="461"/>
                    </a:cubicBezTo>
                    <a:cubicBezTo>
                      <a:pt x="815" y="462"/>
                      <a:pt x="815" y="462"/>
                      <a:pt x="815" y="462"/>
                    </a:cubicBezTo>
                    <a:cubicBezTo>
                      <a:pt x="815" y="462"/>
                      <a:pt x="815" y="463"/>
                      <a:pt x="815" y="463"/>
                    </a:cubicBezTo>
                    <a:cubicBezTo>
                      <a:pt x="815" y="463"/>
                      <a:pt x="815" y="463"/>
                      <a:pt x="815" y="463"/>
                    </a:cubicBezTo>
                    <a:cubicBezTo>
                      <a:pt x="815" y="464"/>
                      <a:pt x="815" y="464"/>
                      <a:pt x="815" y="464"/>
                    </a:cubicBezTo>
                    <a:cubicBezTo>
                      <a:pt x="815" y="464"/>
                      <a:pt x="815" y="465"/>
                      <a:pt x="815" y="465"/>
                    </a:cubicBezTo>
                    <a:cubicBezTo>
                      <a:pt x="815" y="465"/>
                      <a:pt x="815" y="466"/>
                      <a:pt x="815" y="466"/>
                    </a:cubicBezTo>
                    <a:cubicBezTo>
                      <a:pt x="815" y="466"/>
                      <a:pt x="815" y="466"/>
                      <a:pt x="815" y="466"/>
                    </a:cubicBezTo>
                    <a:cubicBezTo>
                      <a:pt x="815" y="467"/>
                      <a:pt x="815" y="467"/>
                      <a:pt x="815" y="467"/>
                    </a:cubicBezTo>
                    <a:cubicBezTo>
                      <a:pt x="815" y="467"/>
                      <a:pt x="815" y="468"/>
                      <a:pt x="815" y="468"/>
                    </a:cubicBezTo>
                    <a:cubicBezTo>
                      <a:pt x="815" y="468"/>
                      <a:pt x="815" y="468"/>
                      <a:pt x="815" y="469"/>
                    </a:cubicBezTo>
                    <a:cubicBezTo>
                      <a:pt x="815" y="469"/>
                      <a:pt x="815" y="469"/>
                      <a:pt x="815" y="469"/>
                    </a:cubicBezTo>
                    <a:cubicBezTo>
                      <a:pt x="815" y="470"/>
                      <a:pt x="815" y="470"/>
                      <a:pt x="815" y="470"/>
                    </a:cubicBezTo>
                    <a:cubicBezTo>
                      <a:pt x="815" y="470"/>
                      <a:pt x="815" y="471"/>
                      <a:pt x="815" y="471"/>
                    </a:cubicBezTo>
                    <a:cubicBezTo>
                      <a:pt x="815" y="471"/>
                      <a:pt x="815" y="471"/>
                      <a:pt x="815" y="472"/>
                    </a:cubicBezTo>
                    <a:cubicBezTo>
                      <a:pt x="815" y="472"/>
                      <a:pt x="815" y="472"/>
                      <a:pt x="815" y="472"/>
                    </a:cubicBezTo>
                    <a:cubicBezTo>
                      <a:pt x="815" y="472"/>
                      <a:pt x="815" y="473"/>
                      <a:pt x="815" y="473"/>
                    </a:cubicBezTo>
                    <a:cubicBezTo>
                      <a:pt x="815" y="473"/>
                      <a:pt x="815" y="473"/>
                      <a:pt x="815" y="474"/>
                    </a:cubicBezTo>
                    <a:cubicBezTo>
                      <a:pt x="815" y="474"/>
                      <a:pt x="815" y="474"/>
                      <a:pt x="815" y="474"/>
                    </a:cubicBezTo>
                    <a:cubicBezTo>
                      <a:pt x="815" y="475"/>
                      <a:pt x="815" y="475"/>
                      <a:pt x="815" y="475"/>
                    </a:cubicBezTo>
                    <a:cubicBezTo>
                      <a:pt x="815" y="475"/>
                      <a:pt x="815" y="476"/>
                      <a:pt x="815" y="476"/>
                    </a:cubicBezTo>
                    <a:cubicBezTo>
                      <a:pt x="815" y="476"/>
                      <a:pt x="815" y="476"/>
                      <a:pt x="815" y="476"/>
                    </a:cubicBezTo>
                    <a:cubicBezTo>
                      <a:pt x="815" y="477"/>
                      <a:pt x="815" y="477"/>
                      <a:pt x="815" y="477"/>
                    </a:cubicBezTo>
                    <a:cubicBezTo>
                      <a:pt x="815" y="478"/>
                      <a:pt x="815" y="478"/>
                      <a:pt x="815" y="478"/>
                    </a:cubicBezTo>
                    <a:cubicBezTo>
                      <a:pt x="815" y="478"/>
                      <a:pt x="815" y="479"/>
                      <a:pt x="815" y="479"/>
                    </a:cubicBezTo>
                    <a:cubicBezTo>
                      <a:pt x="815" y="479"/>
                      <a:pt x="815" y="479"/>
                      <a:pt x="815" y="479"/>
                    </a:cubicBezTo>
                    <a:cubicBezTo>
                      <a:pt x="815" y="480"/>
                      <a:pt x="814" y="480"/>
                      <a:pt x="814" y="480"/>
                    </a:cubicBezTo>
                    <a:cubicBezTo>
                      <a:pt x="814" y="480"/>
                      <a:pt x="814" y="481"/>
                      <a:pt x="814" y="481"/>
                    </a:cubicBezTo>
                    <a:cubicBezTo>
                      <a:pt x="814" y="481"/>
                      <a:pt x="814" y="481"/>
                      <a:pt x="814" y="482"/>
                    </a:cubicBezTo>
                    <a:cubicBezTo>
                      <a:pt x="814" y="482"/>
                      <a:pt x="814" y="482"/>
                      <a:pt x="814" y="482"/>
                    </a:cubicBezTo>
                    <a:cubicBezTo>
                      <a:pt x="814" y="483"/>
                      <a:pt x="814" y="483"/>
                      <a:pt x="814" y="483"/>
                    </a:cubicBezTo>
                    <a:cubicBezTo>
                      <a:pt x="814" y="483"/>
                      <a:pt x="814" y="483"/>
                      <a:pt x="814" y="484"/>
                    </a:cubicBezTo>
                    <a:cubicBezTo>
                      <a:pt x="814" y="484"/>
                      <a:pt x="814" y="484"/>
                      <a:pt x="814" y="485"/>
                    </a:cubicBezTo>
                    <a:cubicBezTo>
                      <a:pt x="814" y="485"/>
                      <a:pt x="814" y="485"/>
                      <a:pt x="814" y="485"/>
                    </a:cubicBezTo>
                    <a:cubicBezTo>
                      <a:pt x="814" y="485"/>
                      <a:pt x="814" y="486"/>
                      <a:pt x="814" y="486"/>
                    </a:cubicBezTo>
                    <a:cubicBezTo>
                      <a:pt x="814" y="486"/>
                      <a:pt x="814" y="486"/>
                      <a:pt x="814" y="486"/>
                    </a:cubicBezTo>
                    <a:cubicBezTo>
                      <a:pt x="814" y="487"/>
                      <a:pt x="814" y="487"/>
                      <a:pt x="814" y="488"/>
                    </a:cubicBezTo>
                    <a:cubicBezTo>
                      <a:pt x="814" y="488"/>
                      <a:pt x="814" y="488"/>
                      <a:pt x="814" y="488"/>
                    </a:cubicBezTo>
                    <a:cubicBezTo>
                      <a:pt x="814" y="488"/>
                      <a:pt x="814" y="489"/>
                      <a:pt x="814" y="489"/>
                    </a:cubicBezTo>
                    <a:cubicBezTo>
                      <a:pt x="814" y="489"/>
                      <a:pt x="814" y="489"/>
                      <a:pt x="814" y="489"/>
                    </a:cubicBezTo>
                    <a:cubicBezTo>
                      <a:pt x="814" y="490"/>
                      <a:pt x="814" y="490"/>
                      <a:pt x="814" y="490"/>
                    </a:cubicBezTo>
                    <a:cubicBezTo>
                      <a:pt x="814" y="491"/>
                      <a:pt x="814" y="491"/>
                      <a:pt x="814" y="491"/>
                    </a:cubicBezTo>
                    <a:cubicBezTo>
                      <a:pt x="814" y="491"/>
                      <a:pt x="814" y="492"/>
                      <a:pt x="814" y="492"/>
                    </a:cubicBezTo>
                    <a:cubicBezTo>
                      <a:pt x="814" y="492"/>
                      <a:pt x="814" y="492"/>
                      <a:pt x="814" y="492"/>
                    </a:cubicBezTo>
                    <a:cubicBezTo>
                      <a:pt x="814" y="493"/>
                      <a:pt x="814" y="493"/>
                      <a:pt x="814" y="493"/>
                    </a:cubicBezTo>
                    <a:cubicBezTo>
                      <a:pt x="814" y="493"/>
                      <a:pt x="814" y="493"/>
                      <a:pt x="813" y="494"/>
                    </a:cubicBezTo>
                    <a:cubicBezTo>
                      <a:pt x="813" y="494"/>
                      <a:pt x="813" y="494"/>
                      <a:pt x="813" y="495"/>
                    </a:cubicBezTo>
                    <a:cubicBezTo>
                      <a:pt x="813" y="495"/>
                      <a:pt x="813" y="495"/>
                      <a:pt x="813" y="495"/>
                    </a:cubicBezTo>
                    <a:cubicBezTo>
                      <a:pt x="813" y="495"/>
                      <a:pt x="813" y="496"/>
                      <a:pt x="813" y="496"/>
                    </a:cubicBezTo>
                    <a:cubicBezTo>
                      <a:pt x="813" y="496"/>
                      <a:pt x="813" y="496"/>
                      <a:pt x="813" y="496"/>
                    </a:cubicBezTo>
                    <a:cubicBezTo>
                      <a:pt x="813" y="497"/>
                      <a:pt x="813" y="497"/>
                      <a:pt x="813" y="498"/>
                    </a:cubicBezTo>
                    <a:cubicBezTo>
                      <a:pt x="813" y="498"/>
                      <a:pt x="813" y="498"/>
                      <a:pt x="813" y="498"/>
                    </a:cubicBezTo>
                    <a:cubicBezTo>
                      <a:pt x="813" y="498"/>
                      <a:pt x="813" y="499"/>
                      <a:pt x="813" y="499"/>
                    </a:cubicBezTo>
                    <a:cubicBezTo>
                      <a:pt x="813" y="499"/>
                      <a:pt x="813" y="499"/>
                      <a:pt x="813" y="499"/>
                    </a:cubicBezTo>
                    <a:cubicBezTo>
                      <a:pt x="813" y="500"/>
                      <a:pt x="813" y="500"/>
                      <a:pt x="813" y="501"/>
                    </a:cubicBezTo>
                    <a:cubicBezTo>
                      <a:pt x="813" y="501"/>
                      <a:pt x="813" y="501"/>
                      <a:pt x="813" y="501"/>
                    </a:cubicBezTo>
                    <a:cubicBezTo>
                      <a:pt x="813" y="501"/>
                      <a:pt x="813" y="502"/>
                      <a:pt x="813" y="502"/>
                    </a:cubicBezTo>
                    <a:cubicBezTo>
                      <a:pt x="789" y="727"/>
                      <a:pt x="600" y="903"/>
                      <a:pt x="369" y="907"/>
                    </a:cubicBezTo>
                    <a:cubicBezTo>
                      <a:pt x="369" y="907"/>
                      <a:pt x="369" y="907"/>
                      <a:pt x="369" y="907"/>
                    </a:cubicBezTo>
                    <a:cubicBezTo>
                      <a:pt x="367" y="907"/>
                      <a:pt x="364" y="907"/>
                      <a:pt x="362" y="907"/>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2" name="Google Shape;1592;p64"/>
              <p:cNvSpPr/>
              <p:nvPr/>
            </p:nvSpPr>
            <p:spPr>
              <a:xfrm>
                <a:off x="199" y="2757"/>
                <a:ext cx="106" cy="52"/>
              </a:xfrm>
              <a:custGeom>
                <a:avLst/>
                <a:gdLst/>
                <a:ahLst/>
                <a:cxnLst/>
                <a:rect l="l" t="t" r="r" b="b"/>
                <a:pathLst>
                  <a:path w="284" h="14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1"/>
                    </a:moveTo>
                    <a:cubicBezTo>
                      <a:pt x="0" y="1"/>
                      <a:pt x="0" y="1"/>
                      <a:pt x="0" y="0"/>
                    </a:cubicBezTo>
                    <a:cubicBezTo>
                      <a:pt x="0" y="1"/>
                      <a:pt x="0" y="1"/>
                      <a:pt x="0" y="1"/>
                    </a:cubicBezTo>
                    <a:moveTo>
                      <a:pt x="0" y="1"/>
                    </a:move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26" y="30"/>
                    </a:moveTo>
                    <a:cubicBezTo>
                      <a:pt x="26" y="30"/>
                      <a:pt x="26" y="30"/>
                      <a:pt x="26" y="30"/>
                    </a:cubicBezTo>
                    <a:cubicBezTo>
                      <a:pt x="26" y="30"/>
                      <a:pt x="26" y="30"/>
                      <a:pt x="26" y="30"/>
                    </a:cubicBezTo>
                    <a:moveTo>
                      <a:pt x="268" y="140"/>
                    </a:moveTo>
                    <a:cubicBezTo>
                      <a:pt x="189" y="140"/>
                      <a:pt x="105" y="111"/>
                      <a:pt x="27" y="31"/>
                    </a:cubicBezTo>
                    <a:cubicBezTo>
                      <a:pt x="105" y="111"/>
                      <a:pt x="189" y="140"/>
                      <a:pt x="268" y="140"/>
                    </a:cubicBezTo>
                    <a:moveTo>
                      <a:pt x="272" y="140"/>
                    </a:moveTo>
                    <a:cubicBezTo>
                      <a:pt x="272" y="140"/>
                      <a:pt x="272" y="140"/>
                      <a:pt x="272" y="140"/>
                    </a:cubicBezTo>
                    <a:cubicBezTo>
                      <a:pt x="276" y="140"/>
                      <a:pt x="280" y="140"/>
                      <a:pt x="284" y="140"/>
                    </a:cubicBezTo>
                    <a:cubicBezTo>
                      <a:pt x="280" y="140"/>
                      <a:pt x="276" y="140"/>
                      <a:pt x="272" y="140"/>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3" name="Google Shape;1593;p64"/>
              <p:cNvSpPr/>
              <p:nvPr/>
            </p:nvSpPr>
            <p:spPr>
              <a:xfrm>
                <a:off x="175" y="1959"/>
                <a:ext cx="397" cy="850"/>
              </a:xfrm>
              <a:custGeom>
                <a:avLst/>
                <a:gdLst/>
                <a:ahLst/>
                <a:cxnLst/>
                <a:rect l="l" t="t" r="r" b="b"/>
                <a:pathLst>
                  <a:path w="1062" h="2274" extrusionOk="0">
                    <a:moveTo>
                      <a:pt x="337" y="2274"/>
                    </a:moveTo>
                    <a:cubicBezTo>
                      <a:pt x="336" y="2274"/>
                      <a:pt x="334" y="2274"/>
                      <a:pt x="333" y="2274"/>
                    </a:cubicBezTo>
                    <a:cubicBezTo>
                      <a:pt x="254" y="2274"/>
                      <a:pt x="170" y="2245"/>
                      <a:pt x="92" y="2165"/>
                    </a:cubicBezTo>
                    <a:cubicBezTo>
                      <a:pt x="91" y="2164"/>
                      <a:pt x="91" y="2164"/>
                      <a:pt x="91" y="2164"/>
                    </a:cubicBezTo>
                    <a:cubicBezTo>
                      <a:pt x="91" y="2164"/>
                      <a:pt x="91" y="2164"/>
                      <a:pt x="91" y="2164"/>
                    </a:cubicBezTo>
                    <a:cubicBezTo>
                      <a:pt x="82" y="2155"/>
                      <a:pt x="74" y="2145"/>
                      <a:pt x="65" y="2135"/>
                    </a:cubicBezTo>
                    <a:cubicBezTo>
                      <a:pt x="65" y="2135"/>
                      <a:pt x="65" y="2135"/>
                      <a:pt x="65" y="2135"/>
                    </a:cubicBezTo>
                    <a:cubicBezTo>
                      <a:pt x="65" y="2135"/>
                      <a:pt x="65" y="2135"/>
                      <a:pt x="65" y="2135"/>
                    </a:cubicBezTo>
                    <a:cubicBezTo>
                      <a:pt x="65" y="2135"/>
                      <a:pt x="65" y="2135"/>
                      <a:pt x="65" y="2135"/>
                    </a:cubicBezTo>
                    <a:cubicBezTo>
                      <a:pt x="65" y="2135"/>
                      <a:pt x="65" y="2135"/>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65" y="2134"/>
                      <a:pt x="65" y="2134"/>
                      <a:pt x="65" y="2134"/>
                    </a:cubicBezTo>
                    <a:cubicBezTo>
                      <a:pt x="75" y="2106"/>
                      <a:pt x="374" y="1241"/>
                      <a:pt x="195" y="620"/>
                    </a:cubicBezTo>
                    <a:cubicBezTo>
                      <a:pt x="180" y="567"/>
                      <a:pt x="162" y="517"/>
                      <a:pt x="139" y="469"/>
                    </a:cubicBezTo>
                    <a:cubicBezTo>
                      <a:pt x="16" y="203"/>
                      <a:pt x="0" y="105"/>
                      <a:pt x="36" y="105"/>
                    </a:cubicBezTo>
                    <a:cubicBezTo>
                      <a:pt x="85" y="105"/>
                      <a:pt x="234" y="290"/>
                      <a:pt x="345" y="483"/>
                    </a:cubicBezTo>
                    <a:cubicBezTo>
                      <a:pt x="345" y="483"/>
                      <a:pt x="389" y="0"/>
                      <a:pt x="466" y="0"/>
                    </a:cubicBezTo>
                    <a:cubicBezTo>
                      <a:pt x="500" y="0"/>
                      <a:pt x="540" y="92"/>
                      <a:pt x="586" y="358"/>
                    </a:cubicBezTo>
                    <a:cubicBezTo>
                      <a:pt x="586" y="358"/>
                      <a:pt x="913" y="65"/>
                      <a:pt x="1004" y="65"/>
                    </a:cubicBezTo>
                    <a:cubicBezTo>
                      <a:pt x="1062" y="65"/>
                      <a:pt x="1025" y="181"/>
                      <a:pt x="754" y="561"/>
                    </a:cubicBezTo>
                    <a:cubicBezTo>
                      <a:pt x="748" y="568"/>
                      <a:pt x="743" y="576"/>
                      <a:pt x="738" y="583"/>
                    </a:cubicBezTo>
                    <a:cubicBezTo>
                      <a:pt x="306" y="1201"/>
                      <a:pt x="559" y="1489"/>
                      <a:pt x="640" y="2156"/>
                    </a:cubicBezTo>
                    <a:cubicBezTo>
                      <a:pt x="640" y="2156"/>
                      <a:pt x="509" y="2269"/>
                      <a:pt x="349" y="2274"/>
                    </a:cubicBezTo>
                    <a:cubicBezTo>
                      <a:pt x="345" y="2274"/>
                      <a:pt x="341"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4" name="Google Shape;1594;p64"/>
              <p:cNvSpPr/>
              <p:nvPr/>
            </p:nvSpPr>
            <p:spPr>
              <a:xfrm>
                <a:off x="7031" y="1549"/>
                <a:ext cx="638" cy="628"/>
              </a:xfrm>
              <a:custGeom>
                <a:avLst/>
                <a:gdLst/>
                <a:ahLst/>
                <a:cxnLst/>
                <a:rect l="l" t="t" r="r" b="b"/>
                <a:pathLst>
                  <a:path w="1707" h="1678" extrusionOk="0">
                    <a:moveTo>
                      <a:pt x="0" y="627"/>
                    </a:moveTo>
                    <a:cubicBezTo>
                      <a:pt x="0" y="627"/>
                      <a:pt x="0" y="627"/>
                      <a:pt x="0" y="627"/>
                    </a:cubicBezTo>
                    <a:cubicBezTo>
                      <a:pt x="105" y="266"/>
                      <a:pt x="437" y="2"/>
                      <a:pt x="831" y="0"/>
                    </a:cubicBezTo>
                    <a:cubicBezTo>
                      <a:pt x="437" y="2"/>
                      <a:pt x="105" y="266"/>
                      <a:pt x="0" y="627"/>
                    </a:cubicBezTo>
                    <a:moveTo>
                      <a:pt x="1707" y="872"/>
                    </a:moveTo>
                    <a:cubicBezTo>
                      <a:pt x="1707" y="871"/>
                      <a:pt x="1707" y="871"/>
                      <a:pt x="1707" y="871"/>
                    </a:cubicBezTo>
                    <a:cubicBezTo>
                      <a:pt x="1707" y="871"/>
                      <a:pt x="1707" y="871"/>
                      <a:pt x="1707" y="871"/>
                    </a:cubicBezTo>
                    <a:cubicBezTo>
                      <a:pt x="1707" y="872"/>
                      <a:pt x="1707" y="872"/>
                      <a:pt x="1707" y="872"/>
                    </a:cubicBezTo>
                    <a:moveTo>
                      <a:pt x="1707" y="875"/>
                    </a:moveTo>
                    <a:cubicBezTo>
                      <a:pt x="1707" y="873"/>
                      <a:pt x="1707" y="873"/>
                      <a:pt x="1707" y="873"/>
                    </a:cubicBezTo>
                    <a:cubicBezTo>
                      <a:pt x="1707" y="875"/>
                      <a:pt x="1707" y="875"/>
                      <a:pt x="1707" y="875"/>
                    </a:cubicBezTo>
                    <a:moveTo>
                      <a:pt x="1707" y="877"/>
                    </a:moveTo>
                    <a:cubicBezTo>
                      <a:pt x="1707" y="875"/>
                      <a:pt x="1707" y="875"/>
                      <a:pt x="1707" y="875"/>
                    </a:cubicBezTo>
                    <a:cubicBezTo>
                      <a:pt x="1707" y="877"/>
                      <a:pt x="1707" y="877"/>
                      <a:pt x="1707" y="877"/>
                    </a:cubicBezTo>
                    <a:moveTo>
                      <a:pt x="1707" y="879"/>
                    </a:moveTo>
                    <a:cubicBezTo>
                      <a:pt x="1707" y="877"/>
                      <a:pt x="1707" y="877"/>
                      <a:pt x="1707" y="877"/>
                    </a:cubicBezTo>
                    <a:cubicBezTo>
                      <a:pt x="1707" y="879"/>
                      <a:pt x="1707" y="879"/>
                      <a:pt x="1707" y="879"/>
                    </a:cubicBezTo>
                    <a:moveTo>
                      <a:pt x="1707" y="881"/>
                    </a:moveTo>
                    <a:cubicBezTo>
                      <a:pt x="1707" y="879"/>
                      <a:pt x="1707" y="879"/>
                      <a:pt x="1707" y="879"/>
                    </a:cubicBezTo>
                    <a:cubicBezTo>
                      <a:pt x="1707" y="881"/>
                      <a:pt x="1707" y="881"/>
                      <a:pt x="1707" y="881"/>
                    </a:cubicBezTo>
                    <a:moveTo>
                      <a:pt x="1707" y="883"/>
                    </a:moveTo>
                    <a:cubicBezTo>
                      <a:pt x="1707" y="883"/>
                      <a:pt x="1707" y="882"/>
                      <a:pt x="1707" y="881"/>
                    </a:cubicBezTo>
                    <a:cubicBezTo>
                      <a:pt x="1707" y="882"/>
                      <a:pt x="1707" y="883"/>
                      <a:pt x="1707" y="883"/>
                    </a:cubicBezTo>
                    <a:moveTo>
                      <a:pt x="1707" y="885"/>
                    </a:moveTo>
                    <a:cubicBezTo>
                      <a:pt x="1707" y="883"/>
                      <a:pt x="1707" y="883"/>
                      <a:pt x="1707" y="883"/>
                    </a:cubicBezTo>
                    <a:cubicBezTo>
                      <a:pt x="1707" y="885"/>
                      <a:pt x="1707" y="885"/>
                      <a:pt x="1707" y="885"/>
                    </a:cubicBezTo>
                    <a:moveTo>
                      <a:pt x="1707" y="890"/>
                    </a:moveTo>
                    <a:cubicBezTo>
                      <a:pt x="1707" y="886"/>
                      <a:pt x="1707" y="886"/>
                      <a:pt x="1707" y="886"/>
                    </a:cubicBezTo>
                    <a:cubicBezTo>
                      <a:pt x="1707" y="890"/>
                      <a:pt x="1707" y="890"/>
                      <a:pt x="1707" y="890"/>
                    </a:cubicBezTo>
                    <a:moveTo>
                      <a:pt x="1163" y="1678"/>
                    </a:moveTo>
                    <a:cubicBezTo>
                      <a:pt x="1164" y="1678"/>
                      <a:pt x="1164" y="1678"/>
                      <a:pt x="1164" y="1678"/>
                    </a:cubicBezTo>
                    <a:cubicBezTo>
                      <a:pt x="1477" y="1550"/>
                      <a:pt x="1699" y="1247"/>
                      <a:pt x="1707" y="890"/>
                    </a:cubicBezTo>
                    <a:cubicBezTo>
                      <a:pt x="1699" y="1247"/>
                      <a:pt x="1477" y="1551"/>
                      <a:pt x="1163" y="1678"/>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5" name="Google Shape;1595;p64"/>
              <p:cNvSpPr/>
              <p:nvPr/>
            </p:nvSpPr>
            <p:spPr>
              <a:xfrm>
                <a:off x="7017" y="1784"/>
                <a:ext cx="245" cy="407"/>
              </a:xfrm>
              <a:custGeom>
                <a:avLst/>
                <a:gdLst/>
                <a:ahLst/>
                <a:cxnLst/>
                <a:rect l="l" t="t" r="r" b="b"/>
                <a:pathLst>
                  <a:path w="655" h="1088" extrusionOk="0">
                    <a:moveTo>
                      <a:pt x="655" y="1088"/>
                    </a:moveTo>
                    <a:cubicBezTo>
                      <a:pt x="279" y="992"/>
                      <a:pt x="0" y="650"/>
                      <a:pt x="0" y="244"/>
                    </a:cubicBezTo>
                    <a:cubicBezTo>
                      <a:pt x="0" y="159"/>
                      <a:pt x="12" y="77"/>
                      <a:pt x="35" y="0"/>
                    </a:cubicBezTo>
                    <a:cubicBezTo>
                      <a:pt x="12" y="77"/>
                      <a:pt x="0" y="159"/>
                      <a:pt x="0" y="244"/>
                    </a:cubicBezTo>
                    <a:cubicBezTo>
                      <a:pt x="0" y="650"/>
                      <a:pt x="279" y="991"/>
                      <a:pt x="655" y="1087"/>
                    </a:cubicBezTo>
                  </a:path>
                </a:pathLst>
              </a:custGeom>
              <a:solidFill>
                <a:srgbClr val="92CDB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6" name="Google Shape;1596;p64"/>
              <p:cNvSpPr/>
              <p:nvPr/>
            </p:nvSpPr>
            <p:spPr>
              <a:xfrm>
                <a:off x="7017" y="1549"/>
                <a:ext cx="652" cy="642"/>
              </a:xfrm>
              <a:custGeom>
                <a:avLst/>
                <a:gdLst/>
                <a:ahLst/>
                <a:cxnLst/>
                <a:rect l="l" t="t" r="r" b="b"/>
                <a:pathLst>
                  <a:path w="1742" h="1715" extrusionOk="0">
                    <a:moveTo>
                      <a:pt x="655" y="1715"/>
                    </a:moveTo>
                    <a:cubicBezTo>
                      <a:pt x="655" y="1715"/>
                      <a:pt x="655" y="1715"/>
                      <a:pt x="655" y="1715"/>
                    </a:cubicBezTo>
                    <a:cubicBezTo>
                      <a:pt x="655" y="1714"/>
                      <a:pt x="655" y="1714"/>
                      <a:pt x="655" y="1714"/>
                    </a:cubicBezTo>
                    <a:cubicBezTo>
                      <a:pt x="279" y="1618"/>
                      <a:pt x="0" y="1277"/>
                      <a:pt x="0" y="871"/>
                    </a:cubicBezTo>
                    <a:cubicBezTo>
                      <a:pt x="0" y="786"/>
                      <a:pt x="12" y="704"/>
                      <a:pt x="35" y="627"/>
                    </a:cubicBezTo>
                    <a:cubicBezTo>
                      <a:pt x="140" y="266"/>
                      <a:pt x="472" y="2"/>
                      <a:pt x="866" y="0"/>
                    </a:cubicBezTo>
                    <a:cubicBezTo>
                      <a:pt x="867" y="0"/>
                      <a:pt x="869" y="0"/>
                      <a:pt x="871" y="0"/>
                    </a:cubicBezTo>
                    <a:cubicBezTo>
                      <a:pt x="1352" y="0"/>
                      <a:pt x="1742" y="390"/>
                      <a:pt x="1742" y="871"/>
                    </a:cubicBezTo>
                    <a:cubicBezTo>
                      <a:pt x="1742" y="872"/>
                      <a:pt x="1742" y="872"/>
                      <a:pt x="1742" y="872"/>
                    </a:cubicBezTo>
                    <a:cubicBezTo>
                      <a:pt x="1742" y="873"/>
                      <a:pt x="1742" y="873"/>
                      <a:pt x="1742" y="873"/>
                    </a:cubicBezTo>
                    <a:cubicBezTo>
                      <a:pt x="1742" y="875"/>
                      <a:pt x="1742" y="875"/>
                      <a:pt x="1742" y="875"/>
                    </a:cubicBezTo>
                    <a:cubicBezTo>
                      <a:pt x="1742" y="875"/>
                      <a:pt x="1742" y="875"/>
                      <a:pt x="1742" y="875"/>
                    </a:cubicBezTo>
                    <a:cubicBezTo>
                      <a:pt x="1742" y="877"/>
                      <a:pt x="1742" y="877"/>
                      <a:pt x="1742" y="877"/>
                    </a:cubicBezTo>
                    <a:cubicBezTo>
                      <a:pt x="1742" y="877"/>
                      <a:pt x="1742" y="877"/>
                      <a:pt x="1742" y="877"/>
                    </a:cubicBezTo>
                    <a:cubicBezTo>
                      <a:pt x="1742" y="879"/>
                      <a:pt x="1742" y="879"/>
                      <a:pt x="1742" y="879"/>
                    </a:cubicBezTo>
                    <a:cubicBezTo>
                      <a:pt x="1742" y="879"/>
                      <a:pt x="1742" y="879"/>
                      <a:pt x="1742" y="879"/>
                    </a:cubicBezTo>
                    <a:cubicBezTo>
                      <a:pt x="1742" y="881"/>
                      <a:pt x="1742" y="881"/>
                      <a:pt x="1742" y="881"/>
                    </a:cubicBezTo>
                    <a:cubicBezTo>
                      <a:pt x="1742" y="881"/>
                      <a:pt x="1742" y="881"/>
                      <a:pt x="1742" y="881"/>
                    </a:cubicBezTo>
                    <a:cubicBezTo>
                      <a:pt x="1742" y="882"/>
                      <a:pt x="1742" y="883"/>
                      <a:pt x="1742" y="883"/>
                    </a:cubicBezTo>
                    <a:cubicBezTo>
                      <a:pt x="1742" y="883"/>
                      <a:pt x="1742" y="883"/>
                      <a:pt x="1742" y="883"/>
                    </a:cubicBezTo>
                    <a:cubicBezTo>
                      <a:pt x="1742" y="885"/>
                      <a:pt x="1742" y="885"/>
                      <a:pt x="1742" y="885"/>
                    </a:cubicBezTo>
                    <a:cubicBezTo>
                      <a:pt x="1742" y="886"/>
                      <a:pt x="1742" y="886"/>
                      <a:pt x="1742" y="886"/>
                    </a:cubicBezTo>
                    <a:cubicBezTo>
                      <a:pt x="1742" y="890"/>
                      <a:pt x="1742" y="890"/>
                      <a:pt x="1742" y="890"/>
                    </a:cubicBezTo>
                    <a:cubicBezTo>
                      <a:pt x="1742" y="890"/>
                      <a:pt x="1742" y="890"/>
                      <a:pt x="1742" y="890"/>
                    </a:cubicBezTo>
                    <a:cubicBezTo>
                      <a:pt x="1734" y="1247"/>
                      <a:pt x="1512" y="1550"/>
                      <a:pt x="1199" y="1678"/>
                    </a:cubicBezTo>
                    <a:cubicBezTo>
                      <a:pt x="1199" y="1678"/>
                      <a:pt x="1199" y="1678"/>
                      <a:pt x="1198" y="1678"/>
                    </a:cubicBezTo>
                    <a:cubicBezTo>
                      <a:pt x="1198" y="1678"/>
                      <a:pt x="1198" y="1678"/>
                      <a:pt x="1198" y="1678"/>
                    </a:cubicBezTo>
                    <a:cubicBezTo>
                      <a:pt x="1204" y="1671"/>
                      <a:pt x="1209" y="1663"/>
                      <a:pt x="1214" y="1656"/>
                    </a:cubicBezTo>
                    <a:cubicBezTo>
                      <a:pt x="1486" y="1276"/>
                      <a:pt x="1522" y="1160"/>
                      <a:pt x="1465" y="1160"/>
                    </a:cubicBezTo>
                    <a:cubicBezTo>
                      <a:pt x="1374" y="1160"/>
                      <a:pt x="1046" y="1453"/>
                      <a:pt x="1046" y="1453"/>
                    </a:cubicBezTo>
                    <a:cubicBezTo>
                      <a:pt x="1001" y="1187"/>
                      <a:pt x="960" y="1095"/>
                      <a:pt x="927" y="1095"/>
                    </a:cubicBezTo>
                    <a:cubicBezTo>
                      <a:pt x="850" y="1095"/>
                      <a:pt x="806" y="1578"/>
                      <a:pt x="806" y="1578"/>
                    </a:cubicBezTo>
                    <a:cubicBezTo>
                      <a:pt x="695" y="1385"/>
                      <a:pt x="546" y="1200"/>
                      <a:pt x="496" y="1200"/>
                    </a:cubicBezTo>
                    <a:cubicBezTo>
                      <a:pt x="460" y="1200"/>
                      <a:pt x="477" y="1298"/>
                      <a:pt x="600" y="1564"/>
                    </a:cubicBezTo>
                    <a:cubicBezTo>
                      <a:pt x="622" y="1612"/>
                      <a:pt x="640" y="1662"/>
                      <a:pt x="655" y="1715"/>
                    </a:cubicBezTo>
                  </a:path>
                </a:pathLst>
              </a:custGeom>
              <a:solidFill>
                <a:srgbClr val="9AD0B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7" name="Google Shape;1597;p64"/>
              <p:cNvSpPr/>
              <p:nvPr/>
            </p:nvSpPr>
            <p:spPr>
              <a:xfrm>
                <a:off x="7268" y="2800"/>
                <a:ext cx="48" cy="9"/>
              </a:xfrm>
              <a:custGeom>
                <a:avLst/>
                <a:gdLst/>
                <a:ahLst/>
                <a:cxnLst/>
                <a:rect l="l" t="t" r="r" b="b"/>
                <a:pathLst>
                  <a:path w="127" h="25" extrusionOk="0">
                    <a:moveTo>
                      <a:pt x="126" y="25"/>
                    </a:moveTo>
                    <a:cubicBezTo>
                      <a:pt x="85" y="25"/>
                      <a:pt x="42" y="18"/>
                      <a:pt x="0" y="0"/>
                    </a:cubicBezTo>
                    <a:cubicBezTo>
                      <a:pt x="42" y="18"/>
                      <a:pt x="85" y="25"/>
                      <a:pt x="126" y="25"/>
                    </a:cubicBezTo>
                    <a:moveTo>
                      <a:pt x="126" y="25"/>
                    </a:moveTo>
                    <a:cubicBezTo>
                      <a:pt x="126" y="25"/>
                      <a:pt x="126" y="25"/>
                      <a:pt x="126" y="25"/>
                    </a:cubicBezTo>
                    <a:cubicBezTo>
                      <a:pt x="127" y="25"/>
                      <a:pt x="127" y="25"/>
                      <a:pt x="127" y="25"/>
                    </a:cubicBezTo>
                    <a:cubicBezTo>
                      <a:pt x="126" y="25"/>
                      <a:pt x="126" y="25"/>
                      <a:pt x="126" y="25"/>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8" name="Google Shape;1598;p64"/>
              <p:cNvSpPr/>
              <p:nvPr/>
            </p:nvSpPr>
            <p:spPr>
              <a:xfrm>
                <a:off x="7214" y="2757"/>
                <a:ext cx="54" cy="43"/>
              </a:xfrm>
              <a:custGeom>
                <a:avLst/>
                <a:gdLst/>
                <a:ahLst/>
                <a:cxnLst/>
                <a:rect l="l" t="t" r="r" b="b"/>
                <a:pathLst>
                  <a:path w="146" h="115" extrusionOk="0">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1"/>
                    </a:moveTo>
                    <a:cubicBezTo>
                      <a:pt x="0" y="0"/>
                      <a:pt x="0" y="0"/>
                      <a:pt x="0" y="0"/>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moveTo>
                      <a:pt x="0" y="1"/>
                    </a:moveTo>
                    <a:cubicBezTo>
                      <a:pt x="0" y="1"/>
                      <a:pt x="0" y="1"/>
                      <a:pt x="0" y="1"/>
                    </a:cubicBezTo>
                    <a:moveTo>
                      <a:pt x="146" y="115"/>
                    </a:moveTo>
                    <a:cubicBezTo>
                      <a:pt x="146" y="115"/>
                      <a:pt x="146" y="115"/>
                      <a:pt x="146" y="115"/>
                    </a:cubicBezTo>
                    <a:cubicBezTo>
                      <a:pt x="96" y="93"/>
                      <a:pt x="47" y="57"/>
                      <a:pt x="0" y="1"/>
                    </a:cubicBezTo>
                    <a:cubicBezTo>
                      <a:pt x="47" y="57"/>
                      <a:pt x="96" y="93"/>
                      <a:pt x="146" y="115"/>
                    </a:cubicBezTo>
                  </a:path>
                </a:pathLst>
              </a:custGeom>
              <a:solidFill>
                <a:srgbClr val="B09985"/>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599" name="Google Shape;1599;p64"/>
              <p:cNvSpPr/>
              <p:nvPr/>
            </p:nvSpPr>
            <p:spPr>
              <a:xfrm>
                <a:off x="7190" y="1959"/>
                <a:ext cx="397" cy="850"/>
              </a:xfrm>
              <a:custGeom>
                <a:avLst/>
                <a:gdLst/>
                <a:ahLst/>
                <a:cxnLst/>
                <a:rect l="l" t="t" r="r" b="b"/>
                <a:pathLst>
                  <a:path w="1062" h="2274" extrusionOk="0">
                    <a:moveTo>
                      <a:pt x="337" y="2274"/>
                    </a:moveTo>
                    <a:cubicBezTo>
                      <a:pt x="337" y="2274"/>
                      <a:pt x="337" y="2274"/>
                      <a:pt x="337" y="2274"/>
                    </a:cubicBezTo>
                    <a:cubicBezTo>
                      <a:pt x="296" y="2274"/>
                      <a:pt x="253" y="2267"/>
                      <a:pt x="211" y="2249"/>
                    </a:cubicBezTo>
                    <a:cubicBezTo>
                      <a:pt x="161" y="2227"/>
                      <a:pt x="112" y="2191"/>
                      <a:pt x="65" y="2135"/>
                    </a:cubicBezTo>
                    <a:cubicBezTo>
                      <a:pt x="65" y="2135"/>
                      <a:pt x="65" y="2135"/>
                      <a:pt x="65" y="2135"/>
                    </a:cubicBezTo>
                    <a:cubicBezTo>
                      <a:pt x="65" y="2135"/>
                      <a:pt x="65" y="2135"/>
                      <a:pt x="65" y="2135"/>
                    </a:cubicBezTo>
                    <a:cubicBezTo>
                      <a:pt x="65" y="2135"/>
                      <a:pt x="65" y="2135"/>
                      <a:pt x="65" y="2135"/>
                    </a:cubicBezTo>
                    <a:cubicBezTo>
                      <a:pt x="65" y="2134"/>
                      <a:pt x="65" y="2134"/>
                      <a:pt x="65"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66" y="2134"/>
                      <a:pt x="66" y="2134"/>
                      <a:pt x="66" y="2134"/>
                    </a:cubicBezTo>
                    <a:cubicBezTo>
                      <a:pt x="75" y="2107"/>
                      <a:pt x="375" y="1241"/>
                      <a:pt x="195" y="620"/>
                    </a:cubicBezTo>
                    <a:cubicBezTo>
                      <a:pt x="180" y="567"/>
                      <a:pt x="162" y="517"/>
                      <a:pt x="140" y="469"/>
                    </a:cubicBezTo>
                    <a:cubicBezTo>
                      <a:pt x="17" y="203"/>
                      <a:pt x="0" y="105"/>
                      <a:pt x="36" y="105"/>
                    </a:cubicBezTo>
                    <a:cubicBezTo>
                      <a:pt x="86" y="105"/>
                      <a:pt x="235" y="290"/>
                      <a:pt x="346" y="483"/>
                    </a:cubicBezTo>
                    <a:cubicBezTo>
                      <a:pt x="346" y="483"/>
                      <a:pt x="390" y="0"/>
                      <a:pt x="467" y="0"/>
                    </a:cubicBezTo>
                    <a:cubicBezTo>
                      <a:pt x="500" y="0"/>
                      <a:pt x="541" y="92"/>
                      <a:pt x="586" y="358"/>
                    </a:cubicBezTo>
                    <a:cubicBezTo>
                      <a:pt x="586" y="358"/>
                      <a:pt x="914" y="65"/>
                      <a:pt x="1005" y="65"/>
                    </a:cubicBezTo>
                    <a:cubicBezTo>
                      <a:pt x="1062" y="65"/>
                      <a:pt x="1026" y="181"/>
                      <a:pt x="754" y="561"/>
                    </a:cubicBezTo>
                    <a:cubicBezTo>
                      <a:pt x="749" y="568"/>
                      <a:pt x="744" y="576"/>
                      <a:pt x="738" y="583"/>
                    </a:cubicBezTo>
                    <a:cubicBezTo>
                      <a:pt x="307" y="1201"/>
                      <a:pt x="559" y="1489"/>
                      <a:pt x="641" y="2156"/>
                    </a:cubicBezTo>
                    <a:cubicBezTo>
                      <a:pt x="641" y="2156"/>
                      <a:pt x="641" y="2156"/>
                      <a:pt x="641" y="2156"/>
                    </a:cubicBezTo>
                    <a:cubicBezTo>
                      <a:pt x="638" y="2159"/>
                      <a:pt x="501" y="2274"/>
                      <a:pt x="338" y="2274"/>
                    </a:cubicBezTo>
                    <a:cubicBezTo>
                      <a:pt x="337" y="2274"/>
                      <a:pt x="337" y="2274"/>
                      <a:pt x="337" y="2274"/>
                    </a:cubicBezTo>
                  </a:path>
                </a:pathLst>
              </a:custGeom>
              <a:solidFill>
                <a:srgbClr val="B79F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0" name="Google Shape;1600;p64"/>
              <p:cNvSpPr/>
              <p:nvPr/>
            </p:nvSpPr>
            <p:spPr>
              <a:xfrm>
                <a:off x="4246" y="2495"/>
                <a:ext cx="139" cy="189"/>
              </a:xfrm>
              <a:custGeom>
                <a:avLst/>
                <a:gdLst/>
                <a:ahLst/>
                <a:cxnLst/>
                <a:rect l="l" t="t" r="r" b="b"/>
                <a:pathLst>
                  <a:path w="372" h="506" extrusionOk="0">
                    <a:moveTo>
                      <a:pt x="147" y="22"/>
                    </a:moveTo>
                    <a:cubicBezTo>
                      <a:pt x="147" y="22"/>
                      <a:pt x="147" y="22"/>
                      <a:pt x="147" y="22"/>
                    </a:cubicBezTo>
                    <a:cubicBezTo>
                      <a:pt x="179" y="8"/>
                      <a:pt x="215" y="0"/>
                      <a:pt x="251" y="0"/>
                    </a:cubicBezTo>
                    <a:cubicBezTo>
                      <a:pt x="264" y="0"/>
                      <a:pt x="278" y="1"/>
                      <a:pt x="291" y="3"/>
                    </a:cubicBezTo>
                    <a:cubicBezTo>
                      <a:pt x="278" y="1"/>
                      <a:pt x="265" y="0"/>
                      <a:pt x="251" y="0"/>
                    </a:cubicBezTo>
                    <a:cubicBezTo>
                      <a:pt x="215" y="0"/>
                      <a:pt x="180" y="8"/>
                      <a:pt x="147" y="22"/>
                    </a:cubicBezTo>
                    <a:moveTo>
                      <a:pt x="372" y="31"/>
                    </a:moveTo>
                    <a:cubicBezTo>
                      <a:pt x="347" y="17"/>
                      <a:pt x="321" y="8"/>
                      <a:pt x="291" y="3"/>
                    </a:cubicBezTo>
                    <a:cubicBezTo>
                      <a:pt x="320" y="8"/>
                      <a:pt x="348" y="17"/>
                      <a:pt x="372" y="30"/>
                    </a:cubicBezTo>
                    <a:cubicBezTo>
                      <a:pt x="372" y="30"/>
                      <a:pt x="372" y="31"/>
                      <a:pt x="372" y="31"/>
                    </a:cubicBezTo>
                    <a:moveTo>
                      <a:pt x="0" y="214"/>
                    </a:moveTo>
                    <a:cubicBezTo>
                      <a:pt x="6" y="182"/>
                      <a:pt x="17" y="152"/>
                      <a:pt x="32" y="125"/>
                    </a:cubicBezTo>
                    <a:cubicBezTo>
                      <a:pt x="32" y="125"/>
                      <a:pt x="32" y="125"/>
                      <a:pt x="32" y="125"/>
                    </a:cubicBezTo>
                    <a:cubicBezTo>
                      <a:pt x="17" y="152"/>
                      <a:pt x="6" y="182"/>
                      <a:pt x="0" y="214"/>
                    </a:cubicBezTo>
                    <a:moveTo>
                      <a:pt x="0" y="215"/>
                    </a:moveTo>
                    <a:cubicBezTo>
                      <a:pt x="0" y="214"/>
                      <a:pt x="0" y="214"/>
                      <a:pt x="0" y="214"/>
                    </a:cubicBezTo>
                    <a:cubicBezTo>
                      <a:pt x="0" y="214"/>
                      <a:pt x="0" y="214"/>
                      <a:pt x="0" y="215"/>
                    </a:cubicBezTo>
                    <a:moveTo>
                      <a:pt x="0" y="215"/>
                    </a:moveTo>
                    <a:cubicBezTo>
                      <a:pt x="0" y="215"/>
                      <a:pt x="0" y="215"/>
                      <a:pt x="0" y="215"/>
                    </a:cubicBezTo>
                    <a:cubicBezTo>
                      <a:pt x="0" y="215"/>
                      <a:pt x="0" y="215"/>
                      <a:pt x="0" y="215"/>
                    </a:cubicBezTo>
                    <a:cubicBezTo>
                      <a:pt x="0" y="215"/>
                      <a:pt x="0" y="215"/>
                      <a:pt x="0" y="215"/>
                    </a:cubicBezTo>
                    <a:moveTo>
                      <a:pt x="210" y="506"/>
                    </a:moveTo>
                    <a:cubicBezTo>
                      <a:pt x="180" y="501"/>
                      <a:pt x="153" y="491"/>
                      <a:pt x="128" y="477"/>
                    </a:cubicBezTo>
                    <a:cubicBezTo>
                      <a:pt x="128" y="477"/>
                      <a:pt x="128" y="477"/>
                      <a:pt x="128" y="477"/>
                    </a:cubicBezTo>
                    <a:cubicBezTo>
                      <a:pt x="153" y="491"/>
                      <a:pt x="180" y="501"/>
                      <a:pt x="210" y="506"/>
                    </a:cubicBezTo>
                    <a:moveTo>
                      <a:pt x="211" y="506"/>
                    </a:moveTo>
                    <a:cubicBezTo>
                      <a:pt x="211" y="506"/>
                      <a:pt x="211" y="506"/>
                      <a:pt x="210" y="506"/>
                    </a:cubicBezTo>
                    <a:cubicBezTo>
                      <a:pt x="211" y="506"/>
                      <a:pt x="211" y="506"/>
                      <a:pt x="211" y="506"/>
                    </a:cubicBezTo>
                    <a:moveTo>
                      <a:pt x="215" y="506"/>
                    </a:moveTo>
                    <a:cubicBezTo>
                      <a:pt x="214" y="506"/>
                      <a:pt x="213" y="506"/>
                      <a:pt x="212" y="506"/>
                    </a:cubicBezTo>
                    <a:cubicBezTo>
                      <a:pt x="215" y="506"/>
                      <a:pt x="215" y="506"/>
                      <a:pt x="215" y="506"/>
                    </a:cubicBezTo>
                    <a:cubicBezTo>
                      <a:pt x="215" y="506"/>
                      <a:pt x="215" y="506"/>
                      <a:pt x="215"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64"/>
              <p:cNvSpPr/>
              <p:nvPr/>
            </p:nvSpPr>
            <p:spPr>
              <a:xfrm>
                <a:off x="4243" y="2495"/>
                <a:ext cx="162" cy="189"/>
              </a:xfrm>
              <a:custGeom>
                <a:avLst/>
                <a:gdLst/>
                <a:ahLst/>
                <a:cxnLst/>
                <a:rect l="l" t="t" r="r" b="b"/>
                <a:pathLst>
                  <a:path w="433" h="506" extrusionOk="0">
                    <a:moveTo>
                      <a:pt x="222" y="506"/>
                    </a:moveTo>
                    <a:cubicBezTo>
                      <a:pt x="219" y="506"/>
                      <a:pt x="219" y="506"/>
                      <a:pt x="219" y="506"/>
                    </a:cubicBezTo>
                    <a:cubicBezTo>
                      <a:pt x="218" y="506"/>
                      <a:pt x="218" y="506"/>
                      <a:pt x="218" y="506"/>
                    </a:cubicBezTo>
                    <a:cubicBezTo>
                      <a:pt x="218" y="506"/>
                      <a:pt x="218" y="506"/>
                      <a:pt x="217" y="506"/>
                    </a:cubicBezTo>
                    <a:cubicBezTo>
                      <a:pt x="217" y="506"/>
                      <a:pt x="217" y="506"/>
                      <a:pt x="217" y="506"/>
                    </a:cubicBezTo>
                    <a:cubicBezTo>
                      <a:pt x="187" y="501"/>
                      <a:pt x="160" y="491"/>
                      <a:pt x="135" y="477"/>
                    </a:cubicBezTo>
                    <a:cubicBezTo>
                      <a:pt x="135" y="477"/>
                      <a:pt x="135" y="477"/>
                      <a:pt x="135" y="477"/>
                    </a:cubicBezTo>
                    <a:cubicBezTo>
                      <a:pt x="84" y="448"/>
                      <a:pt x="44" y="403"/>
                      <a:pt x="22" y="350"/>
                    </a:cubicBezTo>
                    <a:cubicBezTo>
                      <a:pt x="6" y="308"/>
                      <a:pt x="0" y="262"/>
                      <a:pt x="7" y="215"/>
                    </a:cubicBezTo>
                    <a:cubicBezTo>
                      <a:pt x="7" y="215"/>
                      <a:pt x="7" y="215"/>
                      <a:pt x="7" y="215"/>
                    </a:cubicBezTo>
                    <a:cubicBezTo>
                      <a:pt x="7" y="214"/>
                      <a:pt x="7" y="214"/>
                      <a:pt x="7" y="214"/>
                    </a:cubicBezTo>
                    <a:cubicBezTo>
                      <a:pt x="7" y="214"/>
                      <a:pt x="7" y="214"/>
                      <a:pt x="7" y="214"/>
                    </a:cubicBezTo>
                    <a:cubicBezTo>
                      <a:pt x="13" y="182"/>
                      <a:pt x="24" y="152"/>
                      <a:pt x="39" y="125"/>
                    </a:cubicBezTo>
                    <a:cubicBezTo>
                      <a:pt x="39" y="125"/>
                      <a:pt x="39" y="125"/>
                      <a:pt x="39" y="125"/>
                    </a:cubicBezTo>
                    <a:cubicBezTo>
                      <a:pt x="66" y="80"/>
                      <a:pt x="107" y="44"/>
                      <a:pt x="154" y="22"/>
                    </a:cubicBezTo>
                    <a:cubicBezTo>
                      <a:pt x="154" y="22"/>
                      <a:pt x="154" y="22"/>
                      <a:pt x="154" y="22"/>
                    </a:cubicBezTo>
                    <a:cubicBezTo>
                      <a:pt x="187" y="8"/>
                      <a:pt x="222" y="0"/>
                      <a:pt x="258" y="0"/>
                    </a:cubicBezTo>
                    <a:cubicBezTo>
                      <a:pt x="272" y="0"/>
                      <a:pt x="285" y="1"/>
                      <a:pt x="298" y="3"/>
                    </a:cubicBezTo>
                    <a:cubicBezTo>
                      <a:pt x="327" y="8"/>
                      <a:pt x="354" y="17"/>
                      <a:pt x="379" y="31"/>
                    </a:cubicBezTo>
                    <a:cubicBezTo>
                      <a:pt x="373" y="47"/>
                      <a:pt x="368" y="65"/>
                      <a:pt x="365" y="83"/>
                    </a:cubicBezTo>
                    <a:cubicBezTo>
                      <a:pt x="352" y="165"/>
                      <a:pt x="379" y="244"/>
                      <a:pt x="433" y="299"/>
                    </a:cubicBezTo>
                    <a:cubicBezTo>
                      <a:pt x="328" y="316"/>
                      <a:pt x="242" y="397"/>
                      <a:pt x="222"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2" name="Google Shape;1602;p64"/>
              <p:cNvSpPr/>
              <p:nvPr/>
            </p:nvSpPr>
            <p:spPr>
              <a:xfrm>
                <a:off x="4326" y="2684"/>
                <a:ext cx="163" cy="109"/>
              </a:xfrm>
              <a:custGeom>
                <a:avLst/>
                <a:gdLst/>
                <a:ahLst/>
                <a:cxnLst/>
                <a:rect l="l" t="t" r="r" b="b"/>
                <a:pathLst>
                  <a:path w="437" h="291" extrusionOk="0">
                    <a:moveTo>
                      <a:pt x="0" y="4"/>
                    </a:moveTo>
                    <a:cubicBezTo>
                      <a:pt x="0" y="3"/>
                      <a:pt x="0" y="2"/>
                      <a:pt x="0" y="0"/>
                    </a:cubicBezTo>
                    <a:cubicBezTo>
                      <a:pt x="0" y="0"/>
                      <a:pt x="0" y="0"/>
                      <a:pt x="0" y="0"/>
                    </a:cubicBezTo>
                    <a:cubicBezTo>
                      <a:pt x="1" y="0"/>
                      <a:pt x="1" y="0"/>
                      <a:pt x="1" y="0"/>
                    </a:cubicBezTo>
                    <a:cubicBezTo>
                      <a:pt x="0" y="4"/>
                      <a:pt x="0" y="4"/>
                      <a:pt x="0" y="4"/>
                    </a:cubicBezTo>
                    <a:moveTo>
                      <a:pt x="317" y="290"/>
                    </a:moveTo>
                    <a:cubicBezTo>
                      <a:pt x="363" y="278"/>
                      <a:pt x="405" y="252"/>
                      <a:pt x="437" y="218"/>
                    </a:cubicBezTo>
                    <a:cubicBezTo>
                      <a:pt x="437" y="218"/>
                      <a:pt x="437" y="218"/>
                      <a:pt x="437" y="218"/>
                    </a:cubicBezTo>
                    <a:cubicBezTo>
                      <a:pt x="405" y="252"/>
                      <a:pt x="363" y="278"/>
                      <a:pt x="317" y="290"/>
                    </a:cubicBezTo>
                    <a:moveTo>
                      <a:pt x="316" y="290"/>
                    </a:moveTo>
                    <a:cubicBezTo>
                      <a:pt x="317" y="290"/>
                      <a:pt x="317" y="290"/>
                      <a:pt x="317" y="290"/>
                    </a:cubicBezTo>
                    <a:cubicBezTo>
                      <a:pt x="317" y="290"/>
                      <a:pt x="317" y="290"/>
                      <a:pt x="316" y="290"/>
                    </a:cubicBezTo>
                    <a:moveTo>
                      <a:pt x="316" y="291"/>
                    </a:moveTo>
                    <a:cubicBezTo>
                      <a:pt x="316" y="290"/>
                      <a:pt x="316" y="290"/>
                      <a:pt x="316" y="290"/>
                    </a:cubicBezTo>
                    <a:cubicBezTo>
                      <a:pt x="316" y="290"/>
                      <a:pt x="316" y="290"/>
                      <a:pt x="316" y="291"/>
                    </a:cubicBezTo>
                    <a:moveTo>
                      <a:pt x="315" y="291"/>
                    </a:moveTo>
                    <a:cubicBezTo>
                      <a:pt x="315" y="291"/>
                      <a:pt x="315" y="291"/>
                      <a:pt x="315" y="291"/>
                    </a:cubicBezTo>
                    <a:cubicBezTo>
                      <a:pt x="315" y="291"/>
                      <a:pt x="315" y="291"/>
                      <a:pt x="315" y="291"/>
                    </a:cubicBezTo>
                    <a:moveTo>
                      <a:pt x="314" y="291"/>
                    </a:moveTo>
                    <a:cubicBezTo>
                      <a:pt x="314" y="291"/>
                      <a:pt x="314" y="291"/>
                      <a:pt x="315" y="291"/>
                    </a:cubicBezTo>
                    <a:cubicBezTo>
                      <a:pt x="314" y="291"/>
                      <a:pt x="314" y="291"/>
                      <a:pt x="314" y="291"/>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3" name="Google Shape;1603;p64"/>
              <p:cNvSpPr/>
              <p:nvPr/>
            </p:nvSpPr>
            <p:spPr>
              <a:xfrm>
                <a:off x="4318" y="2607"/>
                <a:ext cx="171" cy="189"/>
              </a:xfrm>
              <a:custGeom>
                <a:avLst/>
                <a:gdLst/>
                <a:ahLst/>
                <a:cxnLst/>
                <a:rect l="l" t="t" r="r" b="b"/>
                <a:pathLst>
                  <a:path w="459" h="506" extrusionOk="0">
                    <a:moveTo>
                      <a:pt x="273" y="506"/>
                    </a:moveTo>
                    <a:cubicBezTo>
                      <a:pt x="260" y="506"/>
                      <a:pt x="247" y="505"/>
                      <a:pt x="233" y="503"/>
                    </a:cubicBezTo>
                    <a:cubicBezTo>
                      <a:pt x="94" y="481"/>
                      <a:pt x="0" y="350"/>
                      <a:pt x="22" y="211"/>
                    </a:cubicBezTo>
                    <a:cubicBezTo>
                      <a:pt x="23" y="207"/>
                      <a:pt x="23" y="207"/>
                      <a:pt x="23" y="207"/>
                    </a:cubicBezTo>
                    <a:cubicBezTo>
                      <a:pt x="22" y="207"/>
                      <a:pt x="22" y="207"/>
                      <a:pt x="22" y="207"/>
                    </a:cubicBezTo>
                    <a:cubicBezTo>
                      <a:pt x="42" y="98"/>
                      <a:pt x="128" y="17"/>
                      <a:pt x="233" y="0"/>
                    </a:cubicBezTo>
                    <a:cubicBezTo>
                      <a:pt x="270" y="39"/>
                      <a:pt x="319" y="66"/>
                      <a:pt x="376" y="75"/>
                    </a:cubicBezTo>
                    <a:cubicBezTo>
                      <a:pt x="380" y="76"/>
                      <a:pt x="384" y="76"/>
                      <a:pt x="388" y="77"/>
                    </a:cubicBezTo>
                    <a:cubicBezTo>
                      <a:pt x="370" y="105"/>
                      <a:pt x="357" y="138"/>
                      <a:pt x="351" y="174"/>
                    </a:cubicBezTo>
                    <a:cubicBezTo>
                      <a:pt x="335" y="275"/>
                      <a:pt x="380" y="371"/>
                      <a:pt x="459" y="425"/>
                    </a:cubicBezTo>
                    <a:cubicBezTo>
                      <a:pt x="427" y="459"/>
                      <a:pt x="385" y="485"/>
                      <a:pt x="339" y="497"/>
                    </a:cubicBezTo>
                    <a:cubicBezTo>
                      <a:pt x="339" y="497"/>
                      <a:pt x="339" y="497"/>
                      <a:pt x="339" y="497"/>
                    </a:cubicBezTo>
                    <a:cubicBezTo>
                      <a:pt x="339" y="497"/>
                      <a:pt x="339" y="497"/>
                      <a:pt x="338" y="497"/>
                    </a:cubicBezTo>
                    <a:cubicBezTo>
                      <a:pt x="338" y="497"/>
                      <a:pt x="338" y="497"/>
                      <a:pt x="338" y="497"/>
                    </a:cubicBezTo>
                    <a:cubicBezTo>
                      <a:pt x="338" y="497"/>
                      <a:pt x="338" y="498"/>
                      <a:pt x="338" y="498"/>
                    </a:cubicBezTo>
                    <a:cubicBezTo>
                      <a:pt x="338" y="498"/>
                      <a:pt x="337" y="498"/>
                      <a:pt x="337" y="498"/>
                    </a:cubicBezTo>
                    <a:cubicBezTo>
                      <a:pt x="337" y="498"/>
                      <a:pt x="337" y="498"/>
                      <a:pt x="337" y="498"/>
                    </a:cubicBezTo>
                    <a:cubicBezTo>
                      <a:pt x="337" y="498"/>
                      <a:pt x="337" y="498"/>
                      <a:pt x="337" y="498"/>
                    </a:cubicBezTo>
                    <a:cubicBezTo>
                      <a:pt x="336" y="498"/>
                      <a:pt x="336" y="498"/>
                      <a:pt x="336" y="498"/>
                    </a:cubicBezTo>
                    <a:cubicBezTo>
                      <a:pt x="316" y="503"/>
                      <a:pt x="295" y="506"/>
                      <a:pt x="273"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4" name="Google Shape;1604;p64"/>
              <p:cNvSpPr/>
              <p:nvPr/>
            </p:nvSpPr>
            <p:spPr>
              <a:xfrm>
                <a:off x="4532" y="2731"/>
                <a:ext cx="96" cy="51"/>
              </a:xfrm>
              <a:custGeom>
                <a:avLst/>
                <a:gdLst/>
                <a:ahLst/>
                <a:cxnLst/>
                <a:rect l="l" t="t" r="r" b="b"/>
                <a:pathLst>
                  <a:path w="256" h="137" extrusionOk="0">
                    <a:moveTo>
                      <a:pt x="31" y="137"/>
                    </a:moveTo>
                    <a:cubicBezTo>
                      <a:pt x="20" y="137"/>
                      <a:pt x="10" y="136"/>
                      <a:pt x="0" y="135"/>
                    </a:cubicBezTo>
                    <a:cubicBezTo>
                      <a:pt x="10" y="136"/>
                      <a:pt x="20" y="137"/>
                      <a:pt x="31" y="137"/>
                    </a:cubicBezTo>
                    <a:cubicBezTo>
                      <a:pt x="126" y="137"/>
                      <a:pt x="213" y="83"/>
                      <a:pt x="256" y="0"/>
                    </a:cubicBezTo>
                    <a:cubicBezTo>
                      <a:pt x="256" y="0"/>
                      <a:pt x="256" y="0"/>
                      <a:pt x="256" y="0"/>
                    </a:cubicBezTo>
                    <a:cubicBezTo>
                      <a:pt x="213" y="83"/>
                      <a:pt x="126" y="137"/>
                      <a:pt x="31"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5" name="Google Shape;1605;p64"/>
              <p:cNvSpPr/>
              <p:nvPr/>
            </p:nvSpPr>
            <p:spPr>
              <a:xfrm>
                <a:off x="4489" y="2766"/>
                <a:ext cx="43" cy="16"/>
              </a:xfrm>
              <a:custGeom>
                <a:avLst/>
                <a:gdLst/>
                <a:ahLst/>
                <a:cxnLst/>
                <a:rect l="l" t="t" r="r" b="b"/>
                <a:pathLst>
                  <a:path w="113" h="42" extrusionOk="0">
                    <a:moveTo>
                      <a:pt x="101" y="40"/>
                    </a:moveTo>
                    <a:cubicBezTo>
                      <a:pt x="64" y="34"/>
                      <a:pt x="30" y="20"/>
                      <a:pt x="0" y="0"/>
                    </a:cubicBezTo>
                    <a:cubicBezTo>
                      <a:pt x="0" y="0"/>
                      <a:pt x="0" y="0"/>
                      <a:pt x="1" y="0"/>
                    </a:cubicBezTo>
                    <a:cubicBezTo>
                      <a:pt x="30" y="19"/>
                      <a:pt x="64" y="34"/>
                      <a:pt x="101" y="40"/>
                    </a:cubicBezTo>
                    <a:moveTo>
                      <a:pt x="102" y="40"/>
                    </a:moveTo>
                    <a:cubicBezTo>
                      <a:pt x="101" y="40"/>
                      <a:pt x="101" y="40"/>
                      <a:pt x="101" y="40"/>
                    </a:cubicBezTo>
                    <a:cubicBezTo>
                      <a:pt x="101" y="40"/>
                      <a:pt x="101" y="40"/>
                      <a:pt x="102" y="40"/>
                    </a:cubicBezTo>
                    <a:moveTo>
                      <a:pt x="102" y="40"/>
                    </a:moveTo>
                    <a:cubicBezTo>
                      <a:pt x="102" y="40"/>
                      <a:pt x="102" y="40"/>
                      <a:pt x="102" y="40"/>
                    </a:cubicBezTo>
                    <a:cubicBezTo>
                      <a:pt x="102" y="40"/>
                      <a:pt x="102" y="40"/>
                      <a:pt x="102" y="40"/>
                    </a:cubicBezTo>
                    <a:moveTo>
                      <a:pt x="105" y="41"/>
                    </a:moveTo>
                    <a:cubicBezTo>
                      <a:pt x="104" y="41"/>
                      <a:pt x="104" y="41"/>
                      <a:pt x="104" y="41"/>
                    </a:cubicBezTo>
                    <a:cubicBezTo>
                      <a:pt x="103" y="41"/>
                      <a:pt x="103" y="41"/>
                      <a:pt x="103" y="40"/>
                    </a:cubicBezTo>
                    <a:cubicBezTo>
                      <a:pt x="103" y="41"/>
                      <a:pt x="103" y="41"/>
                      <a:pt x="104" y="41"/>
                    </a:cubicBezTo>
                    <a:cubicBezTo>
                      <a:pt x="104" y="41"/>
                      <a:pt x="104" y="41"/>
                      <a:pt x="105" y="41"/>
                    </a:cubicBezTo>
                    <a:moveTo>
                      <a:pt x="113" y="42"/>
                    </a:moveTo>
                    <a:cubicBezTo>
                      <a:pt x="110" y="42"/>
                      <a:pt x="107" y="41"/>
                      <a:pt x="105" y="41"/>
                    </a:cubicBezTo>
                    <a:cubicBezTo>
                      <a:pt x="107" y="41"/>
                      <a:pt x="110" y="42"/>
                      <a:pt x="113" y="4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6" name="Google Shape;1606;p64"/>
              <p:cNvSpPr/>
              <p:nvPr/>
            </p:nvSpPr>
            <p:spPr>
              <a:xfrm>
                <a:off x="4443" y="2601"/>
                <a:ext cx="185" cy="181"/>
              </a:xfrm>
              <a:custGeom>
                <a:avLst/>
                <a:gdLst/>
                <a:ahLst/>
                <a:cxnLst/>
                <a:rect l="l" t="t" r="r" b="b"/>
                <a:pathLst>
                  <a:path w="493" h="486" extrusionOk="0">
                    <a:moveTo>
                      <a:pt x="268" y="486"/>
                    </a:moveTo>
                    <a:cubicBezTo>
                      <a:pt x="257" y="486"/>
                      <a:pt x="247" y="485"/>
                      <a:pt x="237" y="484"/>
                    </a:cubicBezTo>
                    <a:cubicBezTo>
                      <a:pt x="234" y="484"/>
                      <a:pt x="231" y="483"/>
                      <a:pt x="229" y="483"/>
                    </a:cubicBezTo>
                    <a:cubicBezTo>
                      <a:pt x="229" y="483"/>
                      <a:pt x="229" y="483"/>
                      <a:pt x="229" y="483"/>
                    </a:cubicBezTo>
                    <a:cubicBezTo>
                      <a:pt x="228" y="483"/>
                      <a:pt x="228" y="483"/>
                      <a:pt x="228" y="483"/>
                    </a:cubicBezTo>
                    <a:cubicBezTo>
                      <a:pt x="227" y="483"/>
                      <a:pt x="227" y="482"/>
                      <a:pt x="227" y="482"/>
                    </a:cubicBezTo>
                    <a:cubicBezTo>
                      <a:pt x="227" y="482"/>
                      <a:pt x="226" y="482"/>
                      <a:pt x="226"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4" y="442"/>
                      <a:pt x="124" y="442"/>
                      <a:pt x="124" y="442"/>
                    </a:cubicBezTo>
                    <a:cubicBezTo>
                      <a:pt x="45"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8"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7" name="Google Shape;1607;p64"/>
              <p:cNvSpPr/>
              <p:nvPr/>
            </p:nvSpPr>
            <p:spPr>
              <a:xfrm>
                <a:off x="4628" y="2731"/>
                <a:ext cx="1" cy="2"/>
              </a:xfrm>
              <a:custGeom>
                <a:avLst/>
                <a:gdLst/>
                <a:ahLst/>
                <a:cxnLst/>
                <a:rect l="l" t="t" r="r" b="b"/>
                <a:pathLst>
                  <a:path w="5" h="5" extrusionOk="0">
                    <a:moveTo>
                      <a:pt x="5" y="5"/>
                    </a:moveTo>
                    <a:cubicBezTo>
                      <a:pt x="3" y="3"/>
                      <a:pt x="2" y="2"/>
                      <a:pt x="0" y="0"/>
                    </a:cubicBezTo>
                    <a:cubicBezTo>
                      <a:pt x="0" y="0"/>
                      <a:pt x="0" y="0"/>
                      <a:pt x="0" y="0"/>
                    </a:cubicBezTo>
                    <a:cubicBezTo>
                      <a:pt x="0" y="0"/>
                      <a:pt x="0" y="0"/>
                      <a:pt x="0" y="0"/>
                    </a:cubicBezTo>
                    <a:cubicBezTo>
                      <a:pt x="2" y="2"/>
                      <a:pt x="3" y="3"/>
                      <a:pt x="5" y="5"/>
                    </a:cubicBezTo>
                    <a:cubicBezTo>
                      <a:pt x="5" y="5"/>
                      <a:pt x="5" y="5"/>
                      <a:pt x="5" y="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8" name="Google Shape;1608;p64"/>
              <p:cNvSpPr/>
              <p:nvPr/>
            </p:nvSpPr>
            <p:spPr>
              <a:xfrm>
                <a:off x="4629" y="2696"/>
                <a:ext cx="153" cy="61"/>
              </a:xfrm>
              <a:custGeom>
                <a:avLst/>
                <a:gdLst/>
                <a:ahLst/>
                <a:cxnLst/>
                <a:rect l="l" t="t" r="r" b="b"/>
                <a:pathLst>
                  <a:path w="408" h="165" extrusionOk="0">
                    <a:moveTo>
                      <a:pt x="120" y="160"/>
                    </a:moveTo>
                    <a:cubicBezTo>
                      <a:pt x="74" y="151"/>
                      <a:pt x="33" y="129"/>
                      <a:pt x="0" y="100"/>
                    </a:cubicBezTo>
                    <a:cubicBezTo>
                      <a:pt x="0" y="100"/>
                      <a:pt x="0" y="100"/>
                      <a:pt x="0" y="100"/>
                    </a:cubicBezTo>
                    <a:cubicBezTo>
                      <a:pt x="33" y="129"/>
                      <a:pt x="74" y="151"/>
                      <a:pt x="120" y="160"/>
                    </a:cubicBezTo>
                    <a:moveTo>
                      <a:pt x="121" y="160"/>
                    </a:moveTo>
                    <a:cubicBezTo>
                      <a:pt x="121" y="160"/>
                      <a:pt x="121" y="160"/>
                      <a:pt x="120" y="160"/>
                    </a:cubicBezTo>
                    <a:cubicBezTo>
                      <a:pt x="121" y="160"/>
                      <a:pt x="121" y="160"/>
                      <a:pt x="121" y="160"/>
                    </a:cubicBezTo>
                    <a:moveTo>
                      <a:pt x="122" y="160"/>
                    </a:moveTo>
                    <a:cubicBezTo>
                      <a:pt x="121" y="160"/>
                      <a:pt x="121" y="160"/>
                      <a:pt x="121" y="160"/>
                    </a:cubicBezTo>
                    <a:cubicBezTo>
                      <a:pt x="121" y="160"/>
                      <a:pt x="121" y="160"/>
                      <a:pt x="122" y="160"/>
                    </a:cubicBezTo>
                    <a:moveTo>
                      <a:pt x="122" y="160"/>
                    </a:moveTo>
                    <a:cubicBezTo>
                      <a:pt x="122" y="160"/>
                      <a:pt x="122" y="160"/>
                      <a:pt x="122" y="160"/>
                    </a:cubicBezTo>
                    <a:cubicBezTo>
                      <a:pt x="122" y="160"/>
                      <a:pt x="122" y="160"/>
                      <a:pt x="122" y="160"/>
                    </a:cubicBezTo>
                    <a:moveTo>
                      <a:pt x="123" y="160"/>
                    </a:moveTo>
                    <a:cubicBezTo>
                      <a:pt x="123" y="160"/>
                      <a:pt x="123" y="160"/>
                      <a:pt x="123" y="160"/>
                    </a:cubicBezTo>
                    <a:cubicBezTo>
                      <a:pt x="123" y="160"/>
                      <a:pt x="123" y="160"/>
                      <a:pt x="123" y="160"/>
                    </a:cubicBezTo>
                    <a:moveTo>
                      <a:pt x="124" y="160"/>
                    </a:moveTo>
                    <a:cubicBezTo>
                      <a:pt x="124" y="160"/>
                      <a:pt x="124" y="160"/>
                      <a:pt x="124" y="160"/>
                    </a:cubicBezTo>
                    <a:cubicBezTo>
                      <a:pt x="124" y="160"/>
                      <a:pt x="124" y="160"/>
                      <a:pt x="124" y="160"/>
                    </a:cubicBezTo>
                    <a:moveTo>
                      <a:pt x="125" y="161"/>
                    </a:moveTo>
                    <a:cubicBezTo>
                      <a:pt x="125" y="161"/>
                      <a:pt x="125" y="161"/>
                      <a:pt x="125" y="161"/>
                    </a:cubicBezTo>
                    <a:cubicBezTo>
                      <a:pt x="125" y="161"/>
                      <a:pt x="125" y="161"/>
                      <a:pt x="125" y="161"/>
                    </a:cubicBezTo>
                    <a:moveTo>
                      <a:pt x="126" y="161"/>
                    </a:moveTo>
                    <a:cubicBezTo>
                      <a:pt x="126" y="161"/>
                      <a:pt x="126" y="161"/>
                      <a:pt x="125" y="161"/>
                    </a:cubicBezTo>
                    <a:cubicBezTo>
                      <a:pt x="126" y="161"/>
                      <a:pt x="126" y="161"/>
                      <a:pt x="126" y="161"/>
                    </a:cubicBezTo>
                    <a:moveTo>
                      <a:pt x="126" y="161"/>
                    </a:moveTo>
                    <a:cubicBezTo>
                      <a:pt x="126" y="161"/>
                      <a:pt x="126" y="161"/>
                      <a:pt x="126" y="161"/>
                    </a:cubicBezTo>
                    <a:cubicBezTo>
                      <a:pt x="126" y="161"/>
                      <a:pt x="126" y="161"/>
                      <a:pt x="126" y="161"/>
                    </a:cubicBezTo>
                    <a:moveTo>
                      <a:pt x="128" y="161"/>
                    </a:moveTo>
                    <a:cubicBezTo>
                      <a:pt x="128" y="161"/>
                      <a:pt x="128" y="161"/>
                      <a:pt x="128" y="161"/>
                    </a:cubicBezTo>
                    <a:cubicBezTo>
                      <a:pt x="128" y="161"/>
                      <a:pt x="128" y="161"/>
                      <a:pt x="128" y="161"/>
                    </a:cubicBezTo>
                    <a:moveTo>
                      <a:pt x="129" y="161"/>
                    </a:moveTo>
                    <a:cubicBezTo>
                      <a:pt x="129" y="161"/>
                      <a:pt x="129" y="161"/>
                      <a:pt x="129" y="161"/>
                    </a:cubicBezTo>
                    <a:cubicBezTo>
                      <a:pt x="129" y="161"/>
                      <a:pt x="129" y="161"/>
                      <a:pt x="129" y="161"/>
                    </a:cubicBezTo>
                    <a:moveTo>
                      <a:pt x="170" y="165"/>
                    </a:moveTo>
                    <a:cubicBezTo>
                      <a:pt x="157" y="165"/>
                      <a:pt x="143" y="163"/>
                      <a:pt x="130" y="161"/>
                    </a:cubicBezTo>
                    <a:cubicBezTo>
                      <a:pt x="143" y="163"/>
                      <a:pt x="157" y="165"/>
                      <a:pt x="170" y="165"/>
                    </a:cubicBezTo>
                    <a:cubicBezTo>
                      <a:pt x="276" y="165"/>
                      <a:pt x="371" y="98"/>
                      <a:pt x="408" y="0"/>
                    </a:cubicBezTo>
                    <a:cubicBezTo>
                      <a:pt x="408" y="0"/>
                      <a:pt x="408" y="0"/>
                      <a:pt x="408" y="0"/>
                    </a:cubicBezTo>
                    <a:cubicBezTo>
                      <a:pt x="371" y="98"/>
                      <a:pt x="276" y="165"/>
                      <a:pt x="170"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64"/>
              <p:cNvSpPr/>
              <p:nvPr/>
            </p:nvSpPr>
            <p:spPr>
              <a:xfrm>
                <a:off x="4594"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3" y="380"/>
                      <a:pt x="223" y="380"/>
                      <a:pt x="223" y="380"/>
                    </a:cubicBezTo>
                    <a:cubicBezTo>
                      <a:pt x="223" y="380"/>
                      <a:pt x="223" y="380"/>
                      <a:pt x="223" y="380"/>
                    </a:cubicBezTo>
                    <a:cubicBezTo>
                      <a:pt x="222" y="380"/>
                      <a:pt x="222" y="380"/>
                      <a:pt x="221" y="380"/>
                    </a:cubicBezTo>
                    <a:cubicBezTo>
                      <a:pt x="221" y="380"/>
                      <a:pt x="221" y="380"/>
                      <a:pt x="221" y="380"/>
                    </a:cubicBezTo>
                    <a:cubicBezTo>
                      <a:pt x="221" y="380"/>
                      <a:pt x="221" y="380"/>
                      <a:pt x="221" y="380"/>
                    </a:cubicBezTo>
                    <a:cubicBezTo>
                      <a:pt x="221" y="380"/>
                      <a:pt x="221" y="380"/>
                      <a:pt x="220" y="380"/>
                    </a:cubicBezTo>
                    <a:cubicBezTo>
                      <a:pt x="220" y="380"/>
                      <a:pt x="220" y="380"/>
                      <a:pt x="220" y="380"/>
                    </a:cubicBezTo>
                    <a:cubicBezTo>
                      <a:pt x="220" y="380"/>
                      <a:pt x="220" y="380"/>
                      <a:pt x="220" y="380"/>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7" y="379"/>
                    </a:cubicBezTo>
                    <a:cubicBezTo>
                      <a:pt x="217" y="379"/>
                      <a:pt x="217" y="379"/>
                      <a:pt x="217" y="379"/>
                    </a:cubicBezTo>
                    <a:cubicBezTo>
                      <a:pt x="217" y="379"/>
                      <a:pt x="217" y="379"/>
                      <a:pt x="217" y="379"/>
                    </a:cubicBezTo>
                    <a:cubicBezTo>
                      <a:pt x="216" y="379"/>
                      <a:pt x="216" y="379"/>
                      <a:pt x="216" y="379"/>
                    </a:cubicBezTo>
                    <a:cubicBezTo>
                      <a:pt x="216" y="379"/>
                      <a:pt x="216" y="379"/>
                      <a:pt x="216" y="379"/>
                    </a:cubicBezTo>
                    <a:cubicBezTo>
                      <a:pt x="216" y="379"/>
                      <a:pt x="216" y="379"/>
                      <a:pt x="215" y="379"/>
                    </a:cubicBezTo>
                    <a:cubicBezTo>
                      <a:pt x="215" y="379"/>
                      <a:pt x="215" y="379"/>
                      <a:pt x="215" y="379"/>
                    </a:cubicBezTo>
                    <a:cubicBezTo>
                      <a:pt x="169" y="370"/>
                      <a:pt x="128" y="348"/>
                      <a:pt x="95" y="319"/>
                    </a:cubicBezTo>
                    <a:cubicBezTo>
                      <a:pt x="93" y="317"/>
                      <a:pt x="91" y="316"/>
                      <a:pt x="90" y="314"/>
                    </a:cubicBezTo>
                    <a:cubicBezTo>
                      <a:pt x="90" y="314"/>
                      <a:pt x="90" y="314"/>
                      <a:pt x="90" y="314"/>
                    </a:cubicBezTo>
                    <a:cubicBezTo>
                      <a:pt x="31" y="258"/>
                      <a:pt x="0" y="175"/>
                      <a:pt x="13" y="89"/>
                    </a:cubicBezTo>
                    <a:cubicBezTo>
                      <a:pt x="15" y="75"/>
                      <a:pt x="19" y="62"/>
                      <a:pt x="23" y="49"/>
                    </a:cubicBezTo>
                    <a:cubicBezTo>
                      <a:pt x="25" y="50"/>
                      <a:pt x="28" y="50"/>
                      <a:pt x="30" y="50"/>
                    </a:cubicBezTo>
                    <a:cubicBezTo>
                      <a:pt x="44" y="53"/>
                      <a:pt x="57" y="54"/>
                      <a:pt x="71" y="54"/>
                    </a:cubicBezTo>
                    <a:cubicBezTo>
                      <a:pt x="128" y="54"/>
                      <a:pt x="182"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0" name="Google Shape;1610;p64"/>
              <p:cNvSpPr/>
              <p:nvPr/>
            </p:nvSpPr>
            <p:spPr>
              <a:xfrm>
                <a:off x="4532" y="2466"/>
                <a:ext cx="14" cy="13"/>
              </a:xfrm>
              <a:custGeom>
                <a:avLst/>
                <a:gdLst/>
                <a:ahLst/>
                <a:cxnLst/>
                <a:rect l="l" t="t" r="r" b="b"/>
                <a:pathLst>
                  <a:path w="38" h="36" extrusionOk="0">
                    <a:moveTo>
                      <a:pt x="37" y="36"/>
                    </a:moveTo>
                    <a:cubicBezTo>
                      <a:pt x="26" y="23"/>
                      <a:pt x="13" y="11"/>
                      <a:pt x="0" y="0"/>
                    </a:cubicBezTo>
                    <a:cubicBezTo>
                      <a:pt x="0" y="0"/>
                      <a:pt x="0" y="0"/>
                      <a:pt x="0" y="0"/>
                    </a:cubicBezTo>
                    <a:cubicBezTo>
                      <a:pt x="14" y="11"/>
                      <a:pt x="26" y="23"/>
                      <a:pt x="38" y="36"/>
                    </a:cubicBezTo>
                    <a:cubicBezTo>
                      <a:pt x="37" y="36"/>
                      <a:pt x="37" y="36"/>
                      <a:pt x="37" y="3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1" name="Google Shape;1611;p64"/>
              <p:cNvSpPr/>
              <p:nvPr/>
            </p:nvSpPr>
            <p:spPr>
              <a:xfrm>
                <a:off x="4385" y="2446"/>
                <a:ext cx="147" cy="61"/>
              </a:xfrm>
              <a:custGeom>
                <a:avLst/>
                <a:gdLst/>
                <a:ahLst/>
                <a:cxnLst/>
                <a:rect l="l" t="t" r="r" b="b"/>
                <a:pathLst>
                  <a:path w="393" h="163" extrusionOk="0">
                    <a:moveTo>
                      <a:pt x="266" y="2"/>
                    </a:moveTo>
                    <a:cubicBezTo>
                      <a:pt x="266" y="2"/>
                      <a:pt x="266" y="2"/>
                      <a:pt x="266" y="2"/>
                    </a:cubicBezTo>
                    <a:cubicBezTo>
                      <a:pt x="266" y="2"/>
                      <a:pt x="266" y="2"/>
                      <a:pt x="266" y="2"/>
                    </a:cubicBezTo>
                    <a:moveTo>
                      <a:pt x="393" y="53"/>
                    </a:moveTo>
                    <a:cubicBezTo>
                      <a:pt x="360" y="28"/>
                      <a:pt x="321" y="11"/>
                      <a:pt x="278" y="4"/>
                    </a:cubicBezTo>
                    <a:cubicBezTo>
                      <a:pt x="321" y="11"/>
                      <a:pt x="360" y="28"/>
                      <a:pt x="393" y="53"/>
                    </a:cubicBezTo>
                    <a:cubicBezTo>
                      <a:pt x="393" y="53"/>
                      <a:pt x="393" y="53"/>
                      <a:pt x="393" y="53"/>
                    </a:cubicBezTo>
                    <a:moveTo>
                      <a:pt x="0" y="163"/>
                    </a:moveTo>
                    <a:cubicBezTo>
                      <a:pt x="0" y="163"/>
                      <a:pt x="0" y="163"/>
                      <a:pt x="0" y="163"/>
                    </a:cubicBezTo>
                    <a:cubicBezTo>
                      <a:pt x="0" y="163"/>
                      <a:pt x="0" y="162"/>
                      <a:pt x="0" y="162"/>
                    </a:cubicBezTo>
                    <a:cubicBezTo>
                      <a:pt x="38" y="65"/>
                      <a:pt x="132" y="0"/>
                      <a:pt x="237" y="0"/>
                    </a:cubicBezTo>
                    <a:cubicBezTo>
                      <a:pt x="246" y="0"/>
                      <a:pt x="256" y="1"/>
                      <a:pt x="266" y="2"/>
                    </a:cubicBezTo>
                    <a:cubicBezTo>
                      <a:pt x="256" y="1"/>
                      <a:pt x="247" y="0"/>
                      <a:pt x="237" y="0"/>
                    </a:cubicBezTo>
                    <a:cubicBezTo>
                      <a:pt x="132" y="0"/>
                      <a:pt x="38" y="66"/>
                      <a:pt x="0"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2" name="Google Shape;1612;p64"/>
              <p:cNvSpPr/>
              <p:nvPr/>
            </p:nvSpPr>
            <p:spPr>
              <a:xfrm>
                <a:off x="4375"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7" y="376"/>
                      <a:pt x="0" y="297"/>
                      <a:pt x="13" y="215"/>
                    </a:cubicBezTo>
                    <a:cubicBezTo>
                      <a:pt x="16" y="197"/>
                      <a:pt x="21" y="179"/>
                      <a:pt x="27" y="163"/>
                    </a:cubicBezTo>
                    <a:cubicBezTo>
                      <a:pt x="27" y="163"/>
                      <a:pt x="27" y="163"/>
                      <a:pt x="27" y="163"/>
                    </a:cubicBezTo>
                    <a:cubicBezTo>
                      <a:pt x="65" y="66"/>
                      <a:pt x="159" y="0"/>
                      <a:pt x="264" y="0"/>
                    </a:cubicBezTo>
                    <a:cubicBezTo>
                      <a:pt x="274" y="0"/>
                      <a:pt x="283" y="1"/>
                      <a:pt x="293" y="2"/>
                    </a:cubicBezTo>
                    <a:cubicBezTo>
                      <a:pt x="293" y="2"/>
                      <a:pt x="293" y="2"/>
                      <a:pt x="293" y="2"/>
                    </a:cubicBezTo>
                    <a:cubicBezTo>
                      <a:pt x="293" y="2"/>
                      <a:pt x="293" y="2"/>
                      <a:pt x="293" y="2"/>
                    </a:cubicBezTo>
                    <a:cubicBezTo>
                      <a:pt x="297" y="2"/>
                      <a:pt x="301" y="3"/>
                      <a:pt x="304" y="4"/>
                    </a:cubicBezTo>
                    <a:cubicBezTo>
                      <a:pt x="304" y="4"/>
                      <a:pt x="305" y="4"/>
                      <a:pt x="305" y="4"/>
                    </a:cubicBezTo>
                    <a:cubicBezTo>
                      <a:pt x="348" y="11"/>
                      <a:pt x="387" y="28"/>
                      <a:pt x="420" y="53"/>
                    </a:cubicBezTo>
                    <a:cubicBezTo>
                      <a:pt x="433" y="64"/>
                      <a:pt x="446" y="76"/>
                      <a:pt x="457"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3" name="Google Shape;1613;p64"/>
              <p:cNvSpPr/>
              <p:nvPr/>
            </p:nvSpPr>
            <p:spPr>
              <a:xfrm>
                <a:off x="4546" y="2444"/>
                <a:ext cx="72" cy="35"/>
              </a:xfrm>
              <a:custGeom>
                <a:avLst/>
                <a:gdLst/>
                <a:ahLst/>
                <a:cxnLst/>
                <a:rect l="l" t="t" r="r" b="b"/>
                <a:pathLst>
                  <a:path w="193" h="95" extrusionOk="0">
                    <a:moveTo>
                      <a:pt x="193" y="0"/>
                    </a:moveTo>
                    <a:cubicBezTo>
                      <a:pt x="193" y="0"/>
                      <a:pt x="193" y="0"/>
                      <a:pt x="193" y="0"/>
                    </a:cubicBezTo>
                    <a:cubicBezTo>
                      <a:pt x="193" y="0"/>
                      <a:pt x="193" y="0"/>
                      <a:pt x="193" y="0"/>
                    </a:cubicBezTo>
                    <a:moveTo>
                      <a:pt x="1" y="95"/>
                    </a:moveTo>
                    <a:cubicBezTo>
                      <a:pt x="0" y="95"/>
                      <a:pt x="0" y="95"/>
                      <a:pt x="0" y="95"/>
                    </a:cubicBezTo>
                    <a:cubicBezTo>
                      <a:pt x="0" y="95"/>
                      <a:pt x="0" y="95"/>
                      <a:pt x="1" y="95"/>
                    </a:cubicBezTo>
                    <a:cubicBezTo>
                      <a:pt x="47" y="38"/>
                      <a:pt x="117" y="2"/>
                      <a:pt x="193" y="0"/>
                    </a:cubicBezTo>
                    <a:cubicBezTo>
                      <a:pt x="116" y="2"/>
                      <a:pt x="47" y="38"/>
                      <a:pt x="1" y="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4" name="Google Shape;1614;p64"/>
              <p:cNvSpPr/>
              <p:nvPr/>
            </p:nvSpPr>
            <p:spPr>
              <a:xfrm>
                <a:off x="4659" y="2452"/>
                <a:ext cx="55" cy="73"/>
              </a:xfrm>
              <a:custGeom>
                <a:avLst/>
                <a:gdLst/>
                <a:ahLst/>
                <a:cxnLst/>
                <a:rect l="l" t="t" r="r" b="b"/>
                <a:pathLst>
                  <a:path w="147" h="197" extrusionOk="0">
                    <a:moveTo>
                      <a:pt x="147" y="197"/>
                    </a:moveTo>
                    <a:cubicBezTo>
                      <a:pt x="135" y="111"/>
                      <a:pt x="80" y="36"/>
                      <a:pt x="0" y="0"/>
                    </a:cubicBezTo>
                    <a:cubicBezTo>
                      <a:pt x="80" y="36"/>
                      <a:pt x="135" y="111"/>
                      <a:pt x="147" y="197"/>
                    </a:cubicBezTo>
                    <a:cubicBezTo>
                      <a:pt x="147" y="197"/>
                      <a:pt x="147" y="197"/>
                      <a:pt x="147" y="19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5" name="Google Shape;1615;p64"/>
              <p:cNvSpPr/>
              <p:nvPr/>
            </p:nvSpPr>
            <p:spPr>
              <a:xfrm>
                <a:off x="4522" y="2444"/>
                <a:ext cx="192" cy="190"/>
              </a:xfrm>
              <a:custGeom>
                <a:avLst/>
                <a:gdLst/>
                <a:ahLst/>
                <a:cxnLst/>
                <a:rect l="l" t="t" r="r" b="b"/>
                <a:pathLst>
                  <a:path w="515" h="509" extrusionOk="0">
                    <a:moveTo>
                      <a:pt x="264" y="509"/>
                    </a:moveTo>
                    <a:cubicBezTo>
                      <a:pt x="250" y="509"/>
                      <a:pt x="237" y="508"/>
                      <a:pt x="223" y="505"/>
                    </a:cubicBezTo>
                    <a:cubicBezTo>
                      <a:pt x="221" y="505"/>
                      <a:pt x="218" y="505"/>
                      <a:pt x="216" y="504"/>
                    </a:cubicBezTo>
                    <a:cubicBezTo>
                      <a:pt x="157" y="493"/>
                      <a:pt x="107" y="462"/>
                      <a:pt x="70" y="420"/>
                    </a:cubicBezTo>
                    <a:cubicBezTo>
                      <a:pt x="23" y="365"/>
                      <a:pt x="0" y="291"/>
                      <a:pt x="12" y="214"/>
                    </a:cubicBezTo>
                    <a:cubicBezTo>
                      <a:pt x="19" y="169"/>
                      <a:pt x="38" y="129"/>
                      <a:pt x="64" y="95"/>
                    </a:cubicBezTo>
                    <a:cubicBezTo>
                      <a:pt x="64" y="95"/>
                      <a:pt x="65" y="95"/>
                      <a:pt x="65" y="95"/>
                    </a:cubicBezTo>
                    <a:cubicBezTo>
                      <a:pt x="111" y="38"/>
                      <a:pt x="180"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6" y="6"/>
                      <a:pt x="348" y="13"/>
                      <a:pt x="368" y="22"/>
                    </a:cubicBezTo>
                    <a:cubicBezTo>
                      <a:pt x="448" y="58"/>
                      <a:pt x="503" y="133"/>
                      <a:pt x="515" y="219"/>
                    </a:cubicBezTo>
                    <a:cubicBezTo>
                      <a:pt x="466" y="257"/>
                      <a:pt x="430" y="314"/>
                      <a:pt x="420" y="380"/>
                    </a:cubicBezTo>
                    <a:cubicBezTo>
                      <a:pt x="416" y="406"/>
                      <a:pt x="416" y="431"/>
                      <a:pt x="419" y="455"/>
                    </a:cubicBezTo>
                    <a:cubicBezTo>
                      <a:pt x="375"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64"/>
              <p:cNvSpPr/>
              <p:nvPr/>
            </p:nvSpPr>
            <p:spPr>
              <a:xfrm>
                <a:off x="4714" y="2506"/>
                <a:ext cx="140" cy="190"/>
              </a:xfrm>
              <a:custGeom>
                <a:avLst/>
                <a:gdLst/>
                <a:ahLst/>
                <a:cxnLst/>
                <a:rect l="l" t="t" r="r" b="b"/>
                <a:pathLst>
                  <a:path w="374" h="508" extrusionOk="0">
                    <a:moveTo>
                      <a:pt x="197" y="3"/>
                    </a:moveTo>
                    <a:cubicBezTo>
                      <a:pt x="197" y="3"/>
                      <a:pt x="197" y="3"/>
                      <a:pt x="197" y="3"/>
                    </a:cubicBezTo>
                    <a:cubicBezTo>
                      <a:pt x="197" y="3"/>
                      <a:pt x="197" y="3"/>
                      <a:pt x="197" y="3"/>
                    </a:cubicBezTo>
                    <a:moveTo>
                      <a:pt x="198" y="3"/>
                    </a:moveTo>
                    <a:cubicBezTo>
                      <a:pt x="198" y="3"/>
                      <a:pt x="198" y="3"/>
                      <a:pt x="197" y="3"/>
                    </a:cubicBezTo>
                    <a:cubicBezTo>
                      <a:pt x="198" y="3"/>
                      <a:pt x="198" y="3"/>
                      <a:pt x="198" y="3"/>
                    </a:cubicBezTo>
                    <a:moveTo>
                      <a:pt x="0" y="53"/>
                    </a:moveTo>
                    <a:cubicBezTo>
                      <a:pt x="0" y="53"/>
                      <a:pt x="0" y="53"/>
                      <a:pt x="0" y="53"/>
                    </a:cubicBezTo>
                    <a:cubicBezTo>
                      <a:pt x="0" y="53"/>
                      <a:pt x="0" y="53"/>
                      <a:pt x="0" y="53"/>
                    </a:cubicBezTo>
                    <a:cubicBezTo>
                      <a:pt x="44" y="19"/>
                      <a:pt x="98" y="0"/>
                      <a:pt x="156" y="0"/>
                    </a:cubicBezTo>
                    <a:cubicBezTo>
                      <a:pt x="168" y="0"/>
                      <a:pt x="179" y="1"/>
                      <a:pt x="192" y="2"/>
                    </a:cubicBezTo>
                    <a:cubicBezTo>
                      <a:pt x="180" y="1"/>
                      <a:pt x="168" y="0"/>
                      <a:pt x="156" y="0"/>
                    </a:cubicBezTo>
                    <a:cubicBezTo>
                      <a:pt x="98" y="0"/>
                      <a:pt x="44" y="19"/>
                      <a:pt x="0" y="53"/>
                    </a:cubicBezTo>
                    <a:moveTo>
                      <a:pt x="354" y="95"/>
                    </a:moveTo>
                    <a:cubicBezTo>
                      <a:pt x="317" y="48"/>
                      <a:pt x="262" y="14"/>
                      <a:pt x="198" y="3"/>
                    </a:cubicBezTo>
                    <a:cubicBezTo>
                      <a:pt x="262" y="14"/>
                      <a:pt x="317" y="48"/>
                      <a:pt x="355" y="95"/>
                    </a:cubicBezTo>
                    <a:cubicBezTo>
                      <a:pt x="355" y="95"/>
                      <a:pt x="355" y="95"/>
                      <a:pt x="354" y="95"/>
                    </a:cubicBezTo>
                    <a:moveTo>
                      <a:pt x="181" y="508"/>
                    </a:moveTo>
                    <a:cubicBezTo>
                      <a:pt x="181" y="507"/>
                      <a:pt x="181" y="507"/>
                      <a:pt x="181" y="507"/>
                    </a:cubicBezTo>
                    <a:cubicBezTo>
                      <a:pt x="261" y="499"/>
                      <a:pt x="333" y="454"/>
                      <a:pt x="374" y="385"/>
                    </a:cubicBezTo>
                    <a:cubicBezTo>
                      <a:pt x="374" y="386"/>
                      <a:pt x="374" y="386"/>
                      <a:pt x="374" y="386"/>
                    </a:cubicBezTo>
                    <a:cubicBezTo>
                      <a:pt x="333" y="454"/>
                      <a:pt x="261" y="500"/>
                      <a:pt x="181" y="508"/>
                    </a:cubicBezTo>
                    <a:cubicBezTo>
                      <a:pt x="181" y="508"/>
                      <a:pt x="181" y="508"/>
                      <a:pt x="181"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64"/>
              <p:cNvSpPr/>
              <p:nvPr/>
            </p:nvSpPr>
            <p:spPr>
              <a:xfrm>
                <a:off x="4677"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99" y="53"/>
                    </a:cubicBezTo>
                    <a:cubicBezTo>
                      <a:pt x="99" y="53"/>
                      <a:pt x="99" y="53"/>
                      <a:pt x="99" y="53"/>
                    </a:cubicBezTo>
                    <a:cubicBezTo>
                      <a:pt x="143" y="19"/>
                      <a:pt x="197" y="0"/>
                      <a:pt x="255" y="0"/>
                    </a:cubicBezTo>
                    <a:cubicBezTo>
                      <a:pt x="267" y="0"/>
                      <a:pt x="279" y="1"/>
                      <a:pt x="291" y="2"/>
                    </a:cubicBezTo>
                    <a:cubicBezTo>
                      <a:pt x="292" y="2"/>
                      <a:pt x="293" y="3"/>
                      <a:pt x="295" y="3"/>
                    </a:cubicBezTo>
                    <a:cubicBezTo>
                      <a:pt x="295" y="3"/>
                      <a:pt x="295" y="3"/>
                      <a:pt x="296" y="3"/>
                    </a:cubicBezTo>
                    <a:cubicBezTo>
                      <a:pt x="296" y="3"/>
                      <a:pt x="296" y="3"/>
                      <a:pt x="296" y="3"/>
                    </a:cubicBezTo>
                    <a:cubicBezTo>
                      <a:pt x="296" y="3"/>
                      <a:pt x="296" y="3"/>
                      <a:pt x="296" y="3"/>
                    </a:cubicBezTo>
                    <a:cubicBezTo>
                      <a:pt x="297" y="3"/>
                      <a:pt x="297" y="3"/>
                      <a:pt x="297" y="3"/>
                    </a:cubicBezTo>
                    <a:cubicBezTo>
                      <a:pt x="297" y="3"/>
                      <a:pt x="297" y="3"/>
                      <a:pt x="297" y="3"/>
                    </a:cubicBezTo>
                    <a:cubicBezTo>
                      <a:pt x="361" y="14"/>
                      <a:pt x="416" y="48"/>
                      <a:pt x="453"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64"/>
              <p:cNvSpPr/>
              <p:nvPr/>
            </p:nvSpPr>
            <p:spPr>
              <a:xfrm>
                <a:off x="4847" y="2497"/>
                <a:ext cx="62" cy="177"/>
              </a:xfrm>
              <a:custGeom>
                <a:avLst/>
                <a:gdLst/>
                <a:ahLst/>
                <a:cxnLst/>
                <a:rect l="l" t="t" r="r" b="b"/>
                <a:pathLst>
                  <a:path w="165" h="473" extrusionOk="0">
                    <a:moveTo>
                      <a:pt x="1" y="118"/>
                    </a:moveTo>
                    <a:cubicBezTo>
                      <a:pt x="1" y="118"/>
                      <a:pt x="0" y="117"/>
                      <a:pt x="0" y="117"/>
                    </a:cubicBezTo>
                    <a:cubicBezTo>
                      <a:pt x="0" y="117"/>
                      <a:pt x="1" y="117"/>
                      <a:pt x="1" y="117"/>
                    </a:cubicBezTo>
                    <a:cubicBezTo>
                      <a:pt x="37" y="57"/>
                      <a:pt x="96" y="15"/>
                      <a:pt x="165" y="0"/>
                    </a:cubicBezTo>
                    <a:cubicBezTo>
                      <a:pt x="165" y="0"/>
                      <a:pt x="165" y="0"/>
                      <a:pt x="165" y="0"/>
                    </a:cubicBezTo>
                    <a:cubicBezTo>
                      <a:pt x="96" y="15"/>
                      <a:pt x="37" y="58"/>
                      <a:pt x="1" y="118"/>
                    </a:cubicBezTo>
                    <a:moveTo>
                      <a:pt x="99" y="473"/>
                    </a:moveTo>
                    <a:cubicBezTo>
                      <a:pt x="68" y="457"/>
                      <a:pt x="41" y="434"/>
                      <a:pt x="20" y="408"/>
                    </a:cubicBezTo>
                    <a:cubicBezTo>
                      <a:pt x="20" y="408"/>
                      <a:pt x="20" y="408"/>
                      <a:pt x="20" y="407"/>
                    </a:cubicBezTo>
                    <a:cubicBezTo>
                      <a:pt x="20" y="407"/>
                      <a:pt x="20" y="407"/>
                      <a:pt x="20" y="407"/>
                    </a:cubicBezTo>
                    <a:cubicBezTo>
                      <a:pt x="41" y="434"/>
                      <a:pt x="68" y="456"/>
                      <a:pt x="99" y="473"/>
                    </a:cubicBezTo>
                    <a:cubicBezTo>
                      <a:pt x="99" y="473"/>
                      <a:pt x="99" y="473"/>
                      <a:pt x="99" y="47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19" name="Google Shape;1619;p64"/>
              <p:cNvSpPr/>
              <p:nvPr/>
            </p:nvSpPr>
            <p:spPr>
              <a:xfrm>
                <a:off x="4830" y="2495"/>
                <a:ext cx="184" cy="189"/>
              </a:xfrm>
              <a:custGeom>
                <a:avLst/>
                <a:gdLst/>
                <a:ahLst/>
                <a:cxnLst/>
                <a:rect l="l" t="t" r="r" b="b"/>
                <a:pathLst>
                  <a:path w="491" h="506" extrusionOk="0">
                    <a:moveTo>
                      <a:pt x="227" y="506"/>
                    </a:moveTo>
                    <a:cubicBezTo>
                      <a:pt x="225" y="506"/>
                      <a:pt x="224" y="506"/>
                      <a:pt x="223" y="506"/>
                    </a:cubicBezTo>
                    <a:cubicBezTo>
                      <a:pt x="194" y="501"/>
                      <a:pt x="167" y="492"/>
                      <a:pt x="143" y="479"/>
                    </a:cubicBezTo>
                    <a:cubicBezTo>
                      <a:pt x="143" y="479"/>
                      <a:pt x="143" y="479"/>
                      <a:pt x="143" y="479"/>
                    </a:cubicBezTo>
                    <a:cubicBezTo>
                      <a:pt x="112" y="462"/>
                      <a:pt x="85" y="440"/>
                      <a:pt x="64" y="413"/>
                    </a:cubicBezTo>
                    <a:cubicBezTo>
                      <a:pt x="64" y="413"/>
                      <a:pt x="64" y="413"/>
                      <a:pt x="64" y="413"/>
                    </a:cubicBezTo>
                    <a:cubicBezTo>
                      <a:pt x="21" y="359"/>
                      <a:pt x="0" y="288"/>
                      <a:pt x="11" y="215"/>
                    </a:cubicBezTo>
                    <a:cubicBezTo>
                      <a:pt x="17" y="181"/>
                      <a:pt x="28" y="151"/>
                      <a:pt x="44" y="123"/>
                    </a:cubicBezTo>
                    <a:cubicBezTo>
                      <a:pt x="44" y="123"/>
                      <a:pt x="45" y="124"/>
                      <a:pt x="45" y="124"/>
                    </a:cubicBezTo>
                    <a:cubicBezTo>
                      <a:pt x="81" y="64"/>
                      <a:pt x="140" y="21"/>
                      <a:pt x="209" y="6"/>
                    </a:cubicBezTo>
                    <a:cubicBezTo>
                      <a:pt x="209" y="6"/>
                      <a:pt x="209" y="6"/>
                      <a:pt x="209" y="6"/>
                    </a:cubicBezTo>
                    <a:cubicBezTo>
                      <a:pt x="226" y="2"/>
                      <a:pt x="244" y="0"/>
                      <a:pt x="262" y="0"/>
                    </a:cubicBezTo>
                    <a:cubicBezTo>
                      <a:pt x="276" y="0"/>
                      <a:pt x="289" y="1"/>
                      <a:pt x="303" y="3"/>
                    </a:cubicBezTo>
                    <a:cubicBezTo>
                      <a:pt x="386" y="16"/>
                      <a:pt x="453" y="69"/>
                      <a:pt x="489" y="138"/>
                    </a:cubicBezTo>
                    <a:cubicBezTo>
                      <a:pt x="485" y="150"/>
                      <a:pt x="482" y="162"/>
                      <a:pt x="480" y="175"/>
                    </a:cubicBezTo>
                    <a:cubicBezTo>
                      <a:pt x="474" y="217"/>
                      <a:pt x="478" y="258"/>
                      <a:pt x="491" y="296"/>
                    </a:cubicBezTo>
                    <a:cubicBezTo>
                      <a:pt x="486" y="296"/>
                      <a:pt x="481" y="296"/>
                      <a:pt x="477" y="296"/>
                    </a:cubicBezTo>
                    <a:cubicBezTo>
                      <a:pt x="355"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0" name="Google Shape;1620;p64"/>
              <p:cNvSpPr/>
              <p:nvPr/>
            </p:nvSpPr>
            <p:spPr>
              <a:xfrm>
                <a:off x="5069" y="2733"/>
                <a:ext cx="30" cy="42"/>
              </a:xfrm>
              <a:custGeom>
                <a:avLst/>
                <a:gdLst/>
                <a:ahLst/>
                <a:cxnLst/>
                <a:rect l="l" t="t" r="r" b="b"/>
                <a:pathLst>
                  <a:path w="78" h="111" extrusionOk="0">
                    <a:moveTo>
                      <a:pt x="0" y="111"/>
                    </a:moveTo>
                    <a:cubicBezTo>
                      <a:pt x="0" y="111"/>
                      <a:pt x="0" y="111"/>
                      <a:pt x="0" y="111"/>
                    </a:cubicBezTo>
                    <a:cubicBezTo>
                      <a:pt x="35" y="82"/>
                      <a:pt x="62" y="44"/>
                      <a:pt x="78" y="0"/>
                    </a:cubicBezTo>
                    <a:cubicBezTo>
                      <a:pt x="78" y="0"/>
                      <a:pt x="78" y="0"/>
                      <a:pt x="78" y="0"/>
                    </a:cubicBezTo>
                    <a:cubicBezTo>
                      <a:pt x="62" y="44"/>
                      <a:pt x="35" y="82"/>
                      <a:pt x="0" y="1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1" name="Google Shape;1621;p64"/>
              <p:cNvSpPr/>
              <p:nvPr/>
            </p:nvSpPr>
            <p:spPr>
              <a:xfrm>
                <a:off x="5003" y="2775"/>
                <a:ext cx="66" cy="21"/>
              </a:xfrm>
              <a:custGeom>
                <a:avLst/>
                <a:gdLst/>
                <a:ahLst/>
                <a:cxnLst/>
                <a:rect l="l" t="t" r="r" b="b"/>
                <a:pathLst>
                  <a:path w="177" h="58" extrusionOk="0">
                    <a:moveTo>
                      <a:pt x="16" y="58"/>
                    </a:moveTo>
                    <a:cubicBezTo>
                      <a:pt x="11" y="58"/>
                      <a:pt x="6" y="58"/>
                      <a:pt x="1" y="57"/>
                    </a:cubicBezTo>
                    <a:cubicBezTo>
                      <a:pt x="1" y="57"/>
                      <a:pt x="0" y="57"/>
                      <a:pt x="0" y="57"/>
                    </a:cubicBezTo>
                    <a:cubicBezTo>
                      <a:pt x="0" y="57"/>
                      <a:pt x="0" y="57"/>
                      <a:pt x="0" y="57"/>
                    </a:cubicBezTo>
                    <a:cubicBezTo>
                      <a:pt x="5" y="58"/>
                      <a:pt x="11" y="58"/>
                      <a:pt x="16" y="58"/>
                    </a:cubicBezTo>
                    <a:cubicBezTo>
                      <a:pt x="76" y="58"/>
                      <a:pt x="132" y="36"/>
                      <a:pt x="177" y="0"/>
                    </a:cubicBezTo>
                    <a:cubicBezTo>
                      <a:pt x="177" y="0"/>
                      <a:pt x="177" y="0"/>
                      <a:pt x="177" y="0"/>
                    </a:cubicBezTo>
                    <a:cubicBezTo>
                      <a:pt x="132" y="36"/>
                      <a:pt x="76" y="58"/>
                      <a:pt x="16" y="5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2" name="Google Shape;1622;p64"/>
              <p:cNvSpPr/>
              <p:nvPr/>
            </p:nvSpPr>
            <p:spPr>
              <a:xfrm>
                <a:off x="4907" y="2606"/>
                <a:ext cx="192" cy="190"/>
              </a:xfrm>
              <a:custGeom>
                <a:avLst/>
                <a:gdLst/>
                <a:ahLst/>
                <a:cxnLst/>
                <a:rect l="l" t="t" r="r" b="b"/>
                <a:pathLst>
                  <a:path w="513" h="509" extrusionOk="0">
                    <a:moveTo>
                      <a:pt x="274" y="509"/>
                    </a:moveTo>
                    <a:cubicBezTo>
                      <a:pt x="269" y="509"/>
                      <a:pt x="263" y="509"/>
                      <a:pt x="258" y="508"/>
                    </a:cubicBezTo>
                    <a:cubicBezTo>
                      <a:pt x="258" y="508"/>
                      <a:pt x="258" y="508"/>
                      <a:pt x="258" y="508"/>
                    </a:cubicBezTo>
                    <a:cubicBezTo>
                      <a:pt x="250" y="508"/>
                      <a:pt x="242" y="507"/>
                      <a:pt x="233" y="506"/>
                    </a:cubicBezTo>
                    <a:cubicBezTo>
                      <a:pt x="95" y="484"/>
                      <a:pt x="0" y="353"/>
                      <a:pt x="22" y="214"/>
                    </a:cubicBezTo>
                    <a:cubicBezTo>
                      <a:pt x="22" y="213"/>
                      <a:pt x="22" y="212"/>
                      <a:pt x="23" y="210"/>
                    </a:cubicBezTo>
                    <a:cubicBezTo>
                      <a:pt x="44" y="87"/>
                      <a:pt x="151" y="0"/>
                      <a:pt x="273" y="0"/>
                    </a:cubicBezTo>
                    <a:cubicBezTo>
                      <a:pt x="277" y="0"/>
                      <a:pt x="282" y="0"/>
                      <a:pt x="287" y="0"/>
                    </a:cubicBezTo>
                    <a:cubicBezTo>
                      <a:pt x="316" y="86"/>
                      <a:pt x="390" y="154"/>
                      <a:pt x="486" y="170"/>
                    </a:cubicBezTo>
                    <a:cubicBezTo>
                      <a:pt x="485" y="172"/>
                      <a:pt x="485" y="175"/>
                      <a:pt x="484" y="177"/>
                    </a:cubicBezTo>
                    <a:cubicBezTo>
                      <a:pt x="475" y="235"/>
                      <a:pt x="486" y="292"/>
                      <a:pt x="513" y="340"/>
                    </a:cubicBezTo>
                    <a:cubicBezTo>
                      <a:pt x="497" y="384"/>
                      <a:pt x="470" y="422"/>
                      <a:pt x="435" y="451"/>
                    </a:cubicBezTo>
                    <a:cubicBezTo>
                      <a:pt x="390" y="487"/>
                      <a:pt x="334" y="509"/>
                      <a:pt x="27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3" name="Google Shape;1623;p64"/>
              <p:cNvSpPr/>
              <p:nvPr/>
            </p:nvSpPr>
            <p:spPr>
              <a:xfrm>
                <a:off x="5099" y="2733"/>
                <a:ext cx="36" cy="37"/>
              </a:xfrm>
              <a:custGeom>
                <a:avLst/>
                <a:gdLst/>
                <a:ahLst/>
                <a:cxnLst/>
                <a:rect l="l" t="t" r="r" b="b"/>
                <a:pathLst>
                  <a:path w="97" h="98" extrusionOk="0">
                    <a:moveTo>
                      <a:pt x="97" y="98"/>
                    </a:moveTo>
                    <a:cubicBezTo>
                      <a:pt x="56" y="75"/>
                      <a:pt x="22" y="41"/>
                      <a:pt x="0" y="0"/>
                    </a:cubicBezTo>
                    <a:cubicBezTo>
                      <a:pt x="0" y="0"/>
                      <a:pt x="0" y="0"/>
                      <a:pt x="0" y="0"/>
                    </a:cubicBezTo>
                    <a:cubicBezTo>
                      <a:pt x="0" y="0"/>
                      <a:pt x="0" y="0"/>
                      <a:pt x="0" y="0"/>
                    </a:cubicBezTo>
                    <a:cubicBezTo>
                      <a:pt x="22" y="40"/>
                      <a:pt x="56" y="75"/>
                      <a:pt x="97" y="98"/>
                    </a:cubicBezTo>
                    <a:cubicBezTo>
                      <a:pt x="97" y="98"/>
                      <a:pt x="97" y="98"/>
                      <a:pt x="97" y="9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4" name="Google Shape;1624;p64"/>
              <p:cNvSpPr/>
              <p:nvPr/>
            </p:nvSpPr>
            <p:spPr>
              <a:xfrm>
                <a:off x="5135" y="2593"/>
                <a:ext cx="129" cy="189"/>
              </a:xfrm>
              <a:custGeom>
                <a:avLst/>
                <a:gdLst/>
                <a:ahLst/>
                <a:cxnLst/>
                <a:rect l="l" t="t" r="r" b="b"/>
                <a:pathLst>
                  <a:path w="345" h="506" extrusionOk="0">
                    <a:moveTo>
                      <a:pt x="173" y="1"/>
                    </a:moveTo>
                    <a:cubicBezTo>
                      <a:pt x="171" y="1"/>
                      <a:pt x="169" y="1"/>
                      <a:pt x="168" y="0"/>
                    </a:cubicBezTo>
                    <a:cubicBezTo>
                      <a:pt x="168" y="0"/>
                      <a:pt x="168" y="0"/>
                      <a:pt x="168" y="0"/>
                    </a:cubicBezTo>
                    <a:cubicBezTo>
                      <a:pt x="169" y="1"/>
                      <a:pt x="171" y="1"/>
                      <a:pt x="173" y="1"/>
                    </a:cubicBezTo>
                    <a:cubicBezTo>
                      <a:pt x="173" y="1"/>
                      <a:pt x="173" y="1"/>
                      <a:pt x="173" y="1"/>
                    </a:cubicBezTo>
                    <a:moveTo>
                      <a:pt x="345" y="122"/>
                    </a:moveTo>
                    <a:cubicBezTo>
                      <a:pt x="341" y="116"/>
                      <a:pt x="337" y="110"/>
                      <a:pt x="333" y="104"/>
                    </a:cubicBezTo>
                    <a:cubicBezTo>
                      <a:pt x="333" y="104"/>
                      <a:pt x="333" y="104"/>
                      <a:pt x="333" y="104"/>
                    </a:cubicBezTo>
                    <a:cubicBezTo>
                      <a:pt x="337" y="110"/>
                      <a:pt x="341" y="116"/>
                      <a:pt x="345" y="122"/>
                    </a:cubicBezTo>
                    <a:moveTo>
                      <a:pt x="78" y="501"/>
                    </a:moveTo>
                    <a:cubicBezTo>
                      <a:pt x="50" y="496"/>
                      <a:pt x="24" y="486"/>
                      <a:pt x="0" y="472"/>
                    </a:cubicBezTo>
                    <a:cubicBezTo>
                      <a:pt x="0" y="472"/>
                      <a:pt x="0" y="472"/>
                      <a:pt x="0" y="472"/>
                    </a:cubicBezTo>
                    <a:cubicBezTo>
                      <a:pt x="24" y="486"/>
                      <a:pt x="50" y="496"/>
                      <a:pt x="78" y="501"/>
                    </a:cubicBezTo>
                    <a:moveTo>
                      <a:pt x="81" y="502"/>
                    </a:moveTo>
                    <a:cubicBezTo>
                      <a:pt x="80" y="502"/>
                      <a:pt x="79" y="501"/>
                      <a:pt x="78" y="501"/>
                    </a:cubicBezTo>
                    <a:cubicBezTo>
                      <a:pt x="79" y="501"/>
                      <a:pt x="80" y="502"/>
                      <a:pt x="81" y="502"/>
                    </a:cubicBezTo>
                    <a:moveTo>
                      <a:pt x="82" y="502"/>
                    </a:moveTo>
                    <a:cubicBezTo>
                      <a:pt x="82" y="502"/>
                      <a:pt x="81" y="502"/>
                      <a:pt x="81" y="502"/>
                    </a:cubicBezTo>
                    <a:cubicBezTo>
                      <a:pt x="81" y="502"/>
                      <a:pt x="82" y="502"/>
                      <a:pt x="82" y="502"/>
                    </a:cubicBezTo>
                    <a:moveTo>
                      <a:pt x="83" y="502"/>
                    </a:moveTo>
                    <a:cubicBezTo>
                      <a:pt x="83" y="502"/>
                      <a:pt x="82" y="502"/>
                      <a:pt x="82" y="502"/>
                    </a:cubicBezTo>
                    <a:cubicBezTo>
                      <a:pt x="82" y="502"/>
                      <a:pt x="83" y="502"/>
                      <a:pt x="83" y="502"/>
                    </a:cubicBezTo>
                    <a:moveTo>
                      <a:pt x="84" y="502"/>
                    </a:moveTo>
                    <a:cubicBezTo>
                      <a:pt x="83" y="502"/>
                      <a:pt x="83" y="502"/>
                      <a:pt x="83" y="502"/>
                    </a:cubicBezTo>
                    <a:cubicBezTo>
                      <a:pt x="83" y="502"/>
                      <a:pt x="83" y="502"/>
                      <a:pt x="84" y="502"/>
                    </a:cubicBezTo>
                    <a:moveTo>
                      <a:pt x="85" y="502"/>
                    </a:moveTo>
                    <a:cubicBezTo>
                      <a:pt x="84" y="502"/>
                      <a:pt x="84" y="502"/>
                      <a:pt x="84" y="502"/>
                    </a:cubicBezTo>
                    <a:cubicBezTo>
                      <a:pt x="84" y="502"/>
                      <a:pt x="84" y="502"/>
                      <a:pt x="85" y="502"/>
                    </a:cubicBezTo>
                    <a:moveTo>
                      <a:pt x="126" y="506"/>
                    </a:moveTo>
                    <a:cubicBezTo>
                      <a:pt x="113" y="506"/>
                      <a:pt x="99" y="505"/>
                      <a:pt x="86" y="503"/>
                    </a:cubicBezTo>
                    <a:cubicBezTo>
                      <a:pt x="86" y="503"/>
                      <a:pt x="85" y="502"/>
                      <a:pt x="85" y="502"/>
                    </a:cubicBezTo>
                    <a:cubicBezTo>
                      <a:pt x="85" y="502"/>
                      <a:pt x="85" y="503"/>
                      <a:pt x="86" y="503"/>
                    </a:cubicBezTo>
                    <a:cubicBezTo>
                      <a:pt x="99" y="505"/>
                      <a:pt x="113" y="506"/>
                      <a:pt x="126" y="506"/>
                    </a:cubicBezTo>
                    <a:moveTo>
                      <a:pt x="126" y="506"/>
                    </a:moveTo>
                    <a:cubicBezTo>
                      <a:pt x="126" y="506"/>
                      <a:pt x="126" y="506"/>
                      <a:pt x="126" y="506"/>
                    </a:cubicBezTo>
                    <a:cubicBezTo>
                      <a:pt x="126" y="506"/>
                      <a:pt x="126" y="506"/>
                      <a:pt x="126" y="506"/>
                    </a:cubicBezTo>
                    <a:cubicBezTo>
                      <a:pt x="126" y="506"/>
                      <a:pt x="126" y="506"/>
                      <a:pt x="12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64"/>
              <p:cNvSpPr/>
              <p:nvPr/>
            </p:nvSpPr>
            <p:spPr>
              <a:xfrm>
                <a:off x="5084" y="2593"/>
                <a:ext cx="192"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0" y="503"/>
                      <a:pt x="220" y="502"/>
                      <a:pt x="220" y="502"/>
                    </a:cubicBezTo>
                    <a:cubicBezTo>
                      <a:pt x="220" y="502"/>
                      <a:pt x="220" y="502"/>
                      <a:pt x="220" y="502"/>
                    </a:cubicBezTo>
                    <a:cubicBezTo>
                      <a:pt x="219" y="502"/>
                      <a:pt x="219" y="502"/>
                      <a:pt x="219" y="502"/>
                    </a:cubicBezTo>
                    <a:cubicBezTo>
                      <a:pt x="219" y="502"/>
                      <a:pt x="219" y="502"/>
                      <a:pt x="219" y="502"/>
                    </a:cubicBezTo>
                    <a:cubicBezTo>
                      <a:pt x="218" y="502"/>
                      <a:pt x="218" y="502"/>
                      <a:pt x="218" y="502"/>
                    </a:cubicBezTo>
                    <a:cubicBezTo>
                      <a:pt x="218" y="502"/>
                      <a:pt x="218" y="502"/>
                      <a:pt x="218" y="502"/>
                    </a:cubicBezTo>
                    <a:cubicBezTo>
                      <a:pt x="218" y="502"/>
                      <a:pt x="217" y="502"/>
                      <a:pt x="217" y="502"/>
                    </a:cubicBezTo>
                    <a:cubicBezTo>
                      <a:pt x="217" y="502"/>
                      <a:pt x="217" y="502"/>
                      <a:pt x="217" y="502"/>
                    </a:cubicBezTo>
                    <a:cubicBezTo>
                      <a:pt x="217" y="502"/>
                      <a:pt x="216" y="502"/>
                      <a:pt x="216" y="502"/>
                    </a:cubicBezTo>
                    <a:cubicBezTo>
                      <a:pt x="216" y="502"/>
                      <a:pt x="216" y="502"/>
                      <a:pt x="216" y="502"/>
                    </a:cubicBezTo>
                    <a:cubicBezTo>
                      <a:pt x="215" y="502"/>
                      <a:pt x="214" y="501"/>
                      <a:pt x="213" y="501"/>
                    </a:cubicBezTo>
                    <a:cubicBezTo>
                      <a:pt x="185" y="496"/>
                      <a:pt x="159" y="486"/>
                      <a:pt x="135" y="472"/>
                    </a:cubicBezTo>
                    <a:cubicBezTo>
                      <a:pt x="94" y="449"/>
                      <a:pt x="60" y="414"/>
                      <a:pt x="38" y="374"/>
                    </a:cubicBezTo>
                    <a:cubicBezTo>
                      <a:pt x="38" y="374"/>
                      <a:pt x="38" y="374"/>
                      <a:pt x="38" y="374"/>
                    </a:cubicBezTo>
                    <a:cubicBezTo>
                      <a:pt x="11" y="326"/>
                      <a:pt x="0" y="269"/>
                      <a:pt x="9" y="211"/>
                    </a:cubicBezTo>
                    <a:cubicBezTo>
                      <a:pt x="10" y="209"/>
                      <a:pt x="10" y="206"/>
                      <a:pt x="11" y="204"/>
                    </a:cubicBezTo>
                    <a:cubicBezTo>
                      <a:pt x="11" y="204"/>
                      <a:pt x="12" y="204"/>
                      <a:pt x="13" y="204"/>
                    </a:cubicBezTo>
                    <a:cubicBezTo>
                      <a:pt x="26" y="206"/>
                      <a:pt x="40" y="207"/>
                      <a:pt x="53" y="207"/>
                    </a:cubicBezTo>
                    <a:cubicBezTo>
                      <a:pt x="173" y="207"/>
                      <a:pt x="280" y="122"/>
                      <a:pt x="303" y="0"/>
                    </a:cubicBezTo>
                    <a:cubicBezTo>
                      <a:pt x="304" y="1"/>
                      <a:pt x="306" y="1"/>
                      <a:pt x="308" y="1"/>
                    </a:cubicBezTo>
                    <a:cubicBezTo>
                      <a:pt x="345" y="53"/>
                      <a:pt x="401" y="92"/>
                      <a:pt x="468" y="104"/>
                    </a:cubicBezTo>
                    <a:cubicBezTo>
                      <a:pt x="472" y="110"/>
                      <a:pt x="476" y="116"/>
                      <a:pt x="480" y="122"/>
                    </a:cubicBezTo>
                    <a:cubicBezTo>
                      <a:pt x="470" y="183"/>
                      <a:pt x="483" y="242"/>
                      <a:pt x="512" y="291"/>
                    </a:cubicBezTo>
                    <a:cubicBezTo>
                      <a:pt x="492" y="416"/>
                      <a:pt x="384"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6" name="Google Shape;1626;p64"/>
              <p:cNvSpPr/>
              <p:nvPr/>
            </p:nvSpPr>
            <p:spPr>
              <a:xfrm>
                <a:off x="5264" y="2633"/>
                <a:ext cx="185" cy="116"/>
              </a:xfrm>
              <a:custGeom>
                <a:avLst/>
                <a:gdLst/>
                <a:ahLst/>
                <a:cxnLst/>
                <a:rect l="l" t="t" r="r" b="b"/>
                <a:pathLst>
                  <a:path w="496" h="310" extrusionOk="0">
                    <a:moveTo>
                      <a:pt x="0" y="15"/>
                    </a:moveTo>
                    <a:cubicBezTo>
                      <a:pt x="1" y="10"/>
                      <a:pt x="2" y="5"/>
                      <a:pt x="3" y="0"/>
                    </a:cubicBezTo>
                    <a:cubicBezTo>
                      <a:pt x="3" y="0"/>
                      <a:pt x="3" y="1"/>
                      <a:pt x="3" y="1"/>
                    </a:cubicBezTo>
                    <a:cubicBezTo>
                      <a:pt x="2" y="5"/>
                      <a:pt x="1" y="10"/>
                      <a:pt x="0" y="15"/>
                    </a:cubicBezTo>
                    <a:moveTo>
                      <a:pt x="0" y="16"/>
                    </a:moveTo>
                    <a:cubicBezTo>
                      <a:pt x="0" y="16"/>
                      <a:pt x="0" y="16"/>
                      <a:pt x="0" y="16"/>
                    </a:cubicBezTo>
                    <a:cubicBezTo>
                      <a:pt x="0" y="16"/>
                      <a:pt x="0" y="16"/>
                      <a:pt x="0" y="16"/>
                    </a:cubicBezTo>
                    <a:cubicBezTo>
                      <a:pt x="0" y="16"/>
                      <a:pt x="0" y="16"/>
                      <a:pt x="0" y="16"/>
                    </a:cubicBezTo>
                    <a:moveTo>
                      <a:pt x="193" y="304"/>
                    </a:moveTo>
                    <a:cubicBezTo>
                      <a:pt x="123" y="287"/>
                      <a:pt x="66" y="243"/>
                      <a:pt x="32" y="185"/>
                    </a:cubicBezTo>
                    <a:cubicBezTo>
                      <a:pt x="32" y="185"/>
                      <a:pt x="32" y="185"/>
                      <a:pt x="32" y="185"/>
                    </a:cubicBezTo>
                    <a:cubicBezTo>
                      <a:pt x="66" y="243"/>
                      <a:pt x="123" y="287"/>
                      <a:pt x="193" y="304"/>
                    </a:cubicBezTo>
                    <a:moveTo>
                      <a:pt x="194" y="304"/>
                    </a:moveTo>
                    <a:cubicBezTo>
                      <a:pt x="194" y="304"/>
                      <a:pt x="194" y="304"/>
                      <a:pt x="193" y="304"/>
                    </a:cubicBezTo>
                    <a:cubicBezTo>
                      <a:pt x="194" y="304"/>
                      <a:pt x="194" y="304"/>
                      <a:pt x="194" y="304"/>
                    </a:cubicBezTo>
                    <a:moveTo>
                      <a:pt x="199" y="305"/>
                    </a:moveTo>
                    <a:cubicBezTo>
                      <a:pt x="197" y="305"/>
                      <a:pt x="196" y="304"/>
                      <a:pt x="194" y="304"/>
                    </a:cubicBezTo>
                    <a:cubicBezTo>
                      <a:pt x="196" y="304"/>
                      <a:pt x="197" y="305"/>
                      <a:pt x="199" y="305"/>
                    </a:cubicBezTo>
                    <a:moveTo>
                      <a:pt x="199" y="305"/>
                    </a:moveTo>
                    <a:cubicBezTo>
                      <a:pt x="199" y="305"/>
                      <a:pt x="199" y="305"/>
                      <a:pt x="199" y="305"/>
                    </a:cubicBezTo>
                    <a:cubicBezTo>
                      <a:pt x="199" y="305"/>
                      <a:pt x="199" y="305"/>
                      <a:pt x="199" y="305"/>
                    </a:cubicBezTo>
                    <a:moveTo>
                      <a:pt x="200" y="305"/>
                    </a:moveTo>
                    <a:cubicBezTo>
                      <a:pt x="200" y="305"/>
                      <a:pt x="200" y="305"/>
                      <a:pt x="200" y="305"/>
                    </a:cubicBezTo>
                    <a:cubicBezTo>
                      <a:pt x="200" y="305"/>
                      <a:pt x="200" y="305"/>
                      <a:pt x="200" y="305"/>
                    </a:cubicBezTo>
                    <a:moveTo>
                      <a:pt x="201" y="305"/>
                    </a:moveTo>
                    <a:cubicBezTo>
                      <a:pt x="201" y="305"/>
                      <a:pt x="201" y="305"/>
                      <a:pt x="200" y="305"/>
                    </a:cubicBezTo>
                    <a:cubicBezTo>
                      <a:pt x="201" y="305"/>
                      <a:pt x="201" y="305"/>
                      <a:pt x="201" y="305"/>
                    </a:cubicBezTo>
                    <a:moveTo>
                      <a:pt x="202" y="306"/>
                    </a:moveTo>
                    <a:cubicBezTo>
                      <a:pt x="202" y="306"/>
                      <a:pt x="202" y="306"/>
                      <a:pt x="201" y="305"/>
                    </a:cubicBezTo>
                    <a:cubicBezTo>
                      <a:pt x="202" y="306"/>
                      <a:pt x="202" y="306"/>
                      <a:pt x="202" y="306"/>
                    </a:cubicBezTo>
                    <a:moveTo>
                      <a:pt x="203" y="306"/>
                    </a:moveTo>
                    <a:cubicBezTo>
                      <a:pt x="203" y="306"/>
                      <a:pt x="203" y="306"/>
                      <a:pt x="202" y="306"/>
                    </a:cubicBezTo>
                    <a:cubicBezTo>
                      <a:pt x="203" y="306"/>
                      <a:pt x="203" y="306"/>
                      <a:pt x="203" y="306"/>
                    </a:cubicBezTo>
                    <a:moveTo>
                      <a:pt x="205" y="306"/>
                    </a:moveTo>
                    <a:cubicBezTo>
                      <a:pt x="204" y="306"/>
                      <a:pt x="204" y="306"/>
                      <a:pt x="203" y="306"/>
                    </a:cubicBezTo>
                    <a:cubicBezTo>
                      <a:pt x="204" y="306"/>
                      <a:pt x="204" y="306"/>
                      <a:pt x="205" y="306"/>
                    </a:cubicBezTo>
                    <a:moveTo>
                      <a:pt x="206" y="306"/>
                    </a:moveTo>
                    <a:cubicBezTo>
                      <a:pt x="205" y="306"/>
                      <a:pt x="205" y="306"/>
                      <a:pt x="205" y="306"/>
                    </a:cubicBezTo>
                    <a:cubicBezTo>
                      <a:pt x="205" y="306"/>
                      <a:pt x="205" y="306"/>
                      <a:pt x="206" y="306"/>
                    </a:cubicBezTo>
                    <a:moveTo>
                      <a:pt x="207" y="306"/>
                    </a:moveTo>
                    <a:cubicBezTo>
                      <a:pt x="206" y="306"/>
                      <a:pt x="206" y="306"/>
                      <a:pt x="206" y="306"/>
                    </a:cubicBezTo>
                    <a:cubicBezTo>
                      <a:pt x="206" y="306"/>
                      <a:pt x="206" y="306"/>
                      <a:pt x="207" y="306"/>
                    </a:cubicBezTo>
                    <a:moveTo>
                      <a:pt x="207" y="307"/>
                    </a:moveTo>
                    <a:cubicBezTo>
                      <a:pt x="207" y="307"/>
                      <a:pt x="207" y="307"/>
                      <a:pt x="207" y="306"/>
                    </a:cubicBezTo>
                    <a:cubicBezTo>
                      <a:pt x="207" y="307"/>
                      <a:pt x="207" y="307"/>
                      <a:pt x="207" y="307"/>
                    </a:cubicBezTo>
                    <a:moveTo>
                      <a:pt x="208" y="307"/>
                    </a:moveTo>
                    <a:cubicBezTo>
                      <a:pt x="208" y="307"/>
                      <a:pt x="208" y="307"/>
                      <a:pt x="208" y="307"/>
                    </a:cubicBezTo>
                    <a:cubicBezTo>
                      <a:pt x="208" y="307"/>
                      <a:pt x="208" y="307"/>
                      <a:pt x="208" y="307"/>
                    </a:cubicBezTo>
                    <a:moveTo>
                      <a:pt x="209" y="307"/>
                    </a:moveTo>
                    <a:cubicBezTo>
                      <a:pt x="209" y="307"/>
                      <a:pt x="209" y="307"/>
                      <a:pt x="209" y="307"/>
                    </a:cubicBezTo>
                    <a:cubicBezTo>
                      <a:pt x="209" y="307"/>
                      <a:pt x="209" y="307"/>
                      <a:pt x="209" y="307"/>
                    </a:cubicBezTo>
                    <a:moveTo>
                      <a:pt x="210" y="307"/>
                    </a:moveTo>
                    <a:cubicBezTo>
                      <a:pt x="210" y="307"/>
                      <a:pt x="210" y="307"/>
                      <a:pt x="210" y="307"/>
                    </a:cubicBezTo>
                    <a:cubicBezTo>
                      <a:pt x="210" y="307"/>
                      <a:pt x="210" y="307"/>
                      <a:pt x="210" y="307"/>
                    </a:cubicBezTo>
                    <a:moveTo>
                      <a:pt x="214" y="308"/>
                    </a:moveTo>
                    <a:cubicBezTo>
                      <a:pt x="213" y="308"/>
                      <a:pt x="212" y="307"/>
                      <a:pt x="211" y="307"/>
                    </a:cubicBezTo>
                    <a:cubicBezTo>
                      <a:pt x="211" y="307"/>
                      <a:pt x="211" y="307"/>
                      <a:pt x="210" y="307"/>
                    </a:cubicBezTo>
                    <a:cubicBezTo>
                      <a:pt x="211" y="307"/>
                      <a:pt x="211" y="307"/>
                      <a:pt x="211" y="307"/>
                    </a:cubicBezTo>
                    <a:cubicBezTo>
                      <a:pt x="212" y="307"/>
                      <a:pt x="213" y="308"/>
                      <a:pt x="214" y="308"/>
                    </a:cubicBezTo>
                    <a:moveTo>
                      <a:pt x="252" y="310"/>
                    </a:moveTo>
                    <a:cubicBezTo>
                      <a:pt x="239" y="310"/>
                      <a:pt x="227" y="310"/>
                      <a:pt x="214" y="308"/>
                    </a:cubicBezTo>
                    <a:cubicBezTo>
                      <a:pt x="227" y="310"/>
                      <a:pt x="239" y="310"/>
                      <a:pt x="252" y="310"/>
                    </a:cubicBezTo>
                    <a:cubicBezTo>
                      <a:pt x="365" y="310"/>
                      <a:pt x="466" y="234"/>
                      <a:pt x="496" y="124"/>
                    </a:cubicBezTo>
                    <a:cubicBezTo>
                      <a:pt x="496" y="124"/>
                      <a:pt x="496" y="124"/>
                      <a:pt x="496" y="124"/>
                    </a:cubicBezTo>
                    <a:cubicBezTo>
                      <a:pt x="466" y="234"/>
                      <a:pt x="365" y="310"/>
                      <a:pt x="252" y="31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7" name="Google Shape;1627;p64"/>
              <p:cNvSpPr/>
              <p:nvPr/>
            </p:nvSpPr>
            <p:spPr>
              <a:xfrm>
                <a:off x="5260" y="2604"/>
                <a:ext cx="189" cy="145"/>
              </a:xfrm>
              <a:custGeom>
                <a:avLst/>
                <a:gdLst/>
                <a:ahLst/>
                <a:cxnLst/>
                <a:rect l="l" t="t" r="r" b="b"/>
                <a:pathLst>
                  <a:path w="506" h="388" extrusionOk="0">
                    <a:moveTo>
                      <a:pt x="262" y="388"/>
                    </a:moveTo>
                    <a:cubicBezTo>
                      <a:pt x="249" y="388"/>
                      <a:pt x="237" y="388"/>
                      <a:pt x="224" y="386"/>
                    </a:cubicBezTo>
                    <a:cubicBezTo>
                      <a:pt x="224" y="386"/>
                      <a:pt x="224" y="386"/>
                      <a:pt x="224" y="386"/>
                    </a:cubicBezTo>
                    <a:cubicBezTo>
                      <a:pt x="223" y="386"/>
                      <a:pt x="222" y="385"/>
                      <a:pt x="221" y="385"/>
                    </a:cubicBezTo>
                    <a:cubicBezTo>
                      <a:pt x="221" y="385"/>
                      <a:pt x="221" y="385"/>
                      <a:pt x="220" y="385"/>
                    </a:cubicBezTo>
                    <a:cubicBezTo>
                      <a:pt x="220" y="385"/>
                      <a:pt x="220" y="385"/>
                      <a:pt x="220" y="385"/>
                    </a:cubicBezTo>
                    <a:cubicBezTo>
                      <a:pt x="220" y="385"/>
                      <a:pt x="220" y="385"/>
                      <a:pt x="220" y="385"/>
                    </a:cubicBezTo>
                    <a:cubicBezTo>
                      <a:pt x="219" y="385"/>
                      <a:pt x="219" y="385"/>
                      <a:pt x="219" y="385"/>
                    </a:cubicBezTo>
                    <a:cubicBezTo>
                      <a:pt x="219" y="385"/>
                      <a:pt x="219" y="385"/>
                      <a:pt x="219" y="385"/>
                    </a:cubicBezTo>
                    <a:cubicBezTo>
                      <a:pt x="219" y="385"/>
                      <a:pt x="218" y="385"/>
                      <a:pt x="218" y="385"/>
                    </a:cubicBezTo>
                    <a:cubicBezTo>
                      <a:pt x="218" y="385"/>
                      <a:pt x="218" y="385"/>
                      <a:pt x="218" y="385"/>
                    </a:cubicBezTo>
                    <a:cubicBezTo>
                      <a:pt x="218" y="385"/>
                      <a:pt x="218" y="385"/>
                      <a:pt x="217" y="385"/>
                    </a:cubicBezTo>
                    <a:cubicBezTo>
                      <a:pt x="217" y="385"/>
                      <a:pt x="217" y="385"/>
                      <a:pt x="217" y="384"/>
                    </a:cubicBezTo>
                    <a:cubicBezTo>
                      <a:pt x="217" y="384"/>
                      <a:pt x="217" y="384"/>
                      <a:pt x="217" y="384"/>
                    </a:cubicBezTo>
                    <a:cubicBezTo>
                      <a:pt x="216" y="384"/>
                      <a:pt x="216" y="384"/>
                      <a:pt x="216" y="384"/>
                    </a:cubicBezTo>
                    <a:cubicBezTo>
                      <a:pt x="216" y="384"/>
                      <a:pt x="216" y="384"/>
                      <a:pt x="216" y="384"/>
                    </a:cubicBezTo>
                    <a:cubicBezTo>
                      <a:pt x="215" y="384"/>
                      <a:pt x="215"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10" y="383"/>
                      <a:pt x="210" y="383"/>
                      <a:pt x="209" y="383"/>
                    </a:cubicBezTo>
                    <a:cubicBezTo>
                      <a:pt x="209" y="383"/>
                      <a:pt x="209" y="383"/>
                      <a:pt x="209" y="383"/>
                    </a:cubicBezTo>
                    <a:cubicBezTo>
                      <a:pt x="209" y="383"/>
                      <a:pt x="209" y="383"/>
                      <a:pt x="209" y="383"/>
                    </a:cubicBezTo>
                    <a:cubicBezTo>
                      <a:pt x="207" y="383"/>
                      <a:pt x="206" y="382"/>
                      <a:pt x="204" y="382"/>
                    </a:cubicBezTo>
                    <a:cubicBezTo>
                      <a:pt x="204" y="382"/>
                      <a:pt x="204" y="382"/>
                      <a:pt x="204" y="382"/>
                    </a:cubicBezTo>
                    <a:cubicBezTo>
                      <a:pt x="204" y="382"/>
                      <a:pt x="204" y="382"/>
                      <a:pt x="203" y="382"/>
                    </a:cubicBezTo>
                    <a:cubicBezTo>
                      <a:pt x="203" y="382"/>
                      <a:pt x="203" y="382"/>
                      <a:pt x="203" y="382"/>
                    </a:cubicBezTo>
                    <a:cubicBezTo>
                      <a:pt x="133" y="365"/>
                      <a:pt x="76" y="321"/>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4"/>
                      <a:pt x="10" y="94"/>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2" y="34"/>
                    </a:cubicBezTo>
                    <a:cubicBezTo>
                      <a:pt x="361" y="34"/>
                      <a:pt x="380" y="31"/>
                      <a:pt x="398" y="26"/>
                    </a:cubicBezTo>
                    <a:cubicBezTo>
                      <a:pt x="407"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64"/>
              <p:cNvSpPr/>
              <p:nvPr/>
            </p:nvSpPr>
            <p:spPr>
              <a:xfrm>
                <a:off x="5349" y="2466"/>
                <a:ext cx="110" cy="50"/>
              </a:xfrm>
              <a:custGeom>
                <a:avLst/>
                <a:gdLst/>
                <a:ahLst/>
                <a:cxnLst/>
                <a:rect l="l" t="t" r="r" b="b"/>
                <a:pathLst>
                  <a:path w="294" h="135" extrusionOk="0">
                    <a:moveTo>
                      <a:pt x="137" y="2"/>
                    </a:moveTo>
                    <a:cubicBezTo>
                      <a:pt x="136" y="2"/>
                      <a:pt x="136" y="2"/>
                      <a:pt x="136" y="2"/>
                    </a:cubicBezTo>
                    <a:cubicBezTo>
                      <a:pt x="136" y="2"/>
                      <a:pt x="136" y="2"/>
                      <a:pt x="137" y="2"/>
                    </a:cubicBezTo>
                    <a:moveTo>
                      <a:pt x="138" y="2"/>
                    </a:moveTo>
                    <a:cubicBezTo>
                      <a:pt x="137" y="2"/>
                      <a:pt x="137" y="2"/>
                      <a:pt x="137" y="2"/>
                    </a:cubicBezTo>
                    <a:cubicBezTo>
                      <a:pt x="137" y="2"/>
                      <a:pt x="137" y="2"/>
                      <a:pt x="138" y="2"/>
                    </a:cubicBezTo>
                    <a:moveTo>
                      <a:pt x="0" y="29"/>
                    </a:moveTo>
                    <a:cubicBezTo>
                      <a:pt x="0" y="28"/>
                      <a:pt x="0" y="28"/>
                      <a:pt x="0" y="28"/>
                    </a:cubicBezTo>
                    <a:cubicBezTo>
                      <a:pt x="31" y="10"/>
                      <a:pt x="67" y="0"/>
                      <a:pt x="104" y="0"/>
                    </a:cubicBezTo>
                    <a:cubicBezTo>
                      <a:pt x="114" y="0"/>
                      <a:pt x="125" y="0"/>
                      <a:pt x="136" y="2"/>
                    </a:cubicBezTo>
                    <a:cubicBezTo>
                      <a:pt x="125" y="0"/>
                      <a:pt x="115" y="0"/>
                      <a:pt x="104" y="0"/>
                    </a:cubicBezTo>
                    <a:cubicBezTo>
                      <a:pt x="67" y="0"/>
                      <a:pt x="31" y="10"/>
                      <a:pt x="0" y="29"/>
                    </a:cubicBezTo>
                    <a:moveTo>
                      <a:pt x="294" y="135"/>
                    </a:moveTo>
                    <a:cubicBezTo>
                      <a:pt x="271" y="68"/>
                      <a:pt x="212" y="15"/>
                      <a:pt x="138" y="2"/>
                    </a:cubicBezTo>
                    <a:cubicBezTo>
                      <a:pt x="212" y="15"/>
                      <a:pt x="271" y="68"/>
                      <a:pt x="294" y="135"/>
                    </a:cubicBezTo>
                    <a:cubicBezTo>
                      <a:pt x="294" y="135"/>
                      <a:pt x="294" y="135"/>
                      <a:pt x="294"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29" name="Google Shape;1629;p64"/>
              <p:cNvSpPr/>
              <p:nvPr/>
            </p:nvSpPr>
            <p:spPr>
              <a:xfrm>
                <a:off x="5347" y="2466"/>
                <a:ext cx="112" cy="150"/>
              </a:xfrm>
              <a:custGeom>
                <a:avLst/>
                <a:gdLst/>
                <a:ahLst/>
                <a:cxnLst/>
                <a:rect l="l" t="t" r="r" b="b"/>
                <a:pathLst>
                  <a:path w="301" h="402" extrusionOk="0">
                    <a:moveTo>
                      <a:pt x="111" y="402"/>
                    </a:moveTo>
                    <a:cubicBezTo>
                      <a:pt x="101" y="402"/>
                      <a:pt x="90" y="401"/>
                      <a:pt x="80" y="399"/>
                    </a:cubicBezTo>
                    <a:cubicBezTo>
                      <a:pt x="50" y="395"/>
                      <a:pt x="23" y="384"/>
                      <a:pt x="0" y="368"/>
                    </a:cubicBezTo>
                    <a:cubicBezTo>
                      <a:pt x="34" y="332"/>
                      <a:pt x="57" y="286"/>
                      <a:pt x="66" y="234"/>
                    </a:cubicBezTo>
                    <a:cubicBezTo>
                      <a:pt x="78" y="157"/>
                      <a:pt x="54" y="83"/>
                      <a:pt x="7" y="28"/>
                    </a:cubicBezTo>
                    <a:cubicBezTo>
                      <a:pt x="38" y="10"/>
                      <a:pt x="74" y="0"/>
                      <a:pt x="111" y="0"/>
                    </a:cubicBezTo>
                    <a:cubicBezTo>
                      <a:pt x="122" y="0"/>
                      <a:pt x="132" y="0"/>
                      <a:pt x="143" y="2"/>
                    </a:cubicBezTo>
                    <a:cubicBezTo>
                      <a:pt x="143" y="2"/>
                      <a:pt x="143" y="2"/>
                      <a:pt x="144" y="2"/>
                    </a:cubicBezTo>
                    <a:cubicBezTo>
                      <a:pt x="144" y="2"/>
                      <a:pt x="144" y="2"/>
                      <a:pt x="144" y="2"/>
                    </a:cubicBezTo>
                    <a:cubicBezTo>
                      <a:pt x="144" y="2"/>
                      <a:pt x="144" y="2"/>
                      <a:pt x="145" y="2"/>
                    </a:cubicBezTo>
                    <a:cubicBezTo>
                      <a:pt x="145" y="2"/>
                      <a:pt x="145" y="2"/>
                      <a:pt x="145" y="2"/>
                    </a:cubicBezTo>
                    <a:cubicBezTo>
                      <a:pt x="219" y="15"/>
                      <a:pt x="278" y="68"/>
                      <a:pt x="301" y="135"/>
                    </a:cubicBezTo>
                    <a:cubicBezTo>
                      <a:pt x="232" y="171"/>
                      <a:pt x="181" y="238"/>
                      <a:pt x="168" y="320"/>
                    </a:cubicBezTo>
                    <a:cubicBezTo>
                      <a:pt x="164" y="345"/>
                      <a:pt x="164" y="370"/>
                      <a:pt x="167" y="394"/>
                    </a:cubicBezTo>
                    <a:cubicBezTo>
                      <a:pt x="149" y="399"/>
                      <a:pt x="130" y="402"/>
                      <a:pt x="111"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0" name="Google Shape;1630;p64"/>
              <p:cNvSpPr/>
              <p:nvPr/>
            </p:nvSpPr>
            <p:spPr>
              <a:xfrm>
                <a:off x="5069" y="2480"/>
                <a:ext cx="66" cy="7"/>
              </a:xfrm>
              <a:custGeom>
                <a:avLst/>
                <a:gdLst/>
                <a:ahLst/>
                <a:cxnLst/>
                <a:rect l="l" t="t" r="r" b="b"/>
                <a:pathLst>
                  <a:path w="175" h="18" extrusionOk="0">
                    <a:moveTo>
                      <a:pt x="134" y="4"/>
                    </a:moveTo>
                    <a:cubicBezTo>
                      <a:pt x="133" y="3"/>
                      <a:pt x="133" y="3"/>
                      <a:pt x="133" y="3"/>
                    </a:cubicBezTo>
                    <a:cubicBezTo>
                      <a:pt x="133" y="3"/>
                      <a:pt x="133" y="3"/>
                      <a:pt x="134" y="4"/>
                    </a:cubicBezTo>
                    <a:moveTo>
                      <a:pt x="134" y="4"/>
                    </a:moveTo>
                    <a:cubicBezTo>
                      <a:pt x="134" y="4"/>
                      <a:pt x="134" y="4"/>
                      <a:pt x="134" y="4"/>
                    </a:cubicBezTo>
                    <a:cubicBezTo>
                      <a:pt x="134" y="4"/>
                      <a:pt x="134" y="4"/>
                      <a:pt x="134" y="4"/>
                    </a:cubicBezTo>
                    <a:moveTo>
                      <a:pt x="135" y="4"/>
                    </a:moveTo>
                    <a:cubicBezTo>
                      <a:pt x="135" y="4"/>
                      <a:pt x="135" y="4"/>
                      <a:pt x="135" y="4"/>
                    </a:cubicBezTo>
                    <a:cubicBezTo>
                      <a:pt x="135" y="4"/>
                      <a:pt x="135" y="4"/>
                      <a:pt x="135" y="4"/>
                    </a:cubicBezTo>
                    <a:moveTo>
                      <a:pt x="136" y="4"/>
                    </a:moveTo>
                    <a:cubicBezTo>
                      <a:pt x="136" y="4"/>
                      <a:pt x="136" y="4"/>
                      <a:pt x="136" y="4"/>
                    </a:cubicBezTo>
                    <a:cubicBezTo>
                      <a:pt x="136" y="4"/>
                      <a:pt x="136" y="4"/>
                      <a:pt x="136" y="4"/>
                    </a:cubicBezTo>
                    <a:moveTo>
                      <a:pt x="137" y="4"/>
                    </a:moveTo>
                    <a:cubicBezTo>
                      <a:pt x="137" y="4"/>
                      <a:pt x="137" y="4"/>
                      <a:pt x="136" y="4"/>
                    </a:cubicBezTo>
                    <a:cubicBezTo>
                      <a:pt x="137" y="4"/>
                      <a:pt x="137" y="4"/>
                      <a:pt x="137" y="4"/>
                    </a:cubicBezTo>
                    <a:moveTo>
                      <a:pt x="138" y="4"/>
                    </a:moveTo>
                    <a:cubicBezTo>
                      <a:pt x="138" y="4"/>
                      <a:pt x="137" y="4"/>
                      <a:pt x="137" y="4"/>
                    </a:cubicBezTo>
                    <a:cubicBezTo>
                      <a:pt x="137" y="4"/>
                      <a:pt x="138" y="4"/>
                      <a:pt x="138" y="4"/>
                    </a:cubicBezTo>
                    <a:moveTo>
                      <a:pt x="139" y="4"/>
                    </a:moveTo>
                    <a:cubicBezTo>
                      <a:pt x="138" y="4"/>
                      <a:pt x="138" y="4"/>
                      <a:pt x="138" y="4"/>
                    </a:cubicBezTo>
                    <a:cubicBezTo>
                      <a:pt x="138" y="4"/>
                      <a:pt x="138" y="4"/>
                      <a:pt x="139" y="4"/>
                    </a:cubicBezTo>
                    <a:moveTo>
                      <a:pt x="175" y="14"/>
                    </a:moveTo>
                    <a:cubicBezTo>
                      <a:pt x="163" y="10"/>
                      <a:pt x="151" y="7"/>
                      <a:pt x="139" y="4"/>
                    </a:cubicBezTo>
                    <a:cubicBezTo>
                      <a:pt x="151" y="7"/>
                      <a:pt x="163" y="10"/>
                      <a:pt x="175" y="14"/>
                    </a:cubicBezTo>
                    <a:cubicBezTo>
                      <a:pt x="175" y="14"/>
                      <a:pt x="175" y="14"/>
                      <a:pt x="175" y="14"/>
                    </a:cubicBezTo>
                    <a:moveTo>
                      <a:pt x="0" y="18"/>
                    </a:moveTo>
                    <a:cubicBezTo>
                      <a:pt x="0" y="18"/>
                      <a:pt x="0" y="18"/>
                      <a:pt x="0" y="18"/>
                    </a:cubicBezTo>
                    <a:cubicBezTo>
                      <a:pt x="29" y="6"/>
                      <a:pt x="60" y="0"/>
                      <a:pt x="92" y="0"/>
                    </a:cubicBezTo>
                    <a:cubicBezTo>
                      <a:pt x="106" y="0"/>
                      <a:pt x="119" y="1"/>
                      <a:pt x="133" y="3"/>
                    </a:cubicBezTo>
                    <a:cubicBezTo>
                      <a:pt x="119" y="1"/>
                      <a:pt x="106" y="0"/>
                      <a:pt x="93" y="0"/>
                    </a:cubicBezTo>
                    <a:cubicBezTo>
                      <a:pt x="60" y="0"/>
                      <a:pt x="29" y="6"/>
                      <a:pt x="0" y="1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1" name="Google Shape;1631;p64"/>
              <p:cNvSpPr/>
              <p:nvPr/>
            </p:nvSpPr>
            <p:spPr>
              <a:xfrm>
                <a:off x="5048" y="2487"/>
                <a:ext cx="21" cy="11"/>
              </a:xfrm>
              <a:custGeom>
                <a:avLst/>
                <a:gdLst/>
                <a:ahLst/>
                <a:cxnLst/>
                <a:rect l="l" t="t" r="r" b="b"/>
                <a:pathLst>
                  <a:path w="56" h="30" extrusionOk="0">
                    <a:moveTo>
                      <a:pt x="0" y="30"/>
                    </a:moveTo>
                    <a:cubicBezTo>
                      <a:pt x="0" y="30"/>
                      <a:pt x="0" y="30"/>
                      <a:pt x="0" y="30"/>
                    </a:cubicBezTo>
                    <a:cubicBezTo>
                      <a:pt x="17" y="18"/>
                      <a:pt x="36" y="8"/>
                      <a:pt x="56" y="0"/>
                    </a:cubicBezTo>
                    <a:cubicBezTo>
                      <a:pt x="56" y="0"/>
                      <a:pt x="56" y="0"/>
                      <a:pt x="56" y="0"/>
                    </a:cubicBezTo>
                    <a:cubicBezTo>
                      <a:pt x="36" y="8"/>
                      <a:pt x="17" y="18"/>
                      <a:pt x="0" y="3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2" name="Google Shape;1632;p64"/>
              <p:cNvSpPr/>
              <p:nvPr/>
            </p:nvSpPr>
            <p:spPr>
              <a:xfrm>
                <a:off x="5135" y="2485"/>
                <a:ext cx="63" cy="108"/>
              </a:xfrm>
              <a:custGeom>
                <a:avLst/>
                <a:gdLst/>
                <a:ahLst/>
                <a:cxnLst/>
                <a:rect l="l" t="t" r="r" b="b"/>
                <a:pathLst>
                  <a:path w="169" h="288" extrusionOk="0">
                    <a:moveTo>
                      <a:pt x="129" y="100"/>
                    </a:moveTo>
                    <a:cubicBezTo>
                      <a:pt x="99" y="54"/>
                      <a:pt x="54" y="18"/>
                      <a:pt x="0" y="0"/>
                    </a:cubicBezTo>
                    <a:cubicBezTo>
                      <a:pt x="54" y="18"/>
                      <a:pt x="99" y="54"/>
                      <a:pt x="129" y="99"/>
                    </a:cubicBezTo>
                    <a:cubicBezTo>
                      <a:pt x="129" y="99"/>
                      <a:pt x="129" y="100"/>
                      <a:pt x="129" y="100"/>
                    </a:cubicBezTo>
                    <a:moveTo>
                      <a:pt x="168" y="288"/>
                    </a:moveTo>
                    <a:cubicBezTo>
                      <a:pt x="168" y="288"/>
                      <a:pt x="168" y="288"/>
                      <a:pt x="167" y="288"/>
                    </a:cubicBezTo>
                    <a:cubicBezTo>
                      <a:pt x="168" y="287"/>
                      <a:pt x="168" y="285"/>
                      <a:pt x="169" y="283"/>
                    </a:cubicBezTo>
                    <a:cubicBezTo>
                      <a:pt x="169" y="283"/>
                      <a:pt x="169" y="283"/>
                      <a:pt x="169" y="283"/>
                    </a:cubicBezTo>
                    <a:cubicBezTo>
                      <a:pt x="168" y="285"/>
                      <a:pt x="168" y="287"/>
                      <a:pt x="168" y="288"/>
                    </a:cubicBezTo>
                    <a:cubicBezTo>
                      <a:pt x="168" y="288"/>
                      <a:pt x="168" y="288"/>
                      <a:pt x="168" y="28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3" name="Google Shape;1633;p64"/>
              <p:cNvSpPr/>
              <p:nvPr/>
            </p:nvSpPr>
            <p:spPr>
              <a:xfrm>
                <a:off x="5008" y="2480"/>
                <a:ext cx="190" cy="191"/>
              </a:xfrm>
              <a:custGeom>
                <a:avLst/>
                <a:gdLst/>
                <a:ahLst/>
                <a:cxnLst/>
                <a:rect l="l" t="t" r="r" b="b"/>
                <a:pathLst>
                  <a:path w="509" h="509" extrusionOk="0">
                    <a:moveTo>
                      <a:pt x="258" y="509"/>
                    </a:moveTo>
                    <a:cubicBezTo>
                      <a:pt x="245" y="509"/>
                      <a:pt x="231" y="508"/>
                      <a:pt x="218" y="506"/>
                    </a:cubicBezTo>
                    <a:cubicBezTo>
                      <a:pt x="217" y="506"/>
                      <a:pt x="216" y="506"/>
                      <a:pt x="216" y="506"/>
                    </a:cubicBezTo>
                    <a:cubicBezTo>
                      <a:pt x="120" y="490"/>
                      <a:pt x="46" y="422"/>
                      <a:pt x="17" y="336"/>
                    </a:cubicBezTo>
                    <a:cubicBezTo>
                      <a:pt x="4" y="298"/>
                      <a:pt x="0" y="257"/>
                      <a:pt x="6" y="215"/>
                    </a:cubicBezTo>
                    <a:cubicBezTo>
                      <a:pt x="8" y="202"/>
                      <a:pt x="11" y="190"/>
                      <a:pt x="15" y="178"/>
                    </a:cubicBezTo>
                    <a:cubicBezTo>
                      <a:pt x="32" y="125"/>
                      <a:pt x="65" y="80"/>
                      <a:pt x="109" y="48"/>
                    </a:cubicBezTo>
                    <a:cubicBezTo>
                      <a:pt x="109" y="48"/>
                      <a:pt x="109" y="48"/>
                      <a:pt x="109" y="48"/>
                    </a:cubicBezTo>
                    <a:cubicBezTo>
                      <a:pt x="109" y="48"/>
                      <a:pt x="109" y="48"/>
                      <a:pt x="109" y="48"/>
                    </a:cubicBezTo>
                    <a:cubicBezTo>
                      <a:pt x="126" y="36"/>
                      <a:pt x="145" y="26"/>
                      <a:pt x="165" y="18"/>
                    </a:cubicBezTo>
                    <a:cubicBezTo>
                      <a:pt x="194" y="6"/>
                      <a:pt x="225" y="0"/>
                      <a:pt x="258" y="0"/>
                    </a:cubicBezTo>
                    <a:cubicBezTo>
                      <a:pt x="271" y="0"/>
                      <a:pt x="284" y="1"/>
                      <a:pt x="298" y="3"/>
                    </a:cubicBezTo>
                    <a:cubicBezTo>
                      <a:pt x="298" y="3"/>
                      <a:pt x="298" y="3"/>
                      <a:pt x="299" y="4"/>
                    </a:cubicBezTo>
                    <a:cubicBezTo>
                      <a:pt x="299" y="4"/>
                      <a:pt x="299" y="4"/>
                      <a:pt x="299" y="4"/>
                    </a:cubicBezTo>
                    <a:cubicBezTo>
                      <a:pt x="299" y="4"/>
                      <a:pt x="299" y="4"/>
                      <a:pt x="299" y="4"/>
                    </a:cubicBezTo>
                    <a:cubicBezTo>
                      <a:pt x="299" y="4"/>
                      <a:pt x="300" y="4"/>
                      <a:pt x="300" y="4"/>
                    </a:cubicBezTo>
                    <a:cubicBezTo>
                      <a:pt x="300" y="4"/>
                      <a:pt x="300" y="4"/>
                      <a:pt x="300" y="4"/>
                    </a:cubicBezTo>
                    <a:cubicBezTo>
                      <a:pt x="300" y="4"/>
                      <a:pt x="300" y="4"/>
                      <a:pt x="301" y="4"/>
                    </a:cubicBezTo>
                    <a:cubicBezTo>
                      <a:pt x="301" y="4"/>
                      <a:pt x="301" y="4"/>
                      <a:pt x="301" y="4"/>
                    </a:cubicBezTo>
                    <a:cubicBezTo>
                      <a:pt x="301" y="4"/>
                      <a:pt x="301" y="4"/>
                      <a:pt x="301" y="4"/>
                    </a:cubicBezTo>
                    <a:cubicBezTo>
                      <a:pt x="302" y="4"/>
                      <a:pt x="302" y="4"/>
                      <a:pt x="302" y="4"/>
                    </a:cubicBezTo>
                    <a:cubicBezTo>
                      <a:pt x="302" y="4"/>
                      <a:pt x="302" y="4"/>
                      <a:pt x="302" y="4"/>
                    </a:cubicBezTo>
                    <a:cubicBezTo>
                      <a:pt x="302" y="4"/>
                      <a:pt x="303" y="4"/>
                      <a:pt x="303" y="4"/>
                    </a:cubicBezTo>
                    <a:cubicBezTo>
                      <a:pt x="303" y="4"/>
                      <a:pt x="303" y="4"/>
                      <a:pt x="303" y="4"/>
                    </a:cubicBezTo>
                    <a:cubicBezTo>
                      <a:pt x="303" y="4"/>
                      <a:pt x="303" y="4"/>
                      <a:pt x="304" y="4"/>
                    </a:cubicBezTo>
                    <a:cubicBezTo>
                      <a:pt x="316" y="7"/>
                      <a:pt x="328" y="10"/>
                      <a:pt x="340" y="14"/>
                    </a:cubicBezTo>
                    <a:cubicBezTo>
                      <a:pt x="394" y="32"/>
                      <a:pt x="439" y="68"/>
                      <a:pt x="469" y="114"/>
                    </a:cubicBezTo>
                    <a:cubicBezTo>
                      <a:pt x="469" y="115"/>
                      <a:pt x="469" y="115"/>
                      <a:pt x="469" y="116"/>
                    </a:cubicBezTo>
                    <a:cubicBezTo>
                      <a:pt x="458" y="182"/>
                      <a:pt x="474" y="246"/>
                      <a:pt x="509" y="297"/>
                    </a:cubicBezTo>
                    <a:cubicBezTo>
                      <a:pt x="508" y="299"/>
                      <a:pt x="508" y="301"/>
                      <a:pt x="507" y="302"/>
                    </a:cubicBezTo>
                    <a:cubicBezTo>
                      <a:pt x="508" y="302"/>
                      <a:pt x="508" y="302"/>
                      <a:pt x="508" y="302"/>
                    </a:cubicBezTo>
                    <a:cubicBezTo>
                      <a:pt x="485" y="424"/>
                      <a:pt x="378"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4" name="Google Shape;1634;p64"/>
              <p:cNvSpPr/>
              <p:nvPr/>
            </p:nvSpPr>
            <p:spPr>
              <a:xfrm>
                <a:off x="5183" y="2446"/>
                <a:ext cx="166" cy="187"/>
              </a:xfrm>
              <a:custGeom>
                <a:avLst/>
                <a:gdLst/>
                <a:ahLst/>
                <a:cxnLst/>
                <a:rect l="l" t="t" r="r" b="b"/>
                <a:pathLst>
                  <a:path w="444" h="500" extrusionOk="0">
                    <a:moveTo>
                      <a:pt x="189" y="0"/>
                    </a:moveTo>
                    <a:cubicBezTo>
                      <a:pt x="189" y="0"/>
                      <a:pt x="189" y="0"/>
                      <a:pt x="189" y="0"/>
                    </a:cubicBezTo>
                    <a:cubicBezTo>
                      <a:pt x="189" y="0"/>
                      <a:pt x="189" y="0"/>
                      <a:pt x="189" y="0"/>
                    </a:cubicBezTo>
                    <a:moveTo>
                      <a:pt x="188" y="1"/>
                    </a:moveTo>
                    <a:cubicBezTo>
                      <a:pt x="188" y="1"/>
                      <a:pt x="188" y="1"/>
                      <a:pt x="188" y="1"/>
                    </a:cubicBezTo>
                    <a:cubicBezTo>
                      <a:pt x="188" y="1"/>
                      <a:pt x="188" y="1"/>
                      <a:pt x="188" y="1"/>
                    </a:cubicBezTo>
                    <a:moveTo>
                      <a:pt x="187" y="1"/>
                    </a:moveTo>
                    <a:cubicBezTo>
                      <a:pt x="187" y="1"/>
                      <a:pt x="187" y="1"/>
                      <a:pt x="187" y="1"/>
                    </a:cubicBezTo>
                    <a:cubicBezTo>
                      <a:pt x="187" y="1"/>
                      <a:pt x="187" y="1"/>
                      <a:pt x="187" y="1"/>
                    </a:cubicBezTo>
                    <a:moveTo>
                      <a:pt x="444" y="82"/>
                    </a:moveTo>
                    <a:cubicBezTo>
                      <a:pt x="413" y="45"/>
                      <a:pt x="370" y="16"/>
                      <a:pt x="321" y="2"/>
                    </a:cubicBezTo>
                    <a:cubicBezTo>
                      <a:pt x="370" y="16"/>
                      <a:pt x="413" y="44"/>
                      <a:pt x="444" y="81"/>
                    </a:cubicBezTo>
                    <a:cubicBezTo>
                      <a:pt x="444" y="81"/>
                      <a:pt x="444" y="81"/>
                      <a:pt x="444" y="82"/>
                    </a:cubicBezTo>
                    <a:cubicBezTo>
                      <a:pt x="444" y="82"/>
                      <a:pt x="444" y="82"/>
                      <a:pt x="444" y="82"/>
                    </a:cubicBezTo>
                    <a:moveTo>
                      <a:pt x="0" y="205"/>
                    </a:moveTo>
                    <a:cubicBezTo>
                      <a:pt x="0" y="205"/>
                      <a:pt x="0" y="205"/>
                      <a:pt x="0" y="205"/>
                    </a:cubicBezTo>
                    <a:cubicBezTo>
                      <a:pt x="0" y="205"/>
                      <a:pt x="0" y="204"/>
                      <a:pt x="0" y="204"/>
                    </a:cubicBezTo>
                    <a:cubicBezTo>
                      <a:pt x="18" y="103"/>
                      <a:pt x="93" y="25"/>
                      <a:pt x="187" y="1"/>
                    </a:cubicBezTo>
                    <a:cubicBezTo>
                      <a:pt x="93" y="25"/>
                      <a:pt x="18" y="103"/>
                      <a:pt x="0" y="205"/>
                    </a:cubicBezTo>
                    <a:moveTo>
                      <a:pt x="44" y="394"/>
                    </a:moveTo>
                    <a:cubicBezTo>
                      <a:pt x="44" y="394"/>
                      <a:pt x="44" y="394"/>
                      <a:pt x="44" y="394"/>
                    </a:cubicBezTo>
                    <a:cubicBezTo>
                      <a:pt x="44" y="394"/>
                      <a:pt x="44" y="394"/>
                      <a:pt x="44" y="394"/>
                    </a:cubicBezTo>
                    <a:cubicBezTo>
                      <a:pt x="42" y="392"/>
                      <a:pt x="41" y="390"/>
                      <a:pt x="40" y="388"/>
                    </a:cubicBezTo>
                    <a:cubicBezTo>
                      <a:pt x="40" y="388"/>
                      <a:pt x="40" y="388"/>
                      <a:pt x="40" y="388"/>
                    </a:cubicBezTo>
                    <a:cubicBezTo>
                      <a:pt x="40" y="388"/>
                      <a:pt x="40" y="388"/>
                      <a:pt x="40" y="388"/>
                    </a:cubicBezTo>
                    <a:cubicBezTo>
                      <a:pt x="41" y="390"/>
                      <a:pt x="42" y="392"/>
                      <a:pt x="44" y="394"/>
                    </a:cubicBezTo>
                    <a:moveTo>
                      <a:pt x="219" y="500"/>
                    </a:moveTo>
                    <a:cubicBezTo>
                      <a:pt x="219" y="499"/>
                      <a:pt x="219" y="499"/>
                      <a:pt x="219" y="499"/>
                    </a:cubicBezTo>
                    <a:cubicBezTo>
                      <a:pt x="216" y="499"/>
                      <a:pt x="214" y="499"/>
                      <a:pt x="211" y="498"/>
                    </a:cubicBezTo>
                    <a:cubicBezTo>
                      <a:pt x="209" y="498"/>
                      <a:pt x="207" y="498"/>
                      <a:pt x="204" y="497"/>
                    </a:cubicBezTo>
                    <a:cubicBezTo>
                      <a:pt x="204" y="497"/>
                      <a:pt x="204" y="497"/>
                      <a:pt x="204" y="497"/>
                    </a:cubicBezTo>
                    <a:cubicBezTo>
                      <a:pt x="204" y="497"/>
                      <a:pt x="204" y="497"/>
                      <a:pt x="204" y="497"/>
                    </a:cubicBezTo>
                    <a:cubicBezTo>
                      <a:pt x="206" y="497"/>
                      <a:pt x="209" y="498"/>
                      <a:pt x="211" y="498"/>
                    </a:cubicBezTo>
                    <a:cubicBezTo>
                      <a:pt x="214" y="499"/>
                      <a:pt x="217" y="499"/>
                      <a:pt x="219" y="499"/>
                    </a:cubicBezTo>
                    <a:cubicBezTo>
                      <a:pt x="219" y="499"/>
                      <a:pt x="219" y="499"/>
                      <a:pt x="219" y="50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5" name="Google Shape;1635;p64"/>
              <p:cNvSpPr/>
              <p:nvPr/>
            </p:nvSpPr>
            <p:spPr>
              <a:xfrm>
                <a:off x="5179" y="2444"/>
                <a:ext cx="197" cy="190"/>
              </a:xfrm>
              <a:custGeom>
                <a:avLst/>
                <a:gdLst/>
                <a:ahLst/>
                <a:cxnLst/>
                <a:rect l="l" t="t" r="r" b="b"/>
                <a:pathLst>
                  <a:path w="526" h="509" extrusionOk="0">
                    <a:moveTo>
                      <a:pt x="263" y="509"/>
                    </a:moveTo>
                    <a:cubicBezTo>
                      <a:pt x="252" y="509"/>
                      <a:pt x="241" y="508"/>
                      <a:pt x="230" y="507"/>
                    </a:cubicBezTo>
                    <a:cubicBezTo>
                      <a:pt x="230" y="506"/>
                      <a:pt x="230" y="506"/>
                      <a:pt x="230" y="506"/>
                    </a:cubicBezTo>
                    <a:cubicBezTo>
                      <a:pt x="228" y="506"/>
                      <a:pt x="225" y="506"/>
                      <a:pt x="222" y="505"/>
                    </a:cubicBezTo>
                    <a:cubicBezTo>
                      <a:pt x="220" y="505"/>
                      <a:pt x="217" y="504"/>
                      <a:pt x="215" y="504"/>
                    </a:cubicBezTo>
                    <a:cubicBezTo>
                      <a:pt x="215" y="504"/>
                      <a:pt x="215" y="504"/>
                      <a:pt x="215" y="504"/>
                    </a:cubicBezTo>
                    <a:cubicBezTo>
                      <a:pt x="148" y="492"/>
                      <a:pt x="92" y="453"/>
                      <a:pt x="55" y="401"/>
                    </a:cubicBezTo>
                    <a:cubicBezTo>
                      <a:pt x="55" y="401"/>
                      <a:pt x="55" y="401"/>
                      <a:pt x="55" y="401"/>
                    </a:cubicBezTo>
                    <a:cubicBezTo>
                      <a:pt x="53" y="399"/>
                      <a:pt x="52" y="397"/>
                      <a:pt x="51" y="395"/>
                    </a:cubicBezTo>
                    <a:cubicBezTo>
                      <a:pt x="51" y="395"/>
                      <a:pt x="51" y="395"/>
                      <a:pt x="51" y="395"/>
                    </a:cubicBezTo>
                    <a:cubicBezTo>
                      <a:pt x="16" y="344"/>
                      <a:pt x="0" y="280"/>
                      <a:pt x="11" y="214"/>
                    </a:cubicBezTo>
                    <a:cubicBezTo>
                      <a:pt x="11" y="213"/>
                      <a:pt x="11" y="213"/>
                      <a:pt x="11" y="212"/>
                    </a:cubicBezTo>
                    <a:cubicBezTo>
                      <a:pt x="11" y="212"/>
                      <a:pt x="11" y="212"/>
                      <a:pt x="11" y="212"/>
                    </a:cubicBezTo>
                    <a:cubicBezTo>
                      <a:pt x="29" y="110"/>
                      <a:pt x="104" y="32"/>
                      <a:pt x="198" y="8"/>
                    </a:cubicBezTo>
                    <a:cubicBezTo>
                      <a:pt x="198" y="8"/>
                      <a:pt x="198" y="8"/>
                      <a:pt x="198" y="8"/>
                    </a:cubicBezTo>
                    <a:cubicBezTo>
                      <a:pt x="198" y="8"/>
                      <a:pt x="198" y="8"/>
                      <a:pt x="198" y="8"/>
                    </a:cubicBezTo>
                    <a:cubicBezTo>
                      <a:pt x="199" y="8"/>
                      <a:pt x="199" y="8"/>
                      <a:pt x="199" y="8"/>
                    </a:cubicBezTo>
                    <a:cubicBezTo>
                      <a:pt x="199" y="8"/>
                      <a:pt x="199" y="8"/>
                      <a:pt x="199" y="8"/>
                    </a:cubicBezTo>
                    <a:cubicBezTo>
                      <a:pt x="199" y="7"/>
                      <a:pt x="199" y="7"/>
                      <a:pt x="200" y="7"/>
                    </a:cubicBezTo>
                    <a:cubicBezTo>
                      <a:pt x="200" y="7"/>
                      <a:pt x="200" y="7"/>
                      <a:pt x="200" y="7"/>
                    </a:cubicBezTo>
                    <a:cubicBezTo>
                      <a:pt x="220" y="2"/>
                      <a:pt x="241" y="0"/>
                      <a:pt x="262" y="0"/>
                    </a:cubicBezTo>
                    <a:cubicBezTo>
                      <a:pt x="275" y="0"/>
                      <a:pt x="289" y="1"/>
                      <a:pt x="302" y="3"/>
                    </a:cubicBezTo>
                    <a:cubicBezTo>
                      <a:pt x="312" y="4"/>
                      <a:pt x="322" y="7"/>
                      <a:pt x="332" y="9"/>
                    </a:cubicBezTo>
                    <a:cubicBezTo>
                      <a:pt x="381" y="23"/>
                      <a:pt x="424" y="52"/>
                      <a:pt x="455" y="89"/>
                    </a:cubicBezTo>
                    <a:cubicBezTo>
                      <a:pt x="455" y="89"/>
                      <a:pt x="455" y="89"/>
                      <a:pt x="455" y="88"/>
                    </a:cubicBezTo>
                    <a:cubicBezTo>
                      <a:pt x="502" y="143"/>
                      <a:pt x="526" y="217"/>
                      <a:pt x="514" y="294"/>
                    </a:cubicBezTo>
                    <a:cubicBezTo>
                      <a:pt x="505" y="346"/>
                      <a:pt x="482" y="392"/>
                      <a:pt x="448" y="428"/>
                    </a:cubicBezTo>
                    <a:cubicBezTo>
                      <a:pt x="401" y="478"/>
                      <a:pt x="334" y="509"/>
                      <a:pt x="263"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6" name="Google Shape;1636;p64"/>
              <p:cNvSpPr/>
              <p:nvPr/>
            </p:nvSpPr>
            <p:spPr>
              <a:xfrm>
                <a:off x="5449" y="2506"/>
                <a:ext cx="68" cy="190"/>
              </a:xfrm>
              <a:custGeom>
                <a:avLst/>
                <a:gdLst/>
                <a:ahLst/>
                <a:cxnLst/>
                <a:rect l="l" t="t" r="r" b="b"/>
                <a:pathLst>
                  <a:path w="180" h="509" extrusionOk="0">
                    <a:moveTo>
                      <a:pt x="180" y="2"/>
                    </a:moveTo>
                    <a:cubicBezTo>
                      <a:pt x="180" y="2"/>
                      <a:pt x="180" y="2"/>
                      <a:pt x="180" y="2"/>
                    </a:cubicBezTo>
                    <a:cubicBezTo>
                      <a:pt x="180" y="2"/>
                      <a:pt x="180" y="2"/>
                      <a:pt x="180" y="2"/>
                    </a:cubicBezTo>
                    <a:moveTo>
                      <a:pt x="26" y="29"/>
                    </a:moveTo>
                    <a:cubicBezTo>
                      <a:pt x="26" y="29"/>
                      <a:pt x="26" y="29"/>
                      <a:pt x="26" y="29"/>
                    </a:cubicBez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4" y="509"/>
                    </a:moveTo>
                    <a:cubicBezTo>
                      <a:pt x="131" y="509"/>
                      <a:pt x="118" y="508"/>
                      <a:pt x="104" y="506"/>
                    </a:cubicBezTo>
                    <a:cubicBezTo>
                      <a:pt x="104" y="506"/>
                      <a:pt x="104" y="505"/>
                      <a:pt x="103" y="505"/>
                    </a:cubicBezTo>
                    <a:cubicBezTo>
                      <a:pt x="104" y="505"/>
                      <a:pt x="104" y="506"/>
                      <a:pt x="104" y="506"/>
                    </a:cubicBezTo>
                    <a:cubicBezTo>
                      <a:pt x="118" y="508"/>
                      <a:pt x="131" y="509"/>
                      <a:pt x="144" y="509"/>
                    </a:cubicBezTo>
                    <a:moveTo>
                      <a:pt x="144" y="509"/>
                    </a:moveTo>
                    <a:cubicBezTo>
                      <a:pt x="144" y="509"/>
                      <a:pt x="144" y="509"/>
                      <a:pt x="144" y="509"/>
                    </a:cubicBezTo>
                    <a:cubicBezTo>
                      <a:pt x="145" y="509"/>
                      <a:pt x="145" y="509"/>
                      <a:pt x="145" y="509"/>
                    </a:cubicBezTo>
                    <a:cubicBezTo>
                      <a:pt x="144" y="509"/>
                      <a:pt x="144" y="509"/>
                      <a:pt x="144"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7" name="Google Shape;1637;p64"/>
              <p:cNvSpPr/>
              <p:nvPr/>
            </p:nvSpPr>
            <p:spPr>
              <a:xfrm>
                <a:off x="5408" y="2506"/>
                <a:ext cx="191" cy="190"/>
              </a:xfrm>
              <a:custGeom>
                <a:avLst/>
                <a:gdLst/>
                <a:ahLst/>
                <a:cxnLst/>
                <a:rect l="l" t="t" r="r" b="b"/>
                <a:pathLst>
                  <a:path w="510" h="509" extrusionOk="0">
                    <a:moveTo>
                      <a:pt x="255" y="509"/>
                    </a:moveTo>
                    <a:cubicBezTo>
                      <a:pt x="255" y="509"/>
                      <a:pt x="255" y="509"/>
                      <a:pt x="255"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2" y="360"/>
                      <a:pt x="3" y="288"/>
                    </a:cubicBezTo>
                    <a:cubicBezTo>
                      <a:pt x="0" y="264"/>
                      <a:pt x="0" y="239"/>
                      <a:pt x="4" y="214"/>
                    </a:cubicBezTo>
                    <a:cubicBezTo>
                      <a:pt x="17" y="132"/>
                      <a:pt x="68" y="65"/>
                      <a:pt x="137" y="29"/>
                    </a:cubicBezTo>
                    <a:cubicBezTo>
                      <a:pt x="137" y="29"/>
                      <a:pt x="137" y="29"/>
                      <a:pt x="137" y="29"/>
                    </a:cubicBezTo>
                    <a:cubicBezTo>
                      <a:pt x="173" y="10"/>
                      <a:pt x="213" y="0"/>
                      <a:pt x="255" y="0"/>
                    </a:cubicBezTo>
                    <a:cubicBezTo>
                      <a:pt x="267" y="0"/>
                      <a:pt x="278" y="1"/>
                      <a:pt x="290" y="2"/>
                    </a:cubicBezTo>
                    <a:cubicBezTo>
                      <a:pt x="290" y="2"/>
                      <a:pt x="290" y="2"/>
                      <a:pt x="291" y="2"/>
                    </a:cubicBezTo>
                    <a:cubicBezTo>
                      <a:pt x="291" y="2"/>
                      <a:pt x="291" y="2"/>
                      <a:pt x="291" y="2"/>
                    </a:cubicBezTo>
                    <a:cubicBezTo>
                      <a:pt x="292" y="2"/>
                      <a:pt x="294" y="3"/>
                      <a:pt x="295" y="3"/>
                    </a:cubicBezTo>
                    <a:cubicBezTo>
                      <a:pt x="420" y="23"/>
                      <a:pt x="510" y="131"/>
                      <a:pt x="510" y="254"/>
                    </a:cubicBezTo>
                    <a:cubicBezTo>
                      <a:pt x="510" y="267"/>
                      <a:pt x="509" y="281"/>
                      <a:pt x="506" y="294"/>
                    </a:cubicBezTo>
                    <a:cubicBezTo>
                      <a:pt x="486" y="419"/>
                      <a:pt x="378" y="509"/>
                      <a:pt x="256" y="509"/>
                    </a:cubicBezTo>
                    <a:cubicBezTo>
                      <a:pt x="255" y="509"/>
                      <a:pt x="255"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8" name="Google Shape;1638;p64"/>
              <p:cNvSpPr/>
              <p:nvPr/>
            </p:nvSpPr>
            <p:spPr>
              <a:xfrm>
                <a:off x="5899" y="2495"/>
                <a:ext cx="126" cy="189"/>
              </a:xfrm>
              <a:custGeom>
                <a:avLst/>
                <a:gdLst/>
                <a:ahLst/>
                <a:cxnLst/>
                <a:rect l="l" t="t" r="r" b="b"/>
                <a:pathLst>
                  <a:path w="338" h="506" extrusionOk="0">
                    <a:moveTo>
                      <a:pt x="246" y="2"/>
                    </a:moveTo>
                    <a:cubicBezTo>
                      <a:pt x="246" y="2"/>
                      <a:pt x="246" y="2"/>
                      <a:pt x="246" y="2"/>
                    </a:cubicBezTo>
                    <a:cubicBezTo>
                      <a:pt x="246" y="2"/>
                      <a:pt x="246" y="2"/>
                      <a:pt x="246" y="2"/>
                    </a:cubicBezTo>
                    <a:moveTo>
                      <a:pt x="247" y="2"/>
                    </a:moveTo>
                    <a:cubicBezTo>
                      <a:pt x="247" y="2"/>
                      <a:pt x="247" y="2"/>
                      <a:pt x="246" y="2"/>
                    </a:cubicBezTo>
                    <a:cubicBezTo>
                      <a:pt x="247" y="2"/>
                      <a:pt x="247" y="2"/>
                      <a:pt x="247" y="2"/>
                    </a:cubicBezTo>
                    <a:moveTo>
                      <a:pt x="338" y="31"/>
                    </a:moveTo>
                    <a:cubicBezTo>
                      <a:pt x="314" y="17"/>
                      <a:pt x="287" y="8"/>
                      <a:pt x="258" y="3"/>
                    </a:cubicBezTo>
                    <a:cubicBezTo>
                      <a:pt x="287" y="8"/>
                      <a:pt x="314" y="17"/>
                      <a:pt x="338" y="30"/>
                    </a:cubicBezTo>
                    <a:cubicBezTo>
                      <a:pt x="338" y="30"/>
                      <a:pt x="338" y="31"/>
                      <a:pt x="338" y="31"/>
                    </a:cubicBezTo>
                    <a:moveTo>
                      <a:pt x="0" y="123"/>
                    </a:moveTo>
                    <a:cubicBezTo>
                      <a:pt x="0" y="122"/>
                      <a:pt x="0" y="122"/>
                      <a:pt x="0" y="122"/>
                    </a:cubicBezTo>
                    <a:cubicBezTo>
                      <a:pt x="45" y="48"/>
                      <a:pt x="127" y="0"/>
                      <a:pt x="217" y="0"/>
                    </a:cubicBezTo>
                    <a:cubicBezTo>
                      <a:pt x="227" y="0"/>
                      <a:pt x="236" y="1"/>
                      <a:pt x="246" y="2"/>
                    </a:cubicBezTo>
                    <a:cubicBezTo>
                      <a:pt x="236" y="1"/>
                      <a:pt x="227" y="0"/>
                      <a:pt x="217" y="0"/>
                    </a:cubicBezTo>
                    <a:cubicBezTo>
                      <a:pt x="128" y="0"/>
                      <a:pt x="46" y="48"/>
                      <a:pt x="0" y="123"/>
                    </a:cubicBezTo>
                    <a:moveTo>
                      <a:pt x="174" y="505"/>
                    </a:moveTo>
                    <a:cubicBezTo>
                      <a:pt x="136" y="499"/>
                      <a:pt x="101" y="484"/>
                      <a:pt x="72" y="463"/>
                    </a:cubicBezTo>
                    <a:cubicBezTo>
                      <a:pt x="72" y="463"/>
                      <a:pt x="72" y="463"/>
                      <a:pt x="72" y="463"/>
                    </a:cubicBezTo>
                    <a:cubicBezTo>
                      <a:pt x="101" y="484"/>
                      <a:pt x="136" y="499"/>
                      <a:pt x="174" y="505"/>
                    </a:cubicBezTo>
                    <a:moveTo>
                      <a:pt x="175" y="505"/>
                    </a:moveTo>
                    <a:cubicBezTo>
                      <a:pt x="175" y="505"/>
                      <a:pt x="174" y="505"/>
                      <a:pt x="174" y="505"/>
                    </a:cubicBezTo>
                    <a:cubicBezTo>
                      <a:pt x="174" y="505"/>
                      <a:pt x="175" y="505"/>
                      <a:pt x="175" y="505"/>
                    </a:cubicBezTo>
                    <a:moveTo>
                      <a:pt x="176" y="506"/>
                    </a:moveTo>
                    <a:cubicBezTo>
                      <a:pt x="175" y="505"/>
                      <a:pt x="175" y="505"/>
                      <a:pt x="175" y="505"/>
                    </a:cubicBezTo>
                    <a:cubicBezTo>
                      <a:pt x="175" y="505"/>
                      <a:pt x="175" y="505"/>
                      <a:pt x="176" y="506"/>
                    </a:cubicBezTo>
                    <a:moveTo>
                      <a:pt x="176" y="506"/>
                    </a:moveTo>
                    <a:cubicBezTo>
                      <a:pt x="176" y="506"/>
                      <a:pt x="176" y="506"/>
                      <a:pt x="176" y="506"/>
                    </a:cubicBezTo>
                    <a:cubicBezTo>
                      <a:pt x="176" y="506"/>
                      <a:pt x="176" y="506"/>
                      <a:pt x="176" y="506"/>
                    </a:cubicBezTo>
                    <a:moveTo>
                      <a:pt x="182" y="506"/>
                    </a:moveTo>
                    <a:cubicBezTo>
                      <a:pt x="180" y="506"/>
                      <a:pt x="179" y="506"/>
                      <a:pt x="178" y="506"/>
                    </a:cubicBezTo>
                    <a:cubicBezTo>
                      <a:pt x="177" y="506"/>
                      <a:pt x="177" y="506"/>
                      <a:pt x="177" y="506"/>
                    </a:cubicBezTo>
                    <a:cubicBezTo>
                      <a:pt x="177" y="506"/>
                      <a:pt x="177"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39" name="Google Shape;1639;p64"/>
              <p:cNvSpPr/>
              <p:nvPr/>
            </p:nvSpPr>
            <p:spPr>
              <a:xfrm>
                <a:off x="5880" y="2495"/>
                <a:ext cx="165" cy="189"/>
              </a:xfrm>
              <a:custGeom>
                <a:avLst/>
                <a:gdLst/>
                <a:ahLst/>
                <a:cxnLst/>
                <a:rect l="l" t="t" r="r" b="b"/>
                <a:pathLst>
                  <a:path w="441" h="506" extrusionOk="0">
                    <a:moveTo>
                      <a:pt x="231" y="506"/>
                    </a:moveTo>
                    <a:cubicBezTo>
                      <a:pt x="227" y="506"/>
                      <a:pt x="227" y="506"/>
                      <a:pt x="227" y="506"/>
                    </a:cubicBezTo>
                    <a:cubicBezTo>
                      <a:pt x="226" y="506"/>
                      <a:pt x="226" y="506"/>
                      <a:pt x="226" y="506"/>
                    </a:cubicBezTo>
                    <a:cubicBezTo>
                      <a:pt x="226" y="506"/>
                      <a:pt x="225" y="506"/>
                      <a:pt x="225" y="506"/>
                    </a:cubicBezTo>
                    <a:cubicBezTo>
                      <a:pt x="225" y="506"/>
                      <a:pt x="225" y="506"/>
                      <a:pt x="225" y="506"/>
                    </a:cubicBezTo>
                    <a:cubicBezTo>
                      <a:pt x="225" y="506"/>
                      <a:pt x="225" y="506"/>
                      <a:pt x="225" y="505"/>
                    </a:cubicBezTo>
                    <a:cubicBezTo>
                      <a:pt x="224" y="505"/>
                      <a:pt x="224" y="505"/>
                      <a:pt x="224" y="505"/>
                    </a:cubicBezTo>
                    <a:cubicBezTo>
                      <a:pt x="224" y="505"/>
                      <a:pt x="224" y="505"/>
                      <a:pt x="224" y="505"/>
                    </a:cubicBezTo>
                    <a:cubicBezTo>
                      <a:pt x="224" y="505"/>
                      <a:pt x="223" y="505"/>
                      <a:pt x="223" y="505"/>
                    </a:cubicBezTo>
                    <a:cubicBezTo>
                      <a:pt x="223" y="505"/>
                      <a:pt x="223" y="505"/>
                      <a:pt x="223" y="505"/>
                    </a:cubicBezTo>
                    <a:cubicBezTo>
                      <a:pt x="185" y="499"/>
                      <a:pt x="150" y="484"/>
                      <a:pt x="121" y="463"/>
                    </a:cubicBezTo>
                    <a:cubicBezTo>
                      <a:pt x="121" y="463"/>
                      <a:pt x="121" y="463"/>
                      <a:pt x="121" y="463"/>
                    </a:cubicBezTo>
                    <a:cubicBezTo>
                      <a:pt x="44" y="409"/>
                      <a:pt x="0" y="314"/>
                      <a:pt x="15" y="215"/>
                    </a:cubicBezTo>
                    <a:cubicBezTo>
                      <a:pt x="21" y="181"/>
                      <a:pt x="32" y="150"/>
                      <a:pt x="49" y="123"/>
                    </a:cubicBezTo>
                    <a:cubicBezTo>
                      <a:pt x="49" y="122"/>
                      <a:pt x="49" y="122"/>
                      <a:pt x="49" y="122"/>
                    </a:cubicBezTo>
                    <a:cubicBezTo>
                      <a:pt x="49" y="123"/>
                      <a:pt x="49" y="123"/>
                      <a:pt x="49" y="123"/>
                    </a:cubicBezTo>
                    <a:cubicBezTo>
                      <a:pt x="95" y="48"/>
                      <a:pt x="177" y="0"/>
                      <a:pt x="266" y="0"/>
                    </a:cubicBezTo>
                    <a:cubicBezTo>
                      <a:pt x="276" y="0"/>
                      <a:pt x="285" y="1"/>
                      <a:pt x="295" y="2"/>
                    </a:cubicBezTo>
                    <a:cubicBezTo>
                      <a:pt x="295" y="2"/>
                      <a:pt x="295" y="2"/>
                      <a:pt x="295" y="2"/>
                    </a:cubicBezTo>
                    <a:cubicBezTo>
                      <a:pt x="295" y="2"/>
                      <a:pt x="295" y="2"/>
                      <a:pt x="295" y="2"/>
                    </a:cubicBezTo>
                    <a:cubicBezTo>
                      <a:pt x="296" y="2"/>
                      <a:pt x="296" y="2"/>
                      <a:pt x="296" y="2"/>
                    </a:cubicBezTo>
                    <a:cubicBezTo>
                      <a:pt x="299" y="2"/>
                      <a:pt x="303" y="3"/>
                      <a:pt x="307" y="3"/>
                    </a:cubicBezTo>
                    <a:cubicBezTo>
                      <a:pt x="336" y="8"/>
                      <a:pt x="363" y="17"/>
                      <a:pt x="387" y="31"/>
                    </a:cubicBezTo>
                    <a:cubicBezTo>
                      <a:pt x="381" y="47"/>
                      <a:pt x="376" y="65"/>
                      <a:pt x="373" y="83"/>
                    </a:cubicBezTo>
                    <a:cubicBezTo>
                      <a:pt x="360" y="165"/>
                      <a:pt x="388" y="244"/>
                      <a:pt x="441" y="299"/>
                    </a:cubicBezTo>
                    <a:cubicBezTo>
                      <a:pt x="337" y="316"/>
                      <a:pt x="250" y="397"/>
                      <a:pt x="23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0" name="Google Shape;1640;p64"/>
              <p:cNvSpPr/>
              <p:nvPr/>
            </p:nvSpPr>
            <p:spPr>
              <a:xfrm>
                <a:off x="6066" y="2796"/>
                <a:ext cx="3" cy="0"/>
              </a:xfrm>
              <a:custGeom>
                <a:avLst/>
                <a:gdLst/>
                <a:ahLst/>
                <a:cxnLst/>
                <a:rect l="l" t="t" r="r" b="b"/>
                <a:pathLst>
                  <a:path w="6" h="120000" extrusionOk="0">
                    <a:moveTo>
                      <a:pt x="3" y="0"/>
                    </a:moveTo>
                    <a:cubicBezTo>
                      <a:pt x="4" y="0"/>
                      <a:pt x="5" y="0"/>
                      <a:pt x="6" y="0"/>
                    </a:cubicBezTo>
                    <a:cubicBezTo>
                      <a:pt x="5" y="0"/>
                      <a:pt x="4" y="0"/>
                      <a:pt x="3" y="0"/>
                    </a:cubicBezTo>
                    <a:moveTo>
                      <a:pt x="2" y="0"/>
                    </a:moveTo>
                    <a:cubicBezTo>
                      <a:pt x="3" y="0"/>
                      <a:pt x="3" y="0"/>
                      <a:pt x="3" y="0"/>
                    </a:cubicBezTo>
                    <a:cubicBezTo>
                      <a:pt x="3" y="0"/>
                      <a:pt x="3" y="0"/>
                      <a:pt x="2"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1" name="Google Shape;1641;p64"/>
              <p:cNvSpPr/>
              <p:nvPr/>
            </p:nvSpPr>
            <p:spPr>
              <a:xfrm>
                <a:off x="6080" y="2766"/>
                <a:ext cx="50" cy="28"/>
              </a:xfrm>
              <a:custGeom>
                <a:avLst/>
                <a:gdLst/>
                <a:ahLst/>
                <a:cxnLst/>
                <a:rect l="l" t="t" r="r" b="b"/>
                <a:pathLst>
                  <a:path w="134" h="75" extrusionOk="0">
                    <a:moveTo>
                      <a:pt x="0" y="75"/>
                    </a:moveTo>
                    <a:cubicBezTo>
                      <a:pt x="0" y="75"/>
                      <a:pt x="0" y="75"/>
                      <a:pt x="0" y="75"/>
                    </a:cubicBezTo>
                    <a:cubicBezTo>
                      <a:pt x="51" y="64"/>
                      <a:pt x="98" y="38"/>
                      <a:pt x="134" y="0"/>
                    </a:cubicBezTo>
                    <a:cubicBezTo>
                      <a:pt x="134" y="0"/>
                      <a:pt x="134" y="0"/>
                      <a:pt x="134" y="0"/>
                    </a:cubicBezTo>
                    <a:cubicBezTo>
                      <a:pt x="98" y="38"/>
                      <a:pt x="51" y="64"/>
                      <a:pt x="0" y="7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2" name="Google Shape;1642;p64"/>
              <p:cNvSpPr/>
              <p:nvPr/>
            </p:nvSpPr>
            <p:spPr>
              <a:xfrm>
                <a:off x="5967" y="2684"/>
                <a:ext cx="113" cy="112"/>
              </a:xfrm>
              <a:custGeom>
                <a:avLst/>
                <a:gdLst/>
                <a:ahLst/>
                <a:cxnLst/>
                <a:rect l="l" t="t" r="r" b="b"/>
                <a:pathLst>
                  <a:path w="304" h="298" extrusionOk="0">
                    <a:moveTo>
                      <a:pt x="0" y="4"/>
                    </a:moveTo>
                    <a:cubicBezTo>
                      <a:pt x="0" y="3"/>
                      <a:pt x="0" y="2"/>
                      <a:pt x="1" y="0"/>
                    </a:cubicBezTo>
                    <a:cubicBezTo>
                      <a:pt x="1" y="0"/>
                      <a:pt x="1" y="0"/>
                      <a:pt x="1" y="0"/>
                    </a:cubicBezTo>
                    <a:cubicBezTo>
                      <a:pt x="1" y="0"/>
                      <a:pt x="1" y="0"/>
                      <a:pt x="1" y="0"/>
                    </a:cubicBezTo>
                    <a:cubicBezTo>
                      <a:pt x="0" y="4"/>
                      <a:pt x="0" y="4"/>
                      <a:pt x="0" y="4"/>
                    </a:cubicBezTo>
                    <a:moveTo>
                      <a:pt x="273" y="298"/>
                    </a:moveTo>
                    <a:cubicBezTo>
                      <a:pt x="283" y="297"/>
                      <a:pt x="294" y="296"/>
                      <a:pt x="304" y="293"/>
                    </a:cubicBezTo>
                    <a:cubicBezTo>
                      <a:pt x="304" y="293"/>
                      <a:pt x="304" y="293"/>
                      <a:pt x="304" y="293"/>
                    </a:cubicBezTo>
                    <a:cubicBezTo>
                      <a:pt x="294" y="296"/>
                      <a:pt x="283" y="297"/>
                      <a:pt x="273" y="29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3" name="Google Shape;1643;p64"/>
              <p:cNvSpPr/>
              <p:nvPr/>
            </p:nvSpPr>
            <p:spPr>
              <a:xfrm>
                <a:off x="5965" y="2607"/>
                <a:ext cx="165" cy="189"/>
              </a:xfrm>
              <a:custGeom>
                <a:avLst/>
                <a:gdLst/>
                <a:ahLst/>
                <a:cxnLst/>
                <a:rect l="l" t="t" r="r" b="b"/>
                <a:pathLst>
                  <a:path w="441" h="506" extrusionOk="0">
                    <a:moveTo>
                      <a:pt x="255" y="506"/>
                    </a:moveTo>
                    <a:cubicBezTo>
                      <a:pt x="241" y="506"/>
                      <a:pt x="228" y="505"/>
                      <a:pt x="214" y="503"/>
                    </a:cubicBezTo>
                    <a:cubicBezTo>
                      <a:pt x="89" y="483"/>
                      <a:pt x="0" y="375"/>
                      <a:pt x="0" y="252"/>
                    </a:cubicBezTo>
                    <a:cubicBezTo>
                      <a:pt x="0" y="238"/>
                      <a:pt x="1" y="225"/>
                      <a:pt x="3" y="211"/>
                    </a:cubicBezTo>
                    <a:cubicBezTo>
                      <a:pt x="4" y="207"/>
                      <a:pt x="4" y="207"/>
                      <a:pt x="4" y="207"/>
                    </a:cubicBezTo>
                    <a:cubicBezTo>
                      <a:pt x="4" y="207"/>
                      <a:pt x="4" y="207"/>
                      <a:pt x="4" y="207"/>
                    </a:cubicBezTo>
                    <a:cubicBezTo>
                      <a:pt x="23" y="98"/>
                      <a:pt x="110" y="17"/>
                      <a:pt x="214" y="0"/>
                    </a:cubicBezTo>
                    <a:cubicBezTo>
                      <a:pt x="251" y="39"/>
                      <a:pt x="301" y="66"/>
                      <a:pt x="358" y="75"/>
                    </a:cubicBezTo>
                    <a:cubicBezTo>
                      <a:pt x="362" y="76"/>
                      <a:pt x="366" y="76"/>
                      <a:pt x="369" y="77"/>
                    </a:cubicBezTo>
                    <a:cubicBezTo>
                      <a:pt x="351" y="105"/>
                      <a:pt x="338" y="138"/>
                      <a:pt x="332" y="174"/>
                    </a:cubicBezTo>
                    <a:cubicBezTo>
                      <a:pt x="316" y="275"/>
                      <a:pt x="362" y="371"/>
                      <a:pt x="441" y="425"/>
                    </a:cubicBezTo>
                    <a:cubicBezTo>
                      <a:pt x="405" y="463"/>
                      <a:pt x="358" y="489"/>
                      <a:pt x="307" y="500"/>
                    </a:cubicBezTo>
                    <a:cubicBezTo>
                      <a:pt x="297" y="503"/>
                      <a:pt x="286" y="504"/>
                      <a:pt x="276" y="505"/>
                    </a:cubicBezTo>
                    <a:cubicBezTo>
                      <a:pt x="275" y="505"/>
                      <a:pt x="274" y="505"/>
                      <a:pt x="273" y="505"/>
                    </a:cubicBezTo>
                    <a:cubicBezTo>
                      <a:pt x="273" y="505"/>
                      <a:pt x="273" y="505"/>
                      <a:pt x="273" y="505"/>
                    </a:cubicBezTo>
                    <a:cubicBezTo>
                      <a:pt x="273" y="505"/>
                      <a:pt x="273" y="505"/>
                      <a:pt x="272" y="505"/>
                    </a:cubicBezTo>
                    <a:cubicBezTo>
                      <a:pt x="272" y="505"/>
                      <a:pt x="272" y="505"/>
                      <a:pt x="272" y="505"/>
                    </a:cubicBezTo>
                    <a:cubicBezTo>
                      <a:pt x="272" y="505"/>
                      <a:pt x="272" y="505"/>
                      <a:pt x="272" y="505"/>
                    </a:cubicBezTo>
                    <a:cubicBezTo>
                      <a:pt x="272" y="505"/>
                      <a:pt x="271" y="505"/>
                      <a:pt x="271" y="505"/>
                    </a:cubicBezTo>
                    <a:cubicBezTo>
                      <a:pt x="271" y="505"/>
                      <a:pt x="271" y="505"/>
                      <a:pt x="271" y="505"/>
                    </a:cubicBezTo>
                    <a:cubicBezTo>
                      <a:pt x="271" y="505"/>
                      <a:pt x="271" y="505"/>
                      <a:pt x="270" y="505"/>
                    </a:cubicBezTo>
                    <a:cubicBezTo>
                      <a:pt x="270" y="505"/>
                      <a:pt x="270" y="505"/>
                      <a:pt x="270" y="505"/>
                    </a:cubicBezTo>
                    <a:cubicBezTo>
                      <a:pt x="265" y="506"/>
                      <a:pt x="260"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4" name="Google Shape;1644;p64"/>
              <p:cNvSpPr/>
              <p:nvPr/>
            </p:nvSpPr>
            <p:spPr>
              <a:xfrm>
                <a:off x="6168" y="2731"/>
                <a:ext cx="100" cy="51"/>
              </a:xfrm>
              <a:custGeom>
                <a:avLst/>
                <a:gdLst/>
                <a:ahLst/>
                <a:cxnLst/>
                <a:rect l="l" t="t" r="r" b="b"/>
                <a:pathLst>
                  <a:path w="268" h="137" extrusionOk="0">
                    <a:moveTo>
                      <a:pt x="1" y="133"/>
                    </a:moveTo>
                    <a:cubicBezTo>
                      <a:pt x="0" y="133"/>
                      <a:pt x="0" y="133"/>
                      <a:pt x="0" y="133"/>
                    </a:cubicBezTo>
                    <a:cubicBezTo>
                      <a:pt x="0" y="133"/>
                      <a:pt x="0" y="133"/>
                      <a:pt x="1" y="133"/>
                    </a:cubicBezTo>
                    <a:moveTo>
                      <a:pt x="2" y="133"/>
                    </a:moveTo>
                    <a:cubicBezTo>
                      <a:pt x="1" y="133"/>
                      <a:pt x="1" y="133"/>
                      <a:pt x="1" y="133"/>
                    </a:cubicBezTo>
                    <a:cubicBezTo>
                      <a:pt x="1" y="133"/>
                      <a:pt x="1" y="133"/>
                      <a:pt x="2" y="133"/>
                    </a:cubicBezTo>
                    <a:moveTo>
                      <a:pt x="43" y="137"/>
                    </a:moveTo>
                    <a:cubicBezTo>
                      <a:pt x="30" y="137"/>
                      <a:pt x="16" y="136"/>
                      <a:pt x="3" y="134"/>
                    </a:cubicBezTo>
                    <a:cubicBezTo>
                      <a:pt x="2" y="134"/>
                      <a:pt x="2" y="133"/>
                      <a:pt x="2" y="133"/>
                    </a:cubicBezTo>
                    <a:cubicBezTo>
                      <a:pt x="2" y="133"/>
                      <a:pt x="2" y="134"/>
                      <a:pt x="3" y="134"/>
                    </a:cubicBezTo>
                    <a:cubicBezTo>
                      <a:pt x="16" y="136"/>
                      <a:pt x="30" y="137"/>
                      <a:pt x="43" y="137"/>
                    </a:cubicBezTo>
                    <a:cubicBezTo>
                      <a:pt x="138" y="137"/>
                      <a:pt x="225" y="83"/>
                      <a:pt x="268" y="0"/>
                    </a:cubicBezTo>
                    <a:cubicBezTo>
                      <a:pt x="268" y="0"/>
                      <a:pt x="268" y="0"/>
                      <a:pt x="268" y="0"/>
                    </a:cubicBezTo>
                    <a:cubicBezTo>
                      <a:pt x="225" y="83"/>
                      <a:pt x="138" y="137"/>
                      <a:pt x="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5" name="Google Shape;1645;p64"/>
              <p:cNvSpPr/>
              <p:nvPr/>
            </p:nvSpPr>
            <p:spPr>
              <a:xfrm>
                <a:off x="6130" y="2766"/>
                <a:ext cx="16" cy="8"/>
              </a:xfrm>
              <a:custGeom>
                <a:avLst/>
                <a:gdLst/>
                <a:ahLst/>
                <a:cxnLst/>
                <a:rect l="l" t="t" r="r" b="b"/>
                <a:pathLst>
                  <a:path w="41" h="22" extrusionOk="0">
                    <a:moveTo>
                      <a:pt x="41" y="22"/>
                    </a:moveTo>
                    <a:cubicBezTo>
                      <a:pt x="26" y="16"/>
                      <a:pt x="12" y="9"/>
                      <a:pt x="0" y="0"/>
                    </a:cubicBezTo>
                    <a:cubicBezTo>
                      <a:pt x="0" y="0"/>
                      <a:pt x="0" y="0"/>
                      <a:pt x="0" y="0"/>
                    </a:cubicBezTo>
                    <a:cubicBezTo>
                      <a:pt x="0" y="0"/>
                      <a:pt x="0" y="0"/>
                      <a:pt x="0" y="0"/>
                    </a:cubicBezTo>
                    <a:cubicBezTo>
                      <a:pt x="13" y="8"/>
                      <a:pt x="26" y="16"/>
                      <a:pt x="41" y="22"/>
                    </a:cubicBezTo>
                    <a:cubicBezTo>
                      <a:pt x="41" y="22"/>
                      <a:pt x="41" y="22"/>
                      <a:pt x="41" y="2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6" name="Google Shape;1646;p64"/>
              <p:cNvSpPr/>
              <p:nvPr/>
            </p:nvSpPr>
            <p:spPr>
              <a:xfrm>
                <a:off x="6146" y="2774"/>
                <a:ext cx="22" cy="7"/>
              </a:xfrm>
              <a:custGeom>
                <a:avLst/>
                <a:gdLst/>
                <a:ahLst/>
                <a:cxnLst/>
                <a:rect l="l" t="t" r="r" b="b"/>
                <a:pathLst>
                  <a:path w="59" h="18" extrusionOk="0">
                    <a:moveTo>
                      <a:pt x="59" y="18"/>
                    </a:moveTo>
                    <a:cubicBezTo>
                      <a:pt x="38" y="15"/>
                      <a:pt x="18" y="9"/>
                      <a:pt x="0" y="0"/>
                    </a:cubicBezTo>
                    <a:cubicBezTo>
                      <a:pt x="0" y="0"/>
                      <a:pt x="0" y="0"/>
                      <a:pt x="0" y="0"/>
                    </a:cubicBezTo>
                    <a:cubicBezTo>
                      <a:pt x="18" y="9"/>
                      <a:pt x="38" y="15"/>
                      <a:pt x="59" y="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7" name="Google Shape;1647;p64"/>
              <p:cNvSpPr/>
              <p:nvPr/>
            </p:nvSpPr>
            <p:spPr>
              <a:xfrm>
                <a:off x="6084"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04" y="479"/>
                      <a:pt x="184" y="473"/>
                      <a:pt x="166" y="464"/>
                    </a:cubicBezTo>
                    <a:cubicBezTo>
                      <a:pt x="151" y="458"/>
                      <a:pt x="138" y="450"/>
                      <a:pt x="125" y="442"/>
                    </a:cubicBezTo>
                    <a:cubicBezTo>
                      <a:pt x="125" y="442"/>
                      <a:pt x="125" y="442"/>
                      <a:pt x="125"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8" name="Google Shape;1648;p64"/>
              <p:cNvSpPr/>
              <p:nvPr/>
            </p:nvSpPr>
            <p:spPr>
              <a:xfrm>
                <a:off x="6268"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8" y="160"/>
                    </a:moveTo>
                    <a:cubicBezTo>
                      <a:pt x="127" y="160"/>
                      <a:pt x="127" y="160"/>
                      <a:pt x="126" y="160"/>
                    </a:cubicBezTo>
                    <a:cubicBezTo>
                      <a:pt x="127" y="160"/>
                      <a:pt x="127" y="160"/>
                      <a:pt x="128" y="160"/>
                    </a:cubicBezTo>
                    <a:moveTo>
                      <a:pt x="129" y="160"/>
                    </a:moveTo>
                    <a:cubicBezTo>
                      <a:pt x="128" y="160"/>
                      <a:pt x="128" y="160"/>
                      <a:pt x="128" y="160"/>
                    </a:cubicBezTo>
                    <a:cubicBezTo>
                      <a:pt x="128" y="160"/>
                      <a:pt x="128" y="160"/>
                      <a:pt x="129"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2" y="161"/>
                      <a:pt x="132" y="161"/>
                      <a:pt x="131" y="161"/>
                    </a:cubicBezTo>
                    <a:cubicBezTo>
                      <a:pt x="132" y="161"/>
                      <a:pt x="132" y="161"/>
                      <a:pt x="132" y="161"/>
                    </a:cubicBezTo>
                    <a:moveTo>
                      <a:pt x="132" y="161"/>
                    </a:move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49" name="Google Shape;1649;p64"/>
              <p:cNvSpPr/>
              <p:nvPr/>
            </p:nvSpPr>
            <p:spPr>
              <a:xfrm>
                <a:off x="6234" y="2614"/>
                <a:ext cx="189"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4" y="380"/>
                      <a:pt x="223" y="380"/>
                    </a:cubicBezTo>
                    <a:cubicBezTo>
                      <a:pt x="223" y="380"/>
                      <a:pt x="223" y="380"/>
                      <a:pt x="223" y="380"/>
                    </a:cubicBezTo>
                    <a:cubicBezTo>
                      <a:pt x="223" y="380"/>
                      <a:pt x="223" y="380"/>
                      <a:pt x="222" y="380"/>
                    </a:cubicBezTo>
                    <a:cubicBezTo>
                      <a:pt x="222" y="380"/>
                      <a:pt x="222" y="380"/>
                      <a:pt x="222" y="380"/>
                    </a:cubicBezTo>
                    <a:cubicBezTo>
                      <a:pt x="222" y="380"/>
                      <a:pt x="222"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9" y="379"/>
                    </a:cubicBezTo>
                    <a:cubicBezTo>
                      <a:pt x="218" y="379"/>
                      <a:pt x="218" y="379"/>
                      <a:pt x="218" y="379"/>
                    </a:cubicBezTo>
                    <a:cubicBezTo>
                      <a:pt x="218" y="379"/>
                      <a:pt x="218" y="379"/>
                      <a:pt x="218" y="379"/>
                    </a:cubicBezTo>
                    <a:cubicBezTo>
                      <a:pt x="217" y="379"/>
                      <a:pt x="217" y="379"/>
                      <a:pt x="216" y="379"/>
                    </a:cubicBezTo>
                    <a:cubicBezTo>
                      <a:pt x="216" y="379"/>
                      <a:pt x="216" y="379"/>
                      <a:pt x="216"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64"/>
              <p:cNvSpPr/>
              <p:nvPr/>
            </p:nvSpPr>
            <p:spPr>
              <a:xfrm>
                <a:off x="6080" y="2446"/>
                <a:ext cx="45" cy="6"/>
              </a:xfrm>
              <a:custGeom>
                <a:avLst/>
                <a:gdLst/>
                <a:ahLst/>
                <a:cxnLst/>
                <a:rect l="l" t="t" r="r" b="b"/>
                <a:pathLst>
                  <a:path w="119" h="17" extrusionOk="0">
                    <a:moveTo>
                      <a:pt x="0" y="17"/>
                    </a:moveTo>
                    <a:cubicBezTo>
                      <a:pt x="0" y="17"/>
                      <a:pt x="0" y="17"/>
                      <a:pt x="0" y="17"/>
                    </a:cubicBezTo>
                    <a:cubicBezTo>
                      <a:pt x="28" y="6"/>
                      <a:pt x="59" y="0"/>
                      <a:pt x="90" y="0"/>
                    </a:cubicBezTo>
                    <a:cubicBezTo>
                      <a:pt x="100" y="0"/>
                      <a:pt x="109" y="1"/>
                      <a:pt x="119" y="2"/>
                    </a:cubicBezTo>
                    <a:cubicBezTo>
                      <a:pt x="109" y="1"/>
                      <a:pt x="100" y="0"/>
                      <a:pt x="90" y="0"/>
                    </a:cubicBezTo>
                    <a:cubicBezTo>
                      <a:pt x="59" y="0"/>
                      <a:pt x="28" y="6"/>
                      <a:pt x="0" y="1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1" name="Google Shape;1651;p64"/>
              <p:cNvSpPr/>
              <p:nvPr/>
            </p:nvSpPr>
            <p:spPr>
              <a:xfrm>
                <a:off x="6025" y="2452"/>
                <a:ext cx="55" cy="55"/>
              </a:xfrm>
              <a:custGeom>
                <a:avLst/>
                <a:gdLst/>
                <a:ahLst/>
                <a:cxnLst/>
                <a:rect l="l" t="t" r="r" b="b"/>
                <a:pathLst>
                  <a:path w="147" h="146" extrusionOk="0">
                    <a:moveTo>
                      <a:pt x="0" y="146"/>
                    </a:moveTo>
                    <a:cubicBezTo>
                      <a:pt x="0" y="146"/>
                      <a:pt x="0" y="146"/>
                      <a:pt x="0" y="146"/>
                    </a:cubicBezTo>
                    <a:cubicBezTo>
                      <a:pt x="0" y="146"/>
                      <a:pt x="0" y="145"/>
                      <a:pt x="0" y="145"/>
                    </a:cubicBezTo>
                    <a:cubicBezTo>
                      <a:pt x="27" y="77"/>
                      <a:pt x="81" y="25"/>
                      <a:pt x="147" y="0"/>
                    </a:cubicBezTo>
                    <a:cubicBezTo>
                      <a:pt x="147" y="0"/>
                      <a:pt x="147" y="0"/>
                      <a:pt x="147" y="0"/>
                    </a:cubicBezTo>
                    <a:cubicBezTo>
                      <a:pt x="81" y="25"/>
                      <a:pt x="27" y="78"/>
                      <a:pt x="0" y="14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2" name="Google Shape;1652;p64"/>
              <p:cNvSpPr/>
              <p:nvPr/>
            </p:nvSpPr>
            <p:spPr>
              <a:xfrm>
                <a:off x="6129" y="2447"/>
                <a:ext cx="17" cy="4"/>
              </a:xfrm>
              <a:custGeom>
                <a:avLst/>
                <a:gdLst/>
                <a:ahLst/>
                <a:cxnLst/>
                <a:rect l="l" t="t" r="r" b="b"/>
                <a:pathLst>
                  <a:path w="44" h="11" extrusionOk="0">
                    <a:moveTo>
                      <a:pt x="44" y="11"/>
                    </a:moveTo>
                    <a:cubicBezTo>
                      <a:pt x="30" y="6"/>
                      <a:pt x="15" y="2"/>
                      <a:pt x="0" y="0"/>
                    </a:cubicBezTo>
                    <a:cubicBezTo>
                      <a:pt x="15" y="2"/>
                      <a:pt x="30" y="6"/>
                      <a:pt x="44" y="11"/>
                    </a:cubicBezTo>
                    <a:cubicBezTo>
                      <a:pt x="44" y="11"/>
                      <a:pt x="44" y="11"/>
                      <a:pt x="44" y="1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3" name="Google Shape;1653;p64"/>
              <p:cNvSpPr/>
              <p:nvPr/>
            </p:nvSpPr>
            <p:spPr>
              <a:xfrm>
                <a:off x="6146" y="2451"/>
                <a:ext cx="41" cy="28"/>
              </a:xfrm>
              <a:custGeom>
                <a:avLst/>
                <a:gdLst/>
                <a:ahLst/>
                <a:cxnLst/>
                <a:rect l="l" t="t" r="r" b="b"/>
                <a:pathLst>
                  <a:path w="109" h="74" extrusionOk="0">
                    <a:moveTo>
                      <a:pt x="109" y="74"/>
                    </a:moveTo>
                    <a:cubicBezTo>
                      <a:pt x="80" y="41"/>
                      <a:pt x="43" y="15"/>
                      <a:pt x="0" y="0"/>
                    </a:cubicBezTo>
                    <a:cubicBezTo>
                      <a:pt x="0" y="0"/>
                      <a:pt x="0" y="0"/>
                      <a:pt x="0" y="0"/>
                    </a:cubicBezTo>
                    <a:cubicBezTo>
                      <a:pt x="43" y="15"/>
                      <a:pt x="80" y="41"/>
                      <a:pt x="109" y="74"/>
                    </a:cubicBezTo>
                    <a:cubicBezTo>
                      <a:pt x="109" y="74"/>
                      <a:pt x="109" y="74"/>
                      <a:pt x="109" y="7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4" name="Google Shape;1654;p64"/>
              <p:cNvSpPr/>
              <p:nvPr/>
            </p:nvSpPr>
            <p:spPr>
              <a:xfrm>
                <a:off x="6125" y="2446"/>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5" name="Google Shape;1655;p64"/>
              <p:cNvSpPr/>
              <p:nvPr/>
            </p:nvSpPr>
            <p:spPr>
              <a:xfrm>
                <a:off x="6015" y="2446"/>
                <a:ext cx="173" cy="190"/>
              </a:xfrm>
              <a:custGeom>
                <a:avLst/>
                <a:gdLst/>
                <a:ahLst/>
                <a:cxnLst/>
                <a:rect l="l" t="t" r="r" b="b"/>
                <a:pathLst>
                  <a:path w="463" h="509" extrusionOk="0">
                    <a:moveTo>
                      <a:pt x="265" y="509"/>
                    </a:moveTo>
                    <a:cubicBezTo>
                      <a:pt x="255" y="509"/>
                      <a:pt x="246" y="509"/>
                      <a:pt x="236"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7" y="163"/>
                      <a:pt x="27" y="163"/>
                    </a:cubicBezTo>
                    <a:cubicBezTo>
                      <a:pt x="54" y="95"/>
                      <a:pt x="108" y="42"/>
                      <a:pt x="174" y="17"/>
                    </a:cubicBezTo>
                    <a:cubicBezTo>
                      <a:pt x="202" y="6"/>
                      <a:pt x="233" y="0"/>
                      <a:pt x="264" y="0"/>
                    </a:cubicBezTo>
                    <a:cubicBezTo>
                      <a:pt x="274" y="0"/>
                      <a:pt x="283" y="1"/>
                      <a:pt x="293" y="2"/>
                    </a:cubicBezTo>
                    <a:cubicBezTo>
                      <a:pt x="293" y="2"/>
                      <a:pt x="293" y="2"/>
                      <a:pt x="294" y="2"/>
                    </a:cubicBezTo>
                    <a:cubicBezTo>
                      <a:pt x="294" y="2"/>
                      <a:pt x="294" y="2"/>
                      <a:pt x="294" y="2"/>
                    </a:cubicBezTo>
                    <a:cubicBezTo>
                      <a:pt x="297" y="2"/>
                      <a:pt x="301" y="3"/>
                      <a:pt x="304" y="4"/>
                    </a:cubicBezTo>
                    <a:cubicBezTo>
                      <a:pt x="305" y="4"/>
                      <a:pt x="305" y="4"/>
                      <a:pt x="305" y="4"/>
                    </a:cubicBezTo>
                    <a:cubicBezTo>
                      <a:pt x="320" y="6"/>
                      <a:pt x="335" y="10"/>
                      <a:pt x="349" y="15"/>
                    </a:cubicBezTo>
                    <a:cubicBezTo>
                      <a:pt x="392" y="30"/>
                      <a:pt x="429" y="56"/>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6" name="Google Shape;1656;p64"/>
              <p:cNvSpPr/>
              <p:nvPr/>
            </p:nvSpPr>
            <p:spPr>
              <a:xfrm>
                <a:off x="6187" y="2444"/>
                <a:ext cx="168" cy="81"/>
              </a:xfrm>
              <a:custGeom>
                <a:avLst/>
                <a:gdLst/>
                <a:ahLst/>
                <a:cxnLst/>
                <a:rect l="l" t="t" r="r" b="b"/>
                <a:pathLst>
                  <a:path w="451" h="219" extrusionOk="0">
                    <a:moveTo>
                      <a:pt x="192" y="0"/>
                    </a:moveTo>
                    <a:cubicBezTo>
                      <a:pt x="192" y="0"/>
                      <a:pt x="192" y="0"/>
                      <a:pt x="192" y="0"/>
                    </a:cubicBezTo>
                    <a:cubicBezTo>
                      <a:pt x="192" y="0"/>
                      <a:pt x="192" y="0"/>
                      <a:pt x="192" y="0"/>
                    </a:cubicBezTo>
                    <a:moveTo>
                      <a:pt x="303" y="22"/>
                    </a:moveTo>
                    <a:cubicBezTo>
                      <a:pt x="303" y="22"/>
                      <a:pt x="303" y="22"/>
                      <a:pt x="303" y="22"/>
                    </a:cubicBezTo>
                    <a:cubicBezTo>
                      <a:pt x="303" y="22"/>
                      <a:pt x="303" y="22"/>
                      <a:pt x="303" y="22"/>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3"/>
                      <a:pt x="383" y="58"/>
                      <a:pt x="303" y="22"/>
                    </a:cubicBezTo>
                    <a:cubicBezTo>
                      <a:pt x="383" y="58"/>
                      <a:pt x="439" y="133"/>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7" name="Google Shape;1657;p64"/>
              <p:cNvSpPr/>
              <p:nvPr/>
            </p:nvSpPr>
            <p:spPr>
              <a:xfrm>
                <a:off x="6162"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7" y="0"/>
                      <a:pt x="290" y="1"/>
                      <a:pt x="303" y="3"/>
                    </a:cubicBezTo>
                    <a:cubicBezTo>
                      <a:pt x="326" y="6"/>
                      <a:pt x="348" y="13"/>
                      <a:pt x="368" y="22"/>
                    </a:cubicBezTo>
                    <a:cubicBezTo>
                      <a:pt x="368" y="22"/>
                      <a:pt x="368" y="22"/>
                      <a:pt x="368" y="22"/>
                    </a:cubicBezTo>
                    <a:cubicBezTo>
                      <a:pt x="368" y="22"/>
                      <a:pt x="368" y="22"/>
                      <a:pt x="368" y="22"/>
                    </a:cubicBezTo>
                    <a:cubicBezTo>
                      <a:pt x="448" y="58"/>
                      <a:pt x="504" y="133"/>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8" name="Google Shape;1658;p64"/>
              <p:cNvSpPr/>
              <p:nvPr/>
            </p:nvSpPr>
            <p:spPr>
              <a:xfrm>
                <a:off x="6355" y="2506"/>
                <a:ext cx="140" cy="190"/>
              </a:xfrm>
              <a:custGeom>
                <a:avLst/>
                <a:gdLst/>
                <a:ahLst/>
                <a:cxnLst/>
                <a:rect l="l" t="t" r="r" b="b"/>
                <a:pathLst>
                  <a:path w="373" h="508" extrusionOk="0">
                    <a:moveTo>
                      <a:pt x="197" y="3"/>
                    </a:moveTo>
                    <a:cubicBezTo>
                      <a:pt x="196" y="3"/>
                      <a:pt x="196" y="3"/>
                      <a:pt x="196" y="3"/>
                    </a:cubicBezTo>
                    <a:cubicBezTo>
                      <a:pt x="196" y="3"/>
                      <a:pt x="196" y="3"/>
                      <a:pt x="197" y="3"/>
                    </a:cubicBezTo>
                    <a:moveTo>
                      <a:pt x="197" y="3"/>
                    </a:moveTo>
                    <a:cubicBezTo>
                      <a:pt x="197" y="3"/>
                      <a:pt x="197" y="3"/>
                      <a:pt x="197" y="3"/>
                    </a:cubicBezTo>
                    <a:cubicBezTo>
                      <a:pt x="197" y="3"/>
                      <a:pt x="197" y="3"/>
                      <a:pt x="197" y="3"/>
                    </a:cubicBezTo>
                    <a:moveTo>
                      <a:pt x="0" y="53"/>
                    </a:moveTo>
                    <a:cubicBezTo>
                      <a:pt x="0" y="53"/>
                      <a:pt x="0" y="53"/>
                      <a:pt x="0" y="53"/>
                    </a:cubicBezTo>
                    <a:cubicBezTo>
                      <a:pt x="0" y="53"/>
                      <a:pt x="0" y="53"/>
                      <a:pt x="0" y="53"/>
                    </a:cubicBezTo>
                    <a:cubicBezTo>
                      <a:pt x="43" y="19"/>
                      <a:pt x="97" y="0"/>
                      <a:pt x="155" y="0"/>
                    </a:cubicBezTo>
                    <a:cubicBezTo>
                      <a:pt x="166" y="0"/>
                      <a:pt x="178" y="1"/>
                      <a:pt x="190" y="2"/>
                    </a:cubicBezTo>
                    <a:cubicBezTo>
                      <a:pt x="178" y="1"/>
                      <a:pt x="167" y="0"/>
                      <a:pt x="155" y="0"/>
                    </a:cubicBezTo>
                    <a:cubicBezTo>
                      <a:pt x="98" y="0"/>
                      <a:pt x="43" y="19"/>
                      <a:pt x="0" y="53"/>
                    </a:cubicBezTo>
                    <a:moveTo>
                      <a:pt x="354" y="95"/>
                    </a:moveTo>
                    <a:cubicBezTo>
                      <a:pt x="316" y="48"/>
                      <a:pt x="262" y="14"/>
                      <a:pt x="197" y="3"/>
                    </a:cubicBezTo>
                    <a:cubicBezTo>
                      <a:pt x="262" y="14"/>
                      <a:pt x="316" y="48"/>
                      <a:pt x="354" y="95"/>
                    </a:cubicBezTo>
                    <a:cubicBezTo>
                      <a:pt x="354" y="95"/>
                      <a:pt x="354" y="95"/>
                      <a:pt x="354" y="95"/>
                    </a:cubicBezTo>
                    <a:moveTo>
                      <a:pt x="180" y="508"/>
                    </a:moveTo>
                    <a:cubicBezTo>
                      <a:pt x="180" y="507"/>
                      <a:pt x="180" y="507"/>
                      <a:pt x="180" y="507"/>
                    </a:cubicBezTo>
                    <a:cubicBezTo>
                      <a:pt x="260" y="499"/>
                      <a:pt x="332" y="454"/>
                      <a:pt x="373" y="385"/>
                    </a:cubicBezTo>
                    <a:cubicBezTo>
                      <a:pt x="373" y="386"/>
                      <a:pt x="373" y="386"/>
                      <a:pt x="373" y="386"/>
                    </a:cubicBezTo>
                    <a:cubicBezTo>
                      <a:pt x="332" y="454"/>
                      <a:pt x="260" y="500"/>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59" name="Google Shape;1659;p64"/>
              <p:cNvSpPr/>
              <p:nvPr/>
            </p:nvSpPr>
            <p:spPr>
              <a:xfrm>
                <a:off x="6318" y="2506"/>
                <a:ext cx="177" cy="190"/>
              </a:xfrm>
              <a:custGeom>
                <a:avLst/>
                <a:gdLst/>
                <a:ahLst/>
                <a:cxnLst/>
                <a:rect l="l" t="t" r="r" b="b"/>
                <a:pathLst>
                  <a:path w="473"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8" y="0"/>
                      <a:pt x="255" y="0"/>
                    </a:cubicBezTo>
                    <a:cubicBezTo>
                      <a:pt x="267" y="0"/>
                      <a:pt x="278" y="1"/>
                      <a:pt x="290" y="2"/>
                    </a:cubicBezTo>
                    <a:cubicBezTo>
                      <a:pt x="292" y="2"/>
                      <a:pt x="293" y="3"/>
                      <a:pt x="295" y="3"/>
                    </a:cubicBezTo>
                    <a:cubicBezTo>
                      <a:pt x="295" y="3"/>
                      <a:pt x="296" y="3"/>
                      <a:pt x="296" y="3"/>
                    </a:cubicBezTo>
                    <a:cubicBezTo>
                      <a:pt x="296" y="3"/>
                      <a:pt x="296" y="3"/>
                      <a:pt x="297" y="3"/>
                    </a:cubicBezTo>
                    <a:cubicBezTo>
                      <a:pt x="297" y="3"/>
                      <a:pt x="297" y="3"/>
                      <a:pt x="297" y="3"/>
                    </a:cubicBezTo>
                    <a:cubicBezTo>
                      <a:pt x="297" y="3"/>
                      <a:pt x="297" y="3"/>
                      <a:pt x="297" y="3"/>
                    </a:cubicBezTo>
                    <a:cubicBezTo>
                      <a:pt x="297" y="3"/>
                      <a:pt x="297" y="3"/>
                      <a:pt x="297" y="3"/>
                    </a:cubicBezTo>
                    <a:cubicBezTo>
                      <a:pt x="362" y="14"/>
                      <a:pt x="416" y="48"/>
                      <a:pt x="454" y="95"/>
                    </a:cubicBezTo>
                    <a:cubicBezTo>
                      <a:pt x="437" y="123"/>
                      <a:pt x="426" y="153"/>
                      <a:pt x="420" y="187"/>
                    </a:cubicBezTo>
                    <a:cubicBezTo>
                      <a:pt x="409" y="260"/>
                      <a:pt x="430" y="331"/>
                      <a:pt x="473" y="385"/>
                    </a:cubicBezTo>
                    <a:cubicBezTo>
                      <a:pt x="432" y="454"/>
                      <a:pt x="360" y="499"/>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0" name="Google Shape;1660;p64"/>
              <p:cNvSpPr/>
              <p:nvPr/>
            </p:nvSpPr>
            <p:spPr>
              <a:xfrm>
                <a:off x="6488" y="2495"/>
                <a:ext cx="166" cy="189"/>
              </a:xfrm>
              <a:custGeom>
                <a:avLst/>
                <a:gdLst/>
                <a:ahLst/>
                <a:cxnLst/>
                <a:rect l="l" t="t" r="r" b="b"/>
                <a:pathLst>
                  <a:path w="444" h="506" extrusionOk="0">
                    <a:moveTo>
                      <a:pt x="256" y="3"/>
                    </a:moveTo>
                    <a:cubicBezTo>
                      <a:pt x="256" y="3"/>
                      <a:pt x="256" y="3"/>
                      <a:pt x="255" y="3"/>
                    </a:cubicBezTo>
                    <a:cubicBezTo>
                      <a:pt x="256" y="3"/>
                      <a:pt x="256" y="3"/>
                      <a:pt x="256" y="3"/>
                    </a:cubicBezTo>
                    <a:moveTo>
                      <a:pt x="258" y="3"/>
                    </a:moveTo>
                    <a:cubicBezTo>
                      <a:pt x="258" y="3"/>
                      <a:pt x="257" y="3"/>
                      <a:pt x="257" y="3"/>
                    </a:cubicBezTo>
                    <a:cubicBezTo>
                      <a:pt x="257" y="3"/>
                      <a:pt x="258" y="3"/>
                      <a:pt x="258" y="3"/>
                    </a:cubicBezTo>
                    <a:moveTo>
                      <a:pt x="259" y="3"/>
                    </a:moveTo>
                    <a:cubicBezTo>
                      <a:pt x="258" y="3"/>
                      <a:pt x="258" y="3"/>
                      <a:pt x="258" y="3"/>
                    </a:cubicBezTo>
                    <a:cubicBezTo>
                      <a:pt x="258" y="3"/>
                      <a:pt x="258" y="3"/>
                      <a:pt x="259" y="3"/>
                    </a:cubicBezTo>
                    <a:moveTo>
                      <a:pt x="260" y="4"/>
                    </a:moveTo>
                    <a:cubicBezTo>
                      <a:pt x="259" y="4"/>
                      <a:pt x="259" y="3"/>
                      <a:pt x="259" y="3"/>
                    </a:cubicBezTo>
                    <a:cubicBezTo>
                      <a:pt x="259" y="3"/>
                      <a:pt x="259" y="4"/>
                      <a:pt x="260" y="4"/>
                    </a:cubicBezTo>
                    <a:moveTo>
                      <a:pt x="261" y="4"/>
                    </a:moveTo>
                    <a:cubicBezTo>
                      <a:pt x="260" y="4"/>
                      <a:pt x="260" y="4"/>
                      <a:pt x="260" y="4"/>
                    </a:cubicBezTo>
                    <a:cubicBezTo>
                      <a:pt x="260" y="4"/>
                      <a:pt x="260" y="4"/>
                      <a:pt x="261" y="4"/>
                    </a:cubicBezTo>
                    <a:moveTo>
                      <a:pt x="0" y="124"/>
                    </a:moveTo>
                    <a:cubicBezTo>
                      <a:pt x="0" y="124"/>
                      <a:pt x="0" y="123"/>
                      <a:pt x="0" y="123"/>
                    </a:cubicBezTo>
                    <a:cubicBezTo>
                      <a:pt x="0" y="123"/>
                      <a:pt x="0" y="123"/>
                      <a:pt x="0" y="123"/>
                    </a:cubicBezTo>
                    <a:cubicBezTo>
                      <a:pt x="45" y="48"/>
                      <a:pt x="127" y="0"/>
                      <a:pt x="218" y="0"/>
                    </a:cubicBezTo>
                    <a:cubicBezTo>
                      <a:pt x="230" y="0"/>
                      <a:pt x="243" y="1"/>
                      <a:pt x="255" y="3"/>
                    </a:cubicBezTo>
                    <a:cubicBezTo>
                      <a:pt x="243" y="1"/>
                      <a:pt x="230" y="0"/>
                      <a:pt x="218" y="0"/>
                    </a:cubicBezTo>
                    <a:cubicBezTo>
                      <a:pt x="127" y="0"/>
                      <a:pt x="45" y="48"/>
                      <a:pt x="0" y="124"/>
                    </a:cubicBezTo>
                    <a:moveTo>
                      <a:pt x="444" y="139"/>
                    </a:moveTo>
                    <a:cubicBezTo>
                      <a:pt x="409" y="70"/>
                      <a:pt x="343" y="18"/>
                      <a:pt x="261" y="4"/>
                    </a:cubicBezTo>
                    <a:cubicBezTo>
                      <a:pt x="343" y="18"/>
                      <a:pt x="409" y="70"/>
                      <a:pt x="444" y="138"/>
                    </a:cubicBezTo>
                    <a:cubicBezTo>
                      <a:pt x="444" y="138"/>
                      <a:pt x="444" y="139"/>
                      <a:pt x="444" y="139"/>
                    </a:cubicBezTo>
                    <a:moveTo>
                      <a:pt x="171" y="505"/>
                    </a:moveTo>
                    <a:cubicBezTo>
                      <a:pt x="109" y="493"/>
                      <a:pt x="56" y="460"/>
                      <a:pt x="19" y="414"/>
                    </a:cubicBezTo>
                    <a:cubicBezTo>
                      <a:pt x="19" y="414"/>
                      <a:pt x="19" y="414"/>
                      <a:pt x="19" y="413"/>
                    </a:cubicBezTo>
                    <a:cubicBezTo>
                      <a:pt x="19" y="413"/>
                      <a:pt x="19" y="413"/>
                      <a:pt x="19" y="413"/>
                    </a:cubicBezTo>
                    <a:cubicBezTo>
                      <a:pt x="56" y="459"/>
                      <a:pt x="109" y="493"/>
                      <a:pt x="171" y="505"/>
                    </a:cubicBezTo>
                    <a:moveTo>
                      <a:pt x="172" y="505"/>
                    </a:moveTo>
                    <a:cubicBezTo>
                      <a:pt x="171" y="505"/>
                      <a:pt x="171" y="505"/>
                      <a:pt x="171" y="505"/>
                    </a:cubicBezTo>
                    <a:cubicBezTo>
                      <a:pt x="171" y="505"/>
                      <a:pt x="171" y="505"/>
                      <a:pt x="172" y="505"/>
                    </a:cubicBezTo>
                    <a:moveTo>
                      <a:pt x="172" y="505"/>
                    </a:moveTo>
                    <a:cubicBezTo>
                      <a:pt x="172" y="505"/>
                      <a:pt x="172" y="505"/>
                      <a:pt x="172" y="505"/>
                    </a:cubicBezTo>
                    <a:cubicBezTo>
                      <a:pt x="172" y="505"/>
                      <a:pt x="172" y="505"/>
                      <a:pt x="172" y="505"/>
                    </a:cubicBezTo>
                    <a:moveTo>
                      <a:pt x="173" y="505"/>
                    </a:moveTo>
                    <a:cubicBezTo>
                      <a:pt x="173" y="505"/>
                      <a:pt x="173" y="505"/>
                      <a:pt x="173" y="505"/>
                    </a:cubicBezTo>
                    <a:cubicBezTo>
                      <a:pt x="173" y="505"/>
                      <a:pt x="173" y="505"/>
                      <a:pt x="173" y="505"/>
                    </a:cubicBezTo>
                    <a:moveTo>
                      <a:pt x="174" y="505"/>
                    </a:moveTo>
                    <a:cubicBezTo>
                      <a:pt x="174" y="505"/>
                      <a:pt x="174" y="505"/>
                      <a:pt x="174" y="505"/>
                    </a:cubicBezTo>
                    <a:cubicBezTo>
                      <a:pt x="174" y="505"/>
                      <a:pt x="174" y="505"/>
                      <a:pt x="174" y="505"/>
                    </a:cubicBezTo>
                    <a:moveTo>
                      <a:pt x="175" y="505"/>
                    </a:moveTo>
                    <a:cubicBezTo>
                      <a:pt x="175" y="505"/>
                      <a:pt x="175" y="505"/>
                      <a:pt x="174" y="505"/>
                    </a:cubicBezTo>
                    <a:cubicBezTo>
                      <a:pt x="175" y="505"/>
                      <a:pt x="175" y="505"/>
                      <a:pt x="175" y="505"/>
                    </a:cubicBezTo>
                    <a:moveTo>
                      <a:pt x="175" y="505"/>
                    </a:moveTo>
                    <a:cubicBezTo>
                      <a:pt x="175" y="505"/>
                      <a:pt x="175" y="505"/>
                      <a:pt x="175" y="505"/>
                    </a:cubicBezTo>
                    <a:cubicBezTo>
                      <a:pt x="175" y="505"/>
                      <a:pt x="175" y="505"/>
                      <a:pt x="175" y="505"/>
                    </a:cubicBezTo>
                    <a:moveTo>
                      <a:pt x="176" y="506"/>
                    </a:moveTo>
                    <a:cubicBezTo>
                      <a:pt x="176" y="506"/>
                      <a:pt x="176" y="506"/>
                      <a:pt x="176" y="506"/>
                    </a:cubicBezTo>
                    <a:cubicBezTo>
                      <a:pt x="176" y="506"/>
                      <a:pt x="176" y="506"/>
                      <a:pt x="176" y="506"/>
                    </a:cubicBezTo>
                    <a:moveTo>
                      <a:pt x="177" y="506"/>
                    </a:moveTo>
                    <a:cubicBezTo>
                      <a:pt x="177" y="506"/>
                      <a:pt x="177" y="506"/>
                      <a:pt x="177" y="506"/>
                    </a:cubicBezTo>
                    <a:moveTo>
                      <a:pt x="182" y="506"/>
                    </a:moveTo>
                    <a:cubicBezTo>
                      <a:pt x="180" y="506"/>
                      <a:pt x="179" y="506"/>
                      <a:pt x="178" y="506"/>
                    </a:cubicBezTo>
                    <a:cubicBezTo>
                      <a:pt x="182" y="506"/>
                      <a:pt x="182" y="506"/>
                      <a:pt x="182" y="506"/>
                    </a:cubicBezTo>
                    <a:cubicBezTo>
                      <a:pt x="182" y="506"/>
                      <a:pt x="182" y="506"/>
                      <a:pt x="182"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1" name="Google Shape;1661;p64"/>
              <p:cNvSpPr/>
              <p:nvPr/>
            </p:nvSpPr>
            <p:spPr>
              <a:xfrm>
                <a:off x="6471" y="2495"/>
                <a:ext cx="184" cy="189"/>
              </a:xfrm>
              <a:custGeom>
                <a:avLst/>
                <a:gdLst/>
                <a:ahLst/>
                <a:cxnLst/>
                <a:rect l="l" t="t" r="r" b="b"/>
                <a:pathLst>
                  <a:path w="491" h="506" extrusionOk="0">
                    <a:moveTo>
                      <a:pt x="227" y="506"/>
                    </a:moveTo>
                    <a:cubicBezTo>
                      <a:pt x="223" y="506"/>
                      <a:pt x="223" y="506"/>
                      <a:pt x="223" y="506"/>
                    </a:cubicBezTo>
                    <a:cubicBezTo>
                      <a:pt x="223" y="506"/>
                      <a:pt x="222" y="506"/>
                      <a:pt x="222" y="506"/>
                    </a:cubicBezTo>
                    <a:cubicBezTo>
                      <a:pt x="222" y="506"/>
                      <a:pt x="221" y="506"/>
                      <a:pt x="221" y="506"/>
                    </a:cubicBezTo>
                    <a:cubicBezTo>
                      <a:pt x="221" y="506"/>
                      <a:pt x="221" y="506"/>
                      <a:pt x="221" y="506"/>
                    </a:cubicBezTo>
                    <a:cubicBezTo>
                      <a:pt x="221" y="506"/>
                      <a:pt x="221" y="505"/>
                      <a:pt x="220" y="505"/>
                    </a:cubicBezTo>
                    <a:cubicBezTo>
                      <a:pt x="220" y="505"/>
                      <a:pt x="220" y="505"/>
                      <a:pt x="220" y="505"/>
                    </a:cubicBezTo>
                    <a:cubicBezTo>
                      <a:pt x="220" y="505"/>
                      <a:pt x="220" y="505"/>
                      <a:pt x="220" y="505"/>
                    </a:cubicBezTo>
                    <a:cubicBezTo>
                      <a:pt x="220" y="505"/>
                      <a:pt x="220" y="505"/>
                      <a:pt x="219" y="505"/>
                    </a:cubicBezTo>
                    <a:cubicBezTo>
                      <a:pt x="219" y="505"/>
                      <a:pt x="219" y="505"/>
                      <a:pt x="219" y="505"/>
                    </a:cubicBezTo>
                    <a:cubicBezTo>
                      <a:pt x="219" y="505"/>
                      <a:pt x="219" y="505"/>
                      <a:pt x="219" y="505"/>
                    </a:cubicBezTo>
                    <a:cubicBezTo>
                      <a:pt x="218" y="505"/>
                      <a:pt x="218" y="505"/>
                      <a:pt x="218" y="505"/>
                    </a:cubicBezTo>
                    <a:cubicBezTo>
                      <a:pt x="218" y="505"/>
                      <a:pt x="218" y="505"/>
                      <a:pt x="218" y="505"/>
                    </a:cubicBezTo>
                    <a:cubicBezTo>
                      <a:pt x="218" y="505"/>
                      <a:pt x="218" y="505"/>
                      <a:pt x="217" y="505"/>
                    </a:cubicBezTo>
                    <a:cubicBezTo>
                      <a:pt x="217" y="505"/>
                      <a:pt x="217" y="505"/>
                      <a:pt x="217" y="505"/>
                    </a:cubicBezTo>
                    <a:cubicBezTo>
                      <a:pt x="217" y="505"/>
                      <a:pt x="217" y="505"/>
                      <a:pt x="217" y="505"/>
                    </a:cubicBezTo>
                    <a:cubicBezTo>
                      <a:pt x="216" y="505"/>
                      <a:pt x="216" y="505"/>
                      <a:pt x="216" y="505"/>
                    </a:cubicBezTo>
                    <a:cubicBezTo>
                      <a:pt x="154" y="493"/>
                      <a:pt x="101" y="459"/>
                      <a:pt x="64" y="413"/>
                    </a:cubicBezTo>
                    <a:cubicBezTo>
                      <a:pt x="64" y="413"/>
                      <a:pt x="64" y="413"/>
                      <a:pt x="64" y="413"/>
                    </a:cubicBezTo>
                    <a:cubicBezTo>
                      <a:pt x="21" y="359"/>
                      <a:pt x="0" y="288"/>
                      <a:pt x="11" y="215"/>
                    </a:cubicBezTo>
                    <a:cubicBezTo>
                      <a:pt x="17" y="181"/>
                      <a:pt x="28" y="151"/>
                      <a:pt x="45" y="123"/>
                    </a:cubicBezTo>
                    <a:cubicBezTo>
                      <a:pt x="45" y="124"/>
                      <a:pt x="45" y="124"/>
                      <a:pt x="45" y="124"/>
                    </a:cubicBezTo>
                    <a:cubicBezTo>
                      <a:pt x="90" y="48"/>
                      <a:pt x="172" y="0"/>
                      <a:pt x="263" y="0"/>
                    </a:cubicBezTo>
                    <a:cubicBezTo>
                      <a:pt x="275" y="0"/>
                      <a:pt x="288" y="1"/>
                      <a:pt x="300" y="3"/>
                    </a:cubicBezTo>
                    <a:cubicBezTo>
                      <a:pt x="300" y="3"/>
                      <a:pt x="300" y="3"/>
                      <a:pt x="300" y="3"/>
                    </a:cubicBezTo>
                    <a:cubicBezTo>
                      <a:pt x="301" y="3"/>
                      <a:pt x="301" y="3"/>
                      <a:pt x="301" y="3"/>
                    </a:cubicBezTo>
                    <a:cubicBezTo>
                      <a:pt x="301" y="3"/>
                      <a:pt x="302" y="3"/>
                      <a:pt x="302" y="3"/>
                    </a:cubicBezTo>
                    <a:cubicBezTo>
                      <a:pt x="302" y="3"/>
                      <a:pt x="303" y="3"/>
                      <a:pt x="303" y="3"/>
                    </a:cubicBezTo>
                    <a:cubicBezTo>
                      <a:pt x="303" y="3"/>
                      <a:pt x="303" y="3"/>
                      <a:pt x="304" y="3"/>
                    </a:cubicBezTo>
                    <a:cubicBezTo>
                      <a:pt x="304" y="3"/>
                      <a:pt x="304" y="3"/>
                      <a:pt x="304" y="3"/>
                    </a:cubicBezTo>
                    <a:cubicBezTo>
                      <a:pt x="304" y="3"/>
                      <a:pt x="304" y="3"/>
                      <a:pt x="305" y="4"/>
                    </a:cubicBezTo>
                    <a:cubicBezTo>
                      <a:pt x="305" y="4"/>
                      <a:pt x="305" y="4"/>
                      <a:pt x="305" y="4"/>
                    </a:cubicBezTo>
                    <a:cubicBezTo>
                      <a:pt x="305" y="4"/>
                      <a:pt x="305" y="4"/>
                      <a:pt x="306" y="4"/>
                    </a:cubicBezTo>
                    <a:cubicBezTo>
                      <a:pt x="306" y="4"/>
                      <a:pt x="306" y="4"/>
                      <a:pt x="306" y="4"/>
                    </a:cubicBezTo>
                    <a:cubicBezTo>
                      <a:pt x="388" y="18"/>
                      <a:pt x="454" y="70"/>
                      <a:pt x="489" y="139"/>
                    </a:cubicBezTo>
                    <a:cubicBezTo>
                      <a:pt x="485" y="150"/>
                      <a:pt x="483" y="162"/>
                      <a:pt x="481" y="175"/>
                    </a:cubicBezTo>
                    <a:cubicBezTo>
                      <a:pt x="474" y="217"/>
                      <a:pt x="478" y="258"/>
                      <a:pt x="491" y="296"/>
                    </a:cubicBezTo>
                    <a:cubicBezTo>
                      <a:pt x="486" y="296"/>
                      <a:pt x="482" y="296"/>
                      <a:pt x="477" y="296"/>
                    </a:cubicBezTo>
                    <a:cubicBezTo>
                      <a:pt x="356" y="296"/>
                      <a:pt x="248" y="383"/>
                      <a:pt x="227"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2" name="Google Shape;1662;p64"/>
              <p:cNvSpPr/>
              <p:nvPr/>
            </p:nvSpPr>
            <p:spPr>
              <a:xfrm>
                <a:off x="6554" y="2684"/>
                <a:ext cx="185" cy="112"/>
              </a:xfrm>
              <a:custGeom>
                <a:avLst/>
                <a:gdLst/>
                <a:ahLst/>
                <a:cxnLst/>
                <a:rect l="l" t="t" r="r" b="b"/>
                <a:pathLst>
                  <a:path w="494" h="299" extrusionOk="0">
                    <a:moveTo>
                      <a:pt x="3" y="4"/>
                    </a:moveTo>
                    <a:cubicBezTo>
                      <a:pt x="3" y="3"/>
                      <a:pt x="4" y="2"/>
                      <a:pt x="4" y="0"/>
                    </a:cubicBezTo>
                    <a:cubicBezTo>
                      <a:pt x="4" y="0"/>
                      <a:pt x="4" y="0"/>
                      <a:pt x="4" y="0"/>
                    </a:cubicBezTo>
                    <a:cubicBezTo>
                      <a:pt x="4" y="0"/>
                      <a:pt x="4" y="0"/>
                      <a:pt x="4" y="0"/>
                    </a:cubicBezTo>
                    <a:cubicBezTo>
                      <a:pt x="3" y="4"/>
                      <a:pt x="3" y="4"/>
                      <a:pt x="3" y="4"/>
                    </a:cubicBezTo>
                    <a:moveTo>
                      <a:pt x="255" y="299"/>
                    </a:moveTo>
                    <a:cubicBezTo>
                      <a:pt x="241" y="299"/>
                      <a:pt x="228" y="298"/>
                      <a:pt x="214" y="296"/>
                    </a:cubicBezTo>
                    <a:cubicBezTo>
                      <a:pt x="89" y="276"/>
                      <a:pt x="0" y="168"/>
                      <a:pt x="0" y="45"/>
                    </a:cubicBezTo>
                    <a:cubicBezTo>
                      <a:pt x="0" y="168"/>
                      <a:pt x="89" y="276"/>
                      <a:pt x="214" y="296"/>
                    </a:cubicBezTo>
                    <a:cubicBezTo>
                      <a:pt x="228" y="298"/>
                      <a:pt x="241" y="299"/>
                      <a:pt x="255" y="299"/>
                    </a:cubicBezTo>
                    <a:cubicBezTo>
                      <a:pt x="362" y="299"/>
                      <a:pt x="458" y="231"/>
                      <a:pt x="494" y="130"/>
                    </a:cubicBezTo>
                    <a:cubicBezTo>
                      <a:pt x="494" y="130"/>
                      <a:pt x="494" y="130"/>
                      <a:pt x="494" y="130"/>
                    </a:cubicBezTo>
                    <a:cubicBezTo>
                      <a:pt x="458" y="231"/>
                      <a:pt x="362" y="299"/>
                      <a:pt x="255" y="29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3" name="Google Shape;1663;p64"/>
              <p:cNvSpPr/>
              <p:nvPr/>
            </p:nvSpPr>
            <p:spPr>
              <a:xfrm>
                <a:off x="6554" y="2606"/>
                <a:ext cx="185" cy="190"/>
              </a:xfrm>
              <a:custGeom>
                <a:avLst/>
                <a:gdLst/>
                <a:ahLst/>
                <a:cxnLst/>
                <a:rect l="l" t="t" r="r" b="b"/>
                <a:pathLst>
                  <a:path w="494" h="509" extrusionOk="0">
                    <a:moveTo>
                      <a:pt x="255" y="509"/>
                    </a:moveTo>
                    <a:cubicBezTo>
                      <a:pt x="241" y="509"/>
                      <a:pt x="228" y="508"/>
                      <a:pt x="214" y="506"/>
                    </a:cubicBezTo>
                    <a:cubicBezTo>
                      <a:pt x="89" y="486"/>
                      <a:pt x="0" y="378"/>
                      <a:pt x="0" y="255"/>
                    </a:cubicBezTo>
                    <a:cubicBezTo>
                      <a:pt x="0" y="241"/>
                      <a:pt x="1" y="228"/>
                      <a:pt x="3" y="214"/>
                    </a:cubicBezTo>
                    <a:cubicBezTo>
                      <a:pt x="4" y="210"/>
                      <a:pt x="4" y="210"/>
                      <a:pt x="4" y="210"/>
                    </a:cubicBezTo>
                    <a:cubicBezTo>
                      <a:pt x="4" y="210"/>
                      <a:pt x="4" y="210"/>
                      <a:pt x="4" y="210"/>
                    </a:cubicBezTo>
                    <a:cubicBezTo>
                      <a:pt x="25" y="87"/>
                      <a:pt x="133" y="0"/>
                      <a:pt x="254" y="0"/>
                    </a:cubicBezTo>
                    <a:cubicBezTo>
                      <a:pt x="259" y="0"/>
                      <a:pt x="263" y="0"/>
                      <a:pt x="268" y="0"/>
                    </a:cubicBezTo>
                    <a:cubicBezTo>
                      <a:pt x="297" y="86"/>
                      <a:pt x="371" y="154"/>
                      <a:pt x="467" y="170"/>
                    </a:cubicBezTo>
                    <a:cubicBezTo>
                      <a:pt x="467" y="172"/>
                      <a:pt x="466" y="175"/>
                      <a:pt x="466" y="177"/>
                    </a:cubicBezTo>
                    <a:cubicBezTo>
                      <a:pt x="456" y="235"/>
                      <a:pt x="468" y="292"/>
                      <a:pt x="494" y="340"/>
                    </a:cubicBezTo>
                    <a:cubicBezTo>
                      <a:pt x="458" y="441"/>
                      <a:pt x="362"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4" name="Google Shape;1664;p64"/>
              <p:cNvSpPr/>
              <p:nvPr/>
            </p:nvSpPr>
            <p:spPr>
              <a:xfrm>
                <a:off x="6739" y="2733"/>
                <a:ext cx="84" cy="49"/>
              </a:xfrm>
              <a:custGeom>
                <a:avLst/>
                <a:gdLst/>
                <a:ahLst/>
                <a:cxnLst/>
                <a:rect l="l" t="t" r="r" b="b"/>
                <a:pathLst>
                  <a:path w="223" h="132" extrusionOk="0">
                    <a:moveTo>
                      <a:pt x="175" y="127"/>
                    </a:moveTo>
                    <a:cubicBezTo>
                      <a:pt x="98" y="112"/>
                      <a:pt x="35" y="64"/>
                      <a:pt x="0" y="0"/>
                    </a:cubicBezTo>
                    <a:cubicBezTo>
                      <a:pt x="0" y="0"/>
                      <a:pt x="0" y="0"/>
                      <a:pt x="0" y="0"/>
                    </a:cubicBezTo>
                    <a:cubicBezTo>
                      <a:pt x="0" y="0"/>
                      <a:pt x="0" y="0"/>
                      <a:pt x="0" y="0"/>
                    </a:cubicBezTo>
                    <a:cubicBezTo>
                      <a:pt x="35" y="64"/>
                      <a:pt x="98" y="112"/>
                      <a:pt x="175" y="127"/>
                    </a:cubicBezTo>
                    <a:moveTo>
                      <a:pt x="175" y="127"/>
                    </a:moveTo>
                    <a:cubicBezTo>
                      <a:pt x="175" y="127"/>
                      <a:pt x="175" y="127"/>
                      <a:pt x="175" y="127"/>
                    </a:cubicBezTo>
                    <a:cubicBezTo>
                      <a:pt x="175" y="127"/>
                      <a:pt x="175" y="127"/>
                      <a:pt x="175" y="127"/>
                    </a:cubicBezTo>
                    <a:moveTo>
                      <a:pt x="176" y="127"/>
                    </a:moveTo>
                    <a:cubicBezTo>
                      <a:pt x="176" y="127"/>
                      <a:pt x="176" y="127"/>
                      <a:pt x="175" y="127"/>
                    </a:cubicBezTo>
                    <a:cubicBezTo>
                      <a:pt x="176" y="127"/>
                      <a:pt x="176" y="127"/>
                      <a:pt x="176" y="127"/>
                    </a:cubicBezTo>
                    <a:moveTo>
                      <a:pt x="178" y="128"/>
                    </a:moveTo>
                    <a:cubicBezTo>
                      <a:pt x="178" y="128"/>
                      <a:pt x="177" y="128"/>
                      <a:pt x="176" y="127"/>
                    </a:cubicBezTo>
                    <a:cubicBezTo>
                      <a:pt x="177" y="128"/>
                      <a:pt x="178" y="128"/>
                      <a:pt x="178" y="128"/>
                    </a:cubicBezTo>
                    <a:moveTo>
                      <a:pt x="179" y="128"/>
                    </a:moveTo>
                    <a:cubicBezTo>
                      <a:pt x="179" y="128"/>
                      <a:pt x="179" y="128"/>
                      <a:pt x="179" y="128"/>
                    </a:cubicBezTo>
                    <a:cubicBezTo>
                      <a:pt x="179" y="128"/>
                      <a:pt x="179" y="128"/>
                      <a:pt x="179" y="128"/>
                    </a:cubicBezTo>
                    <a:moveTo>
                      <a:pt x="180" y="128"/>
                    </a:moveTo>
                    <a:cubicBezTo>
                      <a:pt x="180" y="128"/>
                      <a:pt x="180" y="128"/>
                      <a:pt x="179" y="128"/>
                    </a:cubicBezTo>
                    <a:cubicBezTo>
                      <a:pt x="180" y="128"/>
                      <a:pt x="180" y="128"/>
                      <a:pt x="180" y="128"/>
                    </a:cubicBezTo>
                    <a:moveTo>
                      <a:pt x="181" y="128"/>
                    </a:moveTo>
                    <a:cubicBezTo>
                      <a:pt x="181" y="128"/>
                      <a:pt x="181" y="128"/>
                      <a:pt x="180" y="128"/>
                    </a:cubicBezTo>
                    <a:cubicBezTo>
                      <a:pt x="181" y="128"/>
                      <a:pt x="181" y="128"/>
                      <a:pt x="181" y="128"/>
                    </a:cubicBezTo>
                    <a:moveTo>
                      <a:pt x="182" y="128"/>
                    </a:moveTo>
                    <a:cubicBezTo>
                      <a:pt x="182" y="128"/>
                      <a:pt x="181" y="128"/>
                      <a:pt x="181" y="128"/>
                    </a:cubicBezTo>
                    <a:cubicBezTo>
                      <a:pt x="181" y="128"/>
                      <a:pt x="182" y="128"/>
                      <a:pt x="182" y="128"/>
                    </a:cubicBezTo>
                    <a:moveTo>
                      <a:pt x="223" y="132"/>
                    </a:moveTo>
                    <a:cubicBezTo>
                      <a:pt x="210" y="132"/>
                      <a:pt x="196" y="131"/>
                      <a:pt x="183" y="129"/>
                    </a:cubicBezTo>
                    <a:cubicBezTo>
                      <a:pt x="183" y="129"/>
                      <a:pt x="182" y="128"/>
                      <a:pt x="182" y="128"/>
                    </a:cubicBezTo>
                    <a:cubicBezTo>
                      <a:pt x="182" y="128"/>
                      <a:pt x="183" y="129"/>
                      <a:pt x="183" y="129"/>
                    </a:cubicBezTo>
                    <a:cubicBezTo>
                      <a:pt x="196" y="131"/>
                      <a:pt x="210" y="132"/>
                      <a:pt x="223" y="132"/>
                    </a:cubicBezTo>
                    <a:moveTo>
                      <a:pt x="223" y="132"/>
                    </a:moveTo>
                    <a:cubicBezTo>
                      <a:pt x="223" y="132"/>
                      <a:pt x="223" y="132"/>
                      <a:pt x="223" y="132"/>
                    </a:cubicBezTo>
                    <a:cubicBezTo>
                      <a:pt x="223" y="132"/>
                      <a:pt x="223" y="132"/>
                      <a:pt x="223" y="132"/>
                    </a:cubicBezTo>
                    <a:cubicBezTo>
                      <a:pt x="223" y="132"/>
                      <a:pt x="223" y="132"/>
                      <a:pt x="223" y="13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5" name="Google Shape;1665;p64"/>
              <p:cNvSpPr/>
              <p:nvPr/>
            </p:nvSpPr>
            <p:spPr>
              <a:xfrm>
                <a:off x="6900" y="2632"/>
                <a:ext cx="16" cy="72"/>
              </a:xfrm>
              <a:custGeom>
                <a:avLst/>
                <a:gdLst/>
                <a:ahLst/>
                <a:cxnLst/>
                <a:rect l="l" t="t" r="r" b="b"/>
                <a:pathLst>
                  <a:path w="44" h="192" extrusionOk="0">
                    <a:moveTo>
                      <a:pt x="12" y="18"/>
                    </a:moveTo>
                    <a:cubicBezTo>
                      <a:pt x="8" y="12"/>
                      <a:pt x="5" y="6"/>
                      <a:pt x="0" y="0"/>
                    </a:cubicBezTo>
                    <a:cubicBezTo>
                      <a:pt x="1" y="0"/>
                      <a:pt x="1" y="0"/>
                      <a:pt x="1" y="0"/>
                    </a:cubicBezTo>
                    <a:cubicBezTo>
                      <a:pt x="5" y="6"/>
                      <a:pt x="9" y="12"/>
                      <a:pt x="12" y="18"/>
                    </a:cubicBezTo>
                    <a:moveTo>
                      <a:pt x="44" y="191"/>
                    </a:moveTo>
                    <a:cubicBezTo>
                      <a:pt x="44" y="190"/>
                      <a:pt x="44" y="190"/>
                      <a:pt x="44" y="190"/>
                    </a:cubicBezTo>
                    <a:cubicBezTo>
                      <a:pt x="44" y="190"/>
                      <a:pt x="44" y="190"/>
                      <a:pt x="44" y="191"/>
                    </a:cubicBezTo>
                    <a:moveTo>
                      <a:pt x="43" y="192"/>
                    </a:moveTo>
                    <a:cubicBezTo>
                      <a:pt x="43" y="192"/>
                      <a:pt x="43" y="192"/>
                      <a:pt x="43" y="192"/>
                    </a:cubicBezTo>
                    <a:cubicBezTo>
                      <a:pt x="43" y="192"/>
                      <a:pt x="43" y="192"/>
                      <a:pt x="43" y="19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6" name="Google Shape;1666;p64"/>
              <p:cNvSpPr/>
              <p:nvPr/>
            </p:nvSpPr>
            <p:spPr>
              <a:xfrm>
                <a:off x="6838" y="2593"/>
                <a:ext cx="2" cy="0"/>
              </a:xfrm>
              <a:custGeom>
                <a:avLst/>
                <a:gdLst/>
                <a:ahLst/>
                <a:cxnLst/>
                <a:rect l="l" t="t" r="r" b="b"/>
                <a:pathLst>
                  <a:path w="5" h="1" extrusionOk="0">
                    <a:moveTo>
                      <a:pt x="5" y="0"/>
                    </a:moveTo>
                    <a:cubicBezTo>
                      <a:pt x="3" y="0"/>
                      <a:pt x="2" y="0"/>
                      <a:pt x="0" y="0"/>
                    </a:cubicBezTo>
                    <a:cubicBezTo>
                      <a:pt x="0" y="0"/>
                      <a:pt x="0" y="0"/>
                      <a:pt x="0" y="0"/>
                    </a:cubicBezTo>
                    <a:cubicBezTo>
                      <a:pt x="2" y="0"/>
                      <a:pt x="3" y="0"/>
                      <a:pt x="5" y="0"/>
                    </a:cubicBezTo>
                    <a:cubicBezTo>
                      <a:pt x="5" y="0"/>
                      <a:pt x="5" y="0"/>
                      <a:pt x="5" y="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7" name="Google Shape;1667;p64"/>
              <p:cNvSpPr/>
              <p:nvPr/>
            </p:nvSpPr>
            <p:spPr>
              <a:xfrm>
                <a:off x="6725" y="2593"/>
                <a:ext cx="191" cy="189"/>
              </a:xfrm>
              <a:custGeom>
                <a:avLst/>
                <a:gdLst/>
                <a:ahLst/>
                <a:cxnLst/>
                <a:rect l="l" t="t" r="r" b="b"/>
                <a:pathLst>
                  <a:path w="512" h="506" extrusionOk="0">
                    <a:moveTo>
                      <a:pt x="480" y="122"/>
                    </a:moveTo>
                    <a:cubicBezTo>
                      <a:pt x="480" y="122"/>
                      <a:pt x="480" y="122"/>
                      <a:pt x="480" y="122"/>
                    </a:cubicBezTo>
                    <a:moveTo>
                      <a:pt x="261" y="506"/>
                    </a:moveTo>
                    <a:cubicBezTo>
                      <a:pt x="261" y="506"/>
                      <a:pt x="261" y="506"/>
                      <a:pt x="261" y="506"/>
                    </a:cubicBezTo>
                    <a:cubicBezTo>
                      <a:pt x="248" y="506"/>
                      <a:pt x="234" y="505"/>
                      <a:pt x="221" y="503"/>
                    </a:cubicBezTo>
                    <a:cubicBezTo>
                      <a:pt x="221" y="503"/>
                      <a:pt x="220" y="502"/>
                      <a:pt x="220" y="502"/>
                    </a:cubicBezTo>
                    <a:cubicBezTo>
                      <a:pt x="220" y="502"/>
                      <a:pt x="220" y="502"/>
                      <a:pt x="220" y="502"/>
                    </a:cubicBezTo>
                    <a:cubicBezTo>
                      <a:pt x="220" y="502"/>
                      <a:pt x="219" y="502"/>
                      <a:pt x="219" y="502"/>
                    </a:cubicBezTo>
                    <a:cubicBezTo>
                      <a:pt x="219" y="502"/>
                      <a:pt x="219" y="502"/>
                      <a:pt x="219" y="502"/>
                    </a:cubicBezTo>
                    <a:cubicBezTo>
                      <a:pt x="219" y="502"/>
                      <a:pt x="219" y="502"/>
                      <a:pt x="218" y="502"/>
                    </a:cubicBezTo>
                    <a:cubicBezTo>
                      <a:pt x="218" y="502"/>
                      <a:pt x="218" y="502"/>
                      <a:pt x="218" y="502"/>
                    </a:cubicBezTo>
                    <a:cubicBezTo>
                      <a:pt x="218" y="502"/>
                      <a:pt x="218" y="502"/>
                      <a:pt x="217" y="502"/>
                    </a:cubicBezTo>
                    <a:cubicBezTo>
                      <a:pt x="217" y="502"/>
                      <a:pt x="217" y="502"/>
                      <a:pt x="217" y="502"/>
                    </a:cubicBezTo>
                    <a:cubicBezTo>
                      <a:pt x="217" y="502"/>
                      <a:pt x="217" y="502"/>
                      <a:pt x="217" y="502"/>
                    </a:cubicBezTo>
                    <a:cubicBezTo>
                      <a:pt x="216" y="502"/>
                      <a:pt x="216" y="502"/>
                      <a:pt x="216" y="502"/>
                    </a:cubicBezTo>
                    <a:cubicBezTo>
                      <a:pt x="216" y="502"/>
                      <a:pt x="215" y="502"/>
                      <a:pt x="214" y="501"/>
                    </a:cubicBezTo>
                    <a:cubicBezTo>
                      <a:pt x="214" y="501"/>
                      <a:pt x="214" y="501"/>
                      <a:pt x="213" y="501"/>
                    </a:cubicBezTo>
                    <a:cubicBezTo>
                      <a:pt x="213" y="501"/>
                      <a:pt x="213" y="501"/>
                      <a:pt x="213" y="501"/>
                    </a:cubicBezTo>
                    <a:cubicBezTo>
                      <a:pt x="213" y="501"/>
                      <a:pt x="213" y="501"/>
                      <a:pt x="213" y="501"/>
                    </a:cubicBezTo>
                    <a:cubicBezTo>
                      <a:pt x="136" y="486"/>
                      <a:pt x="73" y="438"/>
                      <a:pt x="38" y="374"/>
                    </a:cubicBezTo>
                    <a:cubicBezTo>
                      <a:pt x="38" y="374"/>
                      <a:pt x="38" y="374"/>
                      <a:pt x="38" y="374"/>
                    </a:cubicBezTo>
                    <a:cubicBezTo>
                      <a:pt x="12" y="326"/>
                      <a:pt x="0" y="269"/>
                      <a:pt x="10" y="211"/>
                    </a:cubicBezTo>
                    <a:cubicBezTo>
                      <a:pt x="10" y="209"/>
                      <a:pt x="11" y="206"/>
                      <a:pt x="11" y="204"/>
                    </a:cubicBezTo>
                    <a:cubicBezTo>
                      <a:pt x="12" y="204"/>
                      <a:pt x="12" y="204"/>
                      <a:pt x="13" y="204"/>
                    </a:cubicBezTo>
                    <a:cubicBezTo>
                      <a:pt x="27" y="206"/>
                      <a:pt x="40" y="207"/>
                      <a:pt x="53" y="207"/>
                    </a:cubicBezTo>
                    <a:cubicBezTo>
                      <a:pt x="174" y="207"/>
                      <a:pt x="280" y="122"/>
                      <a:pt x="303" y="0"/>
                    </a:cubicBezTo>
                    <a:cubicBezTo>
                      <a:pt x="305" y="1"/>
                      <a:pt x="306" y="1"/>
                      <a:pt x="308" y="1"/>
                    </a:cubicBezTo>
                    <a:cubicBezTo>
                      <a:pt x="345" y="53"/>
                      <a:pt x="401" y="92"/>
                      <a:pt x="468" y="104"/>
                    </a:cubicBezTo>
                    <a:cubicBezTo>
                      <a:pt x="473" y="110"/>
                      <a:pt x="476" y="116"/>
                      <a:pt x="480" y="122"/>
                    </a:cubicBezTo>
                    <a:cubicBezTo>
                      <a:pt x="470" y="183"/>
                      <a:pt x="483" y="242"/>
                      <a:pt x="512" y="291"/>
                    </a:cubicBezTo>
                    <a:cubicBezTo>
                      <a:pt x="512" y="292"/>
                      <a:pt x="512" y="293"/>
                      <a:pt x="512" y="294"/>
                    </a:cubicBezTo>
                    <a:cubicBezTo>
                      <a:pt x="512" y="294"/>
                      <a:pt x="512" y="294"/>
                      <a:pt x="512" y="295"/>
                    </a:cubicBezTo>
                    <a:cubicBezTo>
                      <a:pt x="512" y="295"/>
                      <a:pt x="511" y="296"/>
                      <a:pt x="511" y="296"/>
                    </a:cubicBezTo>
                    <a:cubicBezTo>
                      <a:pt x="511" y="296"/>
                      <a:pt x="511" y="296"/>
                      <a:pt x="511" y="296"/>
                    </a:cubicBezTo>
                    <a:cubicBezTo>
                      <a:pt x="489" y="419"/>
                      <a:pt x="383" y="506"/>
                      <a:pt x="261" y="506"/>
                    </a:cubicBezTo>
                    <a:cubicBezTo>
                      <a:pt x="261" y="506"/>
                      <a:pt x="261" y="506"/>
                      <a:pt x="261"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8" name="Google Shape;1668;p64"/>
              <p:cNvSpPr/>
              <p:nvPr/>
            </p:nvSpPr>
            <p:spPr>
              <a:xfrm>
                <a:off x="6974" y="2679"/>
                <a:ext cx="116" cy="70"/>
              </a:xfrm>
              <a:custGeom>
                <a:avLst/>
                <a:gdLst/>
                <a:ahLst/>
                <a:cxnLst/>
                <a:rect l="l" t="t" r="r" b="b"/>
                <a:pathLst>
                  <a:path w="310" h="186" extrusionOk="0">
                    <a:moveTo>
                      <a:pt x="0" y="178"/>
                    </a:moveTo>
                    <a:cubicBezTo>
                      <a:pt x="0" y="178"/>
                      <a:pt x="0" y="178"/>
                      <a:pt x="0" y="178"/>
                    </a:cubicBezTo>
                    <a:cubicBezTo>
                      <a:pt x="0" y="178"/>
                      <a:pt x="0" y="178"/>
                      <a:pt x="0" y="178"/>
                    </a:cubicBezTo>
                    <a:moveTo>
                      <a:pt x="1" y="178"/>
                    </a:moveTo>
                    <a:cubicBezTo>
                      <a:pt x="1" y="178"/>
                      <a:pt x="1" y="178"/>
                      <a:pt x="0" y="178"/>
                    </a:cubicBezTo>
                    <a:cubicBezTo>
                      <a:pt x="1" y="178"/>
                      <a:pt x="1" y="178"/>
                      <a:pt x="1" y="178"/>
                    </a:cubicBezTo>
                    <a:moveTo>
                      <a:pt x="6" y="179"/>
                    </a:moveTo>
                    <a:cubicBezTo>
                      <a:pt x="4" y="179"/>
                      <a:pt x="3" y="179"/>
                      <a:pt x="1" y="178"/>
                    </a:cubicBezTo>
                    <a:cubicBezTo>
                      <a:pt x="3" y="179"/>
                      <a:pt x="4" y="179"/>
                      <a:pt x="6" y="179"/>
                    </a:cubicBezTo>
                    <a:moveTo>
                      <a:pt x="7" y="179"/>
                    </a:moveTo>
                    <a:cubicBezTo>
                      <a:pt x="6" y="179"/>
                      <a:pt x="6" y="179"/>
                      <a:pt x="6" y="179"/>
                    </a:cubicBezTo>
                    <a:cubicBezTo>
                      <a:pt x="6" y="179"/>
                      <a:pt x="6" y="179"/>
                      <a:pt x="7" y="179"/>
                    </a:cubicBezTo>
                    <a:moveTo>
                      <a:pt x="7" y="180"/>
                    </a:moveTo>
                    <a:cubicBezTo>
                      <a:pt x="7" y="180"/>
                      <a:pt x="7" y="180"/>
                      <a:pt x="7" y="180"/>
                    </a:cubicBezTo>
                    <a:cubicBezTo>
                      <a:pt x="7" y="180"/>
                      <a:pt x="7" y="180"/>
                      <a:pt x="7" y="180"/>
                    </a:cubicBezTo>
                    <a:moveTo>
                      <a:pt x="8" y="180"/>
                    </a:moveTo>
                    <a:cubicBezTo>
                      <a:pt x="8" y="180"/>
                      <a:pt x="8" y="180"/>
                      <a:pt x="7" y="180"/>
                    </a:cubicBezTo>
                    <a:cubicBezTo>
                      <a:pt x="8" y="180"/>
                      <a:pt x="8" y="180"/>
                      <a:pt x="8" y="180"/>
                    </a:cubicBezTo>
                    <a:moveTo>
                      <a:pt x="9" y="180"/>
                    </a:moveTo>
                    <a:cubicBezTo>
                      <a:pt x="9" y="180"/>
                      <a:pt x="9" y="180"/>
                      <a:pt x="8" y="180"/>
                    </a:cubicBezTo>
                    <a:cubicBezTo>
                      <a:pt x="9" y="180"/>
                      <a:pt x="9" y="180"/>
                      <a:pt x="9" y="180"/>
                    </a:cubicBezTo>
                    <a:moveTo>
                      <a:pt x="12" y="181"/>
                    </a:moveTo>
                    <a:cubicBezTo>
                      <a:pt x="11" y="181"/>
                      <a:pt x="10" y="180"/>
                      <a:pt x="9" y="180"/>
                    </a:cubicBezTo>
                    <a:cubicBezTo>
                      <a:pt x="10" y="180"/>
                      <a:pt x="11" y="181"/>
                      <a:pt x="12" y="181"/>
                    </a:cubicBezTo>
                    <a:moveTo>
                      <a:pt x="13" y="181"/>
                    </a:moveTo>
                    <a:cubicBezTo>
                      <a:pt x="12" y="181"/>
                      <a:pt x="12" y="181"/>
                      <a:pt x="12" y="181"/>
                    </a:cubicBezTo>
                    <a:cubicBezTo>
                      <a:pt x="12" y="181"/>
                      <a:pt x="12" y="181"/>
                      <a:pt x="13" y="181"/>
                    </a:cubicBezTo>
                    <a:moveTo>
                      <a:pt x="14" y="181"/>
                    </a:moveTo>
                    <a:cubicBezTo>
                      <a:pt x="13" y="181"/>
                      <a:pt x="13" y="181"/>
                      <a:pt x="13" y="181"/>
                    </a:cubicBezTo>
                    <a:cubicBezTo>
                      <a:pt x="13" y="181"/>
                      <a:pt x="13" y="181"/>
                      <a:pt x="14" y="181"/>
                    </a:cubicBezTo>
                    <a:moveTo>
                      <a:pt x="14" y="181"/>
                    </a:moveTo>
                    <a:cubicBezTo>
                      <a:pt x="14" y="181"/>
                      <a:pt x="14" y="181"/>
                      <a:pt x="14" y="181"/>
                    </a:cubicBezTo>
                    <a:cubicBezTo>
                      <a:pt x="14" y="181"/>
                      <a:pt x="14" y="181"/>
                      <a:pt x="14" y="181"/>
                    </a:cubicBezTo>
                    <a:moveTo>
                      <a:pt x="15" y="181"/>
                    </a:moveTo>
                    <a:cubicBezTo>
                      <a:pt x="15" y="181"/>
                      <a:pt x="15" y="181"/>
                      <a:pt x="15" y="181"/>
                    </a:cubicBezTo>
                    <a:cubicBezTo>
                      <a:pt x="15" y="181"/>
                      <a:pt x="15" y="181"/>
                      <a:pt x="15" y="181"/>
                    </a:cubicBezTo>
                    <a:moveTo>
                      <a:pt x="16" y="182"/>
                    </a:moveTo>
                    <a:cubicBezTo>
                      <a:pt x="16" y="182"/>
                      <a:pt x="16" y="182"/>
                      <a:pt x="15" y="181"/>
                    </a:cubicBezTo>
                    <a:cubicBezTo>
                      <a:pt x="16" y="182"/>
                      <a:pt x="16" y="182"/>
                      <a:pt x="16" y="182"/>
                    </a:cubicBezTo>
                    <a:moveTo>
                      <a:pt x="17" y="182"/>
                    </a:moveTo>
                    <a:cubicBezTo>
                      <a:pt x="17" y="182"/>
                      <a:pt x="17" y="182"/>
                      <a:pt x="16" y="182"/>
                    </a:cubicBezTo>
                    <a:cubicBezTo>
                      <a:pt x="17" y="182"/>
                      <a:pt x="17" y="182"/>
                      <a:pt x="17" y="182"/>
                    </a:cubicBezTo>
                    <a:moveTo>
                      <a:pt x="19" y="182"/>
                    </a:moveTo>
                    <a:cubicBezTo>
                      <a:pt x="18" y="182"/>
                      <a:pt x="18" y="182"/>
                      <a:pt x="17" y="182"/>
                    </a:cubicBezTo>
                    <a:cubicBezTo>
                      <a:pt x="18" y="182"/>
                      <a:pt x="18" y="182"/>
                      <a:pt x="19" y="182"/>
                    </a:cubicBezTo>
                    <a:moveTo>
                      <a:pt x="20" y="182"/>
                    </a:moveTo>
                    <a:cubicBezTo>
                      <a:pt x="20" y="182"/>
                      <a:pt x="20" y="182"/>
                      <a:pt x="19" y="182"/>
                    </a:cubicBezTo>
                    <a:cubicBezTo>
                      <a:pt x="20" y="182"/>
                      <a:pt x="20" y="182"/>
                      <a:pt x="20" y="182"/>
                    </a:cubicBezTo>
                    <a:moveTo>
                      <a:pt x="21" y="182"/>
                    </a:moveTo>
                    <a:cubicBezTo>
                      <a:pt x="21" y="182"/>
                      <a:pt x="20" y="182"/>
                      <a:pt x="20" y="182"/>
                    </a:cubicBezTo>
                    <a:cubicBezTo>
                      <a:pt x="20" y="182"/>
                      <a:pt x="21" y="182"/>
                      <a:pt x="21" y="182"/>
                    </a:cubicBezTo>
                    <a:moveTo>
                      <a:pt x="22" y="183"/>
                    </a:moveTo>
                    <a:cubicBezTo>
                      <a:pt x="22" y="183"/>
                      <a:pt x="21" y="183"/>
                      <a:pt x="21" y="182"/>
                    </a:cubicBezTo>
                    <a:cubicBezTo>
                      <a:pt x="21" y="183"/>
                      <a:pt x="22" y="183"/>
                      <a:pt x="22" y="183"/>
                    </a:cubicBezTo>
                    <a:moveTo>
                      <a:pt x="22" y="183"/>
                    </a:moveTo>
                    <a:cubicBezTo>
                      <a:pt x="22" y="183"/>
                      <a:pt x="22" y="183"/>
                      <a:pt x="22" y="183"/>
                    </a:cubicBezTo>
                    <a:cubicBezTo>
                      <a:pt x="22" y="183"/>
                      <a:pt x="22" y="183"/>
                      <a:pt x="22" y="183"/>
                    </a:cubicBezTo>
                    <a:moveTo>
                      <a:pt x="23" y="183"/>
                    </a:moveTo>
                    <a:cubicBezTo>
                      <a:pt x="23" y="183"/>
                      <a:pt x="23" y="183"/>
                      <a:pt x="23" y="183"/>
                    </a:cubicBezTo>
                    <a:cubicBezTo>
                      <a:pt x="23" y="183"/>
                      <a:pt x="23" y="183"/>
                      <a:pt x="23" y="183"/>
                    </a:cubicBezTo>
                    <a:moveTo>
                      <a:pt x="24" y="183"/>
                    </a:moveTo>
                    <a:cubicBezTo>
                      <a:pt x="24" y="183"/>
                      <a:pt x="24" y="183"/>
                      <a:pt x="24" y="183"/>
                    </a:cubicBezTo>
                    <a:cubicBezTo>
                      <a:pt x="24" y="183"/>
                      <a:pt x="24" y="183"/>
                      <a:pt x="24" y="183"/>
                    </a:cubicBezTo>
                    <a:moveTo>
                      <a:pt x="28" y="184"/>
                    </a:moveTo>
                    <a:cubicBezTo>
                      <a:pt x="27" y="184"/>
                      <a:pt x="26" y="183"/>
                      <a:pt x="25" y="183"/>
                    </a:cubicBezTo>
                    <a:cubicBezTo>
                      <a:pt x="25" y="183"/>
                      <a:pt x="25" y="183"/>
                      <a:pt x="25" y="183"/>
                    </a:cubicBezTo>
                    <a:cubicBezTo>
                      <a:pt x="25" y="183"/>
                      <a:pt x="25" y="183"/>
                      <a:pt x="25" y="183"/>
                    </a:cubicBezTo>
                    <a:cubicBezTo>
                      <a:pt x="26" y="183"/>
                      <a:pt x="27" y="184"/>
                      <a:pt x="28" y="184"/>
                    </a:cubicBezTo>
                    <a:moveTo>
                      <a:pt x="66" y="186"/>
                    </a:moveTo>
                    <a:cubicBezTo>
                      <a:pt x="53" y="186"/>
                      <a:pt x="41" y="186"/>
                      <a:pt x="29" y="184"/>
                    </a:cubicBezTo>
                    <a:cubicBezTo>
                      <a:pt x="41" y="186"/>
                      <a:pt x="53" y="186"/>
                      <a:pt x="66" y="186"/>
                    </a:cubicBezTo>
                    <a:cubicBezTo>
                      <a:pt x="179" y="186"/>
                      <a:pt x="280" y="110"/>
                      <a:pt x="310" y="0"/>
                    </a:cubicBezTo>
                    <a:cubicBezTo>
                      <a:pt x="310" y="0"/>
                      <a:pt x="310" y="0"/>
                      <a:pt x="310" y="0"/>
                    </a:cubicBezTo>
                    <a:cubicBezTo>
                      <a:pt x="280" y="110"/>
                      <a:pt x="179" y="186"/>
                      <a:pt x="66" y="18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69" name="Google Shape;1669;p64"/>
              <p:cNvSpPr/>
              <p:nvPr/>
            </p:nvSpPr>
            <p:spPr>
              <a:xfrm>
                <a:off x="6916" y="2702"/>
                <a:ext cx="21" cy="24"/>
              </a:xfrm>
              <a:custGeom>
                <a:avLst/>
                <a:gdLst/>
                <a:ahLst/>
                <a:cxnLst/>
                <a:rect l="l" t="t" r="r" b="b"/>
                <a:pathLst>
                  <a:path w="55" h="65" extrusionOk="0">
                    <a:moveTo>
                      <a:pt x="55" y="65"/>
                    </a:moveTo>
                    <a:cubicBezTo>
                      <a:pt x="33" y="47"/>
                      <a:pt x="15" y="25"/>
                      <a:pt x="0" y="0"/>
                    </a:cubicBezTo>
                    <a:cubicBezTo>
                      <a:pt x="0" y="0"/>
                      <a:pt x="0" y="0"/>
                      <a:pt x="0" y="0"/>
                    </a:cubicBezTo>
                    <a:cubicBezTo>
                      <a:pt x="15" y="25"/>
                      <a:pt x="33" y="47"/>
                      <a:pt x="55" y="65"/>
                    </a:cubicBezTo>
                    <a:cubicBezTo>
                      <a:pt x="55" y="65"/>
                      <a:pt x="55" y="65"/>
                      <a:pt x="55" y="6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0" name="Google Shape;1670;p64"/>
              <p:cNvSpPr/>
              <p:nvPr/>
            </p:nvSpPr>
            <p:spPr>
              <a:xfrm>
                <a:off x="6937" y="2726"/>
                <a:ext cx="37" cy="20"/>
              </a:xfrm>
              <a:custGeom>
                <a:avLst/>
                <a:gdLst/>
                <a:ahLst/>
                <a:cxnLst/>
                <a:rect l="l" t="t" r="r" b="b"/>
                <a:pathLst>
                  <a:path w="98" h="52" extrusionOk="0">
                    <a:moveTo>
                      <a:pt x="98" y="52"/>
                    </a:moveTo>
                    <a:cubicBezTo>
                      <a:pt x="61" y="42"/>
                      <a:pt x="28" y="24"/>
                      <a:pt x="0" y="0"/>
                    </a:cubicBezTo>
                    <a:cubicBezTo>
                      <a:pt x="0" y="0"/>
                      <a:pt x="0" y="0"/>
                      <a:pt x="0" y="0"/>
                    </a:cubicBezTo>
                    <a:cubicBezTo>
                      <a:pt x="28" y="24"/>
                      <a:pt x="61" y="42"/>
                      <a:pt x="98" y="5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1" name="Google Shape;1671;p64"/>
              <p:cNvSpPr/>
              <p:nvPr/>
            </p:nvSpPr>
            <p:spPr>
              <a:xfrm>
                <a:off x="6904" y="2633"/>
                <a:ext cx="2" cy="6"/>
              </a:xfrm>
              <a:custGeom>
                <a:avLst/>
                <a:gdLst/>
                <a:ahLst/>
                <a:cxnLst/>
                <a:rect l="l" t="t" r="r" b="b"/>
                <a:pathLst>
                  <a:path w="3" h="16" extrusionOk="0">
                    <a:moveTo>
                      <a:pt x="0" y="15"/>
                    </a:moveTo>
                    <a:cubicBezTo>
                      <a:pt x="1" y="10"/>
                      <a:pt x="2" y="5"/>
                      <a:pt x="3" y="0"/>
                    </a:cubicBezTo>
                    <a:cubicBezTo>
                      <a:pt x="3" y="0"/>
                      <a:pt x="3" y="0"/>
                      <a:pt x="3" y="1"/>
                    </a:cubicBezTo>
                    <a:cubicBezTo>
                      <a:pt x="2" y="5"/>
                      <a:pt x="1" y="10"/>
                      <a:pt x="0" y="15"/>
                    </a:cubicBezTo>
                    <a:moveTo>
                      <a:pt x="0" y="16"/>
                    </a:moveTo>
                    <a:cubicBezTo>
                      <a:pt x="0" y="16"/>
                      <a:pt x="0" y="16"/>
                      <a:pt x="0" y="16"/>
                    </a:cubicBezTo>
                    <a:cubicBezTo>
                      <a:pt x="0" y="16"/>
                      <a:pt x="0" y="16"/>
                      <a:pt x="0" y="16"/>
                    </a:cubicBezTo>
                    <a:cubicBezTo>
                      <a:pt x="0" y="16"/>
                      <a:pt x="0" y="16"/>
                      <a:pt x="0" y="1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2" name="Google Shape;1672;p64"/>
              <p:cNvSpPr/>
              <p:nvPr/>
            </p:nvSpPr>
            <p:spPr>
              <a:xfrm>
                <a:off x="6901" y="2604"/>
                <a:ext cx="189" cy="145"/>
              </a:xfrm>
              <a:custGeom>
                <a:avLst/>
                <a:gdLst/>
                <a:ahLst/>
                <a:cxnLst/>
                <a:rect l="l" t="t" r="r" b="b"/>
                <a:pathLst>
                  <a:path w="506" h="388" extrusionOk="0">
                    <a:moveTo>
                      <a:pt x="262" y="388"/>
                    </a:moveTo>
                    <a:cubicBezTo>
                      <a:pt x="249" y="388"/>
                      <a:pt x="237" y="388"/>
                      <a:pt x="225" y="386"/>
                    </a:cubicBezTo>
                    <a:cubicBezTo>
                      <a:pt x="225" y="386"/>
                      <a:pt x="224" y="386"/>
                      <a:pt x="224" y="386"/>
                    </a:cubicBezTo>
                    <a:cubicBezTo>
                      <a:pt x="223" y="386"/>
                      <a:pt x="222" y="385"/>
                      <a:pt x="221" y="385"/>
                    </a:cubicBezTo>
                    <a:cubicBezTo>
                      <a:pt x="221" y="385"/>
                      <a:pt x="221" y="385"/>
                      <a:pt x="221" y="385"/>
                    </a:cubicBezTo>
                    <a:cubicBezTo>
                      <a:pt x="220" y="385"/>
                      <a:pt x="220" y="385"/>
                      <a:pt x="220" y="385"/>
                    </a:cubicBezTo>
                    <a:cubicBezTo>
                      <a:pt x="220" y="385"/>
                      <a:pt x="220" y="385"/>
                      <a:pt x="220" y="385"/>
                    </a:cubicBezTo>
                    <a:cubicBezTo>
                      <a:pt x="220" y="385"/>
                      <a:pt x="220" y="385"/>
                      <a:pt x="219" y="385"/>
                    </a:cubicBezTo>
                    <a:cubicBezTo>
                      <a:pt x="219" y="385"/>
                      <a:pt x="219" y="385"/>
                      <a:pt x="219" y="385"/>
                    </a:cubicBezTo>
                    <a:cubicBezTo>
                      <a:pt x="219" y="385"/>
                      <a:pt x="219" y="385"/>
                      <a:pt x="218" y="385"/>
                    </a:cubicBezTo>
                    <a:cubicBezTo>
                      <a:pt x="218" y="385"/>
                      <a:pt x="218" y="385"/>
                      <a:pt x="218" y="385"/>
                    </a:cubicBezTo>
                    <a:cubicBezTo>
                      <a:pt x="218" y="385"/>
                      <a:pt x="218" y="385"/>
                      <a:pt x="218" y="385"/>
                    </a:cubicBezTo>
                    <a:cubicBezTo>
                      <a:pt x="218" y="385"/>
                      <a:pt x="217" y="385"/>
                      <a:pt x="217" y="384"/>
                    </a:cubicBezTo>
                    <a:cubicBezTo>
                      <a:pt x="217" y="384"/>
                      <a:pt x="217" y="384"/>
                      <a:pt x="217" y="384"/>
                    </a:cubicBezTo>
                    <a:cubicBezTo>
                      <a:pt x="217" y="384"/>
                      <a:pt x="216" y="384"/>
                      <a:pt x="216" y="384"/>
                    </a:cubicBezTo>
                    <a:cubicBezTo>
                      <a:pt x="216" y="384"/>
                      <a:pt x="216" y="384"/>
                      <a:pt x="216" y="384"/>
                    </a:cubicBezTo>
                    <a:cubicBezTo>
                      <a:pt x="216" y="384"/>
                      <a:pt x="216" y="384"/>
                      <a:pt x="215" y="384"/>
                    </a:cubicBezTo>
                    <a:cubicBezTo>
                      <a:pt x="215" y="384"/>
                      <a:pt x="215" y="384"/>
                      <a:pt x="215" y="384"/>
                    </a:cubicBezTo>
                    <a:cubicBezTo>
                      <a:pt x="214" y="384"/>
                      <a:pt x="214" y="384"/>
                      <a:pt x="213" y="384"/>
                    </a:cubicBezTo>
                    <a:cubicBezTo>
                      <a:pt x="213" y="384"/>
                      <a:pt x="213" y="384"/>
                      <a:pt x="213" y="384"/>
                    </a:cubicBezTo>
                    <a:cubicBezTo>
                      <a:pt x="213" y="384"/>
                      <a:pt x="213" y="384"/>
                      <a:pt x="212" y="384"/>
                    </a:cubicBezTo>
                    <a:cubicBezTo>
                      <a:pt x="212" y="384"/>
                      <a:pt x="212" y="384"/>
                      <a:pt x="212" y="384"/>
                    </a:cubicBezTo>
                    <a:cubicBezTo>
                      <a:pt x="212" y="384"/>
                      <a:pt x="212" y="384"/>
                      <a:pt x="211" y="383"/>
                    </a:cubicBezTo>
                    <a:cubicBezTo>
                      <a:pt x="211" y="383"/>
                      <a:pt x="211" y="383"/>
                      <a:pt x="211" y="383"/>
                    </a:cubicBezTo>
                    <a:cubicBezTo>
                      <a:pt x="211" y="383"/>
                      <a:pt x="211" y="383"/>
                      <a:pt x="211" y="383"/>
                    </a:cubicBezTo>
                    <a:cubicBezTo>
                      <a:pt x="211" y="383"/>
                      <a:pt x="211" y="383"/>
                      <a:pt x="210" y="383"/>
                    </a:cubicBezTo>
                    <a:cubicBezTo>
                      <a:pt x="210" y="383"/>
                      <a:pt x="210" y="383"/>
                      <a:pt x="210" y="383"/>
                    </a:cubicBezTo>
                    <a:cubicBezTo>
                      <a:pt x="210" y="383"/>
                      <a:pt x="210" y="383"/>
                      <a:pt x="210" y="383"/>
                    </a:cubicBezTo>
                    <a:cubicBezTo>
                      <a:pt x="209" y="383"/>
                      <a:pt x="209" y="383"/>
                      <a:pt x="209" y="383"/>
                    </a:cubicBezTo>
                    <a:cubicBezTo>
                      <a:pt x="209" y="383"/>
                      <a:pt x="209" y="383"/>
                      <a:pt x="209" y="383"/>
                    </a:cubicBezTo>
                    <a:cubicBezTo>
                      <a:pt x="208" y="383"/>
                      <a:pt x="208" y="383"/>
                      <a:pt x="208" y="383"/>
                    </a:cubicBezTo>
                    <a:cubicBezTo>
                      <a:pt x="207" y="383"/>
                      <a:pt x="206" y="382"/>
                      <a:pt x="205" y="382"/>
                    </a:cubicBezTo>
                    <a:cubicBezTo>
                      <a:pt x="205" y="382"/>
                      <a:pt x="205" y="382"/>
                      <a:pt x="205" y="382"/>
                    </a:cubicBezTo>
                    <a:cubicBezTo>
                      <a:pt x="205" y="382"/>
                      <a:pt x="205" y="382"/>
                      <a:pt x="204" y="382"/>
                    </a:cubicBezTo>
                    <a:cubicBezTo>
                      <a:pt x="204" y="382"/>
                      <a:pt x="204" y="382"/>
                      <a:pt x="204" y="382"/>
                    </a:cubicBezTo>
                    <a:cubicBezTo>
                      <a:pt x="204" y="382"/>
                      <a:pt x="204" y="382"/>
                      <a:pt x="203" y="382"/>
                    </a:cubicBezTo>
                    <a:cubicBezTo>
                      <a:pt x="203" y="382"/>
                      <a:pt x="203" y="382"/>
                      <a:pt x="203" y="382"/>
                    </a:cubicBezTo>
                    <a:cubicBezTo>
                      <a:pt x="203" y="382"/>
                      <a:pt x="203" y="382"/>
                      <a:pt x="203" y="382"/>
                    </a:cubicBezTo>
                    <a:cubicBezTo>
                      <a:pt x="203" y="381"/>
                      <a:pt x="203" y="381"/>
                      <a:pt x="203" y="381"/>
                    </a:cubicBezTo>
                    <a:cubicBezTo>
                      <a:pt x="202" y="381"/>
                      <a:pt x="202" y="381"/>
                      <a:pt x="202" y="381"/>
                    </a:cubicBezTo>
                    <a:cubicBezTo>
                      <a:pt x="202" y="381"/>
                      <a:pt x="202" y="381"/>
                      <a:pt x="202" y="381"/>
                    </a:cubicBezTo>
                    <a:cubicBezTo>
                      <a:pt x="200" y="381"/>
                      <a:pt x="199" y="381"/>
                      <a:pt x="197" y="380"/>
                    </a:cubicBezTo>
                    <a:cubicBezTo>
                      <a:pt x="197" y="380"/>
                      <a:pt x="197" y="380"/>
                      <a:pt x="196" y="380"/>
                    </a:cubicBezTo>
                    <a:cubicBezTo>
                      <a:pt x="196" y="380"/>
                      <a:pt x="196" y="380"/>
                      <a:pt x="196" y="380"/>
                    </a:cubicBezTo>
                    <a:cubicBezTo>
                      <a:pt x="195" y="380"/>
                      <a:pt x="195" y="380"/>
                      <a:pt x="195" y="380"/>
                    </a:cubicBezTo>
                    <a:cubicBezTo>
                      <a:pt x="158" y="370"/>
                      <a:pt x="125" y="352"/>
                      <a:pt x="97" y="328"/>
                    </a:cubicBezTo>
                    <a:cubicBezTo>
                      <a:pt x="75" y="310"/>
                      <a:pt x="57" y="288"/>
                      <a:pt x="42" y="263"/>
                    </a:cubicBezTo>
                    <a:cubicBezTo>
                      <a:pt x="42" y="263"/>
                      <a:pt x="42" y="263"/>
                      <a:pt x="42" y="263"/>
                    </a:cubicBezTo>
                    <a:cubicBezTo>
                      <a:pt x="13" y="214"/>
                      <a:pt x="0" y="155"/>
                      <a:pt x="10" y="94"/>
                    </a:cubicBezTo>
                    <a:cubicBezTo>
                      <a:pt x="10" y="94"/>
                      <a:pt x="10" y="94"/>
                      <a:pt x="10" y="94"/>
                    </a:cubicBezTo>
                    <a:cubicBezTo>
                      <a:pt x="10" y="94"/>
                      <a:pt x="10" y="94"/>
                      <a:pt x="10" y="94"/>
                    </a:cubicBezTo>
                    <a:cubicBezTo>
                      <a:pt x="10" y="93"/>
                      <a:pt x="10" y="93"/>
                      <a:pt x="10" y="93"/>
                    </a:cubicBezTo>
                    <a:cubicBezTo>
                      <a:pt x="11" y="88"/>
                      <a:pt x="12" y="83"/>
                      <a:pt x="13" y="79"/>
                    </a:cubicBezTo>
                    <a:cubicBezTo>
                      <a:pt x="24" y="80"/>
                      <a:pt x="35" y="81"/>
                      <a:pt x="46" y="81"/>
                    </a:cubicBezTo>
                    <a:cubicBezTo>
                      <a:pt x="117" y="81"/>
                      <a:pt x="184" y="50"/>
                      <a:pt x="231" y="0"/>
                    </a:cubicBezTo>
                    <a:cubicBezTo>
                      <a:pt x="254" y="16"/>
                      <a:pt x="281" y="27"/>
                      <a:pt x="311" y="31"/>
                    </a:cubicBezTo>
                    <a:cubicBezTo>
                      <a:pt x="321" y="33"/>
                      <a:pt x="332" y="34"/>
                      <a:pt x="343" y="34"/>
                    </a:cubicBezTo>
                    <a:cubicBezTo>
                      <a:pt x="362" y="34"/>
                      <a:pt x="380" y="31"/>
                      <a:pt x="398" y="26"/>
                    </a:cubicBezTo>
                    <a:cubicBezTo>
                      <a:pt x="408" y="98"/>
                      <a:pt x="447" y="162"/>
                      <a:pt x="506" y="202"/>
                    </a:cubicBezTo>
                    <a:cubicBezTo>
                      <a:pt x="476" y="312"/>
                      <a:pt x="375" y="388"/>
                      <a:pt x="262" y="388"/>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3" name="Google Shape;1673;p64"/>
              <p:cNvSpPr/>
              <p:nvPr/>
            </p:nvSpPr>
            <p:spPr>
              <a:xfrm>
                <a:off x="6990" y="2466"/>
                <a:ext cx="110" cy="50"/>
              </a:xfrm>
              <a:custGeom>
                <a:avLst/>
                <a:gdLst/>
                <a:ahLst/>
                <a:cxnLst/>
                <a:rect l="l" t="t" r="r" b="b"/>
                <a:pathLst>
                  <a:path w="293" h="135" extrusionOk="0">
                    <a:moveTo>
                      <a:pt x="136" y="2"/>
                    </a:moveTo>
                    <a:cubicBezTo>
                      <a:pt x="136" y="2"/>
                      <a:pt x="135" y="2"/>
                      <a:pt x="135" y="2"/>
                    </a:cubicBezTo>
                    <a:cubicBezTo>
                      <a:pt x="135" y="2"/>
                      <a:pt x="136" y="2"/>
                      <a:pt x="136" y="2"/>
                    </a:cubicBezTo>
                    <a:moveTo>
                      <a:pt x="137" y="2"/>
                    </a:moveTo>
                    <a:cubicBezTo>
                      <a:pt x="137" y="2"/>
                      <a:pt x="136" y="2"/>
                      <a:pt x="136" y="2"/>
                    </a:cubicBezTo>
                    <a:cubicBezTo>
                      <a:pt x="136" y="2"/>
                      <a:pt x="137" y="2"/>
                      <a:pt x="137" y="2"/>
                    </a:cubicBezTo>
                    <a:moveTo>
                      <a:pt x="0" y="29"/>
                    </a:moveTo>
                    <a:cubicBezTo>
                      <a:pt x="0" y="28"/>
                      <a:pt x="0" y="28"/>
                      <a:pt x="0" y="28"/>
                    </a:cubicBezTo>
                    <a:cubicBezTo>
                      <a:pt x="30" y="10"/>
                      <a:pt x="66" y="0"/>
                      <a:pt x="103" y="0"/>
                    </a:cubicBezTo>
                    <a:cubicBezTo>
                      <a:pt x="114" y="0"/>
                      <a:pt x="124" y="0"/>
                      <a:pt x="135" y="2"/>
                    </a:cubicBezTo>
                    <a:cubicBezTo>
                      <a:pt x="124" y="0"/>
                      <a:pt x="114" y="0"/>
                      <a:pt x="103" y="0"/>
                    </a:cubicBezTo>
                    <a:cubicBezTo>
                      <a:pt x="66" y="0"/>
                      <a:pt x="30" y="10"/>
                      <a:pt x="0" y="29"/>
                    </a:cubicBezTo>
                    <a:moveTo>
                      <a:pt x="293" y="135"/>
                    </a:moveTo>
                    <a:cubicBezTo>
                      <a:pt x="270" y="68"/>
                      <a:pt x="212" y="15"/>
                      <a:pt x="137" y="2"/>
                    </a:cubicBezTo>
                    <a:cubicBezTo>
                      <a:pt x="212" y="15"/>
                      <a:pt x="270" y="68"/>
                      <a:pt x="293" y="135"/>
                    </a:cubicBezTo>
                    <a:cubicBezTo>
                      <a:pt x="293" y="135"/>
                      <a:pt x="293" y="135"/>
                      <a:pt x="293" y="13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4" name="Google Shape;1674;p64"/>
              <p:cNvSpPr/>
              <p:nvPr/>
            </p:nvSpPr>
            <p:spPr>
              <a:xfrm>
                <a:off x="6987" y="2466"/>
                <a:ext cx="113" cy="150"/>
              </a:xfrm>
              <a:custGeom>
                <a:avLst/>
                <a:gdLst/>
                <a:ahLst/>
                <a:cxnLst/>
                <a:rect l="l" t="t" r="r" b="b"/>
                <a:pathLst>
                  <a:path w="301" h="402" extrusionOk="0">
                    <a:moveTo>
                      <a:pt x="112" y="402"/>
                    </a:moveTo>
                    <a:cubicBezTo>
                      <a:pt x="101" y="402"/>
                      <a:pt x="90" y="401"/>
                      <a:pt x="80" y="399"/>
                    </a:cubicBezTo>
                    <a:cubicBezTo>
                      <a:pt x="50" y="395"/>
                      <a:pt x="23" y="384"/>
                      <a:pt x="0" y="368"/>
                    </a:cubicBezTo>
                    <a:cubicBezTo>
                      <a:pt x="34" y="332"/>
                      <a:pt x="57" y="286"/>
                      <a:pt x="66" y="234"/>
                    </a:cubicBezTo>
                    <a:cubicBezTo>
                      <a:pt x="78" y="157"/>
                      <a:pt x="54" y="83"/>
                      <a:pt x="8" y="28"/>
                    </a:cubicBezTo>
                    <a:cubicBezTo>
                      <a:pt x="38" y="10"/>
                      <a:pt x="74" y="0"/>
                      <a:pt x="111" y="0"/>
                    </a:cubicBezTo>
                    <a:cubicBezTo>
                      <a:pt x="122" y="0"/>
                      <a:pt x="132" y="0"/>
                      <a:pt x="143" y="2"/>
                    </a:cubicBezTo>
                    <a:cubicBezTo>
                      <a:pt x="143" y="2"/>
                      <a:pt x="144" y="2"/>
                      <a:pt x="144" y="2"/>
                    </a:cubicBezTo>
                    <a:cubicBezTo>
                      <a:pt x="144" y="2"/>
                      <a:pt x="144" y="2"/>
                      <a:pt x="144" y="2"/>
                    </a:cubicBezTo>
                    <a:cubicBezTo>
                      <a:pt x="144" y="2"/>
                      <a:pt x="145" y="2"/>
                      <a:pt x="145" y="2"/>
                    </a:cubicBezTo>
                    <a:cubicBezTo>
                      <a:pt x="145" y="2"/>
                      <a:pt x="145" y="2"/>
                      <a:pt x="145" y="2"/>
                    </a:cubicBezTo>
                    <a:cubicBezTo>
                      <a:pt x="220" y="15"/>
                      <a:pt x="278" y="68"/>
                      <a:pt x="301" y="135"/>
                    </a:cubicBezTo>
                    <a:cubicBezTo>
                      <a:pt x="233" y="171"/>
                      <a:pt x="181" y="238"/>
                      <a:pt x="168" y="320"/>
                    </a:cubicBezTo>
                    <a:cubicBezTo>
                      <a:pt x="164" y="345"/>
                      <a:pt x="164" y="370"/>
                      <a:pt x="167" y="394"/>
                    </a:cubicBezTo>
                    <a:cubicBezTo>
                      <a:pt x="149" y="399"/>
                      <a:pt x="131" y="402"/>
                      <a:pt x="112" y="40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5" name="Google Shape;1675;p64"/>
              <p:cNvSpPr/>
              <p:nvPr/>
            </p:nvSpPr>
            <p:spPr>
              <a:xfrm>
                <a:off x="6654" y="2480"/>
                <a:ext cx="185" cy="113"/>
              </a:xfrm>
              <a:custGeom>
                <a:avLst/>
                <a:gdLst/>
                <a:ahLst/>
                <a:cxnLst/>
                <a:rect l="l" t="t" r="r" b="b"/>
                <a:pathLst>
                  <a:path w="494" h="302" extrusionOk="0">
                    <a:moveTo>
                      <a:pt x="284" y="4"/>
                    </a:moveTo>
                    <a:cubicBezTo>
                      <a:pt x="283" y="3"/>
                      <a:pt x="283" y="3"/>
                      <a:pt x="283" y="3"/>
                    </a:cubicBezTo>
                    <a:cubicBezTo>
                      <a:pt x="283" y="3"/>
                      <a:pt x="283" y="3"/>
                      <a:pt x="284" y="4"/>
                    </a:cubicBezTo>
                    <a:moveTo>
                      <a:pt x="285" y="4"/>
                    </a:moveTo>
                    <a:cubicBezTo>
                      <a:pt x="284" y="4"/>
                      <a:pt x="284" y="4"/>
                      <a:pt x="284" y="4"/>
                    </a:cubicBezTo>
                    <a:cubicBezTo>
                      <a:pt x="284" y="4"/>
                      <a:pt x="284" y="4"/>
                      <a:pt x="285" y="4"/>
                    </a:cubicBezTo>
                    <a:moveTo>
                      <a:pt x="285" y="4"/>
                    </a:moveTo>
                    <a:cubicBezTo>
                      <a:pt x="285" y="4"/>
                      <a:pt x="285" y="4"/>
                      <a:pt x="285" y="4"/>
                    </a:cubicBezTo>
                    <a:cubicBezTo>
                      <a:pt x="285" y="4"/>
                      <a:pt x="285" y="4"/>
                      <a:pt x="285" y="4"/>
                    </a:cubicBezTo>
                    <a:moveTo>
                      <a:pt x="286" y="4"/>
                    </a:moveTo>
                    <a:cubicBezTo>
                      <a:pt x="286" y="4"/>
                      <a:pt x="286" y="4"/>
                      <a:pt x="286" y="4"/>
                    </a:cubicBezTo>
                    <a:cubicBezTo>
                      <a:pt x="286" y="4"/>
                      <a:pt x="286" y="4"/>
                      <a:pt x="286" y="4"/>
                    </a:cubicBezTo>
                    <a:moveTo>
                      <a:pt x="287" y="4"/>
                    </a:moveTo>
                    <a:cubicBezTo>
                      <a:pt x="287" y="4"/>
                      <a:pt x="287" y="4"/>
                      <a:pt x="287" y="4"/>
                    </a:cubicBezTo>
                    <a:cubicBezTo>
                      <a:pt x="287" y="4"/>
                      <a:pt x="287" y="4"/>
                      <a:pt x="287" y="4"/>
                    </a:cubicBezTo>
                    <a:moveTo>
                      <a:pt x="288" y="4"/>
                    </a:moveTo>
                    <a:cubicBezTo>
                      <a:pt x="288" y="4"/>
                      <a:pt x="287" y="4"/>
                      <a:pt x="287" y="4"/>
                    </a:cubicBezTo>
                    <a:cubicBezTo>
                      <a:pt x="287" y="4"/>
                      <a:pt x="288" y="4"/>
                      <a:pt x="288" y="4"/>
                    </a:cubicBezTo>
                    <a:moveTo>
                      <a:pt x="455" y="114"/>
                    </a:moveTo>
                    <a:cubicBezTo>
                      <a:pt x="417" y="58"/>
                      <a:pt x="359" y="17"/>
                      <a:pt x="288" y="4"/>
                    </a:cubicBezTo>
                    <a:cubicBezTo>
                      <a:pt x="359" y="17"/>
                      <a:pt x="417" y="58"/>
                      <a:pt x="455" y="113"/>
                    </a:cubicBezTo>
                    <a:cubicBezTo>
                      <a:pt x="455" y="114"/>
                      <a:pt x="455" y="114"/>
                      <a:pt x="455" y="114"/>
                    </a:cubicBezTo>
                    <a:moveTo>
                      <a:pt x="0" y="179"/>
                    </a:moveTo>
                    <a:cubicBezTo>
                      <a:pt x="0" y="179"/>
                      <a:pt x="0" y="179"/>
                      <a:pt x="0" y="179"/>
                    </a:cubicBezTo>
                    <a:cubicBezTo>
                      <a:pt x="0" y="179"/>
                      <a:pt x="0" y="178"/>
                      <a:pt x="0" y="178"/>
                    </a:cubicBezTo>
                    <a:cubicBezTo>
                      <a:pt x="33" y="73"/>
                      <a:pt x="132" y="0"/>
                      <a:pt x="243" y="0"/>
                    </a:cubicBezTo>
                    <a:cubicBezTo>
                      <a:pt x="256" y="0"/>
                      <a:pt x="269" y="1"/>
                      <a:pt x="283" y="3"/>
                    </a:cubicBezTo>
                    <a:cubicBezTo>
                      <a:pt x="269" y="1"/>
                      <a:pt x="256" y="0"/>
                      <a:pt x="243" y="0"/>
                    </a:cubicBezTo>
                    <a:cubicBezTo>
                      <a:pt x="132" y="0"/>
                      <a:pt x="33" y="73"/>
                      <a:pt x="0" y="179"/>
                    </a:cubicBezTo>
                    <a:moveTo>
                      <a:pt x="493" y="302"/>
                    </a:moveTo>
                    <a:cubicBezTo>
                      <a:pt x="493" y="302"/>
                      <a:pt x="493" y="302"/>
                      <a:pt x="493" y="302"/>
                    </a:cubicBezTo>
                    <a:cubicBezTo>
                      <a:pt x="493" y="301"/>
                      <a:pt x="493" y="299"/>
                      <a:pt x="494" y="297"/>
                    </a:cubicBezTo>
                    <a:cubicBezTo>
                      <a:pt x="494" y="297"/>
                      <a:pt x="494" y="297"/>
                      <a:pt x="494" y="297"/>
                    </a:cubicBezTo>
                    <a:cubicBezTo>
                      <a:pt x="494" y="299"/>
                      <a:pt x="493" y="301"/>
                      <a:pt x="493" y="302"/>
                    </a:cubicBezTo>
                    <a:cubicBezTo>
                      <a:pt x="493" y="302"/>
                      <a:pt x="493" y="302"/>
                      <a:pt x="493" y="30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6" name="Google Shape;1676;p64"/>
              <p:cNvSpPr/>
              <p:nvPr/>
            </p:nvSpPr>
            <p:spPr>
              <a:xfrm>
                <a:off x="6648" y="2480"/>
                <a:ext cx="191" cy="191"/>
              </a:xfrm>
              <a:custGeom>
                <a:avLst/>
                <a:gdLst/>
                <a:ahLst/>
                <a:cxnLst/>
                <a:rect l="l" t="t" r="r" b="b"/>
                <a:pathLst>
                  <a:path w="509" h="509" extrusionOk="0">
                    <a:moveTo>
                      <a:pt x="258" y="509"/>
                    </a:moveTo>
                    <a:cubicBezTo>
                      <a:pt x="245" y="509"/>
                      <a:pt x="232" y="508"/>
                      <a:pt x="218" y="506"/>
                    </a:cubicBezTo>
                    <a:cubicBezTo>
                      <a:pt x="217" y="506"/>
                      <a:pt x="217" y="506"/>
                      <a:pt x="216" y="506"/>
                    </a:cubicBezTo>
                    <a:cubicBezTo>
                      <a:pt x="120" y="490"/>
                      <a:pt x="46" y="422"/>
                      <a:pt x="17" y="336"/>
                    </a:cubicBezTo>
                    <a:cubicBezTo>
                      <a:pt x="4" y="298"/>
                      <a:pt x="0" y="257"/>
                      <a:pt x="7" y="215"/>
                    </a:cubicBezTo>
                    <a:cubicBezTo>
                      <a:pt x="9" y="202"/>
                      <a:pt x="11" y="190"/>
                      <a:pt x="15" y="179"/>
                    </a:cubicBezTo>
                    <a:cubicBezTo>
                      <a:pt x="15" y="179"/>
                      <a:pt x="15" y="179"/>
                      <a:pt x="15" y="179"/>
                    </a:cubicBezTo>
                    <a:cubicBezTo>
                      <a:pt x="48" y="73"/>
                      <a:pt x="147" y="0"/>
                      <a:pt x="258" y="0"/>
                    </a:cubicBezTo>
                    <a:cubicBezTo>
                      <a:pt x="271" y="0"/>
                      <a:pt x="284" y="1"/>
                      <a:pt x="298" y="3"/>
                    </a:cubicBezTo>
                    <a:cubicBezTo>
                      <a:pt x="298" y="3"/>
                      <a:pt x="298" y="3"/>
                      <a:pt x="299" y="4"/>
                    </a:cubicBezTo>
                    <a:cubicBezTo>
                      <a:pt x="299" y="4"/>
                      <a:pt x="299" y="4"/>
                      <a:pt x="299" y="4"/>
                    </a:cubicBezTo>
                    <a:cubicBezTo>
                      <a:pt x="299" y="4"/>
                      <a:pt x="299" y="4"/>
                      <a:pt x="300" y="4"/>
                    </a:cubicBezTo>
                    <a:cubicBezTo>
                      <a:pt x="300" y="4"/>
                      <a:pt x="300" y="4"/>
                      <a:pt x="300" y="4"/>
                    </a:cubicBezTo>
                    <a:cubicBezTo>
                      <a:pt x="300" y="4"/>
                      <a:pt x="300" y="4"/>
                      <a:pt x="300" y="4"/>
                    </a:cubicBezTo>
                    <a:cubicBezTo>
                      <a:pt x="300" y="4"/>
                      <a:pt x="301" y="4"/>
                      <a:pt x="301" y="4"/>
                    </a:cubicBezTo>
                    <a:cubicBezTo>
                      <a:pt x="301" y="4"/>
                      <a:pt x="301" y="4"/>
                      <a:pt x="301" y="4"/>
                    </a:cubicBezTo>
                    <a:cubicBezTo>
                      <a:pt x="301" y="4"/>
                      <a:pt x="301" y="4"/>
                      <a:pt x="302" y="4"/>
                    </a:cubicBezTo>
                    <a:cubicBezTo>
                      <a:pt x="302" y="4"/>
                      <a:pt x="302" y="4"/>
                      <a:pt x="302" y="4"/>
                    </a:cubicBezTo>
                    <a:cubicBezTo>
                      <a:pt x="302" y="4"/>
                      <a:pt x="302" y="4"/>
                      <a:pt x="302" y="4"/>
                    </a:cubicBezTo>
                    <a:cubicBezTo>
                      <a:pt x="302" y="4"/>
                      <a:pt x="303" y="4"/>
                      <a:pt x="303" y="4"/>
                    </a:cubicBezTo>
                    <a:cubicBezTo>
                      <a:pt x="374" y="17"/>
                      <a:pt x="432" y="58"/>
                      <a:pt x="470" y="114"/>
                    </a:cubicBezTo>
                    <a:cubicBezTo>
                      <a:pt x="469" y="115"/>
                      <a:pt x="469" y="115"/>
                      <a:pt x="469" y="116"/>
                    </a:cubicBezTo>
                    <a:cubicBezTo>
                      <a:pt x="459" y="182"/>
                      <a:pt x="474" y="246"/>
                      <a:pt x="509" y="297"/>
                    </a:cubicBezTo>
                    <a:cubicBezTo>
                      <a:pt x="508" y="299"/>
                      <a:pt x="508" y="301"/>
                      <a:pt x="508" y="302"/>
                    </a:cubicBezTo>
                    <a:cubicBezTo>
                      <a:pt x="508" y="302"/>
                      <a:pt x="508" y="302"/>
                      <a:pt x="508" y="302"/>
                    </a:cubicBezTo>
                    <a:cubicBezTo>
                      <a:pt x="485" y="424"/>
                      <a:pt x="379" y="509"/>
                      <a:pt x="25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7" name="Google Shape;1677;p64"/>
              <p:cNvSpPr/>
              <p:nvPr/>
            </p:nvSpPr>
            <p:spPr>
              <a:xfrm>
                <a:off x="6900" y="2632"/>
                <a:ext cx="6" cy="1"/>
              </a:xfrm>
              <a:custGeom>
                <a:avLst/>
                <a:gdLst/>
                <a:ahLst/>
                <a:cxnLst/>
                <a:rect l="l" t="t" r="r" b="b"/>
                <a:pathLst>
                  <a:path w="15" h="3" extrusionOk="0">
                    <a:moveTo>
                      <a:pt x="15" y="3"/>
                    </a:moveTo>
                    <a:cubicBezTo>
                      <a:pt x="15" y="2"/>
                      <a:pt x="15" y="2"/>
                      <a:pt x="15" y="2"/>
                    </a:cubicBezTo>
                    <a:cubicBezTo>
                      <a:pt x="13" y="2"/>
                      <a:pt x="10" y="2"/>
                      <a:pt x="8" y="1"/>
                    </a:cubicBezTo>
                    <a:cubicBezTo>
                      <a:pt x="5" y="1"/>
                      <a:pt x="3" y="1"/>
                      <a:pt x="1" y="0"/>
                    </a:cubicBezTo>
                    <a:cubicBezTo>
                      <a:pt x="1" y="0"/>
                      <a:pt x="1" y="0"/>
                      <a:pt x="0" y="0"/>
                    </a:cubicBezTo>
                    <a:cubicBezTo>
                      <a:pt x="0" y="0"/>
                      <a:pt x="0" y="0"/>
                      <a:pt x="0" y="0"/>
                    </a:cubicBezTo>
                    <a:cubicBezTo>
                      <a:pt x="3" y="0"/>
                      <a:pt x="5" y="1"/>
                      <a:pt x="8" y="1"/>
                    </a:cubicBezTo>
                    <a:cubicBezTo>
                      <a:pt x="10" y="2"/>
                      <a:pt x="13" y="2"/>
                      <a:pt x="15" y="2"/>
                    </a:cubicBezTo>
                    <a:cubicBezTo>
                      <a:pt x="15" y="3"/>
                      <a:pt x="15" y="3"/>
                      <a:pt x="15" y="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8" name="Google Shape;1678;p64"/>
              <p:cNvSpPr/>
              <p:nvPr/>
            </p:nvSpPr>
            <p:spPr>
              <a:xfrm>
                <a:off x="6839" y="2591"/>
                <a:ext cx="1" cy="2"/>
              </a:xfrm>
              <a:custGeom>
                <a:avLst/>
                <a:gdLst/>
                <a:ahLst/>
                <a:cxnLst/>
                <a:rect l="l" t="t" r="r" b="b"/>
                <a:pathLst>
                  <a:path w="4" h="6" extrusionOk="0">
                    <a:moveTo>
                      <a:pt x="4" y="6"/>
                    </a:moveTo>
                    <a:cubicBezTo>
                      <a:pt x="4" y="6"/>
                      <a:pt x="4" y="6"/>
                      <a:pt x="4" y="6"/>
                    </a:cubicBezTo>
                    <a:cubicBezTo>
                      <a:pt x="4" y="6"/>
                      <a:pt x="4" y="6"/>
                      <a:pt x="4" y="6"/>
                    </a:cubicBezTo>
                    <a:cubicBezTo>
                      <a:pt x="2" y="4"/>
                      <a:pt x="1" y="2"/>
                      <a:pt x="0" y="0"/>
                    </a:cubicBezTo>
                    <a:cubicBezTo>
                      <a:pt x="0" y="0"/>
                      <a:pt x="0" y="0"/>
                      <a:pt x="0" y="0"/>
                    </a:cubicBezTo>
                    <a:cubicBezTo>
                      <a:pt x="0" y="0"/>
                      <a:pt x="0" y="0"/>
                      <a:pt x="0" y="0"/>
                    </a:cubicBezTo>
                    <a:cubicBezTo>
                      <a:pt x="1" y="2"/>
                      <a:pt x="3" y="4"/>
                      <a:pt x="4" y="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64"/>
              <p:cNvSpPr/>
              <p:nvPr/>
            </p:nvSpPr>
            <p:spPr>
              <a:xfrm>
                <a:off x="6871" y="2446"/>
                <a:ext cx="23" cy="9"/>
              </a:xfrm>
              <a:custGeom>
                <a:avLst/>
                <a:gdLst/>
                <a:ahLst/>
                <a:cxnLst/>
                <a:rect l="l" t="t" r="r" b="b"/>
                <a:pathLst>
                  <a:path w="62" h="25" extrusionOk="0">
                    <a:moveTo>
                      <a:pt x="0" y="25"/>
                    </a:moveTo>
                    <a:cubicBezTo>
                      <a:pt x="0" y="25"/>
                      <a:pt x="0" y="25"/>
                      <a:pt x="0" y="25"/>
                    </a:cubicBezTo>
                    <a:cubicBezTo>
                      <a:pt x="19" y="14"/>
                      <a:pt x="40" y="6"/>
                      <a:pt x="62" y="0"/>
                    </a:cubicBezTo>
                    <a:cubicBezTo>
                      <a:pt x="40" y="6"/>
                      <a:pt x="19" y="14"/>
                      <a:pt x="0" y="2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0" name="Google Shape;1680;p64"/>
              <p:cNvSpPr/>
              <p:nvPr/>
            </p:nvSpPr>
            <p:spPr>
              <a:xfrm>
                <a:off x="6824" y="2455"/>
                <a:ext cx="47" cy="68"/>
              </a:xfrm>
              <a:custGeom>
                <a:avLst/>
                <a:gdLst/>
                <a:ahLst/>
                <a:cxnLst/>
                <a:rect l="l" t="t" r="r" b="b"/>
                <a:pathLst>
                  <a:path w="126" h="180" extrusionOk="0">
                    <a:moveTo>
                      <a:pt x="0" y="180"/>
                    </a:moveTo>
                    <a:cubicBezTo>
                      <a:pt x="0" y="180"/>
                      <a:pt x="0" y="180"/>
                      <a:pt x="0" y="180"/>
                    </a:cubicBezTo>
                    <a:cubicBezTo>
                      <a:pt x="0" y="179"/>
                      <a:pt x="0" y="179"/>
                      <a:pt x="0" y="179"/>
                    </a:cubicBezTo>
                    <a:cubicBezTo>
                      <a:pt x="13" y="101"/>
                      <a:pt x="61" y="37"/>
                      <a:pt x="126" y="0"/>
                    </a:cubicBezTo>
                    <a:cubicBezTo>
                      <a:pt x="61" y="37"/>
                      <a:pt x="13" y="101"/>
                      <a:pt x="0" y="1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1" name="Google Shape;1681;p64"/>
              <p:cNvSpPr/>
              <p:nvPr/>
            </p:nvSpPr>
            <p:spPr>
              <a:xfrm>
                <a:off x="6944" y="2447"/>
                <a:ext cx="46" cy="30"/>
              </a:xfrm>
              <a:custGeom>
                <a:avLst/>
                <a:gdLst/>
                <a:ahLst/>
                <a:cxnLst/>
                <a:rect l="l" t="t" r="r" b="b"/>
                <a:pathLst>
                  <a:path w="124" h="80" extrusionOk="0">
                    <a:moveTo>
                      <a:pt x="124" y="80"/>
                    </a:moveTo>
                    <a:cubicBezTo>
                      <a:pt x="92" y="43"/>
                      <a:pt x="50" y="14"/>
                      <a:pt x="0" y="0"/>
                    </a:cubicBezTo>
                    <a:cubicBezTo>
                      <a:pt x="50" y="14"/>
                      <a:pt x="92" y="42"/>
                      <a:pt x="124" y="79"/>
                    </a:cubicBezTo>
                    <a:cubicBezTo>
                      <a:pt x="124" y="79"/>
                      <a:pt x="124" y="79"/>
                      <a:pt x="124" y="79"/>
                    </a:cubicBezTo>
                    <a:cubicBezTo>
                      <a:pt x="124" y="80"/>
                      <a:pt x="124" y="80"/>
                      <a:pt x="124" y="8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2" name="Google Shape;1682;p64"/>
              <p:cNvSpPr/>
              <p:nvPr/>
            </p:nvSpPr>
            <p:spPr>
              <a:xfrm>
                <a:off x="6894" y="2446"/>
                <a:ext cx="1" cy="0"/>
              </a:xfrm>
              <a:custGeom>
                <a:avLst/>
                <a:gdLst/>
                <a:ahLst/>
                <a:cxnLst/>
                <a:rect l="l" t="t" r="r" b="b"/>
                <a:pathLst>
                  <a:path w="1" h="120000" extrusionOk="0">
                    <a:moveTo>
                      <a:pt x="1" y="0"/>
                    </a:moveTo>
                    <a:cubicBezTo>
                      <a:pt x="1" y="0"/>
                      <a:pt x="1" y="0"/>
                      <a:pt x="1" y="0"/>
                    </a:cubicBezTo>
                    <a:cubicBezTo>
                      <a:pt x="1" y="0"/>
                      <a:pt x="1" y="0"/>
                      <a:pt x="1" y="0"/>
                    </a:cubicBezTo>
                    <a:moveTo>
                      <a:pt x="0" y="0"/>
                    </a:moveTo>
                    <a:cubicBezTo>
                      <a:pt x="0" y="0"/>
                      <a:pt x="0" y="0"/>
                      <a:pt x="1" y="0"/>
                    </a:cubicBezTo>
                    <a:cubicBezTo>
                      <a:pt x="0" y="0"/>
                      <a:pt x="0" y="0"/>
                      <a:pt x="0" y="0"/>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3" name="Google Shape;1683;p64"/>
              <p:cNvSpPr/>
              <p:nvPr/>
            </p:nvSpPr>
            <p:spPr>
              <a:xfrm>
                <a:off x="6820" y="2444"/>
                <a:ext cx="196" cy="190"/>
              </a:xfrm>
              <a:custGeom>
                <a:avLst/>
                <a:gdLst/>
                <a:ahLst/>
                <a:cxnLst/>
                <a:rect l="l" t="t" r="r" b="b"/>
                <a:pathLst>
                  <a:path w="525" h="509" extrusionOk="0">
                    <a:moveTo>
                      <a:pt x="262" y="509"/>
                    </a:moveTo>
                    <a:cubicBezTo>
                      <a:pt x="251" y="509"/>
                      <a:pt x="240" y="508"/>
                      <a:pt x="229" y="507"/>
                    </a:cubicBezTo>
                    <a:cubicBezTo>
                      <a:pt x="229" y="506"/>
                      <a:pt x="229" y="506"/>
                      <a:pt x="229" y="506"/>
                    </a:cubicBezTo>
                    <a:cubicBezTo>
                      <a:pt x="227" y="506"/>
                      <a:pt x="224" y="506"/>
                      <a:pt x="221" y="505"/>
                    </a:cubicBezTo>
                    <a:cubicBezTo>
                      <a:pt x="219" y="505"/>
                      <a:pt x="217" y="504"/>
                      <a:pt x="214" y="504"/>
                    </a:cubicBezTo>
                    <a:cubicBezTo>
                      <a:pt x="214" y="504"/>
                      <a:pt x="214" y="504"/>
                      <a:pt x="214" y="504"/>
                    </a:cubicBezTo>
                    <a:cubicBezTo>
                      <a:pt x="147" y="492"/>
                      <a:pt x="91" y="453"/>
                      <a:pt x="54" y="401"/>
                    </a:cubicBezTo>
                    <a:cubicBezTo>
                      <a:pt x="54" y="401"/>
                      <a:pt x="54" y="401"/>
                      <a:pt x="54" y="401"/>
                    </a:cubicBezTo>
                    <a:cubicBezTo>
                      <a:pt x="53" y="399"/>
                      <a:pt x="51" y="397"/>
                      <a:pt x="50" y="395"/>
                    </a:cubicBezTo>
                    <a:cubicBezTo>
                      <a:pt x="50" y="395"/>
                      <a:pt x="50" y="395"/>
                      <a:pt x="50" y="395"/>
                    </a:cubicBezTo>
                    <a:cubicBezTo>
                      <a:pt x="15" y="344"/>
                      <a:pt x="0" y="280"/>
                      <a:pt x="10" y="214"/>
                    </a:cubicBezTo>
                    <a:cubicBezTo>
                      <a:pt x="10" y="213"/>
                      <a:pt x="10" y="213"/>
                      <a:pt x="11" y="212"/>
                    </a:cubicBezTo>
                    <a:cubicBezTo>
                      <a:pt x="11" y="212"/>
                      <a:pt x="11" y="212"/>
                      <a:pt x="11" y="212"/>
                    </a:cubicBezTo>
                    <a:cubicBezTo>
                      <a:pt x="24" y="133"/>
                      <a:pt x="72" y="69"/>
                      <a:pt x="137" y="32"/>
                    </a:cubicBezTo>
                    <a:cubicBezTo>
                      <a:pt x="156" y="21"/>
                      <a:pt x="177" y="13"/>
                      <a:pt x="199" y="7"/>
                    </a:cubicBezTo>
                    <a:cubicBezTo>
                      <a:pt x="199" y="7"/>
                      <a:pt x="199" y="7"/>
                      <a:pt x="199" y="7"/>
                    </a:cubicBezTo>
                    <a:cubicBezTo>
                      <a:pt x="199" y="7"/>
                      <a:pt x="199" y="7"/>
                      <a:pt x="200" y="7"/>
                    </a:cubicBezTo>
                    <a:cubicBezTo>
                      <a:pt x="200" y="7"/>
                      <a:pt x="200" y="7"/>
                      <a:pt x="200" y="7"/>
                    </a:cubicBezTo>
                    <a:cubicBezTo>
                      <a:pt x="200" y="7"/>
                      <a:pt x="200" y="7"/>
                      <a:pt x="200" y="7"/>
                    </a:cubicBezTo>
                    <a:cubicBezTo>
                      <a:pt x="220" y="2"/>
                      <a:pt x="240" y="0"/>
                      <a:pt x="261" y="0"/>
                    </a:cubicBezTo>
                    <a:cubicBezTo>
                      <a:pt x="274" y="0"/>
                      <a:pt x="288" y="1"/>
                      <a:pt x="301" y="3"/>
                    </a:cubicBezTo>
                    <a:cubicBezTo>
                      <a:pt x="312" y="4"/>
                      <a:pt x="322" y="7"/>
                      <a:pt x="331" y="9"/>
                    </a:cubicBezTo>
                    <a:cubicBezTo>
                      <a:pt x="381" y="23"/>
                      <a:pt x="423" y="52"/>
                      <a:pt x="455" y="89"/>
                    </a:cubicBezTo>
                    <a:cubicBezTo>
                      <a:pt x="455" y="89"/>
                      <a:pt x="455" y="89"/>
                      <a:pt x="455" y="88"/>
                    </a:cubicBezTo>
                    <a:cubicBezTo>
                      <a:pt x="501" y="143"/>
                      <a:pt x="525" y="217"/>
                      <a:pt x="513" y="294"/>
                    </a:cubicBezTo>
                    <a:cubicBezTo>
                      <a:pt x="504" y="346"/>
                      <a:pt x="481" y="392"/>
                      <a:pt x="447" y="428"/>
                    </a:cubicBezTo>
                    <a:cubicBezTo>
                      <a:pt x="400" y="478"/>
                      <a:pt x="333" y="509"/>
                      <a:pt x="26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4" name="Google Shape;1684;p64"/>
              <p:cNvSpPr/>
              <p:nvPr/>
            </p:nvSpPr>
            <p:spPr>
              <a:xfrm>
                <a:off x="7090" y="2506"/>
                <a:ext cx="67" cy="190"/>
              </a:xfrm>
              <a:custGeom>
                <a:avLst/>
                <a:gdLst/>
                <a:ahLst/>
                <a:cxnLst/>
                <a:rect l="l" t="t" r="r" b="b"/>
                <a:pathLst>
                  <a:path w="179" h="509" extrusionOk="0">
                    <a:moveTo>
                      <a:pt x="179" y="2"/>
                    </a:moveTo>
                    <a:cubicBezTo>
                      <a:pt x="179" y="2"/>
                      <a:pt x="179" y="2"/>
                      <a:pt x="179" y="2"/>
                    </a:cubicBezTo>
                    <a:cubicBezTo>
                      <a:pt x="179" y="2"/>
                      <a:pt x="179" y="2"/>
                      <a:pt x="179" y="2"/>
                    </a:cubicBezTo>
                    <a:moveTo>
                      <a:pt x="26" y="29"/>
                    </a:moveTo>
                    <a:cubicBezTo>
                      <a:pt x="26" y="29"/>
                      <a:pt x="26" y="29"/>
                      <a:pt x="26" y="29"/>
                    </a:cubicBezTo>
                    <a:cubicBezTo>
                      <a:pt x="62" y="10"/>
                      <a:pt x="102" y="0"/>
                      <a:pt x="144" y="0"/>
                    </a:cubicBezTo>
                    <a:cubicBezTo>
                      <a:pt x="155" y="0"/>
                      <a:pt x="167" y="1"/>
                      <a:pt x="179" y="2"/>
                    </a:cubicBezTo>
                    <a:cubicBezTo>
                      <a:pt x="167" y="1"/>
                      <a:pt x="156" y="0"/>
                      <a:pt x="144" y="0"/>
                    </a:cubicBezTo>
                    <a:cubicBezTo>
                      <a:pt x="102" y="0"/>
                      <a:pt x="62" y="10"/>
                      <a:pt x="26" y="29"/>
                    </a:cubicBezTo>
                    <a:moveTo>
                      <a:pt x="103" y="505"/>
                    </a:moveTo>
                    <a:cubicBezTo>
                      <a:pt x="65" y="499"/>
                      <a:pt x="30" y="485"/>
                      <a:pt x="0" y="464"/>
                    </a:cubicBezTo>
                    <a:cubicBezTo>
                      <a:pt x="0" y="464"/>
                      <a:pt x="0" y="464"/>
                      <a:pt x="0" y="464"/>
                    </a:cubicBezTo>
                    <a:cubicBezTo>
                      <a:pt x="0" y="464"/>
                      <a:pt x="0" y="464"/>
                      <a:pt x="0" y="464"/>
                    </a:cubicBezTo>
                    <a:cubicBezTo>
                      <a:pt x="30" y="485"/>
                      <a:pt x="65" y="499"/>
                      <a:pt x="103" y="505"/>
                    </a:cubicBezTo>
                    <a:moveTo>
                      <a:pt x="145" y="509"/>
                    </a:moveTo>
                    <a:cubicBezTo>
                      <a:pt x="131" y="509"/>
                      <a:pt x="118" y="508"/>
                      <a:pt x="104" y="506"/>
                    </a:cubicBezTo>
                    <a:cubicBezTo>
                      <a:pt x="104" y="506"/>
                      <a:pt x="104" y="505"/>
                      <a:pt x="103" y="505"/>
                    </a:cubicBezTo>
                    <a:cubicBezTo>
                      <a:pt x="104" y="505"/>
                      <a:pt x="104" y="506"/>
                      <a:pt x="104" y="506"/>
                    </a:cubicBezTo>
                    <a:cubicBezTo>
                      <a:pt x="118" y="508"/>
                      <a:pt x="131" y="509"/>
                      <a:pt x="145" y="509"/>
                    </a:cubicBezTo>
                    <a:moveTo>
                      <a:pt x="145" y="509"/>
                    </a:moveTo>
                    <a:cubicBezTo>
                      <a:pt x="145" y="509"/>
                      <a:pt x="145" y="509"/>
                      <a:pt x="145" y="509"/>
                    </a:cubicBezTo>
                    <a:cubicBezTo>
                      <a:pt x="145" y="509"/>
                      <a:pt x="145" y="509"/>
                      <a:pt x="145" y="509"/>
                    </a:cubicBezTo>
                    <a:cubicBezTo>
                      <a:pt x="145" y="509"/>
                      <a:pt x="145" y="509"/>
                      <a:pt x="145" y="50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5" name="Google Shape;1685;p64"/>
              <p:cNvSpPr/>
              <p:nvPr/>
            </p:nvSpPr>
            <p:spPr>
              <a:xfrm>
                <a:off x="7048" y="2506"/>
                <a:ext cx="191" cy="190"/>
              </a:xfrm>
              <a:custGeom>
                <a:avLst/>
                <a:gdLst/>
                <a:ahLst/>
                <a:cxnLst/>
                <a:rect l="l" t="t" r="r" b="b"/>
                <a:pathLst>
                  <a:path w="510" h="509" extrusionOk="0">
                    <a:moveTo>
                      <a:pt x="256" y="509"/>
                    </a:moveTo>
                    <a:cubicBezTo>
                      <a:pt x="256" y="509"/>
                      <a:pt x="256" y="509"/>
                      <a:pt x="256" y="509"/>
                    </a:cubicBezTo>
                    <a:cubicBezTo>
                      <a:pt x="242" y="509"/>
                      <a:pt x="229" y="508"/>
                      <a:pt x="215" y="506"/>
                    </a:cubicBezTo>
                    <a:cubicBezTo>
                      <a:pt x="215" y="506"/>
                      <a:pt x="215" y="505"/>
                      <a:pt x="214" y="505"/>
                    </a:cubicBezTo>
                    <a:cubicBezTo>
                      <a:pt x="214" y="505"/>
                      <a:pt x="214" y="505"/>
                      <a:pt x="214" y="505"/>
                    </a:cubicBezTo>
                    <a:cubicBezTo>
                      <a:pt x="176" y="499"/>
                      <a:pt x="141" y="485"/>
                      <a:pt x="111" y="464"/>
                    </a:cubicBezTo>
                    <a:cubicBezTo>
                      <a:pt x="111" y="464"/>
                      <a:pt x="111" y="464"/>
                      <a:pt x="111" y="464"/>
                    </a:cubicBezTo>
                    <a:cubicBezTo>
                      <a:pt x="52" y="424"/>
                      <a:pt x="13" y="360"/>
                      <a:pt x="3" y="288"/>
                    </a:cubicBezTo>
                    <a:cubicBezTo>
                      <a:pt x="0" y="264"/>
                      <a:pt x="0" y="239"/>
                      <a:pt x="4" y="214"/>
                    </a:cubicBezTo>
                    <a:cubicBezTo>
                      <a:pt x="17" y="132"/>
                      <a:pt x="69" y="65"/>
                      <a:pt x="137" y="29"/>
                    </a:cubicBezTo>
                    <a:cubicBezTo>
                      <a:pt x="137" y="29"/>
                      <a:pt x="137" y="29"/>
                      <a:pt x="137" y="29"/>
                    </a:cubicBezTo>
                    <a:cubicBezTo>
                      <a:pt x="173" y="10"/>
                      <a:pt x="213" y="0"/>
                      <a:pt x="255" y="0"/>
                    </a:cubicBezTo>
                    <a:cubicBezTo>
                      <a:pt x="267" y="0"/>
                      <a:pt x="278" y="1"/>
                      <a:pt x="290" y="2"/>
                    </a:cubicBezTo>
                    <a:cubicBezTo>
                      <a:pt x="290" y="2"/>
                      <a:pt x="290" y="2"/>
                      <a:pt x="290" y="2"/>
                    </a:cubicBezTo>
                    <a:cubicBezTo>
                      <a:pt x="290" y="2"/>
                      <a:pt x="290" y="2"/>
                      <a:pt x="290" y="2"/>
                    </a:cubicBezTo>
                    <a:cubicBezTo>
                      <a:pt x="292" y="2"/>
                      <a:pt x="294" y="3"/>
                      <a:pt x="295" y="3"/>
                    </a:cubicBezTo>
                    <a:cubicBezTo>
                      <a:pt x="420" y="23"/>
                      <a:pt x="510" y="131"/>
                      <a:pt x="510" y="254"/>
                    </a:cubicBezTo>
                    <a:cubicBezTo>
                      <a:pt x="510" y="267"/>
                      <a:pt x="509" y="281"/>
                      <a:pt x="506" y="294"/>
                    </a:cubicBezTo>
                    <a:cubicBezTo>
                      <a:pt x="487" y="419"/>
                      <a:pt x="379" y="509"/>
                      <a:pt x="256" y="509"/>
                    </a:cubicBezTo>
                    <a:cubicBezTo>
                      <a:pt x="256" y="509"/>
                      <a:pt x="256"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6" name="Google Shape;1686;p64"/>
              <p:cNvSpPr/>
              <p:nvPr/>
            </p:nvSpPr>
            <p:spPr>
              <a:xfrm>
                <a:off x="1983" y="2495"/>
                <a:ext cx="141" cy="189"/>
              </a:xfrm>
              <a:custGeom>
                <a:avLst/>
                <a:gdLst/>
                <a:ahLst/>
                <a:cxnLst/>
                <a:rect l="l" t="t" r="r" b="b"/>
                <a:pathLst>
                  <a:path w="376" h="506" extrusionOk="0">
                    <a:moveTo>
                      <a:pt x="254" y="0"/>
                    </a:moveTo>
                    <a:cubicBezTo>
                      <a:pt x="255" y="0"/>
                      <a:pt x="255" y="0"/>
                      <a:pt x="255" y="0"/>
                    </a:cubicBezTo>
                    <a:cubicBezTo>
                      <a:pt x="254" y="0"/>
                      <a:pt x="254" y="0"/>
                      <a:pt x="254" y="0"/>
                    </a:cubicBezTo>
                    <a:moveTo>
                      <a:pt x="295" y="3"/>
                    </a:moveTo>
                    <a:cubicBezTo>
                      <a:pt x="281" y="1"/>
                      <a:pt x="268" y="0"/>
                      <a:pt x="255" y="0"/>
                    </a:cubicBezTo>
                    <a:cubicBezTo>
                      <a:pt x="268" y="0"/>
                      <a:pt x="281" y="1"/>
                      <a:pt x="295" y="3"/>
                    </a:cubicBezTo>
                    <a:moveTo>
                      <a:pt x="375" y="31"/>
                    </a:moveTo>
                    <a:cubicBezTo>
                      <a:pt x="351" y="17"/>
                      <a:pt x="324" y="8"/>
                      <a:pt x="295" y="3"/>
                    </a:cubicBezTo>
                    <a:cubicBezTo>
                      <a:pt x="324" y="8"/>
                      <a:pt x="351" y="17"/>
                      <a:pt x="376" y="30"/>
                    </a:cubicBezTo>
                    <a:cubicBezTo>
                      <a:pt x="376" y="30"/>
                      <a:pt x="375" y="31"/>
                      <a:pt x="375" y="31"/>
                    </a:cubicBezTo>
                    <a:moveTo>
                      <a:pt x="219" y="506"/>
                    </a:moveTo>
                    <a:cubicBezTo>
                      <a:pt x="218" y="506"/>
                      <a:pt x="216" y="506"/>
                      <a:pt x="215" y="506"/>
                    </a:cubicBezTo>
                    <a:cubicBezTo>
                      <a:pt x="90" y="486"/>
                      <a:pt x="0" y="378"/>
                      <a:pt x="0" y="255"/>
                    </a:cubicBezTo>
                    <a:cubicBezTo>
                      <a:pt x="0" y="378"/>
                      <a:pt x="90" y="486"/>
                      <a:pt x="215" y="506"/>
                    </a:cubicBezTo>
                    <a:cubicBezTo>
                      <a:pt x="219" y="506"/>
                      <a:pt x="219" y="506"/>
                      <a:pt x="219" y="506"/>
                    </a:cubicBezTo>
                    <a:cubicBezTo>
                      <a:pt x="219" y="506"/>
                      <a:pt x="219" y="506"/>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7" name="Google Shape;1687;p64"/>
              <p:cNvSpPr/>
              <p:nvPr/>
            </p:nvSpPr>
            <p:spPr>
              <a:xfrm>
                <a:off x="1983" y="2495"/>
                <a:ext cx="161" cy="189"/>
              </a:xfrm>
              <a:custGeom>
                <a:avLst/>
                <a:gdLst/>
                <a:ahLst/>
                <a:cxnLst/>
                <a:rect l="l" t="t" r="r" b="b"/>
                <a:pathLst>
                  <a:path w="429" h="506" extrusionOk="0">
                    <a:moveTo>
                      <a:pt x="219" y="506"/>
                    </a:moveTo>
                    <a:cubicBezTo>
                      <a:pt x="215" y="506"/>
                      <a:pt x="215" y="506"/>
                      <a:pt x="215" y="506"/>
                    </a:cubicBezTo>
                    <a:cubicBezTo>
                      <a:pt x="90" y="486"/>
                      <a:pt x="0" y="378"/>
                      <a:pt x="0" y="255"/>
                    </a:cubicBezTo>
                    <a:cubicBezTo>
                      <a:pt x="0" y="242"/>
                      <a:pt x="1" y="228"/>
                      <a:pt x="4" y="215"/>
                    </a:cubicBezTo>
                    <a:cubicBezTo>
                      <a:pt x="24" y="89"/>
                      <a:pt x="132" y="0"/>
                      <a:pt x="254" y="0"/>
                    </a:cubicBezTo>
                    <a:cubicBezTo>
                      <a:pt x="255" y="0"/>
                      <a:pt x="255" y="0"/>
                      <a:pt x="255" y="0"/>
                    </a:cubicBezTo>
                    <a:cubicBezTo>
                      <a:pt x="255" y="0"/>
                      <a:pt x="255" y="0"/>
                      <a:pt x="255"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5"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8" name="Google Shape;1688;p64"/>
              <p:cNvSpPr/>
              <p:nvPr/>
            </p:nvSpPr>
            <p:spPr>
              <a:xfrm>
                <a:off x="2177" y="2766"/>
                <a:ext cx="52" cy="28"/>
              </a:xfrm>
              <a:custGeom>
                <a:avLst/>
                <a:gdLst/>
                <a:ahLst/>
                <a:cxnLst/>
                <a:rect l="l" t="t" r="r" b="b"/>
                <a:pathLst>
                  <a:path w="137" h="76" extrusionOk="0">
                    <a:moveTo>
                      <a:pt x="5" y="75"/>
                    </a:moveTo>
                    <a:cubicBezTo>
                      <a:pt x="56" y="64"/>
                      <a:pt x="102" y="37"/>
                      <a:pt x="137" y="0"/>
                    </a:cubicBezTo>
                    <a:cubicBezTo>
                      <a:pt x="137" y="0"/>
                      <a:pt x="137" y="0"/>
                      <a:pt x="137" y="0"/>
                    </a:cubicBezTo>
                    <a:cubicBezTo>
                      <a:pt x="102" y="37"/>
                      <a:pt x="56" y="64"/>
                      <a:pt x="5" y="75"/>
                    </a:cubicBezTo>
                    <a:moveTo>
                      <a:pt x="3" y="75"/>
                    </a:moveTo>
                    <a:cubicBezTo>
                      <a:pt x="4" y="75"/>
                      <a:pt x="5" y="75"/>
                      <a:pt x="5" y="75"/>
                    </a:cubicBezTo>
                    <a:cubicBezTo>
                      <a:pt x="5" y="75"/>
                      <a:pt x="4" y="75"/>
                      <a:pt x="3" y="75"/>
                    </a:cubicBezTo>
                    <a:moveTo>
                      <a:pt x="2" y="76"/>
                    </a:moveTo>
                    <a:cubicBezTo>
                      <a:pt x="2" y="76"/>
                      <a:pt x="3" y="75"/>
                      <a:pt x="3" y="75"/>
                    </a:cubicBezTo>
                    <a:cubicBezTo>
                      <a:pt x="3" y="75"/>
                      <a:pt x="2" y="76"/>
                      <a:pt x="2" y="76"/>
                    </a:cubicBezTo>
                    <a:moveTo>
                      <a:pt x="2" y="76"/>
                    </a:moveTo>
                    <a:cubicBezTo>
                      <a:pt x="2" y="76"/>
                      <a:pt x="2" y="76"/>
                      <a:pt x="2" y="76"/>
                    </a:cubicBezTo>
                    <a:cubicBezTo>
                      <a:pt x="2" y="76"/>
                      <a:pt x="2" y="76"/>
                      <a:pt x="2"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89" name="Google Shape;1689;p64"/>
              <p:cNvSpPr/>
              <p:nvPr/>
            </p:nvSpPr>
            <p:spPr>
              <a:xfrm>
                <a:off x="2065"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0" name="Google Shape;1690;p64"/>
              <p:cNvSpPr/>
              <p:nvPr/>
            </p:nvSpPr>
            <p:spPr>
              <a:xfrm>
                <a:off x="2058" y="2607"/>
                <a:ext cx="171" cy="189"/>
              </a:xfrm>
              <a:custGeom>
                <a:avLst/>
                <a:gdLst/>
                <a:ahLst/>
                <a:cxnLst/>
                <a:rect l="l" t="t" r="r" b="b"/>
                <a:pathLst>
                  <a:path w="456" h="506" extrusionOk="0">
                    <a:moveTo>
                      <a:pt x="270" y="506"/>
                    </a:moveTo>
                    <a:cubicBezTo>
                      <a:pt x="257" y="506"/>
                      <a:pt x="243" y="505"/>
                      <a:pt x="230" y="503"/>
                    </a:cubicBezTo>
                    <a:cubicBezTo>
                      <a:pt x="207" y="499"/>
                      <a:pt x="185" y="492"/>
                      <a:pt x="165" y="483"/>
                    </a:cubicBezTo>
                    <a:cubicBezTo>
                      <a:pt x="63" y="438"/>
                      <a:pt x="0" y="327"/>
                      <a:pt x="18" y="211"/>
                    </a:cubicBezTo>
                    <a:cubicBezTo>
                      <a:pt x="18" y="211"/>
                      <a:pt x="18" y="211"/>
                      <a:pt x="18" y="211"/>
                    </a:cubicBezTo>
                    <a:cubicBezTo>
                      <a:pt x="19" y="207"/>
                      <a:pt x="19" y="207"/>
                      <a:pt x="19" y="207"/>
                    </a:cubicBezTo>
                    <a:cubicBezTo>
                      <a:pt x="19" y="207"/>
                      <a:pt x="19" y="207"/>
                      <a:pt x="19" y="207"/>
                    </a:cubicBezTo>
                    <a:cubicBezTo>
                      <a:pt x="38" y="98"/>
                      <a:pt x="125" y="17"/>
                      <a:pt x="229" y="0"/>
                    </a:cubicBezTo>
                    <a:cubicBezTo>
                      <a:pt x="266" y="39"/>
                      <a:pt x="316" y="66"/>
                      <a:pt x="373" y="75"/>
                    </a:cubicBezTo>
                    <a:cubicBezTo>
                      <a:pt x="377" y="76"/>
                      <a:pt x="381" y="76"/>
                      <a:pt x="385" y="77"/>
                    </a:cubicBezTo>
                    <a:cubicBezTo>
                      <a:pt x="366" y="105"/>
                      <a:pt x="353" y="138"/>
                      <a:pt x="348" y="174"/>
                    </a:cubicBezTo>
                    <a:cubicBezTo>
                      <a:pt x="332" y="275"/>
                      <a:pt x="377" y="371"/>
                      <a:pt x="456" y="425"/>
                    </a:cubicBezTo>
                    <a:cubicBezTo>
                      <a:pt x="421" y="462"/>
                      <a:pt x="375" y="489"/>
                      <a:pt x="324" y="500"/>
                    </a:cubicBezTo>
                    <a:cubicBezTo>
                      <a:pt x="324" y="500"/>
                      <a:pt x="323" y="500"/>
                      <a:pt x="322" y="500"/>
                    </a:cubicBezTo>
                    <a:cubicBezTo>
                      <a:pt x="322" y="500"/>
                      <a:pt x="322" y="500"/>
                      <a:pt x="322" y="500"/>
                    </a:cubicBezTo>
                    <a:cubicBezTo>
                      <a:pt x="322" y="500"/>
                      <a:pt x="321" y="501"/>
                      <a:pt x="321" y="501"/>
                    </a:cubicBezTo>
                    <a:cubicBezTo>
                      <a:pt x="321" y="501"/>
                      <a:pt x="321" y="501"/>
                      <a:pt x="321" y="501"/>
                    </a:cubicBezTo>
                    <a:cubicBezTo>
                      <a:pt x="321" y="501"/>
                      <a:pt x="321" y="501"/>
                      <a:pt x="321" y="501"/>
                    </a:cubicBezTo>
                    <a:cubicBezTo>
                      <a:pt x="320" y="501"/>
                      <a:pt x="320" y="501"/>
                      <a:pt x="320" y="501"/>
                    </a:cubicBezTo>
                    <a:cubicBezTo>
                      <a:pt x="320" y="501"/>
                      <a:pt x="320" y="501"/>
                      <a:pt x="320" y="501"/>
                    </a:cubicBezTo>
                    <a:cubicBezTo>
                      <a:pt x="320" y="501"/>
                      <a:pt x="319" y="501"/>
                      <a:pt x="319" y="501"/>
                    </a:cubicBezTo>
                    <a:cubicBezTo>
                      <a:pt x="319" y="501"/>
                      <a:pt x="319" y="501"/>
                      <a:pt x="319" y="501"/>
                    </a:cubicBezTo>
                    <a:cubicBezTo>
                      <a:pt x="303" y="504"/>
                      <a:pt x="287" y="506"/>
                      <a:pt x="27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1" name="Google Shape;1691;p64"/>
              <p:cNvSpPr/>
              <p:nvPr/>
            </p:nvSpPr>
            <p:spPr>
              <a:xfrm>
                <a:off x="2229" y="2731"/>
                <a:ext cx="137" cy="51"/>
              </a:xfrm>
              <a:custGeom>
                <a:avLst/>
                <a:gdLst/>
                <a:ahLst/>
                <a:cxnLst/>
                <a:rect l="l" t="t" r="r" b="b"/>
                <a:pathLst>
                  <a:path w="368" h="137" extrusionOk="0">
                    <a:moveTo>
                      <a:pt x="100" y="133"/>
                    </a:moveTo>
                    <a:cubicBezTo>
                      <a:pt x="63" y="127"/>
                      <a:pt x="29" y="113"/>
                      <a:pt x="0" y="93"/>
                    </a:cubicBezTo>
                    <a:cubicBezTo>
                      <a:pt x="0" y="93"/>
                      <a:pt x="0" y="93"/>
                      <a:pt x="0" y="93"/>
                    </a:cubicBezTo>
                    <a:cubicBezTo>
                      <a:pt x="0" y="93"/>
                      <a:pt x="0" y="93"/>
                      <a:pt x="0" y="93"/>
                    </a:cubicBezTo>
                    <a:cubicBezTo>
                      <a:pt x="29" y="112"/>
                      <a:pt x="63" y="127"/>
                      <a:pt x="100" y="133"/>
                    </a:cubicBezTo>
                    <a:moveTo>
                      <a:pt x="101" y="133"/>
                    </a:moveTo>
                    <a:cubicBezTo>
                      <a:pt x="101" y="133"/>
                      <a:pt x="101" y="133"/>
                      <a:pt x="100" y="133"/>
                    </a:cubicBezTo>
                    <a:cubicBezTo>
                      <a:pt x="101" y="133"/>
                      <a:pt x="101" y="133"/>
                      <a:pt x="101" y="133"/>
                    </a:cubicBezTo>
                    <a:moveTo>
                      <a:pt x="102" y="133"/>
                    </a:moveTo>
                    <a:cubicBezTo>
                      <a:pt x="102" y="133"/>
                      <a:pt x="101" y="133"/>
                      <a:pt x="101" y="133"/>
                    </a:cubicBezTo>
                    <a:cubicBezTo>
                      <a:pt x="101" y="133"/>
                      <a:pt x="102" y="133"/>
                      <a:pt x="102" y="133"/>
                    </a:cubicBezTo>
                    <a:moveTo>
                      <a:pt x="143" y="137"/>
                    </a:moveTo>
                    <a:cubicBezTo>
                      <a:pt x="130" y="137"/>
                      <a:pt x="116" y="136"/>
                      <a:pt x="103" y="134"/>
                    </a:cubicBezTo>
                    <a:cubicBezTo>
                      <a:pt x="103" y="134"/>
                      <a:pt x="102" y="133"/>
                      <a:pt x="102" y="133"/>
                    </a:cubicBezTo>
                    <a:cubicBezTo>
                      <a:pt x="102" y="133"/>
                      <a:pt x="103" y="134"/>
                      <a:pt x="103" y="134"/>
                    </a:cubicBezTo>
                    <a:cubicBezTo>
                      <a:pt x="116" y="136"/>
                      <a:pt x="130" y="137"/>
                      <a:pt x="143" y="137"/>
                    </a:cubicBezTo>
                    <a:cubicBezTo>
                      <a:pt x="239" y="137"/>
                      <a:pt x="325" y="83"/>
                      <a:pt x="368" y="0"/>
                    </a:cubicBezTo>
                    <a:cubicBezTo>
                      <a:pt x="368" y="0"/>
                      <a:pt x="368" y="0"/>
                      <a:pt x="368" y="0"/>
                    </a:cubicBezTo>
                    <a:cubicBezTo>
                      <a:pt x="325" y="83"/>
                      <a:pt x="239" y="137"/>
                      <a:pt x="143"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2" name="Google Shape;1692;p64"/>
              <p:cNvSpPr/>
              <p:nvPr/>
            </p:nvSpPr>
            <p:spPr>
              <a:xfrm>
                <a:off x="2182" y="2601"/>
                <a:ext cx="184" cy="181"/>
              </a:xfrm>
              <a:custGeom>
                <a:avLst/>
                <a:gdLst/>
                <a:ahLst/>
                <a:cxnLst/>
                <a:rect l="l" t="t" r="r" b="b"/>
                <a:pathLst>
                  <a:path w="492" h="486" extrusionOk="0">
                    <a:moveTo>
                      <a:pt x="267" y="486"/>
                    </a:moveTo>
                    <a:cubicBezTo>
                      <a:pt x="254" y="486"/>
                      <a:pt x="240" y="485"/>
                      <a:pt x="227" y="483"/>
                    </a:cubicBezTo>
                    <a:cubicBezTo>
                      <a:pt x="227" y="483"/>
                      <a:pt x="226" y="482"/>
                      <a:pt x="226" y="482"/>
                    </a:cubicBezTo>
                    <a:cubicBezTo>
                      <a:pt x="226" y="482"/>
                      <a:pt x="226" y="482"/>
                      <a:pt x="226" y="482"/>
                    </a:cubicBezTo>
                    <a:cubicBezTo>
                      <a:pt x="226" y="482"/>
                      <a:pt x="225" y="482"/>
                      <a:pt x="225" y="482"/>
                    </a:cubicBezTo>
                    <a:cubicBezTo>
                      <a:pt x="225" y="482"/>
                      <a:pt x="225" y="482"/>
                      <a:pt x="225" y="482"/>
                    </a:cubicBezTo>
                    <a:cubicBezTo>
                      <a:pt x="225" y="482"/>
                      <a:pt x="225" y="482"/>
                      <a:pt x="224" y="482"/>
                    </a:cubicBezTo>
                    <a:cubicBezTo>
                      <a:pt x="224" y="482"/>
                      <a:pt x="224" y="482"/>
                      <a:pt x="224" y="482"/>
                    </a:cubicBezTo>
                    <a:cubicBezTo>
                      <a:pt x="187" y="476"/>
                      <a:pt x="153" y="461"/>
                      <a:pt x="124" y="442"/>
                    </a:cubicBezTo>
                    <a:cubicBezTo>
                      <a:pt x="124" y="442"/>
                      <a:pt x="124" y="442"/>
                      <a:pt x="124" y="442"/>
                    </a:cubicBezTo>
                    <a:cubicBezTo>
                      <a:pt x="45" y="388"/>
                      <a:pt x="0" y="292"/>
                      <a:pt x="16" y="191"/>
                    </a:cubicBezTo>
                    <a:cubicBezTo>
                      <a:pt x="21" y="155"/>
                      <a:pt x="34" y="122"/>
                      <a:pt x="53" y="94"/>
                    </a:cubicBezTo>
                    <a:cubicBezTo>
                      <a:pt x="62" y="95"/>
                      <a:pt x="72" y="95"/>
                      <a:pt x="81" y="95"/>
                    </a:cubicBezTo>
                    <a:cubicBezTo>
                      <a:pt x="160" y="95"/>
                      <a:pt x="232" y="59"/>
                      <a:pt x="280" y="0"/>
                    </a:cubicBezTo>
                    <a:cubicBezTo>
                      <a:pt x="316" y="42"/>
                      <a:pt x="366" y="73"/>
                      <a:pt x="425" y="84"/>
                    </a:cubicBezTo>
                    <a:cubicBezTo>
                      <a:pt x="421" y="97"/>
                      <a:pt x="418" y="110"/>
                      <a:pt x="416" y="124"/>
                    </a:cubicBezTo>
                    <a:cubicBezTo>
                      <a:pt x="402" y="210"/>
                      <a:pt x="433" y="293"/>
                      <a:pt x="492" y="349"/>
                    </a:cubicBezTo>
                    <a:cubicBezTo>
                      <a:pt x="449" y="432"/>
                      <a:pt x="363" y="486"/>
                      <a:pt x="267"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3" name="Google Shape;1693;p64"/>
              <p:cNvSpPr/>
              <p:nvPr/>
            </p:nvSpPr>
            <p:spPr>
              <a:xfrm>
                <a:off x="2366" y="2696"/>
                <a:ext cx="155" cy="61"/>
              </a:xfrm>
              <a:custGeom>
                <a:avLst/>
                <a:gdLst/>
                <a:ahLst/>
                <a:cxnLst/>
                <a:rect l="l" t="t" r="r" b="b"/>
                <a:pathLst>
                  <a:path w="413" h="165" extrusionOk="0">
                    <a:moveTo>
                      <a:pt x="126" y="160"/>
                    </a:moveTo>
                    <a:cubicBezTo>
                      <a:pt x="77" y="150"/>
                      <a:pt x="34" y="127"/>
                      <a:pt x="0" y="95"/>
                    </a:cubicBezTo>
                    <a:cubicBezTo>
                      <a:pt x="0" y="95"/>
                      <a:pt x="0" y="95"/>
                      <a:pt x="0" y="95"/>
                    </a:cubicBezTo>
                    <a:cubicBezTo>
                      <a:pt x="0" y="95"/>
                      <a:pt x="0" y="95"/>
                      <a:pt x="0" y="95"/>
                    </a:cubicBezTo>
                    <a:cubicBezTo>
                      <a:pt x="34" y="127"/>
                      <a:pt x="77" y="150"/>
                      <a:pt x="126" y="160"/>
                    </a:cubicBezTo>
                    <a:moveTo>
                      <a:pt x="126" y="160"/>
                    </a:moveTo>
                    <a:cubicBezTo>
                      <a:pt x="126" y="160"/>
                      <a:pt x="126" y="160"/>
                      <a:pt x="126" y="160"/>
                    </a:cubicBezTo>
                    <a:cubicBezTo>
                      <a:pt x="126" y="160"/>
                      <a:pt x="126" y="160"/>
                      <a:pt x="126" y="160"/>
                    </a:cubicBezTo>
                    <a:moveTo>
                      <a:pt x="127" y="160"/>
                    </a:moveTo>
                    <a:cubicBezTo>
                      <a:pt x="127" y="160"/>
                      <a:pt x="127" y="160"/>
                      <a:pt x="127" y="160"/>
                    </a:cubicBezTo>
                    <a:cubicBezTo>
                      <a:pt x="127" y="160"/>
                      <a:pt x="127" y="160"/>
                      <a:pt x="127" y="160"/>
                    </a:cubicBezTo>
                    <a:moveTo>
                      <a:pt x="128" y="160"/>
                    </a:moveTo>
                    <a:cubicBezTo>
                      <a:pt x="128" y="160"/>
                      <a:pt x="128" y="160"/>
                      <a:pt x="128" y="160"/>
                    </a:cubicBezTo>
                    <a:cubicBezTo>
                      <a:pt x="128" y="160"/>
                      <a:pt x="128" y="160"/>
                      <a:pt x="128" y="160"/>
                    </a:cubicBezTo>
                    <a:moveTo>
                      <a:pt x="129" y="160"/>
                    </a:moveTo>
                    <a:cubicBezTo>
                      <a:pt x="129" y="160"/>
                      <a:pt x="129" y="160"/>
                      <a:pt x="128" y="160"/>
                    </a:cubicBezTo>
                    <a:cubicBezTo>
                      <a:pt x="129" y="160"/>
                      <a:pt x="129" y="160"/>
                      <a:pt x="129" y="160"/>
                    </a:cubicBezTo>
                    <a:moveTo>
                      <a:pt x="129" y="160"/>
                    </a:moveTo>
                    <a:cubicBezTo>
                      <a:pt x="129" y="160"/>
                      <a:pt x="129" y="160"/>
                      <a:pt x="129" y="160"/>
                    </a:cubicBezTo>
                    <a:cubicBezTo>
                      <a:pt x="129" y="160"/>
                      <a:pt x="129" y="160"/>
                      <a:pt x="129" y="160"/>
                    </a:cubicBezTo>
                    <a:moveTo>
                      <a:pt x="131" y="161"/>
                    </a:moveTo>
                    <a:cubicBezTo>
                      <a:pt x="131" y="161"/>
                      <a:pt x="131" y="161"/>
                      <a:pt x="131" y="161"/>
                    </a:cubicBezTo>
                    <a:cubicBezTo>
                      <a:pt x="131" y="161"/>
                      <a:pt x="131" y="161"/>
                      <a:pt x="131" y="161"/>
                    </a:cubicBezTo>
                    <a:moveTo>
                      <a:pt x="132" y="161"/>
                    </a:moveTo>
                    <a:cubicBezTo>
                      <a:pt x="132" y="161"/>
                      <a:pt x="132" y="161"/>
                      <a:pt x="132" y="161"/>
                    </a:cubicBezTo>
                    <a:cubicBezTo>
                      <a:pt x="132" y="161"/>
                      <a:pt x="132"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9" y="163"/>
                      <a:pt x="135" y="161"/>
                    </a:cubicBezTo>
                    <a:cubicBezTo>
                      <a:pt x="149"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4" name="Google Shape;1694;p64"/>
              <p:cNvSpPr/>
              <p:nvPr/>
            </p:nvSpPr>
            <p:spPr>
              <a:xfrm>
                <a:off x="2333" y="2614"/>
                <a:ext cx="188" cy="143"/>
              </a:xfrm>
              <a:custGeom>
                <a:avLst/>
                <a:gdLst/>
                <a:ahLst/>
                <a:cxnLst/>
                <a:rect l="l" t="t" r="r" b="b"/>
                <a:pathLst>
                  <a:path w="503" h="384" extrusionOk="0">
                    <a:moveTo>
                      <a:pt x="265" y="384"/>
                    </a:moveTo>
                    <a:cubicBezTo>
                      <a:pt x="252" y="384"/>
                      <a:pt x="239" y="382"/>
                      <a:pt x="225" y="380"/>
                    </a:cubicBezTo>
                    <a:cubicBezTo>
                      <a:pt x="225" y="380"/>
                      <a:pt x="225" y="380"/>
                      <a:pt x="224" y="380"/>
                    </a:cubicBezTo>
                    <a:cubicBezTo>
                      <a:pt x="224" y="380"/>
                      <a:pt x="224" y="380"/>
                      <a:pt x="224" y="380"/>
                    </a:cubicBezTo>
                    <a:cubicBezTo>
                      <a:pt x="224" y="380"/>
                      <a:pt x="224" y="380"/>
                      <a:pt x="223" y="380"/>
                    </a:cubicBezTo>
                    <a:cubicBezTo>
                      <a:pt x="223" y="380"/>
                      <a:pt x="223" y="380"/>
                      <a:pt x="223" y="380"/>
                    </a:cubicBezTo>
                    <a:cubicBezTo>
                      <a:pt x="223" y="380"/>
                      <a:pt x="222" y="380"/>
                      <a:pt x="222" y="380"/>
                    </a:cubicBezTo>
                    <a:cubicBezTo>
                      <a:pt x="222" y="380"/>
                      <a:pt x="222" y="380"/>
                      <a:pt x="222" y="380"/>
                    </a:cubicBezTo>
                    <a:cubicBezTo>
                      <a:pt x="221" y="380"/>
                      <a:pt x="221" y="380"/>
                      <a:pt x="221" y="380"/>
                    </a:cubicBezTo>
                    <a:cubicBezTo>
                      <a:pt x="221" y="380"/>
                      <a:pt x="221" y="380"/>
                      <a:pt x="221" y="380"/>
                    </a:cubicBezTo>
                    <a:cubicBezTo>
                      <a:pt x="220" y="380"/>
                      <a:pt x="220" y="379"/>
                      <a:pt x="219" y="379"/>
                    </a:cubicBezTo>
                    <a:cubicBezTo>
                      <a:pt x="219" y="379"/>
                      <a:pt x="219" y="379"/>
                      <a:pt x="219" y="379"/>
                    </a:cubicBezTo>
                    <a:cubicBezTo>
                      <a:pt x="219" y="379"/>
                      <a:pt x="219" y="379"/>
                      <a:pt x="219" y="379"/>
                    </a:cubicBezTo>
                    <a:cubicBezTo>
                      <a:pt x="219" y="379"/>
                      <a:pt x="218" y="379"/>
                      <a:pt x="218" y="379"/>
                    </a:cubicBezTo>
                    <a:cubicBezTo>
                      <a:pt x="218" y="379"/>
                      <a:pt x="218" y="379"/>
                      <a:pt x="218" y="379"/>
                    </a:cubicBezTo>
                    <a:cubicBezTo>
                      <a:pt x="218" y="379"/>
                      <a:pt x="218" y="379"/>
                      <a:pt x="218" y="379"/>
                    </a:cubicBezTo>
                    <a:cubicBezTo>
                      <a:pt x="217"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167" y="369"/>
                      <a:pt x="124" y="346"/>
                      <a:pt x="90" y="314"/>
                    </a:cubicBezTo>
                    <a:cubicBezTo>
                      <a:pt x="90" y="314"/>
                      <a:pt x="90" y="314"/>
                      <a:pt x="90" y="314"/>
                    </a:cubicBezTo>
                    <a:cubicBezTo>
                      <a:pt x="31" y="258"/>
                      <a:pt x="0" y="175"/>
                      <a:pt x="14" y="89"/>
                    </a:cubicBezTo>
                    <a:cubicBezTo>
                      <a:pt x="16" y="75"/>
                      <a:pt x="19" y="62"/>
                      <a:pt x="23" y="49"/>
                    </a:cubicBezTo>
                    <a:cubicBezTo>
                      <a:pt x="26" y="50"/>
                      <a:pt x="28" y="50"/>
                      <a:pt x="31" y="50"/>
                    </a:cubicBezTo>
                    <a:cubicBezTo>
                      <a:pt x="44" y="53"/>
                      <a:pt x="58" y="54"/>
                      <a:pt x="71" y="54"/>
                    </a:cubicBezTo>
                    <a:cubicBezTo>
                      <a:pt x="129" y="54"/>
                      <a:pt x="183" y="34"/>
                      <a:pt x="226" y="0"/>
                    </a:cubicBezTo>
                    <a:cubicBezTo>
                      <a:pt x="241" y="108"/>
                      <a:pt x="325" y="199"/>
                      <a:pt x="438" y="217"/>
                    </a:cubicBezTo>
                    <a:cubicBezTo>
                      <a:pt x="452" y="219"/>
                      <a:pt x="465" y="220"/>
                      <a:pt x="479"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5" name="Google Shape;1695;p64"/>
              <p:cNvSpPr/>
              <p:nvPr/>
            </p:nvSpPr>
            <p:spPr>
              <a:xfrm>
                <a:off x="2228" y="2447"/>
                <a:ext cx="57" cy="32"/>
              </a:xfrm>
              <a:custGeom>
                <a:avLst/>
                <a:gdLst/>
                <a:ahLst/>
                <a:cxnLst/>
                <a:rect l="l" t="t" r="r" b="b"/>
                <a:pathLst>
                  <a:path w="153" h="85" extrusionOk="0">
                    <a:moveTo>
                      <a:pt x="153" y="85"/>
                    </a:moveTo>
                    <a:cubicBezTo>
                      <a:pt x="115" y="41"/>
                      <a:pt x="62" y="10"/>
                      <a:pt x="0" y="0"/>
                    </a:cubicBezTo>
                    <a:cubicBezTo>
                      <a:pt x="62" y="10"/>
                      <a:pt x="115" y="41"/>
                      <a:pt x="153" y="85"/>
                    </a:cubicBezTo>
                    <a:cubicBezTo>
                      <a:pt x="153" y="85"/>
                      <a:pt x="153" y="85"/>
                      <a:pt x="153" y="8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6" name="Google Shape;1696;p64"/>
              <p:cNvSpPr/>
              <p:nvPr/>
            </p:nvSpPr>
            <p:spPr>
              <a:xfrm>
                <a:off x="2124" y="2490"/>
                <a:ext cx="9" cy="17"/>
              </a:xfrm>
              <a:custGeom>
                <a:avLst/>
                <a:gdLst/>
                <a:ahLst/>
                <a:cxnLst/>
                <a:rect l="l" t="t" r="r" b="b"/>
                <a:pathLst>
                  <a:path w="24" h="46" extrusionOk="0">
                    <a:moveTo>
                      <a:pt x="1" y="46"/>
                    </a:moveTo>
                    <a:cubicBezTo>
                      <a:pt x="1" y="46"/>
                      <a:pt x="0" y="46"/>
                      <a:pt x="0" y="46"/>
                    </a:cubicBezTo>
                    <a:cubicBezTo>
                      <a:pt x="0" y="46"/>
                      <a:pt x="1" y="45"/>
                      <a:pt x="1" y="45"/>
                    </a:cubicBezTo>
                    <a:cubicBezTo>
                      <a:pt x="7" y="29"/>
                      <a:pt x="15" y="14"/>
                      <a:pt x="24" y="0"/>
                    </a:cubicBezTo>
                    <a:cubicBezTo>
                      <a:pt x="24" y="0"/>
                      <a:pt x="24" y="0"/>
                      <a:pt x="24" y="0"/>
                    </a:cubicBezTo>
                    <a:cubicBezTo>
                      <a:pt x="15" y="14"/>
                      <a:pt x="7" y="30"/>
                      <a:pt x="1" y="4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7" name="Google Shape;1697;p64"/>
              <p:cNvSpPr/>
              <p:nvPr/>
            </p:nvSpPr>
            <p:spPr>
              <a:xfrm>
                <a:off x="2133" y="2446"/>
                <a:ext cx="91" cy="44"/>
              </a:xfrm>
              <a:custGeom>
                <a:avLst/>
                <a:gdLst/>
                <a:ahLst/>
                <a:cxnLst/>
                <a:rect l="l" t="t" r="r" b="b"/>
                <a:pathLst>
                  <a:path w="244" h="117" extrusionOk="0">
                    <a:moveTo>
                      <a:pt x="0" y="117"/>
                    </a:moveTo>
                    <a:cubicBezTo>
                      <a:pt x="0" y="117"/>
                      <a:pt x="0" y="117"/>
                      <a:pt x="0" y="117"/>
                    </a:cubicBezTo>
                    <a:cubicBezTo>
                      <a:pt x="46" y="46"/>
                      <a:pt x="126" y="0"/>
                      <a:pt x="213" y="0"/>
                    </a:cubicBezTo>
                    <a:cubicBezTo>
                      <a:pt x="224" y="0"/>
                      <a:pt x="234" y="1"/>
                      <a:pt x="244" y="2"/>
                    </a:cubicBezTo>
                    <a:cubicBezTo>
                      <a:pt x="234" y="1"/>
                      <a:pt x="224" y="0"/>
                      <a:pt x="213" y="0"/>
                    </a:cubicBezTo>
                    <a:cubicBezTo>
                      <a:pt x="126" y="0"/>
                      <a:pt x="46" y="46"/>
                      <a:pt x="0" y="11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8" name="Google Shape;1698;p64"/>
              <p:cNvSpPr/>
              <p:nvPr/>
            </p:nvSpPr>
            <p:spPr>
              <a:xfrm>
                <a:off x="2114" y="2446"/>
                <a:ext cx="173" cy="190"/>
              </a:xfrm>
              <a:custGeom>
                <a:avLst/>
                <a:gdLst/>
                <a:ahLst/>
                <a:cxnLst/>
                <a:rect l="l" t="t" r="r" b="b"/>
                <a:pathLst>
                  <a:path w="464" h="509" extrusionOk="0">
                    <a:moveTo>
                      <a:pt x="265" y="509"/>
                    </a:moveTo>
                    <a:cubicBezTo>
                      <a:pt x="256" y="509"/>
                      <a:pt x="246" y="509"/>
                      <a:pt x="237" y="508"/>
                    </a:cubicBezTo>
                    <a:cubicBezTo>
                      <a:pt x="233" y="507"/>
                      <a:pt x="229" y="507"/>
                      <a:pt x="225" y="506"/>
                    </a:cubicBezTo>
                    <a:cubicBezTo>
                      <a:pt x="168" y="497"/>
                      <a:pt x="118" y="470"/>
                      <a:pt x="81" y="431"/>
                    </a:cubicBezTo>
                    <a:cubicBezTo>
                      <a:pt x="28" y="376"/>
                      <a:pt x="0" y="297"/>
                      <a:pt x="13" y="215"/>
                    </a:cubicBezTo>
                    <a:cubicBezTo>
                      <a:pt x="16" y="197"/>
                      <a:pt x="21" y="179"/>
                      <a:pt x="27" y="163"/>
                    </a:cubicBezTo>
                    <a:cubicBezTo>
                      <a:pt x="27" y="163"/>
                      <a:pt x="28" y="163"/>
                      <a:pt x="28" y="163"/>
                    </a:cubicBezTo>
                    <a:cubicBezTo>
                      <a:pt x="34" y="147"/>
                      <a:pt x="42" y="131"/>
                      <a:pt x="51" y="117"/>
                    </a:cubicBezTo>
                    <a:cubicBezTo>
                      <a:pt x="97" y="46"/>
                      <a:pt x="177" y="0"/>
                      <a:pt x="264" y="0"/>
                    </a:cubicBezTo>
                    <a:cubicBezTo>
                      <a:pt x="275" y="0"/>
                      <a:pt x="285" y="1"/>
                      <a:pt x="295" y="2"/>
                    </a:cubicBezTo>
                    <a:cubicBezTo>
                      <a:pt x="298" y="3"/>
                      <a:pt x="302" y="3"/>
                      <a:pt x="305" y="4"/>
                    </a:cubicBezTo>
                    <a:cubicBezTo>
                      <a:pt x="305" y="4"/>
                      <a:pt x="305" y="4"/>
                      <a:pt x="305" y="4"/>
                    </a:cubicBezTo>
                    <a:cubicBezTo>
                      <a:pt x="367" y="14"/>
                      <a:pt x="420" y="45"/>
                      <a:pt x="458" y="89"/>
                    </a:cubicBezTo>
                    <a:cubicBezTo>
                      <a:pt x="431" y="123"/>
                      <a:pt x="413" y="163"/>
                      <a:pt x="405" y="208"/>
                    </a:cubicBezTo>
                    <a:cubicBezTo>
                      <a:pt x="393" y="285"/>
                      <a:pt x="417" y="359"/>
                      <a:pt x="464" y="414"/>
                    </a:cubicBezTo>
                    <a:cubicBezTo>
                      <a:pt x="416" y="473"/>
                      <a:pt x="344"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699" name="Google Shape;1699;p64"/>
              <p:cNvSpPr/>
              <p:nvPr/>
            </p:nvSpPr>
            <p:spPr>
              <a:xfrm>
                <a:off x="2285" y="2444"/>
                <a:ext cx="169" cy="81"/>
              </a:xfrm>
              <a:custGeom>
                <a:avLst/>
                <a:gdLst/>
                <a:ahLst/>
                <a:cxnLst/>
                <a:rect l="l" t="t" r="r" b="b"/>
                <a:pathLst>
                  <a:path w="451" h="219" extrusionOk="0">
                    <a:moveTo>
                      <a:pt x="192" y="0"/>
                    </a:moveTo>
                    <a:cubicBezTo>
                      <a:pt x="193" y="0"/>
                      <a:pt x="193" y="0"/>
                      <a:pt x="193" y="0"/>
                    </a:cubicBezTo>
                    <a:cubicBezTo>
                      <a:pt x="193" y="0"/>
                      <a:pt x="193"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9"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0" name="Google Shape;1700;p64"/>
              <p:cNvSpPr/>
              <p:nvPr/>
            </p:nvSpPr>
            <p:spPr>
              <a:xfrm>
                <a:off x="2261"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1" y="420"/>
                    </a:cubicBezTo>
                    <a:cubicBezTo>
                      <a:pt x="24" y="365"/>
                      <a:pt x="0" y="291"/>
                      <a:pt x="12" y="214"/>
                    </a:cubicBezTo>
                    <a:cubicBezTo>
                      <a:pt x="20" y="169"/>
                      <a:pt x="38" y="129"/>
                      <a:pt x="65" y="95"/>
                    </a:cubicBezTo>
                    <a:cubicBezTo>
                      <a:pt x="65" y="95"/>
                      <a:pt x="65" y="95"/>
                      <a:pt x="65" y="95"/>
                    </a:cubicBezTo>
                    <a:cubicBezTo>
                      <a:pt x="111" y="38"/>
                      <a:pt x="181" y="2"/>
                      <a:pt x="257" y="0"/>
                    </a:cubicBezTo>
                    <a:cubicBezTo>
                      <a:pt x="257" y="0"/>
                      <a:pt x="257" y="0"/>
                      <a:pt x="257" y="0"/>
                    </a:cubicBezTo>
                    <a:cubicBezTo>
                      <a:pt x="258" y="0"/>
                      <a:pt x="258" y="0"/>
                      <a:pt x="258" y="0"/>
                    </a:cubicBezTo>
                    <a:cubicBezTo>
                      <a:pt x="260" y="0"/>
                      <a:pt x="262" y="0"/>
                      <a:pt x="263" y="0"/>
                    </a:cubicBezTo>
                    <a:cubicBezTo>
                      <a:pt x="277" y="0"/>
                      <a:pt x="290" y="1"/>
                      <a:pt x="304" y="3"/>
                    </a:cubicBezTo>
                    <a:cubicBezTo>
                      <a:pt x="328" y="7"/>
                      <a:pt x="351" y="14"/>
                      <a:pt x="372" y="24"/>
                    </a:cubicBezTo>
                    <a:cubicBezTo>
                      <a:pt x="372" y="24"/>
                      <a:pt x="372" y="24"/>
                      <a:pt x="372" y="24"/>
                    </a:cubicBezTo>
                    <a:cubicBezTo>
                      <a:pt x="373" y="24"/>
                      <a:pt x="373" y="24"/>
                      <a:pt x="373" y="24"/>
                    </a:cubicBezTo>
                    <a:cubicBezTo>
                      <a:pt x="373" y="24"/>
                      <a:pt x="373" y="24"/>
                      <a:pt x="373" y="24"/>
                    </a:cubicBezTo>
                    <a:cubicBezTo>
                      <a:pt x="373" y="24"/>
                      <a:pt x="373" y="24"/>
                      <a:pt x="374" y="24"/>
                    </a:cubicBezTo>
                    <a:cubicBezTo>
                      <a:pt x="450" y="61"/>
                      <a:pt x="504" y="135"/>
                      <a:pt x="516" y="219"/>
                    </a:cubicBezTo>
                    <a:cubicBezTo>
                      <a:pt x="466" y="257"/>
                      <a:pt x="431" y="314"/>
                      <a:pt x="420" y="380"/>
                    </a:cubicBezTo>
                    <a:cubicBezTo>
                      <a:pt x="416" y="406"/>
                      <a:pt x="416" y="431"/>
                      <a:pt x="419" y="455"/>
                    </a:cubicBezTo>
                    <a:cubicBezTo>
                      <a:pt x="376" y="489"/>
                      <a:pt x="322"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1" name="Google Shape;1701;p64"/>
              <p:cNvSpPr/>
              <p:nvPr/>
            </p:nvSpPr>
            <p:spPr>
              <a:xfrm>
                <a:off x="2454" y="2506"/>
                <a:ext cx="90" cy="190"/>
              </a:xfrm>
              <a:custGeom>
                <a:avLst/>
                <a:gdLst/>
                <a:ahLst/>
                <a:cxnLst/>
                <a:rect l="l" t="t" r="r" b="b"/>
                <a:pathLst>
                  <a:path w="243" h="508" extrusionOk="0">
                    <a:moveTo>
                      <a:pt x="190" y="2"/>
                    </a:moveTo>
                    <a:cubicBezTo>
                      <a:pt x="190" y="2"/>
                      <a:pt x="190" y="2"/>
                      <a:pt x="190" y="2"/>
                    </a:cubicBezTo>
                    <a:cubicBezTo>
                      <a:pt x="190" y="2"/>
                      <a:pt x="190" y="2"/>
                      <a:pt x="190" y="2"/>
                    </a:cubicBezTo>
                    <a:moveTo>
                      <a:pt x="197" y="3"/>
                    </a:moveTo>
                    <a:cubicBezTo>
                      <a:pt x="197" y="3"/>
                      <a:pt x="197" y="3"/>
                      <a:pt x="197" y="3"/>
                    </a:cubicBezTo>
                    <a:cubicBezTo>
                      <a:pt x="197" y="3"/>
                      <a:pt x="197" y="3"/>
                      <a:pt x="197" y="3"/>
                    </a:cubicBezTo>
                    <a:moveTo>
                      <a:pt x="242" y="15"/>
                    </a:moveTo>
                    <a:cubicBezTo>
                      <a:pt x="228" y="10"/>
                      <a:pt x="213" y="6"/>
                      <a:pt x="198" y="3"/>
                    </a:cubicBezTo>
                    <a:cubicBezTo>
                      <a:pt x="213" y="6"/>
                      <a:pt x="228" y="10"/>
                      <a:pt x="243" y="15"/>
                    </a:cubicBezTo>
                    <a:cubicBezTo>
                      <a:pt x="243" y="15"/>
                      <a:pt x="243" y="15"/>
                      <a:pt x="242" y="15"/>
                    </a:cubicBezTo>
                    <a:moveTo>
                      <a:pt x="0" y="53"/>
                    </a:moveTo>
                    <a:cubicBezTo>
                      <a:pt x="0" y="53"/>
                      <a:pt x="0" y="53"/>
                      <a:pt x="0" y="53"/>
                    </a:cubicBezTo>
                    <a:cubicBezTo>
                      <a:pt x="0" y="53"/>
                      <a:pt x="0" y="53"/>
                      <a:pt x="0" y="53"/>
                    </a:cubicBezTo>
                    <a:cubicBezTo>
                      <a:pt x="43" y="19"/>
                      <a:pt x="98" y="0"/>
                      <a:pt x="155" y="0"/>
                    </a:cubicBezTo>
                    <a:cubicBezTo>
                      <a:pt x="166" y="0"/>
                      <a:pt x="178" y="0"/>
                      <a:pt x="189" y="2"/>
                    </a:cubicBezTo>
                    <a:cubicBezTo>
                      <a:pt x="178" y="1"/>
                      <a:pt x="166" y="0"/>
                      <a:pt x="155" y="0"/>
                    </a:cubicBezTo>
                    <a:cubicBezTo>
                      <a:pt x="98" y="0"/>
                      <a:pt x="43" y="19"/>
                      <a:pt x="0" y="53"/>
                    </a:cubicBezTo>
                    <a:moveTo>
                      <a:pt x="180" y="508"/>
                    </a:moveTo>
                    <a:cubicBezTo>
                      <a:pt x="180" y="507"/>
                      <a:pt x="180" y="507"/>
                      <a:pt x="180" y="507"/>
                    </a:cubicBezTo>
                    <a:cubicBezTo>
                      <a:pt x="202" y="505"/>
                      <a:pt x="223" y="501"/>
                      <a:pt x="243" y="493"/>
                    </a:cubicBezTo>
                    <a:cubicBezTo>
                      <a:pt x="243" y="493"/>
                      <a:pt x="243" y="493"/>
                      <a:pt x="243" y="493"/>
                    </a:cubicBezTo>
                    <a:cubicBezTo>
                      <a:pt x="223" y="501"/>
                      <a:pt x="202"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2" name="Google Shape;1702;p64"/>
              <p:cNvSpPr/>
              <p:nvPr/>
            </p:nvSpPr>
            <p:spPr>
              <a:xfrm>
                <a:off x="2416" y="2506"/>
                <a:ext cx="128" cy="190"/>
              </a:xfrm>
              <a:custGeom>
                <a:avLst/>
                <a:gdLst/>
                <a:ahLst/>
                <a:cxnLst/>
                <a:rect l="l" t="t" r="r" b="b"/>
                <a:pathLst>
                  <a:path w="343" h="509" extrusionOk="0">
                    <a:moveTo>
                      <a:pt x="256" y="509"/>
                    </a:moveTo>
                    <a:cubicBezTo>
                      <a:pt x="242" y="509"/>
                      <a:pt x="229" y="508"/>
                      <a:pt x="215" y="506"/>
                    </a:cubicBezTo>
                    <a:cubicBezTo>
                      <a:pt x="102" y="488"/>
                      <a:pt x="18" y="397"/>
                      <a:pt x="3" y="289"/>
                    </a:cubicBezTo>
                    <a:cubicBezTo>
                      <a:pt x="0" y="265"/>
                      <a:pt x="0" y="240"/>
                      <a:pt x="4" y="214"/>
                    </a:cubicBezTo>
                    <a:cubicBezTo>
                      <a:pt x="15" y="148"/>
                      <a:pt x="50" y="91"/>
                      <a:pt x="100" y="53"/>
                    </a:cubicBezTo>
                    <a:cubicBezTo>
                      <a:pt x="100" y="53"/>
                      <a:pt x="100" y="53"/>
                      <a:pt x="100" y="53"/>
                    </a:cubicBezTo>
                    <a:cubicBezTo>
                      <a:pt x="143" y="19"/>
                      <a:pt x="198" y="0"/>
                      <a:pt x="255" y="0"/>
                    </a:cubicBezTo>
                    <a:cubicBezTo>
                      <a:pt x="266" y="0"/>
                      <a:pt x="278" y="1"/>
                      <a:pt x="289" y="2"/>
                    </a:cubicBezTo>
                    <a:cubicBezTo>
                      <a:pt x="289" y="2"/>
                      <a:pt x="289" y="2"/>
                      <a:pt x="290" y="2"/>
                    </a:cubicBezTo>
                    <a:cubicBezTo>
                      <a:pt x="290" y="2"/>
                      <a:pt x="290" y="2"/>
                      <a:pt x="290" y="2"/>
                    </a:cubicBezTo>
                    <a:cubicBezTo>
                      <a:pt x="292" y="2"/>
                      <a:pt x="293" y="3"/>
                      <a:pt x="295" y="3"/>
                    </a:cubicBezTo>
                    <a:cubicBezTo>
                      <a:pt x="296" y="3"/>
                      <a:pt x="296" y="3"/>
                      <a:pt x="297" y="3"/>
                    </a:cubicBezTo>
                    <a:cubicBezTo>
                      <a:pt x="297" y="3"/>
                      <a:pt x="297" y="3"/>
                      <a:pt x="297" y="3"/>
                    </a:cubicBezTo>
                    <a:cubicBezTo>
                      <a:pt x="297" y="3"/>
                      <a:pt x="297" y="3"/>
                      <a:pt x="298" y="3"/>
                    </a:cubicBezTo>
                    <a:cubicBezTo>
                      <a:pt x="313" y="6"/>
                      <a:pt x="328" y="10"/>
                      <a:pt x="342" y="15"/>
                    </a:cubicBezTo>
                    <a:cubicBezTo>
                      <a:pt x="230" y="56"/>
                      <a:pt x="159" y="172"/>
                      <a:pt x="179" y="294"/>
                    </a:cubicBezTo>
                    <a:cubicBezTo>
                      <a:pt x="194" y="389"/>
                      <a:pt x="259" y="463"/>
                      <a:pt x="343" y="493"/>
                    </a:cubicBezTo>
                    <a:cubicBezTo>
                      <a:pt x="323" y="501"/>
                      <a:pt x="302" y="505"/>
                      <a:pt x="280" y="507"/>
                    </a:cubicBezTo>
                    <a:cubicBezTo>
                      <a:pt x="280" y="507"/>
                      <a:pt x="280" y="507"/>
                      <a:pt x="280" y="508"/>
                    </a:cubicBezTo>
                    <a:cubicBezTo>
                      <a:pt x="272" y="508"/>
                      <a:pt x="264" y="509"/>
                      <a:pt x="256"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3" name="Google Shape;1703;p64"/>
              <p:cNvSpPr/>
              <p:nvPr/>
            </p:nvSpPr>
            <p:spPr>
              <a:xfrm>
                <a:off x="2965" y="2495"/>
                <a:ext cx="140" cy="189"/>
              </a:xfrm>
              <a:custGeom>
                <a:avLst/>
                <a:gdLst/>
                <a:ahLst/>
                <a:cxnLst/>
                <a:rect l="l" t="t" r="r" b="b"/>
                <a:pathLst>
                  <a:path w="375" h="506" extrusionOk="0">
                    <a:moveTo>
                      <a:pt x="79" y="4"/>
                    </a:moveTo>
                    <a:cubicBezTo>
                      <a:pt x="79" y="4"/>
                      <a:pt x="79" y="4"/>
                      <a:pt x="79" y="4"/>
                    </a:cubicBezTo>
                    <a:cubicBezTo>
                      <a:pt x="79" y="4"/>
                      <a:pt x="79" y="4"/>
                      <a:pt x="79" y="4"/>
                    </a:cubicBezTo>
                    <a:moveTo>
                      <a:pt x="0" y="31"/>
                    </a:moveTo>
                    <a:cubicBezTo>
                      <a:pt x="0" y="31"/>
                      <a:pt x="0" y="30"/>
                      <a:pt x="0" y="30"/>
                    </a:cubicBezTo>
                    <a:cubicBezTo>
                      <a:pt x="24" y="18"/>
                      <a:pt x="50" y="8"/>
                      <a:pt x="78" y="4"/>
                    </a:cubicBezTo>
                    <a:cubicBezTo>
                      <a:pt x="50" y="8"/>
                      <a:pt x="24" y="18"/>
                      <a:pt x="0" y="31"/>
                    </a:cubicBezTo>
                    <a:moveTo>
                      <a:pt x="352" y="149"/>
                    </a:moveTo>
                    <a:cubicBezTo>
                      <a:pt x="311" y="59"/>
                      <a:pt x="221" y="0"/>
                      <a:pt x="121" y="0"/>
                    </a:cubicBezTo>
                    <a:cubicBezTo>
                      <a:pt x="221" y="0"/>
                      <a:pt x="311" y="59"/>
                      <a:pt x="352" y="149"/>
                    </a:cubicBezTo>
                    <a:moveTo>
                      <a:pt x="156" y="506"/>
                    </a:moveTo>
                    <a:cubicBezTo>
                      <a:pt x="156" y="506"/>
                      <a:pt x="156" y="506"/>
                      <a:pt x="156" y="506"/>
                    </a:cubicBezTo>
                    <a:cubicBezTo>
                      <a:pt x="160" y="506"/>
                      <a:pt x="160" y="506"/>
                      <a:pt x="160" y="506"/>
                    </a:cubicBezTo>
                    <a:cubicBezTo>
                      <a:pt x="286" y="486"/>
                      <a:pt x="375" y="378"/>
                      <a:pt x="375" y="255"/>
                    </a:cubicBezTo>
                    <a:cubicBezTo>
                      <a:pt x="375" y="378"/>
                      <a:pt x="286" y="486"/>
                      <a:pt x="160" y="506"/>
                    </a:cubicBezTo>
                    <a:cubicBezTo>
                      <a:pt x="159" y="506"/>
                      <a:pt x="158" y="506"/>
                      <a:pt x="156" y="50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4" name="Google Shape;1704;p64"/>
              <p:cNvSpPr/>
              <p:nvPr/>
            </p:nvSpPr>
            <p:spPr>
              <a:xfrm>
                <a:off x="2945" y="2495"/>
                <a:ext cx="160" cy="189"/>
              </a:xfrm>
              <a:custGeom>
                <a:avLst/>
                <a:gdLst/>
                <a:ahLst/>
                <a:cxnLst/>
                <a:rect l="l" t="t" r="r" b="b"/>
                <a:pathLst>
                  <a:path w="429" h="506" extrusionOk="0">
                    <a:moveTo>
                      <a:pt x="210" y="506"/>
                    </a:moveTo>
                    <a:cubicBezTo>
                      <a:pt x="191" y="397"/>
                      <a:pt x="105" y="316"/>
                      <a:pt x="0" y="299"/>
                    </a:cubicBezTo>
                    <a:cubicBezTo>
                      <a:pt x="53" y="244"/>
                      <a:pt x="81" y="165"/>
                      <a:pt x="68" y="83"/>
                    </a:cubicBezTo>
                    <a:cubicBezTo>
                      <a:pt x="65" y="65"/>
                      <a:pt x="60" y="47"/>
                      <a:pt x="54" y="31"/>
                    </a:cubicBezTo>
                    <a:cubicBezTo>
                      <a:pt x="78" y="18"/>
                      <a:pt x="104" y="8"/>
                      <a:pt x="132" y="4"/>
                    </a:cubicBezTo>
                    <a:cubicBezTo>
                      <a:pt x="133" y="4"/>
                      <a:pt x="133" y="4"/>
                      <a:pt x="133" y="4"/>
                    </a:cubicBezTo>
                    <a:cubicBezTo>
                      <a:pt x="133" y="4"/>
                      <a:pt x="133" y="3"/>
                      <a:pt x="133" y="3"/>
                    </a:cubicBezTo>
                    <a:cubicBezTo>
                      <a:pt x="133" y="3"/>
                      <a:pt x="134" y="3"/>
                      <a:pt x="135" y="3"/>
                    </a:cubicBezTo>
                    <a:cubicBezTo>
                      <a:pt x="148" y="1"/>
                      <a:pt x="161" y="0"/>
                      <a:pt x="175" y="0"/>
                    </a:cubicBezTo>
                    <a:cubicBezTo>
                      <a:pt x="275" y="0"/>
                      <a:pt x="365" y="59"/>
                      <a:pt x="406" y="149"/>
                    </a:cubicBezTo>
                    <a:cubicBezTo>
                      <a:pt x="415" y="169"/>
                      <a:pt x="422" y="191"/>
                      <a:pt x="426" y="215"/>
                    </a:cubicBezTo>
                    <a:cubicBezTo>
                      <a:pt x="428" y="228"/>
                      <a:pt x="429" y="242"/>
                      <a:pt x="429" y="255"/>
                    </a:cubicBezTo>
                    <a:cubicBezTo>
                      <a:pt x="429" y="378"/>
                      <a:pt x="340" y="486"/>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64"/>
              <p:cNvSpPr/>
              <p:nvPr/>
            </p:nvSpPr>
            <p:spPr>
              <a:xfrm>
                <a:off x="2860" y="2684"/>
                <a:ext cx="164" cy="111"/>
              </a:xfrm>
              <a:custGeom>
                <a:avLst/>
                <a:gdLst/>
                <a:ahLst/>
                <a:cxnLst/>
                <a:rect l="l" t="t" r="r" b="b"/>
                <a:pathLst>
                  <a:path w="437" h="295" extrusionOk="0">
                    <a:moveTo>
                      <a:pt x="437" y="4"/>
                    </a:moveTo>
                    <a:cubicBezTo>
                      <a:pt x="436" y="0"/>
                      <a:pt x="436" y="0"/>
                      <a:pt x="436" y="0"/>
                    </a:cubicBezTo>
                    <a:cubicBezTo>
                      <a:pt x="436" y="0"/>
                      <a:pt x="436" y="0"/>
                      <a:pt x="436" y="0"/>
                    </a:cubicBezTo>
                    <a:cubicBezTo>
                      <a:pt x="436" y="0"/>
                      <a:pt x="436" y="0"/>
                      <a:pt x="436" y="0"/>
                    </a:cubicBezTo>
                    <a:cubicBezTo>
                      <a:pt x="437" y="2"/>
                      <a:pt x="437" y="3"/>
                      <a:pt x="437" y="4"/>
                    </a:cubicBezTo>
                    <a:moveTo>
                      <a:pt x="134" y="294"/>
                    </a:moveTo>
                    <a:cubicBezTo>
                      <a:pt x="82" y="283"/>
                      <a:pt x="35" y="256"/>
                      <a:pt x="0" y="218"/>
                    </a:cubicBezTo>
                    <a:cubicBezTo>
                      <a:pt x="0" y="218"/>
                      <a:pt x="0" y="218"/>
                      <a:pt x="0" y="218"/>
                    </a:cubicBezTo>
                    <a:cubicBezTo>
                      <a:pt x="35" y="256"/>
                      <a:pt x="82" y="283"/>
                      <a:pt x="134" y="294"/>
                    </a:cubicBezTo>
                    <a:moveTo>
                      <a:pt x="135" y="294"/>
                    </a:moveTo>
                    <a:cubicBezTo>
                      <a:pt x="135" y="294"/>
                      <a:pt x="135" y="294"/>
                      <a:pt x="134" y="294"/>
                    </a:cubicBezTo>
                    <a:cubicBezTo>
                      <a:pt x="135" y="294"/>
                      <a:pt x="135" y="294"/>
                      <a:pt x="135" y="294"/>
                    </a:cubicBezTo>
                    <a:moveTo>
                      <a:pt x="136" y="294"/>
                    </a:moveTo>
                    <a:cubicBezTo>
                      <a:pt x="136" y="294"/>
                      <a:pt x="135" y="294"/>
                      <a:pt x="135" y="294"/>
                    </a:cubicBezTo>
                    <a:cubicBezTo>
                      <a:pt x="135" y="294"/>
                      <a:pt x="136" y="294"/>
                      <a:pt x="136" y="294"/>
                    </a:cubicBezTo>
                    <a:moveTo>
                      <a:pt x="137" y="294"/>
                    </a:moveTo>
                    <a:cubicBezTo>
                      <a:pt x="136" y="294"/>
                      <a:pt x="136" y="294"/>
                      <a:pt x="136" y="294"/>
                    </a:cubicBezTo>
                    <a:cubicBezTo>
                      <a:pt x="136" y="294"/>
                      <a:pt x="136" y="294"/>
                      <a:pt x="137" y="294"/>
                    </a:cubicBezTo>
                    <a:moveTo>
                      <a:pt x="137" y="294"/>
                    </a:moveTo>
                    <a:cubicBezTo>
                      <a:pt x="137" y="294"/>
                      <a:pt x="137" y="294"/>
                      <a:pt x="137" y="294"/>
                    </a:cubicBezTo>
                    <a:cubicBezTo>
                      <a:pt x="137" y="294"/>
                      <a:pt x="137" y="294"/>
                      <a:pt x="137" y="294"/>
                    </a:cubicBezTo>
                    <a:moveTo>
                      <a:pt x="138" y="294"/>
                    </a:moveTo>
                    <a:cubicBezTo>
                      <a:pt x="138" y="294"/>
                      <a:pt x="138" y="294"/>
                      <a:pt x="138" y="294"/>
                    </a:cubicBezTo>
                    <a:cubicBezTo>
                      <a:pt x="138" y="294"/>
                      <a:pt x="138" y="294"/>
                      <a:pt x="138" y="294"/>
                    </a:cubicBezTo>
                    <a:moveTo>
                      <a:pt x="139" y="295"/>
                    </a:moveTo>
                    <a:cubicBezTo>
                      <a:pt x="139" y="294"/>
                      <a:pt x="139" y="294"/>
                      <a:pt x="139" y="294"/>
                    </a:cubicBezTo>
                    <a:cubicBezTo>
                      <a:pt x="139" y="294"/>
                      <a:pt x="139" y="294"/>
                      <a:pt x="139" y="295"/>
                    </a:cubicBezTo>
                    <a:moveTo>
                      <a:pt x="140" y="295"/>
                    </a:moveTo>
                    <a:cubicBezTo>
                      <a:pt x="140" y="295"/>
                      <a:pt x="139" y="295"/>
                      <a:pt x="139" y="295"/>
                    </a:cubicBezTo>
                    <a:cubicBezTo>
                      <a:pt x="139" y="295"/>
                      <a:pt x="140" y="295"/>
                      <a:pt x="140" y="295"/>
                    </a:cubicBezTo>
                    <a:moveTo>
                      <a:pt x="140" y="295"/>
                    </a:moveTo>
                    <a:cubicBezTo>
                      <a:pt x="140" y="295"/>
                      <a:pt x="140" y="295"/>
                      <a:pt x="140" y="295"/>
                    </a:cubicBezTo>
                    <a:cubicBezTo>
                      <a:pt x="140" y="295"/>
                      <a:pt x="140" y="295"/>
                      <a:pt x="140" y="2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6" name="Google Shape;1706;p64"/>
              <p:cNvSpPr/>
              <p:nvPr/>
            </p:nvSpPr>
            <p:spPr>
              <a:xfrm>
                <a:off x="2860" y="2607"/>
                <a:ext cx="165" cy="189"/>
              </a:xfrm>
              <a:custGeom>
                <a:avLst/>
                <a:gdLst/>
                <a:ahLst/>
                <a:cxnLst/>
                <a:rect l="l" t="t" r="r" b="b"/>
                <a:pathLst>
                  <a:path w="440" h="506" extrusionOk="0">
                    <a:moveTo>
                      <a:pt x="185" y="506"/>
                    </a:moveTo>
                    <a:cubicBezTo>
                      <a:pt x="170" y="506"/>
                      <a:pt x="155" y="504"/>
                      <a:pt x="140" y="502"/>
                    </a:cubicBezTo>
                    <a:cubicBezTo>
                      <a:pt x="140" y="502"/>
                      <a:pt x="140" y="502"/>
                      <a:pt x="140" y="502"/>
                    </a:cubicBezTo>
                    <a:cubicBezTo>
                      <a:pt x="140" y="502"/>
                      <a:pt x="140" y="502"/>
                      <a:pt x="140" y="502"/>
                    </a:cubicBezTo>
                    <a:cubicBezTo>
                      <a:pt x="140" y="502"/>
                      <a:pt x="140" y="502"/>
                      <a:pt x="139" y="502"/>
                    </a:cubicBezTo>
                    <a:cubicBezTo>
                      <a:pt x="139" y="502"/>
                      <a:pt x="139" y="502"/>
                      <a:pt x="139" y="502"/>
                    </a:cubicBezTo>
                    <a:cubicBezTo>
                      <a:pt x="139" y="501"/>
                      <a:pt x="139" y="501"/>
                      <a:pt x="139" y="501"/>
                    </a:cubicBezTo>
                    <a:cubicBezTo>
                      <a:pt x="139" y="501"/>
                      <a:pt x="138" y="501"/>
                      <a:pt x="138" y="501"/>
                    </a:cubicBezTo>
                    <a:cubicBezTo>
                      <a:pt x="138" y="501"/>
                      <a:pt x="138" y="501"/>
                      <a:pt x="138" y="501"/>
                    </a:cubicBezTo>
                    <a:cubicBezTo>
                      <a:pt x="138" y="501"/>
                      <a:pt x="138" y="501"/>
                      <a:pt x="137" y="501"/>
                    </a:cubicBezTo>
                    <a:cubicBezTo>
                      <a:pt x="137" y="501"/>
                      <a:pt x="137" y="501"/>
                      <a:pt x="137" y="501"/>
                    </a:cubicBezTo>
                    <a:cubicBezTo>
                      <a:pt x="137" y="501"/>
                      <a:pt x="137" y="501"/>
                      <a:pt x="137" y="501"/>
                    </a:cubicBezTo>
                    <a:cubicBezTo>
                      <a:pt x="136" y="501"/>
                      <a:pt x="136" y="501"/>
                      <a:pt x="136" y="501"/>
                    </a:cubicBezTo>
                    <a:cubicBezTo>
                      <a:pt x="136" y="501"/>
                      <a:pt x="136" y="501"/>
                      <a:pt x="136" y="501"/>
                    </a:cubicBezTo>
                    <a:cubicBezTo>
                      <a:pt x="136" y="501"/>
                      <a:pt x="135" y="501"/>
                      <a:pt x="135" y="501"/>
                    </a:cubicBezTo>
                    <a:cubicBezTo>
                      <a:pt x="135" y="501"/>
                      <a:pt x="135" y="501"/>
                      <a:pt x="135" y="501"/>
                    </a:cubicBezTo>
                    <a:cubicBezTo>
                      <a:pt x="135" y="501"/>
                      <a:pt x="134" y="501"/>
                      <a:pt x="134" y="501"/>
                    </a:cubicBezTo>
                    <a:cubicBezTo>
                      <a:pt x="82" y="490"/>
                      <a:pt x="35" y="463"/>
                      <a:pt x="0" y="425"/>
                    </a:cubicBezTo>
                    <a:cubicBezTo>
                      <a:pt x="79" y="371"/>
                      <a:pt x="124" y="275"/>
                      <a:pt x="108" y="174"/>
                    </a:cubicBezTo>
                    <a:cubicBezTo>
                      <a:pt x="102" y="138"/>
                      <a:pt x="89" y="105"/>
                      <a:pt x="71" y="77"/>
                    </a:cubicBezTo>
                    <a:cubicBezTo>
                      <a:pt x="75" y="76"/>
                      <a:pt x="79" y="76"/>
                      <a:pt x="83" y="75"/>
                    </a:cubicBezTo>
                    <a:cubicBezTo>
                      <a:pt x="140" y="66"/>
                      <a:pt x="189" y="39"/>
                      <a:pt x="226" y="0"/>
                    </a:cubicBezTo>
                    <a:cubicBezTo>
                      <a:pt x="331" y="17"/>
                      <a:pt x="417" y="98"/>
                      <a:pt x="436" y="207"/>
                    </a:cubicBezTo>
                    <a:cubicBezTo>
                      <a:pt x="436" y="207"/>
                      <a:pt x="436" y="207"/>
                      <a:pt x="436" y="207"/>
                    </a:cubicBezTo>
                    <a:cubicBezTo>
                      <a:pt x="437" y="211"/>
                      <a:pt x="437" y="211"/>
                      <a:pt x="437" y="211"/>
                    </a:cubicBezTo>
                    <a:cubicBezTo>
                      <a:pt x="439" y="225"/>
                      <a:pt x="440" y="238"/>
                      <a:pt x="440" y="252"/>
                    </a:cubicBezTo>
                    <a:cubicBezTo>
                      <a:pt x="440" y="375"/>
                      <a:pt x="351" y="483"/>
                      <a:pt x="226" y="503"/>
                    </a:cubicBezTo>
                    <a:cubicBezTo>
                      <a:pt x="212" y="505"/>
                      <a:pt x="199" y="506"/>
                      <a:pt x="18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7" name="Google Shape;1707;p64"/>
              <p:cNvSpPr/>
              <p:nvPr/>
            </p:nvSpPr>
            <p:spPr>
              <a:xfrm>
                <a:off x="2722" y="2731"/>
                <a:ext cx="138" cy="51"/>
              </a:xfrm>
              <a:custGeom>
                <a:avLst/>
                <a:gdLst/>
                <a:ahLst/>
                <a:cxnLst/>
                <a:rect l="l" t="t" r="r" b="b"/>
                <a:pathLst>
                  <a:path w="369" h="137" extrusionOk="0">
                    <a:moveTo>
                      <a:pt x="268" y="133"/>
                    </a:moveTo>
                    <a:cubicBezTo>
                      <a:pt x="305" y="127"/>
                      <a:pt x="339" y="112"/>
                      <a:pt x="368" y="93"/>
                    </a:cubicBezTo>
                    <a:cubicBezTo>
                      <a:pt x="368" y="93"/>
                      <a:pt x="369" y="93"/>
                      <a:pt x="369" y="93"/>
                    </a:cubicBezTo>
                    <a:cubicBezTo>
                      <a:pt x="339" y="113"/>
                      <a:pt x="305" y="127"/>
                      <a:pt x="268" y="133"/>
                    </a:cubicBezTo>
                    <a:moveTo>
                      <a:pt x="267" y="133"/>
                    </a:moveTo>
                    <a:cubicBezTo>
                      <a:pt x="268" y="133"/>
                      <a:pt x="268" y="133"/>
                      <a:pt x="268" y="133"/>
                    </a:cubicBezTo>
                    <a:cubicBezTo>
                      <a:pt x="268" y="133"/>
                      <a:pt x="268" y="133"/>
                      <a:pt x="267" y="133"/>
                    </a:cubicBezTo>
                    <a:moveTo>
                      <a:pt x="267" y="133"/>
                    </a:moveTo>
                    <a:cubicBezTo>
                      <a:pt x="267" y="133"/>
                      <a:pt x="267" y="133"/>
                      <a:pt x="267" y="133"/>
                    </a:cubicBezTo>
                    <a:cubicBezTo>
                      <a:pt x="267" y="133"/>
                      <a:pt x="267" y="133"/>
                      <a:pt x="267" y="133"/>
                    </a:cubicBezTo>
                    <a:moveTo>
                      <a:pt x="264" y="134"/>
                    </a:moveTo>
                    <a:cubicBezTo>
                      <a:pt x="265" y="134"/>
                      <a:pt x="265" y="134"/>
                      <a:pt x="265" y="134"/>
                    </a:cubicBezTo>
                    <a:cubicBezTo>
                      <a:pt x="266" y="134"/>
                      <a:pt x="266" y="133"/>
                      <a:pt x="266" y="133"/>
                    </a:cubicBezTo>
                    <a:cubicBezTo>
                      <a:pt x="266" y="133"/>
                      <a:pt x="266" y="134"/>
                      <a:pt x="265" y="134"/>
                    </a:cubicBezTo>
                    <a:cubicBezTo>
                      <a:pt x="265" y="134"/>
                      <a:pt x="265" y="134"/>
                      <a:pt x="264" y="134"/>
                    </a:cubicBezTo>
                    <a:moveTo>
                      <a:pt x="264" y="134"/>
                    </a:moveTo>
                    <a:cubicBezTo>
                      <a:pt x="264" y="134"/>
                      <a:pt x="264" y="134"/>
                      <a:pt x="264" y="134"/>
                    </a:cubicBezTo>
                    <a:cubicBezTo>
                      <a:pt x="264" y="134"/>
                      <a:pt x="264" y="134"/>
                      <a:pt x="264" y="134"/>
                    </a:cubicBezTo>
                    <a:moveTo>
                      <a:pt x="263" y="134"/>
                    </a:moveTo>
                    <a:cubicBezTo>
                      <a:pt x="263" y="134"/>
                      <a:pt x="263" y="134"/>
                      <a:pt x="264" y="134"/>
                    </a:cubicBezTo>
                    <a:cubicBezTo>
                      <a:pt x="263" y="134"/>
                      <a:pt x="263" y="134"/>
                      <a:pt x="263" y="134"/>
                    </a:cubicBezTo>
                    <a:moveTo>
                      <a:pt x="262" y="134"/>
                    </a:moveTo>
                    <a:cubicBezTo>
                      <a:pt x="262" y="134"/>
                      <a:pt x="262" y="134"/>
                      <a:pt x="262" y="134"/>
                    </a:cubicBezTo>
                    <a:cubicBezTo>
                      <a:pt x="262" y="134"/>
                      <a:pt x="262" y="134"/>
                      <a:pt x="262" y="134"/>
                    </a:cubicBezTo>
                    <a:moveTo>
                      <a:pt x="261" y="134"/>
                    </a:moveTo>
                    <a:cubicBezTo>
                      <a:pt x="261" y="134"/>
                      <a:pt x="262" y="134"/>
                      <a:pt x="262" y="134"/>
                    </a:cubicBezTo>
                    <a:cubicBezTo>
                      <a:pt x="262" y="134"/>
                      <a:pt x="261" y="134"/>
                      <a:pt x="261" y="134"/>
                    </a:cubicBezTo>
                    <a:moveTo>
                      <a:pt x="260" y="134"/>
                    </a:moveTo>
                    <a:cubicBezTo>
                      <a:pt x="260" y="134"/>
                      <a:pt x="260" y="134"/>
                      <a:pt x="260" y="134"/>
                    </a:cubicBezTo>
                    <a:cubicBezTo>
                      <a:pt x="260" y="134"/>
                      <a:pt x="260" y="134"/>
                      <a:pt x="260" y="134"/>
                    </a:cubicBezTo>
                    <a:moveTo>
                      <a:pt x="225" y="137"/>
                    </a:moveTo>
                    <a:cubicBezTo>
                      <a:pt x="130" y="137"/>
                      <a:pt x="43" y="83"/>
                      <a:pt x="0" y="0"/>
                    </a:cubicBezTo>
                    <a:cubicBezTo>
                      <a:pt x="0" y="0"/>
                      <a:pt x="0" y="0"/>
                      <a:pt x="0" y="0"/>
                    </a:cubicBezTo>
                    <a:cubicBezTo>
                      <a:pt x="43" y="83"/>
                      <a:pt x="130" y="137"/>
                      <a:pt x="225" y="137"/>
                    </a:cubicBezTo>
                    <a:cubicBezTo>
                      <a:pt x="237" y="137"/>
                      <a:pt x="248" y="136"/>
                      <a:pt x="260" y="134"/>
                    </a:cubicBezTo>
                    <a:cubicBezTo>
                      <a:pt x="248" y="136"/>
                      <a:pt x="237"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8" name="Google Shape;1708;p64"/>
              <p:cNvSpPr/>
              <p:nvPr/>
            </p:nvSpPr>
            <p:spPr>
              <a:xfrm>
                <a:off x="2722" y="2601"/>
                <a:ext cx="185" cy="181"/>
              </a:xfrm>
              <a:custGeom>
                <a:avLst/>
                <a:gdLst/>
                <a:ahLst/>
                <a:cxnLst/>
                <a:rect l="l" t="t" r="r" b="b"/>
                <a:pathLst>
                  <a:path w="493" h="486" extrusionOk="0">
                    <a:moveTo>
                      <a:pt x="225" y="486"/>
                    </a:moveTo>
                    <a:cubicBezTo>
                      <a:pt x="130" y="486"/>
                      <a:pt x="43" y="432"/>
                      <a:pt x="0" y="349"/>
                    </a:cubicBezTo>
                    <a:cubicBezTo>
                      <a:pt x="59" y="293"/>
                      <a:pt x="90" y="210"/>
                      <a:pt x="77" y="124"/>
                    </a:cubicBezTo>
                    <a:cubicBezTo>
                      <a:pt x="75" y="110"/>
                      <a:pt x="71" y="97"/>
                      <a:pt x="67" y="84"/>
                    </a:cubicBezTo>
                    <a:cubicBezTo>
                      <a:pt x="126" y="73"/>
                      <a:pt x="176" y="42"/>
                      <a:pt x="213" y="0"/>
                    </a:cubicBezTo>
                    <a:cubicBezTo>
                      <a:pt x="260" y="59"/>
                      <a:pt x="333" y="95"/>
                      <a:pt x="411" y="95"/>
                    </a:cubicBezTo>
                    <a:cubicBezTo>
                      <a:pt x="421" y="95"/>
                      <a:pt x="430" y="95"/>
                      <a:pt x="440" y="94"/>
                    </a:cubicBezTo>
                    <a:cubicBezTo>
                      <a:pt x="458" y="122"/>
                      <a:pt x="471" y="155"/>
                      <a:pt x="477" y="191"/>
                    </a:cubicBezTo>
                    <a:cubicBezTo>
                      <a:pt x="493" y="292"/>
                      <a:pt x="448" y="388"/>
                      <a:pt x="369" y="442"/>
                    </a:cubicBezTo>
                    <a:cubicBezTo>
                      <a:pt x="369" y="442"/>
                      <a:pt x="368" y="442"/>
                      <a:pt x="368" y="442"/>
                    </a:cubicBezTo>
                    <a:cubicBezTo>
                      <a:pt x="339" y="461"/>
                      <a:pt x="305" y="476"/>
                      <a:pt x="268" y="482"/>
                    </a:cubicBezTo>
                    <a:cubicBezTo>
                      <a:pt x="268" y="482"/>
                      <a:pt x="268" y="482"/>
                      <a:pt x="268" y="482"/>
                    </a:cubicBezTo>
                    <a:cubicBezTo>
                      <a:pt x="268" y="482"/>
                      <a:pt x="268" y="482"/>
                      <a:pt x="267" y="482"/>
                    </a:cubicBezTo>
                    <a:cubicBezTo>
                      <a:pt x="267" y="482"/>
                      <a:pt x="267" y="482"/>
                      <a:pt x="267" y="482"/>
                    </a:cubicBezTo>
                    <a:cubicBezTo>
                      <a:pt x="267" y="482"/>
                      <a:pt x="267" y="482"/>
                      <a:pt x="267" y="482"/>
                    </a:cubicBezTo>
                    <a:cubicBezTo>
                      <a:pt x="266" y="482"/>
                      <a:pt x="266" y="482"/>
                      <a:pt x="266" y="482"/>
                    </a:cubicBezTo>
                    <a:cubicBezTo>
                      <a:pt x="266" y="482"/>
                      <a:pt x="266" y="483"/>
                      <a:pt x="265" y="483"/>
                    </a:cubicBezTo>
                    <a:cubicBezTo>
                      <a:pt x="265" y="483"/>
                      <a:pt x="265" y="483"/>
                      <a:pt x="264" y="483"/>
                    </a:cubicBezTo>
                    <a:cubicBezTo>
                      <a:pt x="264" y="483"/>
                      <a:pt x="264" y="483"/>
                      <a:pt x="264" y="483"/>
                    </a:cubicBezTo>
                    <a:cubicBezTo>
                      <a:pt x="264" y="483"/>
                      <a:pt x="264" y="483"/>
                      <a:pt x="264" y="483"/>
                    </a:cubicBezTo>
                    <a:cubicBezTo>
                      <a:pt x="264" y="483"/>
                      <a:pt x="264" y="483"/>
                      <a:pt x="264" y="483"/>
                    </a:cubicBezTo>
                    <a:cubicBezTo>
                      <a:pt x="263" y="483"/>
                      <a:pt x="263" y="483"/>
                      <a:pt x="263" y="483"/>
                    </a:cubicBezTo>
                    <a:cubicBezTo>
                      <a:pt x="263" y="483"/>
                      <a:pt x="263" y="483"/>
                      <a:pt x="262" y="483"/>
                    </a:cubicBezTo>
                    <a:cubicBezTo>
                      <a:pt x="262" y="483"/>
                      <a:pt x="262" y="483"/>
                      <a:pt x="262" y="483"/>
                    </a:cubicBezTo>
                    <a:cubicBezTo>
                      <a:pt x="262" y="483"/>
                      <a:pt x="262" y="483"/>
                      <a:pt x="262" y="483"/>
                    </a:cubicBezTo>
                    <a:cubicBezTo>
                      <a:pt x="262" y="483"/>
                      <a:pt x="261" y="483"/>
                      <a:pt x="261" y="483"/>
                    </a:cubicBezTo>
                    <a:cubicBezTo>
                      <a:pt x="261" y="483"/>
                      <a:pt x="261" y="483"/>
                      <a:pt x="260" y="483"/>
                    </a:cubicBezTo>
                    <a:cubicBezTo>
                      <a:pt x="260" y="483"/>
                      <a:pt x="260" y="483"/>
                      <a:pt x="260" y="483"/>
                    </a:cubicBezTo>
                    <a:cubicBezTo>
                      <a:pt x="260" y="483"/>
                      <a:pt x="260" y="483"/>
                      <a:pt x="260" y="483"/>
                    </a:cubicBezTo>
                    <a:cubicBezTo>
                      <a:pt x="248" y="485"/>
                      <a:pt x="237"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09" name="Google Shape;1709;p64"/>
              <p:cNvSpPr/>
              <p:nvPr/>
            </p:nvSpPr>
            <p:spPr>
              <a:xfrm>
                <a:off x="2573" y="2706"/>
                <a:ext cx="143" cy="51"/>
              </a:xfrm>
              <a:custGeom>
                <a:avLst/>
                <a:gdLst/>
                <a:ahLst/>
                <a:cxnLst/>
                <a:rect l="l" t="t" r="r" b="b"/>
                <a:pathLst>
                  <a:path w="384" h="137" extrusionOk="0">
                    <a:moveTo>
                      <a:pt x="225" y="137"/>
                    </a:moveTo>
                    <a:cubicBezTo>
                      <a:pt x="130" y="137"/>
                      <a:pt x="43" y="83"/>
                      <a:pt x="0" y="0"/>
                    </a:cubicBezTo>
                    <a:cubicBezTo>
                      <a:pt x="0" y="0"/>
                      <a:pt x="0" y="0"/>
                      <a:pt x="0" y="0"/>
                    </a:cubicBezTo>
                    <a:cubicBezTo>
                      <a:pt x="43" y="83"/>
                      <a:pt x="130" y="137"/>
                      <a:pt x="225" y="137"/>
                    </a:cubicBezTo>
                    <a:cubicBezTo>
                      <a:pt x="238" y="137"/>
                      <a:pt x="252" y="135"/>
                      <a:pt x="265" y="133"/>
                    </a:cubicBezTo>
                    <a:cubicBezTo>
                      <a:pt x="310" y="126"/>
                      <a:pt x="351" y="108"/>
                      <a:pt x="384" y="81"/>
                    </a:cubicBezTo>
                    <a:cubicBezTo>
                      <a:pt x="384" y="81"/>
                      <a:pt x="384" y="81"/>
                      <a:pt x="384" y="81"/>
                    </a:cubicBezTo>
                    <a:cubicBezTo>
                      <a:pt x="351" y="108"/>
                      <a:pt x="310" y="126"/>
                      <a:pt x="265" y="133"/>
                    </a:cubicBezTo>
                    <a:cubicBezTo>
                      <a:pt x="252" y="135"/>
                      <a:pt x="238" y="137"/>
                      <a:pt x="225" y="137"/>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0" name="Google Shape;1710;p64"/>
              <p:cNvSpPr/>
              <p:nvPr/>
            </p:nvSpPr>
            <p:spPr>
              <a:xfrm>
                <a:off x="2568" y="2696"/>
                <a:ext cx="5" cy="10"/>
              </a:xfrm>
              <a:custGeom>
                <a:avLst/>
                <a:gdLst/>
                <a:ahLst/>
                <a:cxnLst/>
                <a:rect l="l" t="t" r="r" b="b"/>
                <a:pathLst>
                  <a:path w="13" h="28" extrusionOk="0">
                    <a:moveTo>
                      <a:pt x="13" y="28"/>
                    </a:moveTo>
                    <a:cubicBezTo>
                      <a:pt x="8" y="19"/>
                      <a:pt x="4" y="9"/>
                      <a:pt x="0" y="0"/>
                    </a:cubicBezTo>
                    <a:cubicBezTo>
                      <a:pt x="0" y="0"/>
                      <a:pt x="0" y="0"/>
                      <a:pt x="0" y="0"/>
                    </a:cubicBezTo>
                    <a:cubicBezTo>
                      <a:pt x="4" y="9"/>
                      <a:pt x="8" y="19"/>
                      <a:pt x="13" y="28"/>
                    </a:cubicBezTo>
                    <a:cubicBezTo>
                      <a:pt x="13" y="28"/>
                      <a:pt x="13" y="28"/>
                      <a:pt x="13" y="2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1" name="Google Shape;1711;p64"/>
              <p:cNvSpPr/>
              <p:nvPr/>
            </p:nvSpPr>
            <p:spPr>
              <a:xfrm>
                <a:off x="2716" y="2731"/>
                <a:ext cx="6" cy="5"/>
              </a:xfrm>
              <a:custGeom>
                <a:avLst/>
                <a:gdLst/>
                <a:ahLst/>
                <a:cxnLst/>
                <a:rect l="l" t="t" r="r" b="b"/>
                <a:pathLst>
                  <a:path w="16" h="14" extrusionOk="0">
                    <a:moveTo>
                      <a:pt x="0" y="14"/>
                    </a:moveTo>
                    <a:cubicBezTo>
                      <a:pt x="0" y="14"/>
                      <a:pt x="0" y="14"/>
                      <a:pt x="0" y="14"/>
                    </a:cubicBezTo>
                    <a:cubicBezTo>
                      <a:pt x="5" y="10"/>
                      <a:pt x="11" y="5"/>
                      <a:pt x="16" y="0"/>
                    </a:cubicBezTo>
                    <a:cubicBezTo>
                      <a:pt x="16" y="0"/>
                      <a:pt x="16" y="0"/>
                      <a:pt x="16" y="0"/>
                    </a:cubicBezTo>
                    <a:cubicBezTo>
                      <a:pt x="16" y="0"/>
                      <a:pt x="16" y="0"/>
                      <a:pt x="16" y="0"/>
                    </a:cubicBezTo>
                    <a:cubicBezTo>
                      <a:pt x="11" y="5"/>
                      <a:pt x="5" y="10"/>
                      <a:pt x="0" y="1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2" name="Google Shape;1712;p64"/>
              <p:cNvSpPr/>
              <p:nvPr/>
            </p:nvSpPr>
            <p:spPr>
              <a:xfrm>
                <a:off x="2568" y="2614"/>
                <a:ext cx="188" cy="143"/>
              </a:xfrm>
              <a:custGeom>
                <a:avLst/>
                <a:gdLst/>
                <a:ahLst/>
                <a:cxnLst/>
                <a:rect l="l" t="t" r="r" b="b"/>
                <a:pathLst>
                  <a:path w="503" h="384" extrusionOk="0">
                    <a:moveTo>
                      <a:pt x="238" y="384"/>
                    </a:moveTo>
                    <a:cubicBezTo>
                      <a:pt x="143" y="384"/>
                      <a:pt x="56" y="330"/>
                      <a:pt x="13" y="247"/>
                    </a:cubicBezTo>
                    <a:cubicBezTo>
                      <a:pt x="8" y="238"/>
                      <a:pt x="4" y="228"/>
                      <a:pt x="0" y="219"/>
                    </a:cubicBezTo>
                    <a:cubicBezTo>
                      <a:pt x="8" y="219"/>
                      <a:pt x="16" y="220"/>
                      <a:pt x="25" y="220"/>
                    </a:cubicBezTo>
                    <a:cubicBezTo>
                      <a:pt x="38" y="220"/>
                      <a:pt x="51" y="219"/>
                      <a:pt x="65" y="217"/>
                    </a:cubicBezTo>
                    <a:cubicBezTo>
                      <a:pt x="178" y="199"/>
                      <a:pt x="262" y="108"/>
                      <a:pt x="277" y="0"/>
                    </a:cubicBezTo>
                    <a:cubicBezTo>
                      <a:pt x="321" y="34"/>
                      <a:pt x="375" y="54"/>
                      <a:pt x="432" y="54"/>
                    </a:cubicBezTo>
                    <a:cubicBezTo>
                      <a:pt x="446" y="54"/>
                      <a:pt x="459" y="53"/>
                      <a:pt x="473" y="50"/>
                    </a:cubicBezTo>
                    <a:cubicBezTo>
                      <a:pt x="475" y="50"/>
                      <a:pt x="478" y="50"/>
                      <a:pt x="480" y="49"/>
                    </a:cubicBezTo>
                    <a:cubicBezTo>
                      <a:pt x="484" y="62"/>
                      <a:pt x="488" y="75"/>
                      <a:pt x="490" y="89"/>
                    </a:cubicBezTo>
                    <a:cubicBezTo>
                      <a:pt x="503" y="175"/>
                      <a:pt x="472" y="258"/>
                      <a:pt x="413" y="314"/>
                    </a:cubicBezTo>
                    <a:cubicBezTo>
                      <a:pt x="413" y="314"/>
                      <a:pt x="413" y="314"/>
                      <a:pt x="413" y="314"/>
                    </a:cubicBezTo>
                    <a:cubicBezTo>
                      <a:pt x="408" y="319"/>
                      <a:pt x="402" y="324"/>
                      <a:pt x="397" y="328"/>
                    </a:cubicBezTo>
                    <a:cubicBezTo>
                      <a:pt x="364" y="355"/>
                      <a:pt x="323" y="373"/>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3" name="Google Shape;1713;p64"/>
              <p:cNvSpPr/>
              <p:nvPr/>
            </p:nvSpPr>
            <p:spPr>
              <a:xfrm>
                <a:off x="2804" y="2446"/>
                <a:ext cx="161" cy="61"/>
              </a:xfrm>
              <a:custGeom>
                <a:avLst/>
                <a:gdLst/>
                <a:ahLst/>
                <a:cxnLst/>
                <a:rect l="l" t="t" r="r" b="b"/>
                <a:pathLst>
                  <a:path w="431" h="163" extrusionOk="0">
                    <a:moveTo>
                      <a:pt x="1" y="89"/>
                    </a:moveTo>
                    <a:cubicBezTo>
                      <a:pt x="0" y="89"/>
                      <a:pt x="0" y="89"/>
                      <a:pt x="0" y="89"/>
                    </a:cubicBezTo>
                    <a:cubicBezTo>
                      <a:pt x="38" y="45"/>
                      <a:pt x="91" y="14"/>
                      <a:pt x="153" y="4"/>
                    </a:cubicBezTo>
                    <a:cubicBezTo>
                      <a:pt x="91" y="14"/>
                      <a:pt x="38" y="45"/>
                      <a:pt x="1" y="89"/>
                    </a:cubicBezTo>
                    <a:moveTo>
                      <a:pt x="431" y="163"/>
                    </a:moveTo>
                    <a:cubicBezTo>
                      <a:pt x="393" y="66"/>
                      <a:pt x="299" y="0"/>
                      <a:pt x="194" y="0"/>
                    </a:cubicBezTo>
                    <a:cubicBezTo>
                      <a:pt x="189" y="0"/>
                      <a:pt x="184" y="0"/>
                      <a:pt x="178" y="1"/>
                    </a:cubicBezTo>
                    <a:cubicBezTo>
                      <a:pt x="184" y="0"/>
                      <a:pt x="189"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64"/>
              <p:cNvSpPr/>
              <p:nvPr/>
            </p:nvSpPr>
            <p:spPr>
              <a:xfrm>
                <a:off x="2802" y="2446"/>
                <a:ext cx="173" cy="190"/>
              </a:xfrm>
              <a:custGeom>
                <a:avLst/>
                <a:gdLst/>
                <a:ahLst/>
                <a:cxnLst/>
                <a:rect l="l" t="t" r="r" b="b"/>
                <a:pathLst>
                  <a:path w="463" h="509" extrusionOk="0">
                    <a:moveTo>
                      <a:pt x="198" y="509"/>
                    </a:moveTo>
                    <a:cubicBezTo>
                      <a:pt x="120" y="509"/>
                      <a:pt x="47" y="473"/>
                      <a:pt x="0" y="414"/>
                    </a:cubicBezTo>
                    <a:cubicBezTo>
                      <a:pt x="47" y="359"/>
                      <a:pt x="70" y="285"/>
                      <a:pt x="58" y="208"/>
                    </a:cubicBezTo>
                    <a:cubicBezTo>
                      <a:pt x="51" y="163"/>
                      <a:pt x="32" y="123"/>
                      <a:pt x="6" y="89"/>
                    </a:cubicBezTo>
                    <a:cubicBezTo>
                      <a:pt x="43" y="45"/>
                      <a:pt x="96" y="14"/>
                      <a:pt x="158" y="4"/>
                    </a:cubicBezTo>
                    <a:cubicBezTo>
                      <a:pt x="158" y="4"/>
                      <a:pt x="158" y="4"/>
                      <a:pt x="159" y="4"/>
                    </a:cubicBezTo>
                    <a:cubicBezTo>
                      <a:pt x="167" y="2"/>
                      <a:pt x="175" y="1"/>
                      <a:pt x="183" y="1"/>
                    </a:cubicBezTo>
                    <a:cubicBezTo>
                      <a:pt x="189" y="0"/>
                      <a:pt x="194"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6" y="497"/>
                      <a:pt x="239" y="506"/>
                    </a:cubicBezTo>
                    <a:cubicBezTo>
                      <a:pt x="235" y="507"/>
                      <a:pt x="231" y="507"/>
                      <a:pt x="227" y="508"/>
                    </a:cubicBezTo>
                    <a:cubicBezTo>
                      <a:pt x="217" y="509"/>
                      <a:pt x="208"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64"/>
              <p:cNvSpPr/>
              <p:nvPr/>
            </p:nvSpPr>
            <p:spPr>
              <a:xfrm>
                <a:off x="2635" y="2452"/>
                <a:ext cx="54" cy="73"/>
              </a:xfrm>
              <a:custGeom>
                <a:avLst/>
                <a:gdLst/>
                <a:ahLst/>
                <a:cxnLst/>
                <a:rect l="l" t="t" r="r" b="b"/>
                <a:pathLst>
                  <a:path w="145" h="195" extrusionOk="0">
                    <a:moveTo>
                      <a:pt x="1" y="195"/>
                    </a:moveTo>
                    <a:cubicBezTo>
                      <a:pt x="1" y="195"/>
                      <a:pt x="0" y="195"/>
                      <a:pt x="0" y="195"/>
                    </a:cubicBezTo>
                    <a:cubicBezTo>
                      <a:pt x="12" y="110"/>
                      <a:pt x="67" y="36"/>
                      <a:pt x="145" y="0"/>
                    </a:cubicBezTo>
                    <a:cubicBezTo>
                      <a:pt x="67" y="36"/>
                      <a:pt x="12" y="110"/>
                      <a:pt x="1" y="19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6" name="Google Shape;1716;p64"/>
              <p:cNvSpPr/>
              <p:nvPr/>
            </p:nvSpPr>
            <p:spPr>
              <a:xfrm>
                <a:off x="2732" y="2444"/>
                <a:ext cx="72" cy="35"/>
              </a:xfrm>
              <a:custGeom>
                <a:avLst/>
                <a:gdLst/>
                <a:ahLst/>
                <a:cxnLst/>
                <a:rect l="l" t="t" r="r" b="b"/>
                <a:pathLst>
                  <a:path w="193" h="95" extrusionOk="0">
                    <a:moveTo>
                      <a:pt x="0" y="0"/>
                    </a:moveTo>
                    <a:cubicBezTo>
                      <a:pt x="0" y="0"/>
                      <a:pt x="0" y="0"/>
                      <a:pt x="0" y="0"/>
                    </a:cubicBezTo>
                    <a:cubicBezTo>
                      <a:pt x="0" y="0"/>
                      <a:pt x="0" y="0"/>
                      <a:pt x="0" y="0"/>
                    </a:cubicBezTo>
                    <a:moveTo>
                      <a:pt x="192" y="95"/>
                    </a:moveTo>
                    <a:cubicBezTo>
                      <a:pt x="146" y="38"/>
                      <a:pt x="76" y="2"/>
                      <a:pt x="0" y="0"/>
                    </a:cubicBezTo>
                    <a:cubicBezTo>
                      <a:pt x="76" y="2"/>
                      <a:pt x="146" y="38"/>
                      <a:pt x="192" y="95"/>
                    </a:cubicBezTo>
                    <a:cubicBezTo>
                      <a:pt x="192" y="95"/>
                      <a:pt x="192" y="95"/>
                      <a:pt x="193" y="95"/>
                    </a:cubicBezTo>
                    <a:cubicBezTo>
                      <a:pt x="192" y="95"/>
                      <a:pt x="192" y="95"/>
                      <a:pt x="192" y="9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64"/>
              <p:cNvSpPr/>
              <p:nvPr/>
            </p:nvSpPr>
            <p:spPr>
              <a:xfrm>
                <a:off x="2635" y="2444"/>
                <a:ext cx="193" cy="190"/>
              </a:xfrm>
              <a:custGeom>
                <a:avLst/>
                <a:gdLst/>
                <a:ahLst/>
                <a:cxnLst/>
                <a:rect l="l" t="t" r="r" b="b"/>
                <a:pathLst>
                  <a:path w="515" h="509" extrusionOk="0">
                    <a:moveTo>
                      <a:pt x="251" y="509"/>
                    </a:moveTo>
                    <a:cubicBezTo>
                      <a:pt x="194" y="509"/>
                      <a:pt x="140" y="489"/>
                      <a:pt x="96" y="455"/>
                    </a:cubicBezTo>
                    <a:cubicBezTo>
                      <a:pt x="99" y="431"/>
                      <a:pt x="99" y="406"/>
                      <a:pt x="95" y="380"/>
                    </a:cubicBezTo>
                    <a:cubicBezTo>
                      <a:pt x="85" y="314"/>
                      <a:pt x="49" y="257"/>
                      <a:pt x="0" y="219"/>
                    </a:cubicBezTo>
                    <a:cubicBezTo>
                      <a:pt x="11" y="134"/>
                      <a:pt x="66" y="60"/>
                      <a:pt x="144" y="24"/>
                    </a:cubicBezTo>
                    <a:cubicBezTo>
                      <a:pt x="165" y="14"/>
                      <a:pt x="188" y="7"/>
                      <a:pt x="212" y="3"/>
                    </a:cubicBezTo>
                    <a:cubicBezTo>
                      <a:pt x="225" y="1"/>
                      <a:pt x="239" y="0"/>
                      <a:pt x="252" y="0"/>
                    </a:cubicBezTo>
                    <a:cubicBezTo>
                      <a:pt x="254" y="0"/>
                      <a:pt x="256" y="0"/>
                      <a:pt x="258" y="0"/>
                    </a:cubicBezTo>
                    <a:cubicBezTo>
                      <a:pt x="258" y="0"/>
                      <a:pt x="258" y="0"/>
                      <a:pt x="258" y="0"/>
                    </a:cubicBezTo>
                    <a:cubicBezTo>
                      <a:pt x="258" y="0"/>
                      <a:pt x="258" y="0"/>
                      <a:pt x="258" y="0"/>
                    </a:cubicBezTo>
                    <a:cubicBezTo>
                      <a:pt x="334" y="2"/>
                      <a:pt x="404" y="38"/>
                      <a:pt x="450" y="95"/>
                    </a:cubicBezTo>
                    <a:cubicBezTo>
                      <a:pt x="450" y="95"/>
                      <a:pt x="450" y="95"/>
                      <a:pt x="451" y="95"/>
                    </a:cubicBezTo>
                    <a:cubicBezTo>
                      <a:pt x="477" y="129"/>
                      <a:pt x="496" y="169"/>
                      <a:pt x="503" y="214"/>
                    </a:cubicBezTo>
                    <a:cubicBezTo>
                      <a:pt x="515" y="291"/>
                      <a:pt x="492" y="365"/>
                      <a:pt x="445" y="420"/>
                    </a:cubicBezTo>
                    <a:cubicBezTo>
                      <a:pt x="408" y="462"/>
                      <a:pt x="358" y="493"/>
                      <a:pt x="299" y="504"/>
                    </a:cubicBezTo>
                    <a:cubicBezTo>
                      <a:pt x="297" y="505"/>
                      <a:pt x="294" y="505"/>
                      <a:pt x="292" y="505"/>
                    </a:cubicBezTo>
                    <a:cubicBezTo>
                      <a:pt x="278" y="508"/>
                      <a:pt x="265" y="509"/>
                      <a:pt x="25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64"/>
              <p:cNvSpPr/>
              <p:nvPr/>
            </p:nvSpPr>
            <p:spPr>
              <a:xfrm>
                <a:off x="2544" y="2690"/>
                <a:ext cx="24" cy="6"/>
              </a:xfrm>
              <a:custGeom>
                <a:avLst/>
                <a:gdLst/>
                <a:ahLst/>
                <a:cxnLst/>
                <a:rect l="l" t="t" r="r" b="b"/>
                <a:pathLst>
                  <a:path w="62" h="15" extrusionOk="0">
                    <a:moveTo>
                      <a:pt x="62" y="15"/>
                    </a:moveTo>
                    <a:cubicBezTo>
                      <a:pt x="62" y="15"/>
                      <a:pt x="62" y="15"/>
                      <a:pt x="62" y="15"/>
                    </a:cubicBezTo>
                    <a:cubicBezTo>
                      <a:pt x="41" y="12"/>
                      <a:pt x="20" y="8"/>
                      <a:pt x="0" y="0"/>
                    </a:cubicBezTo>
                    <a:cubicBezTo>
                      <a:pt x="0" y="0"/>
                      <a:pt x="0" y="0"/>
                      <a:pt x="0" y="0"/>
                    </a:cubicBezTo>
                    <a:cubicBezTo>
                      <a:pt x="0" y="0"/>
                      <a:pt x="0" y="0"/>
                      <a:pt x="0" y="0"/>
                    </a:cubicBezTo>
                    <a:cubicBezTo>
                      <a:pt x="20" y="8"/>
                      <a:pt x="41" y="12"/>
                      <a:pt x="62" y="14"/>
                    </a:cubicBezTo>
                    <a:cubicBezTo>
                      <a:pt x="62" y="14"/>
                      <a:pt x="62" y="14"/>
                      <a:pt x="62"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19" name="Google Shape;1719;p64"/>
              <p:cNvSpPr/>
              <p:nvPr/>
            </p:nvSpPr>
            <p:spPr>
              <a:xfrm>
                <a:off x="2573" y="2506"/>
                <a:ext cx="62" cy="19"/>
              </a:xfrm>
              <a:custGeom>
                <a:avLst/>
                <a:gdLst/>
                <a:ahLst/>
                <a:cxnLst/>
                <a:rect l="l" t="t" r="r" b="b"/>
                <a:pathLst>
                  <a:path w="168" h="53" extrusionOk="0">
                    <a:moveTo>
                      <a:pt x="168" y="53"/>
                    </a:moveTo>
                    <a:cubicBezTo>
                      <a:pt x="124" y="19"/>
                      <a:pt x="70" y="0"/>
                      <a:pt x="12" y="0"/>
                    </a:cubicBezTo>
                    <a:cubicBezTo>
                      <a:pt x="8" y="0"/>
                      <a:pt x="4" y="0"/>
                      <a:pt x="0" y="0"/>
                    </a:cubicBezTo>
                    <a:cubicBezTo>
                      <a:pt x="4" y="0"/>
                      <a:pt x="8" y="0"/>
                      <a:pt x="12" y="0"/>
                    </a:cubicBezTo>
                    <a:cubicBezTo>
                      <a:pt x="70" y="0"/>
                      <a:pt x="124" y="19"/>
                      <a:pt x="167"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0" name="Google Shape;1720;p64"/>
              <p:cNvSpPr/>
              <p:nvPr/>
            </p:nvSpPr>
            <p:spPr>
              <a:xfrm>
                <a:off x="2544" y="2506"/>
                <a:ext cx="29" cy="5"/>
              </a:xfrm>
              <a:custGeom>
                <a:avLst/>
                <a:gdLst/>
                <a:ahLst/>
                <a:cxnLst/>
                <a:rect l="l" t="t" r="r" b="b"/>
                <a:pathLst>
                  <a:path w="76" h="15" extrusionOk="0">
                    <a:moveTo>
                      <a:pt x="1" y="15"/>
                    </a:moveTo>
                    <a:cubicBezTo>
                      <a:pt x="1" y="15"/>
                      <a:pt x="1" y="15"/>
                      <a:pt x="0" y="15"/>
                    </a:cubicBezTo>
                    <a:cubicBezTo>
                      <a:pt x="1" y="15"/>
                      <a:pt x="1" y="15"/>
                      <a:pt x="1" y="15"/>
                    </a:cubicBezTo>
                    <a:cubicBezTo>
                      <a:pt x="16" y="10"/>
                      <a:pt x="32" y="6"/>
                      <a:pt x="48" y="3"/>
                    </a:cubicBezTo>
                    <a:cubicBezTo>
                      <a:pt x="57" y="1"/>
                      <a:pt x="67" y="1"/>
                      <a:pt x="76" y="0"/>
                    </a:cubicBezTo>
                    <a:cubicBezTo>
                      <a:pt x="67" y="1"/>
                      <a:pt x="57" y="1"/>
                      <a:pt x="48" y="3"/>
                    </a:cubicBezTo>
                    <a:cubicBezTo>
                      <a:pt x="32" y="6"/>
                      <a:pt x="16" y="10"/>
                      <a:pt x="1"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1" name="Google Shape;1721;p64"/>
              <p:cNvSpPr/>
              <p:nvPr/>
            </p:nvSpPr>
            <p:spPr>
              <a:xfrm>
                <a:off x="2476" y="2506"/>
                <a:ext cx="196" cy="190"/>
              </a:xfrm>
              <a:custGeom>
                <a:avLst/>
                <a:gdLst/>
                <a:ahLst/>
                <a:cxnLst/>
                <a:rect l="l" t="t" r="r" b="b"/>
                <a:pathLst>
                  <a:path w="526" h="509" extrusionOk="0">
                    <a:moveTo>
                      <a:pt x="271" y="509"/>
                    </a:moveTo>
                    <a:cubicBezTo>
                      <a:pt x="262" y="509"/>
                      <a:pt x="254" y="508"/>
                      <a:pt x="246" y="508"/>
                    </a:cubicBezTo>
                    <a:cubicBezTo>
                      <a:pt x="246" y="507"/>
                      <a:pt x="246" y="507"/>
                      <a:pt x="246" y="507"/>
                    </a:cubicBezTo>
                    <a:cubicBezTo>
                      <a:pt x="225" y="505"/>
                      <a:pt x="204" y="501"/>
                      <a:pt x="184" y="493"/>
                    </a:cubicBezTo>
                    <a:cubicBezTo>
                      <a:pt x="184" y="493"/>
                      <a:pt x="184" y="493"/>
                      <a:pt x="184" y="493"/>
                    </a:cubicBezTo>
                    <a:cubicBezTo>
                      <a:pt x="100" y="463"/>
                      <a:pt x="35" y="389"/>
                      <a:pt x="20" y="294"/>
                    </a:cubicBezTo>
                    <a:cubicBezTo>
                      <a:pt x="0" y="172"/>
                      <a:pt x="71" y="56"/>
                      <a:pt x="184" y="15"/>
                    </a:cubicBezTo>
                    <a:cubicBezTo>
                      <a:pt x="184" y="15"/>
                      <a:pt x="184" y="15"/>
                      <a:pt x="184" y="15"/>
                    </a:cubicBezTo>
                    <a:cubicBezTo>
                      <a:pt x="199" y="10"/>
                      <a:pt x="215" y="6"/>
                      <a:pt x="231" y="3"/>
                    </a:cubicBezTo>
                    <a:cubicBezTo>
                      <a:pt x="240" y="1"/>
                      <a:pt x="250" y="1"/>
                      <a:pt x="259" y="0"/>
                    </a:cubicBezTo>
                    <a:cubicBezTo>
                      <a:pt x="263" y="0"/>
                      <a:pt x="267" y="0"/>
                      <a:pt x="271" y="0"/>
                    </a:cubicBezTo>
                    <a:cubicBezTo>
                      <a:pt x="329" y="0"/>
                      <a:pt x="383" y="19"/>
                      <a:pt x="427" y="53"/>
                    </a:cubicBezTo>
                    <a:cubicBezTo>
                      <a:pt x="427" y="53"/>
                      <a:pt x="427" y="53"/>
                      <a:pt x="427" y="53"/>
                    </a:cubicBezTo>
                    <a:cubicBezTo>
                      <a:pt x="476" y="91"/>
                      <a:pt x="512" y="148"/>
                      <a:pt x="522" y="214"/>
                    </a:cubicBezTo>
                    <a:cubicBezTo>
                      <a:pt x="526" y="240"/>
                      <a:pt x="526" y="265"/>
                      <a:pt x="523" y="289"/>
                    </a:cubicBezTo>
                    <a:cubicBezTo>
                      <a:pt x="508" y="397"/>
                      <a:pt x="424" y="488"/>
                      <a:pt x="311" y="506"/>
                    </a:cubicBezTo>
                    <a:cubicBezTo>
                      <a:pt x="297" y="508"/>
                      <a:pt x="284" y="509"/>
                      <a:pt x="271"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2" name="Google Shape;1722;p64"/>
              <p:cNvSpPr/>
              <p:nvPr/>
            </p:nvSpPr>
            <p:spPr>
              <a:xfrm>
                <a:off x="467" y="2574"/>
                <a:ext cx="82" cy="110"/>
              </a:xfrm>
              <a:custGeom>
                <a:avLst/>
                <a:gdLst/>
                <a:ahLst/>
                <a:cxnLst/>
                <a:rect l="l" t="t" r="r" b="b"/>
                <a:pathLst>
                  <a:path w="219" h="294" extrusionOk="0">
                    <a:moveTo>
                      <a:pt x="4" y="0"/>
                    </a:moveTo>
                    <a:cubicBezTo>
                      <a:pt x="4" y="0"/>
                      <a:pt x="4" y="0"/>
                      <a:pt x="4" y="0"/>
                    </a:cubicBezTo>
                    <a:moveTo>
                      <a:pt x="219" y="294"/>
                    </a:moveTo>
                    <a:cubicBezTo>
                      <a:pt x="217" y="294"/>
                      <a:pt x="216" y="294"/>
                      <a:pt x="215" y="294"/>
                    </a:cubicBezTo>
                    <a:cubicBezTo>
                      <a:pt x="89" y="274"/>
                      <a:pt x="0" y="166"/>
                      <a:pt x="0" y="43"/>
                    </a:cubicBezTo>
                    <a:cubicBezTo>
                      <a:pt x="0" y="166"/>
                      <a:pt x="89" y="274"/>
                      <a:pt x="215" y="294"/>
                    </a:cubicBezTo>
                    <a:cubicBezTo>
                      <a:pt x="219" y="294"/>
                      <a:pt x="219" y="294"/>
                      <a:pt x="219" y="294"/>
                    </a:cubicBezTo>
                    <a:cubicBezTo>
                      <a:pt x="219" y="294"/>
                      <a:pt x="219" y="294"/>
                      <a:pt x="219" y="29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64"/>
              <p:cNvSpPr/>
              <p:nvPr/>
            </p:nvSpPr>
            <p:spPr>
              <a:xfrm>
                <a:off x="562" y="2495"/>
                <a:ext cx="46" cy="12"/>
              </a:xfrm>
              <a:custGeom>
                <a:avLst/>
                <a:gdLst/>
                <a:ahLst/>
                <a:cxnLst/>
                <a:rect l="l" t="t" r="r" b="b"/>
                <a:pathLst>
                  <a:path w="121" h="31" extrusionOk="0">
                    <a:moveTo>
                      <a:pt x="0" y="0"/>
                    </a:moveTo>
                    <a:cubicBezTo>
                      <a:pt x="0" y="0"/>
                      <a:pt x="0" y="0"/>
                      <a:pt x="0" y="0"/>
                    </a:cubicBezTo>
                    <a:cubicBezTo>
                      <a:pt x="0" y="0"/>
                      <a:pt x="0" y="0"/>
                      <a:pt x="0" y="0"/>
                    </a:cubicBezTo>
                    <a:moveTo>
                      <a:pt x="41" y="3"/>
                    </a:moveTo>
                    <a:cubicBezTo>
                      <a:pt x="27" y="1"/>
                      <a:pt x="14" y="0"/>
                      <a:pt x="0" y="0"/>
                    </a:cubicBezTo>
                    <a:cubicBezTo>
                      <a:pt x="14" y="0"/>
                      <a:pt x="27" y="1"/>
                      <a:pt x="41" y="3"/>
                    </a:cubicBezTo>
                    <a:moveTo>
                      <a:pt x="121" y="31"/>
                    </a:moveTo>
                    <a:cubicBezTo>
                      <a:pt x="97" y="17"/>
                      <a:pt x="70" y="8"/>
                      <a:pt x="41" y="3"/>
                    </a:cubicBezTo>
                    <a:cubicBezTo>
                      <a:pt x="70" y="8"/>
                      <a:pt x="97" y="17"/>
                      <a:pt x="121" y="30"/>
                    </a:cubicBezTo>
                    <a:cubicBezTo>
                      <a:pt x="121" y="30"/>
                      <a:pt x="121" y="31"/>
                      <a:pt x="121" y="3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4" name="Google Shape;1724;p64"/>
              <p:cNvSpPr/>
              <p:nvPr/>
            </p:nvSpPr>
            <p:spPr>
              <a:xfrm>
                <a:off x="467" y="2495"/>
                <a:ext cx="161" cy="189"/>
              </a:xfrm>
              <a:custGeom>
                <a:avLst/>
                <a:gdLst/>
                <a:ahLst/>
                <a:cxnLst/>
                <a:rect l="l" t="t" r="r" b="b"/>
                <a:pathLst>
                  <a:path w="429" h="506" extrusionOk="0">
                    <a:moveTo>
                      <a:pt x="219" y="506"/>
                    </a:moveTo>
                    <a:cubicBezTo>
                      <a:pt x="215" y="506"/>
                      <a:pt x="215" y="506"/>
                      <a:pt x="215" y="506"/>
                    </a:cubicBezTo>
                    <a:cubicBezTo>
                      <a:pt x="89" y="486"/>
                      <a:pt x="0" y="378"/>
                      <a:pt x="0" y="255"/>
                    </a:cubicBezTo>
                    <a:cubicBezTo>
                      <a:pt x="0" y="242"/>
                      <a:pt x="1" y="228"/>
                      <a:pt x="3" y="215"/>
                    </a:cubicBezTo>
                    <a:cubicBezTo>
                      <a:pt x="3" y="214"/>
                      <a:pt x="4" y="213"/>
                      <a:pt x="4" y="212"/>
                    </a:cubicBezTo>
                    <a:cubicBezTo>
                      <a:pt x="24" y="88"/>
                      <a:pt x="132" y="0"/>
                      <a:pt x="254" y="0"/>
                    </a:cubicBezTo>
                    <a:cubicBezTo>
                      <a:pt x="254" y="0"/>
                      <a:pt x="254" y="0"/>
                      <a:pt x="254" y="0"/>
                    </a:cubicBezTo>
                    <a:cubicBezTo>
                      <a:pt x="254" y="0"/>
                      <a:pt x="254" y="0"/>
                      <a:pt x="254" y="0"/>
                    </a:cubicBezTo>
                    <a:cubicBezTo>
                      <a:pt x="268" y="0"/>
                      <a:pt x="281" y="1"/>
                      <a:pt x="295" y="3"/>
                    </a:cubicBezTo>
                    <a:cubicBezTo>
                      <a:pt x="324" y="8"/>
                      <a:pt x="351" y="17"/>
                      <a:pt x="375" y="31"/>
                    </a:cubicBezTo>
                    <a:cubicBezTo>
                      <a:pt x="369" y="47"/>
                      <a:pt x="364" y="65"/>
                      <a:pt x="361" y="83"/>
                    </a:cubicBezTo>
                    <a:cubicBezTo>
                      <a:pt x="348" y="165"/>
                      <a:pt x="376" y="244"/>
                      <a:pt x="429" y="299"/>
                    </a:cubicBezTo>
                    <a:cubicBezTo>
                      <a:pt x="324" y="316"/>
                      <a:pt x="238" y="397"/>
                      <a:pt x="219"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5" name="Google Shape;1725;p64"/>
              <p:cNvSpPr/>
              <p:nvPr/>
            </p:nvSpPr>
            <p:spPr>
              <a:xfrm>
                <a:off x="662" y="2766"/>
                <a:ext cx="50" cy="28"/>
              </a:xfrm>
              <a:custGeom>
                <a:avLst/>
                <a:gdLst/>
                <a:ahLst/>
                <a:cxnLst/>
                <a:rect l="l" t="t" r="r" b="b"/>
                <a:pathLst>
                  <a:path w="136" h="76" extrusionOk="0">
                    <a:moveTo>
                      <a:pt x="5" y="75"/>
                    </a:moveTo>
                    <a:cubicBezTo>
                      <a:pt x="56" y="64"/>
                      <a:pt x="102" y="37"/>
                      <a:pt x="136" y="0"/>
                    </a:cubicBezTo>
                    <a:cubicBezTo>
                      <a:pt x="102" y="37"/>
                      <a:pt x="56" y="64"/>
                      <a:pt x="5" y="75"/>
                    </a:cubicBezTo>
                    <a:moveTo>
                      <a:pt x="3" y="75"/>
                    </a:moveTo>
                    <a:cubicBezTo>
                      <a:pt x="3" y="75"/>
                      <a:pt x="4" y="75"/>
                      <a:pt x="5" y="75"/>
                    </a:cubicBezTo>
                    <a:cubicBezTo>
                      <a:pt x="4" y="75"/>
                      <a:pt x="3" y="75"/>
                      <a:pt x="3" y="75"/>
                    </a:cubicBezTo>
                    <a:moveTo>
                      <a:pt x="2" y="76"/>
                    </a:moveTo>
                    <a:cubicBezTo>
                      <a:pt x="2" y="76"/>
                      <a:pt x="2" y="75"/>
                      <a:pt x="2" y="75"/>
                    </a:cubicBezTo>
                    <a:cubicBezTo>
                      <a:pt x="2" y="75"/>
                      <a:pt x="2" y="76"/>
                      <a:pt x="2" y="76"/>
                    </a:cubicBezTo>
                    <a:moveTo>
                      <a:pt x="1" y="76"/>
                    </a:moveTo>
                    <a:cubicBezTo>
                      <a:pt x="1" y="76"/>
                      <a:pt x="1" y="76"/>
                      <a:pt x="2" y="76"/>
                    </a:cubicBezTo>
                    <a:cubicBezTo>
                      <a:pt x="1" y="76"/>
                      <a:pt x="1" y="76"/>
                      <a:pt x="1" y="76"/>
                    </a:cubicBezTo>
                    <a:moveTo>
                      <a:pt x="1" y="76"/>
                    </a:moveTo>
                    <a:cubicBezTo>
                      <a:pt x="1" y="76"/>
                      <a:pt x="1" y="76"/>
                      <a:pt x="1" y="76"/>
                    </a:cubicBezTo>
                    <a:cubicBezTo>
                      <a:pt x="1" y="76"/>
                      <a:pt x="1" y="76"/>
                      <a:pt x="1" y="76"/>
                    </a:cubicBezTo>
                    <a:moveTo>
                      <a:pt x="0" y="76"/>
                    </a:moveTo>
                    <a:cubicBezTo>
                      <a:pt x="0" y="76"/>
                      <a:pt x="0" y="76"/>
                      <a:pt x="0" y="76"/>
                    </a:cubicBezTo>
                    <a:cubicBezTo>
                      <a:pt x="0" y="76"/>
                      <a:pt x="0" y="76"/>
                      <a:pt x="0" y="7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6" name="Google Shape;1726;p64"/>
              <p:cNvSpPr/>
              <p:nvPr/>
            </p:nvSpPr>
            <p:spPr>
              <a:xfrm>
                <a:off x="549" y="2684"/>
                <a:ext cx="0" cy="2"/>
              </a:xfrm>
              <a:custGeom>
                <a:avLst/>
                <a:gdLst/>
                <a:ahLst/>
                <a:cxnLst/>
                <a:rect l="l" t="t" r="r" b="b"/>
                <a:pathLst>
                  <a:path w="1" h="4" extrusionOk="0">
                    <a:moveTo>
                      <a:pt x="0" y="4"/>
                    </a:moveTo>
                    <a:cubicBezTo>
                      <a:pt x="0" y="3"/>
                      <a:pt x="0" y="2"/>
                      <a:pt x="0" y="0"/>
                    </a:cubicBezTo>
                    <a:cubicBezTo>
                      <a:pt x="0" y="0"/>
                      <a:pt x="0" y="0"/>
                      <a:pt x="0" y="0"/>
                    </a:cubicBezTo>
                    <a:cubicBezTo>
                      <a:pt x="0" y="0"/>
                      <a:pt x="0" y="0"/>
                      <a:pt x="0" y="0"/>
                    </a:cubicBezTo>
                    <a:cubicBezTo>
                      <a:pt x="0" y="4"/>
                      <a:pt x="0" y="4"/>
                      <a:pt x="0" y="4"/>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7" name="Google Shape;1727;p64"/>
              <p:cNvSpPr/>
              <p:nvPr/>
            </p:nvSpPr>
            <p:spPr>
              <a:xfrm>
                <a:off x="548" y="2607"/>
                <a:ext cx="164" cy="189"/>
              </a:xfrm>
              <a:custGeom>
                <a:avLst/>
                <a:gdLst/>
                <a:ahLst/>
                <a:cxnLst/>
                <a:rect l="l" t="t" r="r" b="b"/>
                <a:pathLst>
                  <a:path w="440" h="506" extrusionOk="0">
                    <a:moveTo>
                      <a:pt x="255" y="506"/>
                    </a:moveTo>
                    <a:cubicBezTo>
                      <a:pt x="241" y="506"/>
                      <a:pt x="228" y="505"/>
                      <a:pt x="214" y="503"/>
                    </a:cubicBezTo>
                    <a:cubicBezTo>
                      <a:pt x="111" y="486"/>
                      <a:pt x="33" y="410"/>
                      <a:pt x="8" y="316"/>
                    </a:cubicBezTo>
                    <a:cubicBezTo>
                      <a:pt x="3" y="295"/>
                      <a:pt x="0" y="274"/>
                      <a:pt x="0" y="252"/>
                    </a:cubicBezTo>
                    <a:cubicBezTo>
                      <a:pt x="0" y="238"/>
                      <a:pt x="1" y="225"/>
                      <a:pt x="3" y="211"/>
                    </a:cubicBezTo>
                    <a:cubicBezTo>
                      <a:pt x="4" y="207"/>
                      <a:pt x="4" y="207"/>
                      <a:pt x="4" y="207"/>
                    </a:cubicBezTo>
                    <a:cubicBezTo>
                      <a:pt x="4" y="207"/>
                      <a:pt x="4" y="207"/>
                      <a:pt x="4" y="207"/>
                    </a:cubicBezTo>
                    <a:cubicBezTo>
                      <a:pt x="23" y="98"/>
                      <a:pt x="109" y="17"/>
                      <a:pt x="214" y="0"/>
                    </a:cubicBezTo>
                    <a:cubicBezTo>
                      <a:pt x="251" y="39"/>
                      <a:pt x="300" y="66"/>
                      <a:pt x="357" y="75"/>
                    </a:cubicBezTo>
                    <a:cubicBezTo>
                      <a:pt x="361" y="76"/>
                      <a:pt x="365" y="76"/>
                      <a:pt x="369" y="77"/>
                    </a:cubicBezTo>
                    <a:cubicBezTo>
                      <a:pt x="351" y="105"/>
                      <a:pt x="338" y="138"/>
                      <a:pt x="332" y="174"/>
                    </a:cubicBezTo>
                    <a:cubicBezTo>
                      <a:pt x="316" y="275"/>
                      <a:pt x="362" y="371"/>
                      <a:pt x="440" y="425"/>
                    </a:cubicBezTo>
                    <a:cubicBezTo>
                      <a:pt x="406" y="462"/>
                      <a:pt x="360" y="489"/>
                      <a:pt x="309" y="500"/>
                    </a:cubicBezTo>
                    <a:cubicBezTo>
                      <a:pt x="308" y="500"/>
                      <a:pt x="307" y="500"/>
                      <a:pt x="307" y="500"/>
                    </a:cubicBezTo>
                    <a:cubicBezTo>
                      <a:pt x="307" y="500"/>
                      <a:pt x="306" y="500"/>
                      <a:pt x="306" y="500"/>
                    </a:cubicBezTo>
                    <a:cubicBezTo>
                      <a:pt x="306" y="500"/>
                      <a:pt x="306" y="501"/>
                      <a:pt x="306" y="501"/>
                    </a:cubicBezTo>
                    <a:cubicBezTo>
                      <a:pt x="306" y="501"/>
                      <a:pt x="306" y="501"/>
                      <a:pt x="306" y="501"/>
                    </a:cubicBezTo>
                    <a:cubicBezTo>
                      <a:pt x="305" y="501"/>
                      <a:pt x="305" y="501"/>
                      <a:pt x="305" y="501"/>
                    </a:cubicBezTo>
                    <a:cubicBezTo>
                      <a:pt x="305" y="501"/>
                      <a:pt x="305" y="501"/>
                      <a:pt x="305" y="501"/>
                    </a:cubicBezTo>
                    <a:cubicBezTo>
                      <a:pt x="305" y="501"/>
                      <a:pt x="305" y="501"/>
                      <a:pt x="305" y="501"/>
                    </a:cubicBezTo>
                    <a:cubicBezTo>
                      <a:pt x="304" y="501"/>
                      <a:pt x="304" y="501"/>
                      <a:pt x="304" y="501"/>
                    </a:cubicBezTo>
                    <a:cubicBezTo>
                      <a:pt x="304" y="501"/>
                      <a:pt x="304" y="501"/>
                      <a:pt x="304" y="501"/>
                    </a:cubicBezTo>
                    <a:cubicBezTo>
                      <a:pt x="288" y="504"/>
                      <a:pt x="271" y="506"/>
                      <a:pt x="255"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8" name="Google Shape;1728;p64"/>
              <p:cNvSpPr/>
              <p:nvPr/>
            </p:nvSpPr>
            <p:spPr>
              <a:xfrm>
                <a:off x="712" y="2731"/>
                <a:ext cx="138" cy="51"/>
              </a:xfrm>
              <a:custGeom>
                <a:avLst/>
                <a:gdLst/>
                <a:ahLst/>
                <a:cxnLst/>
                <a:rect l="l" t="t" r="r" b="b"/>
                <a:pathLst>
                  <a:path w="369" h="137" extrusionOk="0">
                    <a:moveTo>
                      <a:pt x="101" y="133"/>
                    </a:moveTo>
                    <a:cubicBezTo>
                      <a:pt x="64" y="127"/>
                      <a:pt x="30" y="113"/>
                      <a:pt x="0" y="93"/>
                    </a:cubicBezTo>
                    <a:cubicBezTo>
                      <a:pt x="1" y="93"/>
                      <a:pt x="1" y="93"/>
                      <a:pt x="1" y="93"/>
                    </a:cubicBezTo>
                    <a:cubicBezTo>
                      <a:pt x="30" y="112"/>
                      <a:pt x="64" y="127"/>
                      <a:pt x="101" y="133"/>
                    </a:cubicBezTo>
                    <a:moveTo>
                      <a:pt x="102" y="133"/>
                    </a:moveTo>
                    <a:cubicBezTo>
                      <a:pt x="101" y="133"/>
                      <a:pt x="101" y="133"/>
                      <a:pt x="101" y="133"/>
                    </a:cubicBezTo>
                    <a:cubicBezTo>
                      <a:pt x="101" y="133"/>
                      <a:pt x="101" y="133"/>
                      <a:pt x="102" y="133"/>
                    </a:cubicBezTo>
                    <a:moveTo>
                      <a:pt x="103" y="133"/>
                    </a:moveTo>
                    <a:cubicBezTo>
                      <a:pt x="102" y="133"/>
                      <a:pt x="102" y="133"/>
                      <a:pt x="102" y="133"/>
                    </a:cubicBezTo>
                    <a:cubicBezTo>
                      <a:pt x="102" y="133"/>
                      <a:pt x="102" y="133"/>
                      <a:pt x="103" y="133"/>
                    </a:cubicBezTo>
                    <a:moveTo>
                      <a:pt x="144" y="137"/>
                    </a:moveTo>
                    <a:cubicBezTo>
                      <a:pt x="131" y="137"/>
                      <a:pt x="117" y="136"/>
                      <a:pt x="104" y="134"/>
                    </a:cubicBezTo>
                    <a:cubicBezTo>
                      <a:pt x="103" y="134"/>
                      <a:pt x="103" y="133"/>
                      <a:pt x="103" y="133"/>
                    </a:cubicBezTo>
                    <a:cubicBezTo>
                      <a:pt x="103" y="133"/>
                      <a:pt x="103" y="134"/>
                      <a:pt x="104" y="134"/>
                    </a:cubicBezTo>
                    <a:cubicBezTo>
                      <a:pt x="117" y="136"/>
                      <a:pt x="131" y="137"/>
                      <a:pt x="144" y="137"/>
                    </a:cubicBezTo>
                    <a:cubicBezTo>
                      <a:pt x="239" y="137"/>
                      <a:pt x="326" y="83"/>
                      <a:pt x="369" y="0"/>
                    </a:cubicBezTo>
                    <a:cubicBezTo>
                      <a:pt x="369" y="0"/>
                      <a:pt x="369" y="0"/>
                      <a:pt x="369" y="0"/>
                    </a:cubicBezTo>
                    <a:cubicBezTo>
                      <a:pt x="326" y="83"/>
                      <a:pt x="239" y="137"/>
                      <a:pt x="144"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29" name="Google Shape;1729;p64"/>
              <p:cNvSpPr/>
              <p:nvPr/>
            </p:nvSpPr>
            <p:spPr>
              <a:xfrm>
                <a:off x="666" y="2601"/>
                <a:ext cx="184" cy="181"/>
              </a:xfrm>
              <a:custGeom>
                <a:avLst/>
                <a:gdLst/>
                <a:ahLst/>
                <a:cxnLst/>
                <a:rect l="l" t="t" r="r" b="b"/>
                <a:pathLst>
                  <a:path w="493" h="486" extrusionOk="0">
                    <a:moveTo>
                      <a:pt x="268" y="486"/>
                    </a:moveTo>
                    <a:cubicBezTo>
                      <a:pt x="255" y="486"/>
                      <a:pt x="241" y="485"/>
                      <a:pt x="228" y="483"/>
                    </a:cubicBezTo>
                    <a:cubicBezTo>
                      <a:pt x="227" y="483"/>
                      <a:pt x="227" y="482"/>
                      <a:pt x="227" y="482"/>
                    </a:cubicBezTo>
                    <a:cubicBezTo>
                      <a:pt x="227" y="482"/>
                      <a:pt x="227" y="482"/>
                      <a:pt x="227" y="482"/>
                    </a:cubicBezTo>
                    <a:cubicBezTo>
                      <a:pt x="226" y="482"/>
                      <a:pt x="226" y="482"/>
                      <a:pt x="226" y="482"/>
                    </a:cubicBezTo>
                    <a:cubicBezTo>
                      <a:pt x="226" y="482"/>
                      <a:pt x="226" y="482"/>
                      <a:pt x="226" y="482"/>
                    </a:cubicBezTo>
                    <a:cubicBezTo>
                      <a:pt x="225" y="482"/>
                      <a:pt x="225" y="482"/>
                      <a:pt x="225" y="482"/>
                    </a:cubicBezTo>
                    <a:cubicBezTo>
                      <a:pt x="225" y="482"/>
                      <a:pt x="225" y="482"/>
                      <a:pt x="225" y="482"/>
                    </a:cubicBezTo>
                    <a:cubicBezTo>
                      <a:pt x="188" y="476"/>
                      <a:pt x="154" y="461"/>
                      <a:pt x="125" y="442"/>
                    </a:cubicBezTo>
                    <a:cubicBezTo>
                      <a:pt x="125" y="442"/>
                      <a:pt x="125" y="442"/>
                      <a:pt x="124" y="442"/>
                    </a:cubicBezTo>
                    <a:cubicBezTo>
                      <a:pt x="46" y="388"/>
                      <a:pt x="0" y="292"/>
                      <a:pt x="16" y="191"/>
                    </a:cubicBezTo>
                    <a:cubicBezTo>
                      <a:pt x="22" y="155"/>
                      <a:pt x="35" y="122"/>
                      <a:pt x="53" y="94"/>
                    </a:cubicBezTo>
                    <a:cubicBezTo>
                      <a:pt x="63" y="95"/>
                      <a:pt x="72" y="95"/>
                      <a:pt x="82" y="95"/>
                    </a:cubicBezTo>
                    <a:cubicBezTo>
                      <a:pt x="160" y="95"/>
                      <a:pt x="233" y="59"/>
                      <a:pt x="280" y="0"/>
                    </a:cubicBezTo>
                    <a:cubicBezTo>
                      <a:pt x="317" y="42"/>
                      <a:pt x="367" y="73"/>
                      <a:pt x="426" y="84"/>
                    </a:cubicBezTo>
                    <a:cubicBezTo>
                      <a:pt x="422" y="97"/>
                      <a:pt x="419" y="110"/>
                      <a:pt x="416" y="124"/>
                    </a:cubicBezTo>
                    <a:cubicBezTo>
                      <a:pt x="403" y="210"/>
                      <a:pt x="434" y="293"/>
                      <a:pt x="493" y="349"/>
                    </a:cubicBezTo>
                    <a:cubicBezTo>
                      <a:pt x="450" y="432"/>
                      <a:pt x="363" y="486"/>
                      <a:pt x="268"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0" name="Google Shape;1730;p64"/>
              <p:cNvSpPr/>
              <p:nvPr/>
            </p:nvSpPr>
            <p:spPr>
              <a:xfrm>
                <a:off x="850" y="2696"/>
                <a:ext cx="155" cy="61"/>
              </a:xfrm>
              <a:custGeom>
                <a:avLst/>
                <a:gdLst/>
                <a:ahLst/>
                <a:cxnLst/>
                <a:rect l="l" t="t" r="r" b="b"/>
                <a:pathLst>
                  <a:path w="413" h="165" extrusionOk="0">
                    <a:moveTo>
                      <a:pt x="125" y="160"/>
                    </a:moveTo>
                    <a:cubicBezTo>
                      <a:pt x="77" y="150"/>
                      <a:pt x="34" y="127"/>
                      <a:pt x="0" y="95"/>
                    </a:cubicBezTo>
                    <a:cubicBezTo>
                      <a:pt x="0" y="95"/>
                      <a:pt x="0" y="95"/>
                      <a:pt x="0" y="95"/>
                    </a:cubicBezTo>
                    <a:cubicBezTo>
                      <a:pt x="0" y="95"/>
                      <a:pt x="0" y="95"/>
                      <a:pt x="0" y="95"/>
                    </a:cubicBezTo>
                    <a:cubicBezTo>
                      <a:pt x="34" y="127"/>
                      <a:pt x="77" y="150"/>
                      <a:pt x="125" y="160"/>
                    </a:cubicBezTo>
                    <a:moveTo>
                      <a:pt x="126" y="160"/>
                    </a:moveTo>
                    <a:cubicBezTo>
                      <a:pt x="126" y="160"/>
                      <a:pt x="126" y="160"/>
                      <a:pt x="126" y="160"/>
                    </a:cubicBezTo>
                    <a:cubicBezTo>
                      <a:pt x="126" y="160"/>
                      <a:pt x="126" y="160"/>
                      <a:pt x="126" y="160"/>
                    </a:cubicBezTo>
                    <a:moveTo>
                      <a:pt x="127" y="160"/>
                    </a:moveTo>
                    <a:cubicBezTo>
                      <a:pt x="127" y="160"/>
                      <a:pt x="126" y="160"/>
                      <a:pt x="126" y="160"/>
                    </a:cubicBezTo>
                    <a:cubicBezTo>
                      <a:pt x="126" y="160"/>
                      <a:pt x="127" y="160"/>
                      <a:pt x="127" y="160"/>
                    </a:cubicBezTo>
                    <a:moveTo>
                      <a:pt x="128" y="160"/>
                    </a:moveTo>
                    <a:cubicBezTo>
                      <a:pt x="128" y="160"/>
                      <a:pt x="127" y="160"/>
                      <a:pt x="127" y="160"/>
                    </a:cubicBezTo>
                    <a:cubicBezTo>
                      <a:pt x="127" y="160"/>
                      <a:pt x="128" y="160"/>
                      <a:pt x="128" y="160"/>
                    </a:cubicBezTo>
                    <a:moveTo>
                      <a:pt x="128" y="160"/>
                    </a:moveTo>
                    <a:cubicBezTo>
                      <a:pt x="128" y="160"/>
                      <a:pt x="128" y="160"/>
                      <a:pt x="128" y="160"/>
                    </a:cubicBezTo>
                    <a:cubicBezTo>
                      <a:pt x="128" y="160"/>
                      <a:pt x="128" y="160"/>
                      <a:pt x="128" y="160"/>
                    </a:cubicBezTo>
                    <a:moveTo>
                      <a:pt x="129" y="160"/>
                    </a:moveTo>
                    <a:cubicBezTo>
                      <a:pt x="129" y="160"/>
                      <a:pt x="129" y="160"/>
                      <a:pt x="129" y="160"/>
                    </a:cubicBezTo>
                    <a:cubicBezTo>
                      <a:pt x="129" y="160"/>
                      <a:pt x="129" y="160"/>
                      <a:pt x="129" y="160"/>
                    </a:cubicBezTo>
                    <a:moveTo>
                      <a:pt x="130" y="161"/>
                    </a:moveTo>
                    <a:cubicBezTo>
                      <a:pt x="130" y="161"/>
                      <a:pt x="130" y="161"/>
                      <a:pt x="130" y="161"/>
                    </a:cubicBezTo>
                    <a:cubicBezTo>
                      <a:pt x="130" y="161"/>
                      <a:pt x="130" y="161"/>
                      <a:pt x="130" y="161"/>
                    </a:cubicBezTo>
                    <a:moveTo>
                      <a:pt x="131" y="161"/>
                    </a:moveTo>
                    <a:cubicBezTo>
                      <a:pt x="131" y="161"/>
                      <a:pt x="131" y="161"/>
                      <a:pt x="131" y="161"/>
                    </a:cubicBezTo>
                    <a:cubicBezTo>
                      <a:pt x="131" y="161"/>
                      <a:pt x="131" y="161"/>
                      <a:pt x="131" y="161"/>
                    </a:cubicBezTo>
                    <a:moveTo>
                      <a:pt x="132" y="161"/>
                    </a:moveTo>
                    <a:cubicBezTo>
                      <a:pt x="131" y="161"/>
                      <a:pt x="131" y="161"/>
                      <a:pt x="131" y="161"/>
                    </a:cubicBezTo>
                    <a:cubicBezTo>
                      <a:pt x="131" y="161"/>
                      <a:pt x="131" y="161"/>
                      <a:pt x="132" y="161"/>
                    </a:cubicBezTo>
                    <a:moveTo>
                      <a:pt x="133" y="161"/>
                    </a:moveTo>
                    <a:cubicBezTo>
                      <a:pt x="133" y="161"/>
                      <a:pt x="133" y="161"/>
                      <a:pt x="133" y="161"/>
                    </a:cubicBezTo>
                    <a:cubicBezTo>
                      <a:pt x="133" y="161"/>
                      <a:pt x="133" y="161"/>
                      <a:pt x="133" y="161"/>
                    </a:cubicBezTo>
                    <a:moveTo>
                      <a:pt x="134" y="161"/>
                    </a:moveTo>
                    <a:cubicBezTo>
                      <a:pt x="134" y="161"/>
                      <a:pt x="134" y="161"/>
                      <a:pt x="134" y="161"/>
                    </a:cubicBezTo>
                    <a:cubicBezTo>
                      <a:pt x="134" y="161"/>
                      <a:pt x="134" y="161"/>
                      <a:pt x="134" y="161"/>
                    </a:cubicBezTo>
                    <a:moveTo>
                      <a:pt x="175" y="165"/>
                    </a:moveTo>
                    <a:cubicBezTo>
                      <a:pt x="162" y="165"/>
                      <a:pt x="148" y="163"/>
                      <a:pt x="135" y="161"/>
                    </a:cubicBezTo>
                    <a:cubicBezTo>
                      <a:pt x="148" y="163"/>
                      <a:pt x="162" y="165"/>
                      <a:pt x="175" y="165"/>
                    </a:cubicBezTo>
                    <a:cubicBezTo>
                      <a:pt x="281" y="165"/>
                      <a:pt x="376" y="98"/>
                      <a:pt x="413" y="0"/>
                    </a:cubicBezTo>
                    <a:cubicBezTo>
                      <a:pt x="413" y="0"/>
                      <a:pt x="413" y="0"/>
                      <a:pt x="413" y="0"/>
                    </a:cubicBezTo>
                    <a:cubicBezTo>
                      <a:pt x="376" y="98"/>
                      <a:pt x="281" y="165"/>
                      <a:pt x="175" y="16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1" name="Google Shape;1731;p64"/>
              <p:cNvSpPr/>
              <p:nvPr/>
            </p:nvSpPr>
            <p:spPr>
              <a:xfrm>
                <a:off x="817" y="2614"/>
                <a:ext cx="188" cy="143"/>
              </a:xfrm>
              <a:custGeom>
                <a:avLst/>
                <a:gdLst/>
                <a:ahLst/>
                <a:cxnLst/>
                <a:rect l="l" t="t" r="r" b="b"/>
                <a:pathLst>
                  <a:path w="503" h="384" extrusionOk="0">
                    <a:moveTo>
                      <a:pt x="265" y="384"/>
                    </a:moveTo>
                    <a:cubicBezTo>
                      <a:pt x="252" y="384"/>
                      <a:pt x="238" y="382"/>
                      <a:pt x="225" y="380"/>
                    </a:cubicBezTo>
                    <a:cubicBezTo>
                      <a:pt x="224" y="380"/>
                      <a:pt x="224" y="380"/>
                      <a:pt x="224" y="380"/>
                    </a:cubicBezTo>
                    <a:cubicBezTo>
                      <a:pt x="224" y="380"/>
                      <a:pt x="224" y="380"/>
                      <a:pt x="224" y="380"/>
                    </a:cubicBezTo>
                    <a:cubicBezTo>
                      <a:pt x="224" y="380"/>
                      <a:pt x="223" y="380"/>
                      <a:pt x="223" y="380"/>
                    </a:cubicBezTo>
                    <a:cubicBezTo>
                      <a:pt x="223" y="380"/>
                      <a:pt x="223" y="380"/>
                      <a:pt x="223" y="380"/>
                    </a:cubicBezTo>
                    <a:cubicBezTo>
                      <a:pt x="223" y="380"/>
                      <a:pt x="222" y="380"/>
                      <a:pt x="222" y="380"/>
                    </a:cubicBezTo>
                    <a:cubicBezTo>
                      <a:pt x="221" y="380"/>
                      <a:pt x="221" y="380"/>
                      <a:pt x="221" y="380"/>
                    </a:cubicBezTo>
                    <a:cubicBezTo>
                      <a:pt x="221" y="380"/>
                      <a:pt x="221" y="380"/>
                      <a:pt x="221" y="380"/>
                    </a:cubicBezTo>
                    <a:cubicBezTo>
                      <a:pt x="221" y="380"/>
                      <a:pt x="221" y="380"/>
                      <a:pt x="221" y="380"/>
                    </a:cubicBezTo>
                    <a:cubicBezTo>
                      <a:pt x="220" y="380"/>
                      <a:pt x="220" y="380"/>
                      <a:pt x="220" y="380"/>
                    </a:cubicBezTo>
                    <a:cubicBezTo>
                      <a:pt x="220" y="380"/>
                      <a:pt x="220" y="380"/>
                      <a:pt x="220" y="380"/>
                    </a:cubicBezTo>
                    <a:cubicBezTo>
                      <a:pt x="220" y="379"/>
                      <a:pt x="219" y="379"/>
                      <a:pt x="219" y="379"/>
                    </a:cubicBezTo>
                    <a:cubicBezTo>
                      <a:pt x="219" y="379"/>
                      <a:pt x="219" y="379"/>
                      <a:pt x="219" y="379"/>
                    </a:cubicBezTo>
                    <a:cubicBezTo>
                      <a:pt x="219" y="379"/>
                      <a:pt x="219" y="379"/>
                      <a:pt x="218" y="379"/>
                    </a:cubicBezTo>
                    <a:cubicBezTo>
                      <a:pt x="218" y="379"/>
                      <a:pt x="218" y="379"/>
                      <a:pt x="218" y="379"/>
                    </a:cubicBezTo>
                    <a:cubicBezTo>
                      <a:pt x="218" y="379"/>
                      <a:pt x="218" y="379"/>
                      <a:pt x="218" y="379"/>
                    </a:cubicBezTo>
                    <a:cubicBezTo>
                      <a:pt x="218" y="379"/>
                      <a:pt x="217" y="379"/>
                      <a:pt x="217" y="379"/>
                    </a:cubicBezTo>
                    <a:cubicBezTo>
                      <a:pt x="217" y="379"/>
                      <a:pt x="217" y="379"/>
                      <a:pt x="217" y="379"/>
                    </a:cubicBezTo>
                    <a:cubicBezTo>
                      <a:pt x="217" y="379"/>
                      <a:pt x="216" y="379"/>
                      <a:pt x="216" y="379"/>
                    </a:cubicBezTo>
                    <a:cubicBezTo>
                      <a:pt x="216" y="379"/>
                      <a:pt x="216" y="379"/>
                      <a:pt x="216" y="379"/>
                    </a:cubicBezTo>
                    <a:cubicBezTo>
                      <a:pt x="216" y="379"/>
                      <a:pt x="216" y="379"/>
                      <a:pt x="216" y="379"/>
                    </a:cubicBezTo>
                    <a:cubicBezTo>
                      <a:pt x="216" y="379"/>
                      <a:pt x="215" y="379"/>
                      <a:pt x="215" y="379"/>
                    </a:cubicBezTo>
                    <a:cubicBezTo>
                      <a:pt x="167" y="369"/>
                      <a:pt x="124" y="346"/>
                      <a:pt x="90" y="314"/>
                    </a:cubicBezTo>
                    <a:cubicBezTo>
                      <a:pt x="90" y="314"/>
                      <a:pt x="90" y="314"/>
                      <a:pt x="90" y="314"/>
                    </a:cubicBezTo>
                    <a:cubicBezTo>
                      <a:pt x="31" y="258"/>
                      <a:pt x="0" y="175"/>
                      <a:pt x="13" y="89"/>
                    </a:cubicBezTo>
                    <a:cubicBezTo>
                      <a:pt x="16" y="75"/>
                      <a:pt x="19" y="62"/>
                      <a:pt x="23" y="49"/>
                    </a:cubicBezTo>
                    <a:cubicBezTo>
                      <a:pt x="26" y="50"/>
                      <a:pt x="28" y="50"/>
                      <a:pt x="31" y="50"/>
                    </a:cubicBezTo>
                    <a:cubicBezTo>
                      <a:pt x="44" y="53"/>
                      <a:pt x="58" y="54"/>
                      <a:pt x="71" y="54"/>
                    </a:cubicBezTo>
                    <a:cubicBezTo>
                      <a:pt x="128" y="54"/>
                      <a:pt x="183" y="34"/>
                      <a:pt x="226" y="0"/>
                    </a:cubicBezTo>
                    <a:cubicBezTo>
                      <a:pt x="241" y="108"/>
                      <a:pt x="325" y="199"/>
                      <a:pt x="438" y="217"/>
                    </a:cubicBezTo>
                    <a:cubicBezTo>
                      <a:pt x="452" y="219"/>
                      <a:pt x="465" y="220"/>
                      <a:pt x="478" y="220"/>
                    </a:cubicBezTo>
                    <a:cubicBezTo>
                      <a:pt x="487" y="220"/>
                      <a:pt x="495" y="219"/>
                      <a:pt x="503" y="219"/>
                    </a:cubicBezTo>
                    <a:cubicBezTo>
                      <a:pt x="466" y="317"/>
                      <a:pt x="371" y="384"/>
                      <a:pt x="265"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
          <p:nvSpPr>
            <p:cNvPr id="1732" name="Google Shape;1732;p64"/>
            <p:cNvSpPr/>
            <p:nvPr/>
          </p:nvSpPr>
          <p:spPr>
            <a:xfrm>
              <a:off x="608" y="2490"/>
              <a:ext cx="8" cy="17"/>
            </a:xfrm>
            <a:custGeom>
              <a:avLst/>
              <a:gdLst/>
              <a:ahLst/>
              <a:cxnLst/>
              <a:rect l="l" t="t" r="r" b="b"/>
              <a:pathLst>
                <a:path w="23" h="45" extrusionOk="0">
                  <a:moveTo>
                    <a:pt x="0" y="45"/>
                  </a:moveTo>
                  <a:cubicBezTo>
                    <a:pt x="0" y="45"/>
                    <a:pt x="0" y="45"/>
                    <a:pt x="0" y="45"/>
                  </a:cubicBezTo>
                  <a:cubicBezTo>
                    <a:pt x="0" y="45"/>
                    <a:pt x="0" y="44"/>
                    <a:pt x="0" y="44"/>
                  </a:cubicBezTo>
                  <a:cubicBezTo>
                    <a:pt x="6" y="29"/>
                    <a:pt x="14" y="14"/>
                    <a:pt x="23" y="0"/>
                  </a:cubicBezTo>
                  <a:cubicBezTo>
                    <a:pt x="23" y="0"/>
                    <a:pt x="23" y="0"/>
                    <a:pt x="23" y="0"/>
                  </a:cubicBezTo>
                  <a:cubicBezTo>
                    <a:pt x="14" y="14"/>
                    <a:pt x="6" y="29"/>
                    <a:pt x="0" y="45"/>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3" name="Google Shape;1733;p64"/>
            <p:cNvSpPr/>
            <p:nvPr/>
          </p:nvSpPr>
          <p:spPr>
            <a:xfrm>
              <a:off x="616" y="2446"/>
              <a:ext cx="153" cy="44"/>
            </a:xfrm>
            <a:custGeom>
              <a:avLst/>
              <a:gdLst/>
              <a:ahLst/>
              <a:cxnLst/>
              <a:rect l="l" t="t" r="r" b="b"/>
              <a:pathLst>
                <a:path w="408" h="118" extrusionOk="0">
                  <a:moveTo>
                    <a:pt x="408" y="89"/>
                  </a:moveTo>
                  <a:cubicBezTo>
                    <a:pt x="370" y="45"/>
                    <a:pt x="317" y="14"/>
                    <a:pt x="255" y="4"/>
                  </a:cubicBezTo>
                  <a:cubicBezTo>
                    <a:pt x="317" y="14"/>
                    <a:pt x="370" y="45"/>
                    <a:pt x="408" y="89"/>
                  </a:cubicBezTo>
                  <a:cubicBezTo>
                    <a:pt x="408" y="89"/>
                    <a:pt x="408" y="89"/>
                    <a:pt x="408" y="89"/>
                  </a:cubicBezTo>
                  <a:moveTo>
                    <a:pt x="0" y="118"/>
                  </a:moveTo>
                  <a:cubicBezTo>
                    <a:pt x="0" y="118"/>
                    <a:pt x="0" y="118"/>
                    <a:pt x="0" y="118"/>
                  </a:cubicBezTo>
                  <a:cubicBezTo>
                    <a:pt x="46" y="46"/>
                    <a:pt x="126" y="0"/>
                    <a:pt x="214" y="0"/>
                  </a:cubicBezTo>
                  <a:cubicBezTo>
                    <a:pt x="224" y="0"/>
                    <a:pt x="235" y="1"/>
                    <a:pt x="245" y="2"/>
                  </a:cubicBezTo>
                  <a:cubicBezTo>
                    <a:pt x="235" y="1"/>
                    <a:pt x="224" y="0"/>
                    <a:pt x="214" y="0"/>
                  </a:cubicBezTo>
                  <a:cubicBezTo>
                    <a:pt x="126" y="0"/>
                    <a:pt x="46" y="46"/>
                    <a:pt x="0" y="11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4" name="Google Shape;1734;p64"/>
            <p:cNvSpPr/>
            <p:nvPr/>
          </p:nvSpPr>
          <p:spPr>
            <a:xfrm>
              <a:off x="598" y="2446"/>
              <a:ext cx="173" cy="190"/>
            </a:xfrm>
            <a:custGeom>
              <a:avLst/>
              <a:gdLst/>
              <a:ahLst/>
              <a:cxnLst/>
              <a:rect l="l" t="t" r="r" b="b"/>
              <a:pathLst>
                <a:path w="463" h="509" extrusionOk="0">
                  <a:moveTo>
                    <a:pt x="265" y="509"/>
                  </a:moveTo>
                  <a:cubicBezTo>
                    <a:pt x="255" y="509"/>
                    <a:pt x="246" y="509"/>
                    <a:pt x="236" y="508"/>
                  </a:cubicBezTo>
                  <a:cubicBezTo>
                    <a:pt x="232" y="507"/>
                    <a:pt x="228" y="507"/>
                    <a:pt x="224" y="506"/>
                  </a:cubicBezTo>
                  <a:cubicBezTo>
                    <a:pt x="167" y="497"/>
                    <a:pt x="118" y="470"/>
                    <a:pt x="81" y="431"/>
                  </a:cubicBezTo>
                  <a:cubicBezTo>
                    <a:pt x="28" y="376"/>
                    <a:pt x="0" y="297"/>
                    <a:pt x="13" y="215"/>
                  </a:cubicBezTo>
                  <a:cubicBezTo>
                    <a:pt x="16" y="197"/>
                    <a:pt x="21" y="179"/>
                    <a:pt x="27" y="163"/>
                  </a:cubicBezTo>
                  <a:cubicBezTo>
                    <a:pt x="27" y="163"/>
                    <a:pt x="27" y="163"/>
                    <a:pt x="27" y="163"/>
                  </a:cubicBezTo>
                  <a:cubicBezTo>
                    <a:pt x="33" y="147"/>
                    <a:pt x="41" y="132"/>
                    <a:pt x="50" y="118"/>
                  </a:cubicBezTo>
                  <a:cubicBezTo>
                    <a:pt x="96" y="46"/>
                    <a:pt x="176" y="0"/>
                    <a:pt x="264" y="0"/>
                  </a:cubicBezTo>
                  <a:cubicBezTo>
                    <a:pt x="274" y="0"/>
                    <a:pt x="285" y="1"/>
                    <a:pt x="295" y="2"/>
                  </a:cubicBezTo>
                  <a:cubicBezTo>
                    <a:pt x="298" y="3"/>
                    <a:pt x="301" y="3"/>
                    <a:pt x="304" y="4"/>
                  </a:cubicBezTo>
                  <a:cubicBezTo>
                    <a:pt x="305" y="4"/>
                    <a:pt x="305" y="4"/>
                    <a:pt x="305" y="4"/>
                  </a:cubicBezTo>
                  <a:cubicBezTo>
                    <a:pt x="367" y="14"/>
                    <a:pt x="420" y="45"/>
                    <a:pt x="458" y="89"/>
                  </a:cubicBezTo>
                  <a:cubicBezTo>
                    <a:pt x="431" y="123"/>
                    <a:pt x="412" y="163"/>
                    <a:pt x="405" y="208"/>
                  </a:cubicBezTo>
                  <a:cubicBezTo>
                    <a:pt x="393" y="285"/>
                    <a:pt x="416" y="359"/>
                    <a:pt x="463" y="414"/>
                  </a:cubicBezTo>
                  <a:cubicBezTo>
                    <a:pt x="416" y="473"/>
                    <a:pt x="343" y="509"/>
                    <a:pt x="26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5" name="Google Shape;1735;p64"/>
            <p:cNvSpPr/>
            <p:nvPr/>
          </p:nvSpPr>
          <p:spPr>
            <a:xfrm>
              <a:off x="769" y="2444"/>
              <a:ext cx="169" cy="81"/>
            </a:xfrm>
            <a:custGeom>
              <a:avLst/>
              <a:gdLst/>
              <a:ahLst/>
              <a:cxnLst/>
              <a:rect l="l" t="t" r="r" b="b"/>
              <a:pathLst>
                <a:path w="451" h="219" extrusionOk="0">
                  <a:moveTo>
                    <a:pt x="192" y="0"/>
                  </a:moveTo>
                  <a:cubicBezTo>
                    <a:pt x="192" y="0"/>
                    <a:pt x="192" y="0"/>
                    <a:pt x="192" y="0"/>
                  </a:cubicBezTo>
                  <a:cubicBezTo>
                    <a:pt x="192" y="0"/>
                    <a:pt x="192" y="0"/>
                    <a:pt x="192" y="0"/>
                  </a:cubicBezTo>
                  <a:moveTo>
                    <a:pt x="307" y="24"/>
                  </a:moveTo>
                  <a:cubicBezTo>
                    <a:pt x="307" y="24"/>
                    <a:pt x="307" y="24"/>
                    <a:pt x="307" y="24"/>
                  </a:cubicBezTo>
                  <a:cubicBezTo>
                    <a:pt x="307" y="24"/>
                    <a:pt x="307" y="24"/>
                    <a:pt x="307" y="24"/>
                  </a:cubicBezTo>
                  <a:moveTo>
                    <a:pt x="308" y="24"/>
                  </a:moveTo>
                  <a:cubicBezTo>
                    <a:pt x="308" y="24"/>
                    <a:pt x="308" y="24"/>
                    <a:pt x="308" y="24"/>
                  </a:cubicBezTo>
                  <a:cubicBezTo>
                    <a:pt x="308" y="24"/>
                    <a:pt x="308" y="24"/>
                    <a:pt x="308" y="24"/>
                  </a:cubicBezTo>
                  <a:moveTo>
                    <a:pt x="0" y="96"/>
                  </a:moveTo>
                  <a:cubicBezTo>
                    <a:pt x="0" y="95"/>
                    <a:pt x="0" y="95"/>
                    <a:pt x="0" y="95"/>
                  </a:cubicBezTo>
                  <a:cubicBezTo>
                    <a:pt x="0" y="95"/>
                    <a:pt x="0" y="95"/>
                    <a:pt x="0" y="95"/>
                  </a:cubicBezTo>
                  <a:cubicBezTo>
                    <a:pt x="46" y="38"/>
                    <a:pt x="116" y="2"/>
                    <a:pt x="192" y="0"/>
                  </a:cubicBezTo>
                  <a:cubicBezTo>
                    <a:pt x="116" y="2"/>
                    <a:pt x="46" y="38"/>
                    <a:pt x="0" y="96"/>
                  </a:cubicBezTo>
                  <a:moveTo>
                    <a:pt x="451" y="219"/>
                  </a:moveTo>
                  <a:cubicBezTo>
                    <a:pt x="439" y="135"/>
                    <a:pt x="385" y="61"/>
                    <a:pt x="308" y="24"/>
                  </a:cubicBezTo>
                  <a:cubicBezTo>
                    <a:pt x="385" y="61"/>
                    <a:pt x="439" y="135"/>
                    <a:pt x="451" y="219"/>
                  </a:cubicBezTo>
                  <a:cubicBezTo>
                    <a:pt x="451" y="219"/>
                    <a:pt x="451" y="219"/>
                    <a:pt x="451" y="219"/>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6" name="Google Shape;1736;p64"/>
            <p:cNvSpPr/>
            <p:nvPr/>
          </p:nvSpPr>
          <p:spPr>
            <a:xfrm>
              <a:off x="745" y="2444"/>
              <a:ext cx="193" cy="190"/>
            </a:xfrm>
            <a:custGeom>
              <a:avLst/>
              <a:gdLst/>
              <a:ahLst/>
              <a:cxnLst/>
              <a:rect l="l" t="t" r="r" b="b"/>
              <a:pathLst>
                <a:path w="516" h="509" extrusionOk="0">
                  <a:moveTo>
                    <a:pt x="264" y="509"/>
                  </a:moveTo>
                  <a:cubicBezTo>
                    <a:pt x="251" y="509"/>
                    <a:pt x="237" y="508"/>
                    <a:pt x="224" y="505"/>
                  </a:cubicBezTo>
                  <a:cubicBezTo>
                    <a:pt x="221" y="505"/>
                    <a:pt x="219" y="505"/>
                    <a:pt x="216" y="504"/>
                  </a:cubicBezTo>
                  <a:cubicBezTo>
                    <a:pt x="157" y="493"/>
                    <a:pt x="107" y="462"/>
                    <a:pt x="70" y="420"/>
                  </a:cubicBezTo>
                  <a:cubicBezTo>
                    <a:pt x="23" y="365"/>
                    <a:pt x="0" y="291"/>
                    <a:pt x="12" y="214"/>
                  </a:cubicBezTo>
                  <a:cubicBezTo>
                    <a:pt x="19" y="169"/>
                    <a:pt x="38" y="129"/>
                    <a:pt x="65" y="95"/>
                  </a:cubicBezTo>
                  <a:cubicBezTo>
                    <a:pt x="65" y="95"/>
                    <a:pt x="65" y="95"/>
                    <a:pt x="65" y="95"/>
                  </a:cubicBezTo>
                  <a:cubicBezTo>
                    <a:pt x="111" y="38"/>
                    <a:pt x="181" y="2"/>
                    <a:pt x="257" y="0"/>
                  </a:cubicBezTo>
                  <a:cubicBezTo>
                    <a:pt x="257" y="0"/>
                    <a:pt x="257" y="0"/>
                    <a:pt x="257" y="0"/>
                  </a:cubicBezTo>
                  <a:cubicBezTo>
                    <a:pt x="257" y="0"/>
                    <a:pt x="257" y="0"/>
                    <a:pt x="257" y="0"/>
                  </a:cubicBezTo>
                  <a:cubicBezTo>
                    <a:pt x="259" y="0"/>
                    <a:pt x="261" y="0"/>
                    <a:pt x="263" y="0"/>
                  </a:cubicBezTo>
                  <a:cubicBezTo>
                    <a:pt x="276" y="0"/>
                    <a:pt x="290" y="1"/>
                    <a:pt x="303" y="3"/>
                  </a:cubicBezTo>
                  <a:cubicBezTo>
                    <a:pt x="328" y="7"/>
                    <a:pt x="351" y="14"/>
                    <a:pt x="372" y="24"/>
                  </a:cubicBezTo>
                  <a:cubicBezTo>
                    <a:pt x="372" y="24"/>
                    <a:pt x="372" y="24"/>
                    <a:pt x="372" y="24"/>
                  </a:cubicBezTo>
                  <a:cubicBezTo>
                    <a:pt x="372" y="24"/>
                    <a:pt x="373" y="24"/>
                    <a:pt x="373" y="24"/>
                  </a:cubicBezTo>
                  <a:cubicBezTo>
                    <a:pt x="373" y="24"/>
                    <a:pt x="373" y="24"/>
                    <a:pt x="373" y="24"/>
                  </a:cubicBezTo>
                  <a:cubicBezTo>
                    <a:pt x="373" y="24"/>
                    <a:pt x="373" y="24"/>
                    <a:pt x="373" y="24"/>
                  </a:cubicBezTo>
                  <a:cubicBezTo>
                    <a:pt x="450" y="61"/>
                    <a:pt x="504" y="135"/>
                    <a:pt x="516" y="219"/>
                  </a:cubicBezTo>
                  <a:cubicBezTo>
                    <a:pt x="466" y="257"/>
                    <a:pt x="430" y="314"/>
                    <a:pt x="420" y="380"/>
                  </a:cubicBezTo>
                  <a:cubicBezTo>
                    <a:pt x="416" y="406"/>
                    <a:pt x="416" y="431"/>
                    <a:pt x="419" y="455"/>
                  </a:cubicBezTo>
                  <a:cubicBezTo>
                    <a:pt x="376" y="489"/>
                    <a:pt x="321" y="509"/>
                    <a:pt x="264"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7" name="Google Shape;1737;p64"/>
            <p:cNvSpPr/>
            <p:nvPr/>
          </p:nvSpPr>
          <p:spPr>
            <a:xfrm>
              <a:off x="938" y="2506"/>
              <a:ext cx="90" cy="190"/>
            </a:xfrm>
            <a:custGeom>
              <a:avLst/>
              <a:gdLst/>
              <a:ahLst/>
              <a:cxnLst/>
              <a:rect l="l" t="t" r="r" b="b"/>
              <a:pathLst>
                <a:path w="242" h="508" extrusionOk="0">
                  <a:moveTo>
                    <a:pt x="189" y="2"/>
                  </a:moveTo>
                  <a:cubicBezTo>
                    <a:pt x="189" y="2"/>
                    <a:pt x="189" y="2"/>
                    <a:pt x="189" y="2"/>
                  </a:cubicBezTo>
                  <a:cubicBezTo>
                    <a:pt x="189" y="2"/>
                    <a:pt x="189" y="2"/>
                    <a:pt x="189" y="2"/>
                  </a:cubicBezTo>
                  <a:moveTo>
                    <a:pt x="197" y="3"/>
                  </a:moveTo>
                  <a:cubicBezTo>
                    <a:pt x="197" y="3"/>
                    <a:pt x="197" y="3"/>
                    <a:pt x="197" y="3"/>
                  </a:cubicBezTo>
                  <a:cubicBezTo>
                    <a:pt x="197" y="3"/>
                    <a:pt x="197" y="3"/>
                    <a:pt x="197" y="3"/>
                  </a:cubicBezTo>
                  <a:moveTo>
                    <a:pt x="242" y="15"/>
                  </a:moveTo>
                  <a:cubicBezTo>
                    <a:pt x="228" y="10"/>
                    <a:pt x="213" y="6"/>
                    <a:pt x="197" y="3"/>
                  </a:cubicBezTo>
                  <a:cubicBezTo>
                    <a:pt x="213" y="6"/>
                    <a:pt x="228" y="10"/>
                    <a:pt x="242" y="15"/>
                  </a:cubicBezTo>
                  <a:cubicBezTo>
                    <a:pt x="242" y="15"/>
                    <a:pt x="242" y="15"/>
                    <a:pt x="242" y="15"/>
                  </a:cubicBezTo>
                  <a:moveTo>
                    <a:pt x="0" y="53"/>
                  </a:moveTo>
                  <a:cubicBezTo>
                    <a:pt x="0" y="53"/>
                    <a:pt x="0" y="53"/>
                    <a:pt x="0" y="53"/>
                  </a:cubicBezTo>
                  <a:cubicBezTo>
                    <a:pt x="0" y="53"/>
                    <a:pt x="0" y="53"/>
                    <a:pt x="0" y="53"/>
                  </a:cubicBezTo>
                  <a:cubicBezTo>
                    <a:pt x="43" y="19"/>
                    <a:pt x="97" y="0"/>
                    <a:pt x="155" y="0"/>
                  </a:cubicBezTo>
                  <a:cubicBezTo>
                    <a:pt x="166" y="0"/>
                    <a:pt x="177" y="0"/>
                    <a:pt x="188" y="2"/>
                  </a:cubicBezTo>
                  <a:cubicBezTo>
                    <a:pt x="177" y="0"/>
                    <a:pt x="166" y="0"/>
                    <a:pt x="155" y="0"/>
                  </a:cubicBezTo>
                  <a:cubicBezTo>
                    <a:pt x="97" y="0"/>
                    <a:pt x="43" y="19"/>
                    <a:pt x="0" y="53"/>
                  </a:cubicBezTo>
                  <a:moveTo>
                    <a:pt x="180" y="508"/>
                  </a:moveTo>
                  <a:cubicBezTo>
                    <a:pt x="180" y="507"/>
                    <a:pt x="180" y="507"/>
                    <a:pt x="180" y="507"/>
                  </a:cubicBezTo>
                  <a:cubicBezTo>
                    <a:pt x="201" y="505"/>
                    <a:pt x="222" y="501"/>
                    <a:pt x="242" y="493"/>
                  </a:cubicBezTo>
                  <a:cubicBezTo>
                    <a:pt x="242" y="493"/>
                    <a:pt x="242" y="493"/>
                    <a:pt x="242" y="493"/>
                  </a:cubicBezTo>
                  <a:cubicBezTo>
                    <a:pt x="222" y="501"/>
                    <a:pt x="201" y="505"/>
                    <a:pt x="180" y="508"/>
                  </a:cubicBezTo>
                  <a:cubicBezTo>
                    <a:pt x="180" y="508"/>
                    <a:pt x="180" y="508"/>
                    <a:pt x="180" y="508"/>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64"/>
            <p:cNvSpPr/>
            <p:nvPr/>
          </p:nvSpPr>
          <p:spPr>
            <a:xfrm>
              <a:off x="900" y="2506"/>
              <a:ext cx="128" cy="190"/>
            </a:xfrm>
            <a:custGeom>
              <a:avLst/>
              <a:gdLst/>
              <a:ahLst/>
              <a:cxnLst/>
              <a:rect l="l" t="t" r="r" b="b"/>
              <a:pathLst>
                <a:path w="342" h="509" extrusionOk="0">
                  <a:moveTo>
                    <a:pt x="255" y="509"/>
                  </a:moveTo>
                  <a:cubicBezTo>
                    <a:pt x="242" y="509"/>
                    <a:pt x="229" y="508"/>
                    <a:pt x="215" y="506"/>
                  </a:cubicBezTo>
                  <a:cubicBezTo>
                    <a:pt x="102" y="488"/>
                    <a:pt x="18" y="397"/>
                    <a:pt x="3" y="289"/>
                  </a:cubicBezTo>
                  <a:cubicBezTo>
                    <a:pt x="0" y="265"/>
                    <a:pt x="0" y="240"/>
                    <a:pt x="4" y="214"/>
                  </a:cubicBezTo>
                  <a:cubicBezTo>
                    <a:pt x="14" y="148"/>
                    <a:pt x="50" y="91"/>
                    <a:pt x="100" y="53"/>
                  </a:cubicBezTo>
                  <a:cubicBezTo>
                    <a:pt x="100" y="53"/>
                    <a:pt x="100" y="53"/>
                    <a:pt x="100" y="53"/>
                  </a:cubicBezTo>
                  <a:cubicBezTo>
                    <a:pt x="143" y="19"/>
                    <a:pt x="197" y="0"/>
                    <a:pt x="255" y="0"/>
                  </a:cubicBezTo>
                  <a:cubicBezTo>
                    <a:pt x="266" y="0"/>
                    <a:pt x="277" y="0"/>
                    <a:pt x="288" y="2"/>
                  </a:cubicBezTo>
                  <a:cubicBezTo>
                    <a:pt x="288" y="2"/>
                    <a:pt x="288" y="2"/>
                    <a:pt x="289" y="2"/>
                  </a:cubicBezTo>
                  <a:cubicBezTo>
                    <a:pt x="289" y="2"/>
                    <a:pt x="289" y="2"/>
                    <a:pt x="289" y="2"/>
                  </a:cubicBezTo>
                  <a:cubicBezTo>
                    <a:pt x="291" y="2"/>
                    <a:pt x="293" y="3"/>
                    <a:pt x="295" y="3"/>
                  </a:cubicBezTo>
                  <a:cubicBezTo>
                    <a:pt x="296" y="3"/>
                    <a:pt x="296" y="3"/>
                    <a:pt x="297" y="3"/>
                  </a:cubicBezTo>
                  <a:cubicBezTo>
                    <a:pt x="297" y="3"/>
                    <a:pt x="297" y="3"/>
                    <a:pt x="297" y="3"/>
                  </a:cubicBezTo>
                  <a:cubicBezTo>
                    <a:pt x="297" y="3"/>
                    <a:pt x="297" y="3"/>
                    <a:pt x="297" y="3"/>
                  </a:cubicBezTo>
                  <a:cubicBezTo>
                    <a:pt x="313" y="6"/>
                    <a:pt x="328" y="10"/>
                    <a:pt x="342" y="15"/>
                  </a:cubicBezTo>
                  <a:cubicBezTo>
                    <a:pt x="230" y="56"/>
                    <a:pt x="159" y="172"/>
                    <a:pt x="178" y="294"/>
                  </a:cubicBezTo>
                  <a:cubicBezTo>
                    <a:pt x="193" y="389"/>
                    <a:pt x="258" y="463"/>
                    <a:pt x="342" y="493"/>
                  </a:cubicBezTo>
                  <a:cubicBezTo>
                    <a:pt x="322" y="501"/>
                    <a:pt x="301" y="505"/>
                    <a:pt x="280" y="507"/>
                  </a:cubicBezTo>
                  <a:cubicBezTo>
                    <a:pt x="280" y="507"/>
                    <a:pt x="280" y="507"/>
                    <a:pt x="280" y="508"/>
                  </a:cubicBezTo>
                  <a:cubicBezTo>
                    <a:pt x="272" y="508"/>
                    <a:pt x="264" y="509"/>
                    <a:pt x="255"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39" name="Google Shape;1739;p64"/>
            <p:cNvSpPr/>
            <p:nvPr/>
          </p:nvSpPr>
          <p:spPr>
            <a:xfrm>
              <a:off x="1507" y="2657"/>
              <a:ext cx="55" cy="27"/>
            </a:xfrm>
            <a:custGeom>
              <a:avLst/>
              <a:gdLst/>
              <a:ahLst/>
              <a:cxnLst/>
              <a:rect l="l" t="t" r="r" b="b"/>
              <a:pathLst>
                <a:path w="145" h="72" extrusionOk="0">
                  <a:moveTo>
                    <a:pt x="0" y="72"/>
                  </a:moveTo>
                  <a:cubicBezTo>
                    <a:pt x="0" y="72"/>
                    <a:pt x="0" y="72"/>
                    <a:pt x="0" y="72"/>
                  </a:cubicBezTo>
                  <a:cubicBezTo>
                    <a:pt x="4" y="72"/>
                    <a:pt x="4" y="72"/>
                    <a:pt x="4" y="72"/>
                  </a:cubicBezTo>
                  <a:cubicBezTo>
                    <a:pt x="60" y="63"/>
                    <a:pt x="108" y="37"/>
                    <a:pt x="145" y="0"/>
                  </a:cubicBezTo>
                  <a:cubicBezTo>
                    <a:pt x="108" y="37"/>
                    <a:pt x="60" y="63"/>
                    <a:pt x="4" y="72"/>
                  </a:cubicBezTo>
                  <a:cubicBezTo>
                    <a:pt x="3" y="72"/>
                    <a:pt x="1" y="72"/>
                    <a:pt x="0" y="72"/>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0" name="Google Shape;1740;p64"/>
            <p:cNvSpPr/>
            <p:nvPr/>
          </p:nvSpPr>
          <p:spPr>
            <a:xfrm>
              <a:off x="1562" y="2523"/>
              <a:ext cx="21" cy="34"/>
            </a:xfrm>
            <a:custGeom>
              <a:avLst/>
              <a:gdLst/>
              <a:ahLst/>
              <a:cxnLst/>
              <a:rect l="l" t="t" r="r" b="b"/>
              <a:pathLst>
                <a:path w="58" h="91" extrusionOk="0">
                  <a:moveTo>
                    <a:pt x="58" y="91"/>
                  </a:moveTo>
                  <a:cubicBezTo>
                    <a:pt x="45" y="56"/>
                    <a:pt x="25" y="26"/>
                    <a:pt x="0" y="0"/>
                  </a:cubicBezTo>
                  <a:cubicBezTo>
                    <a:pt x="25" y="26"/>
                    <a:pt x="45" y="56"/>
                    <a:pt x="58" y="91"/>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1" name="Google Shape;1741;p64"/>
            <p:cNvSpPr/>
            <p:nvPr/>
          </p:nvSpPr>
          <p:spPr>
            <a:xfrm>
              <a:off x="1449" y="2495"/>
              <a:ext cx="113" cy="28"/>
            </a:xfrm>
            <a:custGeom>
              <a:avLst/>
              <a:gdLst/>
              <a:ahLst/>
              <a:cxnLst/>
              <a:rect l="l" t="t" r="r" b="b"/>
              <a:pathLst>
                <a:path w="301" h="75" extrusionOk="0">
                  <a:moveTo>
                    <a:pt x="0" y="31"/>
                  </a:moveTo>
                  <a:cubicBezTo>
                    <a:pt x="0" y="31"/>
                    <a:pt x="0" y="30"/>
                    <a:pt x="0" y="30"/>
                  </a:cubicBezTo>
                  <a:cubicBezTo>
                    <a:pt x="23" y="18"/>
                    <a:pt x="49" y="8"/>
                    <a:pt x="77" y="4"/>
                  </a:cubicBezTo>
                  <a:cubicBezTo>
                    <a:pt x="49" y="9"/>
                    <a:pt x="23" y="18"/>
                    <a:pt x="0" y="31"/>
                  </a:cubicBezTo>
                  <a:moveTo>
                    <a:pt x="301" y="75"/>
                  </a:moveTo>
                  <a:cubicBezTo>
                    <a:pt x="254" y="28"/>
                    <a:pt x="190" y="0"/>
                    <a:pt x="120" y="0"/>
                  </a:cubicBezTo>
                  <a:cubicBezTo>
                    <a:pt x="190" y="0"/>
                    <a:pt x="254" y="28"/>
                    <a:pt x="301" y="7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2" name="Google Shape;1742;p64"/>
            <p:cNvSpPr/>
            <p:nvPr/>
          </p:nvSpPr>
          <p:spPr>
            <a:xfrm>
              <a:off x="1429" y="2495"/>
              <a:ext cx="160" cy="189"/>
            </a:xfrm>
            <a:custGeom>
              <a:avLst/>
              <a:gdLst/>
              <a:ahLst/>
              <a:cxnLst/>
              <a:rect l="l" t="t" r="r" b="b"/>
              <a:pathLst>
                <a:path w="429" h="506" extrusionOk="0">
                  <a:moveTo>
                    <a:pt x="210" y="506"/>
                  </a:moveTo>
                  <a:cubicBezTo>
                    <a:pt x="191" y="397"/>
                    <a:pt x="104" y="316"/>
                    <a:pt x="0" y="299"/>
                  </a:cubicBezTo>
                  <a:cubicBezTo>
                    <a:pt x="53" y="244"/>
                    <a:pt x="81" y="165"/>
                    <a:pt x="68" y="83"/>
                  </a:cubicBezTo>
                  <a:cubicBezTo>
                    <a:pt x="65" y="65"/>
                    <a:pt x="60" y="47"/>
                    <a:pt x="54" y="31"/>
                  </a:cubicBezTo>
                  <a:cubicBezTo>
                    <a:pt x="77" y="18"/>
                    <a:pt x="103" y="9"/>
                    <a:pt x="131" y="4"/>
                  </a:cubicBezTo>
                  <a:cubicBezTo>
                    <a:pt x="132" y="4"/>
                    <a:pt x="133" y="3"/>
                    <a:pt x="134" y="3"/>
                  </a:cubicBezTo>
                  <a:cubicBezTo>
                    <a:pt x="148" y="1"/>
                    <a:pt x="161" y="0"/>
                    <a:pt x="174" y="0"/>
                  </a:cubicBezTo>
                  <a:cubicBezTo>
                    <a:pt x="244" y="0"/>
                    <a:pt x="308" y="28"/>
                    <a:pt x="355" y="75"/>
                  </a:cubicBezTo>
                  <a:cubicBezTo>
                    <a:pt x="380" y="101"/>
                    <a:pt x="400" y="131"/>
                    <a:pt x="413" y="166"/>
                  </a:cubicBezTo>
                  <a:cubicBezTo>
                    <a:pt x="418" y="181"/>
                    <a:pt x="423" y="198"/>
                    <a:pt x="425" y="215"/>
                  </a:cubicBezTo>
                  <a:cubicBezTo>
                    <a:pt x="428" y="228"/>
                    <a:pt x="429" y="242"/>
                    <a:pt x="429" y="255"/>
                  </a:cubicBezTo>
                  <a:cubicBezTo>
                    <a:pt x="429" y="323"/>
                    <a:pt x="401" y="387"/>
                    <a:pt x="355" y="434"/>
                  </a:cubicBezTo>
                  <a:cubicBezTo>
                    <a:pt x="318" y="471"/>
                    <a:pt x="270" y="497"/>
                    <a:pt x="214" y="506"/>
                  </a:cubicBezTo>
                  <a:cubicBezTo>
                    <a:pt x="210" y="506"/>
                    <a:pt x="210" y="506"/>
                    <a:pt x="210"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3" name="Google Shape;1743;p64"/>
            <p:cNvSpPr/>
            <p:nvPr/>
          </p:nvSpPr>
          <p:spPr>
            <a:xfrm>
              <a:off x="1344" y="2684"/>
              <a:ext cx="172" cy="111"/>
            </a:xfrm>
            <a:custGeom>
              <a:avLst/>
              <a:gdLst/>
              <a:ahLst/>
              <a:cxnLst/>
              <a:rect l="l" t="t" r="r" b="b"/>
              <a:pathLst>
                <a:path w="460" h="296" extrusionOk="0">
                  <a:moveTo>
                    <a:pt x="438" y="4"/>
                  </a:moveTo>
                  <a:cubicBezTo>
                    <a:pt x="437" y="0"/>
                    <a:pt x="437" y="0"/>
                    <a:pt x="437" y="0"/>
                  </a:cubicBezTo>
                  <a:cubicBezTo>
                    <a:pt x="437" y="0"/>
                    <a:pt x="437" y="0"/>
                    <a:pt x="437" y="0"/>
                  </a:cubicBezTo>
                  <a:cubicBezTo>
                    <a:pt x="437" y="0"/>
                    <a:pt x="437" y="0"/>
                    <a:pt x="437" y="0"/>
                  </a:cubicBezTo>
                  <a:cubicBezTo>
                    <a:pt x="437" y="2"/>
                    <a:pt x="438" y="3"/>
                    <a:pt x="438" y="4"/>
                  </a:cubicBezTo>
                  <a:moveTo>
                    <a:pt x="140" y="295"/>
                  </a:moveTo>
                  <a:cubicBezTo>
                    <a:pt x="86" y="284"/>
                    <a:pt x="37" y="257"/>
                    <a:pt x="0" y="218"/>
                  </a:cubicBezTo>
                  <a:cubicBezTo>
                    <a:pt x="0" y="218"/>
                    <a:pt x="0" y="218"/>
                    <a:pt x="0" y="218"/>
                  </a:cubicBezTo>
                  <a:cubicBezTo>
                    <a:pt x="37" y="257"/>
                    <a:pt x="86" y="284"/>
                    <a:pt x="140" y="295"/>
                  </a:cubicBezTo>
                  <a:moveTo>
                    <a:pt x="140" y="295"/>
                  </a:moveTo>
                  <a:cubicBezTo>
                    <a:pt x="140" y="295"/>
                    <a:pt x="140" y="295"/>
                    <a:pt x="140" y="295"/>
                  </a:cubicBezTo>
                  <a:cubicBezTo>
                    <a:pt x="140" y="295"/>
                    <a:pt x="140" y="295"/>
                    <a:pt x="140" y="295"/>
                  </a:cubicBezTo>
                  <a:moveTo>
                    <a:pt x="141" y="295"/>
                  </a:moveTo>
                  <a:cubicBezTo>
                    <a:pt x="141" y="295"/>
                    <a:pt x="141" y="295"/>
                    <a:pt x="141" y="295"/>
                  </a:cubicBezTo>
                  <a:cubicBezTo>
                    <a:pt x="141" y="295"/>
                    <a:pt x="141" y="295"/>
                    <a:pt x="141" y="295"/>
                  </a:cubicBezTo>
                  <a:moveTo>
                    <a:pt x="142" y="295"/>
                  </a:moveTo>
                  <a:cubicBezTo>
                    <a:pt x="142" y="295"/>
                    <a:pt x="142" y="295"/>
                    <a:pt x="142" y="295"/>
                  </a:cubicBezTo>
                  <a:cubicBezTo>
                    <a:pt x="142" y="295"/>
                    <a:pt x="142" y="295"/>
                    <a:pt x="142" y="295"/>
                  </a:cubicBezTo>
                  <a:moveTo>
                    <a:pt x="142" y="295"/>
                  </a:moveTo>
                  <a:cubicBezTo>
                    <a:pt x="142" y="295"/>
                    <a:pt x="142" y="295"/>
                    <a:pt x="142" y="295"/>
                  </a:cubicBezTo>
                  <a:cubicBezTo>
                    <a:pt x="142" y="295"/>
                    <a:pt x="142" y="295"/>
                    <a:pt x="142" y="295"/>
                  </a:cubicBezTo>
                  <a:moveTo>
                    <a:pt x="144" y="295"/>
                  </a:moveTo>
                  <a:cubicBezTo>
                    <a:pt x="144" y="295"/>
                    <a:pt x="144" y="295"/>
                    <a:pt x="144" y="295"/>
                  </a:cubicBezTo>
                  <a:cubicBezTo>
                    <a:pt x="144" y="295"/>
                    <a:pt x="144" y="295"/>
                    <a:pt x="144" y="295"/>
                  </a:cubicBezTo>
                  <a:moveTo>
                    <a:pt x="144" y="295"/>
                  </a:moveTo>
                  <a:cubicBezTo>
                    <a:pt x="144" y="295"/>
                    <a:pt x="144" y="295"/>
                    <a:pt x="144" y="295"/>
                  </a:cubicBezTo>
                  <a:cubicBezTo>
                    <a:pt x="144" y="295"/>
                    <a:pt x="144" y="295"/>
                    <a:pt x="144" y="295"/>
                  </a:cubicBezTo>
                  <a:moveTo>
                    <a:pt x="145" y="295"/>
                  </a:moveTo>
                  <a:cubicBezTo>
                    <a:pt x="145" y="295"/>
                    <a:pt x="145" y="295"/>
                    <a:pt x="145" y="295"/>
                  </a:cubicBezTo>
                  <a:moveTo>
                    <a:pt x="226" y="296"/>
                  </a:moveTo>
                  <a:cubicBezTo>
                    <a:pt x="226" y="296"/>
                    <a:pt x="226" y="296"/>
                    <a:pt x="226" y="296"/>
                  </a:cubicBezTo>
                  <a:cubicBezTo>
                    <a:pt x="365" y="274"/>
                    <a:pt x="460" y="143"/>
                    <a:pt x="438" y="4"/>
                  </a:cubicBezTo>
                  <a:cubicBezTo>
                    <a:pt x="460" y="143"/>
                    <a:pt x="365" y="274"/>
                    <a:pt x="226" y="296"/>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4" name="Google Shape;1744;p64"/>
            <p:cNvSpPr/>
            <p:nvPr/>
          </p:nvSpPr>
          <p:spPr>
            <a:xfrm>
              <a:off x="1344" y="2607"/>
              <a:ext cx="172" cy="189"/>
            </a:xfrm>
            <a:custGeom>
              <a:avLst/>
              <a:gdLst/>
              <a:ahLst/>
              <a:cxnLst/>
              <a:rect l="l" t="t" r="r" b="b"/>
              <a:pathLst>
                <a:path w="460" h="506" extrusionOk="0">
                  <a:moveTo>
                    <a:pt x="186" y="506"/>
                  </a:moveTo>
                  <a:cubicBezTo>
                    <a:pt x="172" y="506"/>
                    <a:pt x="159" y="505"/>
                    <a:pt x="145" y="502"/>
                  </a:cubicBezTo>
                  <a:cubicBezTo>
                    <a:pt x="145" y="502"/>
                    <a:pt x="145" y="502"/>
                    <a:pt x="144" y="502"/>
                  </a:cubicBezTo>
                  <a:cubicBezTo>
                    <a:pt x="144" y="502"/>
                    <a:pt x="144" y="502"/>
                    <a:pt x="144" y="502"/>
                  </a:cubicBezTo>
                  <a:cubicBezTo>
                    <a:pt x="144" y="502"/>
                    <a:pt x="144" y="502"/>
                    <a:pt x="144" y="502"/>
                  </a:cubicBezTo>
                  <a:cubicBezTo>
                    <a:pt x="144" y="502"/>
                    <a:pt x="144" y="502"/>
                    <a:pt x="144" y="502"/>
                  </a:cubicBezTo>
                  <a:cubicBezTo>
                    <a:pt x="143" y="502"/>
                    <a:pt x="143" y="502"/>
                    <a:pt x="142" y="502"/>
                  </a:cubicBezTo>
                  <a:cubicBezTo>
                    <a:pt x="142" y="502"/>
                    <a:pt x="142" y="502"/>
                    <a:pt x="142" y="502"/>
                  </a:cubicBezTo>
                  <a:cubicBezTo>
                    <a:pt x="142" y="502"/>
                    <a:pt x="142" y="502"/>
                    <a:pt x="142" y="502"/>
                  </a:cubicBezTo>
                  <a:cubicBezTo>
                    <a:pt x="142" y="502"/>
                    <a:pt x="142" y="502"/>
                    <a:pt x="142" y="502"/>
                  </a:cubicBezTo>
                  <a:cubicBezTo>
                    <a:pt x="141" y="502"/>
                    <a:pt x="141" y="502"/>
                    <a:pt x="141" y="502"/>
                  </a:cubicBezTo>
                  <a:cubicBezTo>
                    <a:pt x="141" y="502"/>
                    <a:pt x="141" y="502"/>
                    <a:pt x="141" y="502"/>
                  </a:cubicBezTo>
                  <a:cubicBezTo>
                    <a:pt x="141" y="502"/>
                    <a:pt x="141" y="502"/>
                    <a:pt x="140" y="502"/>
                  </a:cubicBezTo>
                  <a:cubicBezTo>
                    <a:pt x="140" y="502"/>
                    <a:pt x="140" y="502"/>
                    <a:pt x="140" y="502"/>
                  </a:cubicBezTo>
                  <a:cubicBezTo>
                    <a:pt x="140" y="502"/>
                    <a:pt x="140" y="502"/>
                    <a:pt x="140" y="502"/>
                  </a:cubicBezTo>
                  <a:cubicBezTo>
                    <a:pt x="86" y="491"/>
                    <a:pt x="37" y="464"/>
                    <a:pt x="0" y="425"/>
                  </a:cubicBezTo>
                  <a:cubicBezTo>
                    <a:pt x="79" y="371"/>
                    <a:pt x="124" y="275"/>
                    <a:pt x="108" y="174"/>
                  </a:cubicBezTo>
                  <a:cubicBezTo>
                    <a:pt x="103" y="138"/>
                    <a:pt x="90" y="105"/>
                    <a:pt x="71" y="77"/>
                  </a:cubicBezTo>
                  <a:cubicBezTo>
                    <a:pt x="75" y="76"/>
                    <a:pt x="79" y="76"/>
                    <a:pt x="83" y="75"/>
                  </a:cubicBezTo>
                  <a:cubicBezTo>
                    <a:pt x="140" y="66"/>
                    <a:pt x="190" y="39"/>
                    <a:pt x="227" y="0"/>
                  </a:cubicBezTo>
                  <a:cubicBezTo>
                    <a:pt x="331" y="17"/>
                    <a:pt x="418" y="98"/>
                    <a:pt x="437" y="207"/>
                  </a:cubicBezTo>
                  <a:cubicBezTo>
                    <a:pt x="437" y="207"/>
                    <a:pt x="437" y="207"/>
                    <a:pt x="437" y="207"/>
                  </a:cubicBezTo>
                  <a:cubicBezTo>
                    <a:pt x="438" y="211"/>
                    <a:pt x="438" y="211"/>
                    <a:pt x="438" y="211"/>
                  </a:cubicBezTo>
                  <a:cubicBezTo>
                    <a:pt x="460" y="350"/>
                    <a:pt x="365" y="481"/>
                    <a:pt x="226" y="503"/>
                  </a:cubicBezTo>
                  <a:cubicBezTo>
                    <a:pt x="213" y="505"/>
                    <a:pt x="199" y="506"/>
                    <a:pt x="186" y="50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5" name="Google Shape;1745;p64"/>
            <p:cNvSpPr/>
            <p:nvPr/>
          </p:nvSpPr>
          <p:spPr>
            <a:xfrm>
              <a:off x="1206" y="2731"/>
              <a:ext cx="138" cy="51"/>
            </a:xfrm>
            <a:custGeom>
              <a:avLst/>
              <a:gdLst/>
              <a:ahLst/>
              <a:cxnLst/>
              <a:rect l="l" t="t" r="r" b="b"/>
              <a:pathLst>
                <a:path w="368" h="137" extrusionOk="0">
                  <a:moveTo>
                    <a:pt x="268" y="133"/>
                  </a:moveTo>
                  <a:cubicBezTo>
                    <a:pt x="305" y="127"/>
                    <a:pt x="339" y="112"/>
                    <a:pt x="368" y="93"/>
                  </a:cubicBezTo>
                  <a:cubicBezTo>
                    <a:pt x="368" y="93"/>
                    <a:pt x="368" y="93"/>
                    <a:pt x="368" y="93"/>
                  </a:cubicBezTo>
                  <a:cubicBezTo>
                    <a:pt x="368" y="93"/>
                    <a:pt x="368" y="93"/>
                    <a:pt x="368" y="93"/>
                  </a:cubicBezTo>
                  <a:cubicBezTo>
                    <a:pt x="339" y="113"/>
                    <a:pt x="305" y="127"/>
                    <a:pt x="268" y="133"/>
                  </a:cubicBezTo>
                  <a:moveTo>
                    <a:pt x="267" y="133"/>
                  </a:moveTo>
                  <a:cubicBezTo>
                    <a:pt x="267" y="133"/>
                    <a:pt x="268" y="133"/>
                    <a:pt x="268" y="133"/>
                  </a:cubicBezTo>
                  <a:cubicBezTo>
                    <a:pt x="268" y="133"/>
                    <a:pt x="267" y="133"/>
                    <a:pt x="267" y="133"/>
                  </a:cubicBezTo>
                  <a:moveTo>
                    <a:pt x="266" y="133"/>
                  </a:moveTo>
                  <a:cubicBezTo>
                    <a:pt x="266" y="133"/>
                    <a:pt x="267" y="133"/>
                    <a:pt x="267" y="133"/>
                  </a:cubicBezTo>
                  <a:cubicBezTo>
                    <a:pt x="267" y="133"/>
                    <a:pt x="266" y="133"/>
                    <a:pt x="266" y="133"/>
                  </a:cubicBezTo>
                  <a:moveTo>
                    <a:pt x="264" y="134"/>
                  </a:moveTo>
                  <a:cubicBezTo>
                    <a:pt x="264" y="134"/>
                    <a:pt x="265" y="134"/>
                    <a:pt x="265" y="134"/>
                  </a:cubicBezTo>
                  <a:cubicBezTo>
                    <a:pt x="265" y="134"/>
                    <a:pt x="266" y="133"/>
                    <a:pt x="266" y="133"/>
                  </a:cubicBezTo>
                  <a:cubicBezTo>
                    <a:pt x="266" y="133"/>
                    <a:pt x="265" y="134"/>
                    <a:pt x="265" y="134"/>
                  </a:cubicBezTo>
                  <a:cubicBezTo>
                    <a:pt x="265" y="134"/>
                    <a:pt x="264" y="134"/>
                    <a:pt x="264" y="134"/>
                  </a:cubicBezTo>
                  <a:moveTo>
                    <a:pt x="263" y="134"/>
                  </a:moveTo>
                  <a:cubicBezTo>
                    <a:pt x="263" y="134"/>
                    <a:pt x="264" y="134"/>
                    <a:pt x="264" y="134"/>
                  </a:cubicBezTo>
                  <a:cubicBezTo>
                    <a:pt x="264" y="134"/>
                    <a:pt x="263" y="134"/>
                    <a:pt x="263" y="134"/>
                  </a:cubicBezTo>
                  <a:moveTo>
                    <a:pt x="263" y="134"/>
                  </a:moveTo>
                  <a:cubicBezTo>
                    <a:pt x="263" y="134"/>
                    <a:pt x="263" y="134"/>
                    <a:pt x="263" y="134"/>
                  </a:cubicBezTo>
                  <a:cubicBezTo>
                    <a:pt x="263" y="134"/>
                    <a:pt x="263" y="134"/>
                    <a:pt x="263" y="134"/>
                  </a:cubicBezTo>
                  <a:moveTo>
                    <a:pt x="261" y="134"/>
                  </a:moveTo>
                  <a:cubicBezTo>
                    <a:pt x="262" y="134"/>
                    <a:pt x="262" y="134"/>
                    <a:pt x="262" y="134"/>
                  </a:cubicBezTo>
                  <a:cubicBezTo>
                    <a:pt x="262" y="134"/>
                    <a:pt x="262" y="134"/>
                    <a:pt x="261" y="134"/>
                  </a:cubicBezTo>
                  <a:moveTo>
                    <a:pt x="261" y="134"/>
                  </a:moveTo>
                  <a:cubicBezTo>
                    <a:pt x="261" y="134"/>
                    <a:pt x="261" y="134"/>
                    <a:pt x="261" y="134"/>
                  </a:cubicBezTo>
                  <a:cubicBezTo>
                    <a:pt x="261" y="134"/>
                    <a:pt x="261" y="134"/>
                    <a:pt x="261" y="134"/>
                  </a:cubicBezTo>
                  <a:moveTo>
                    <a:pt x="260" y="134"/>
                  </a:moveTo>
                  <a:cubicBezTo>
                    <a:pt x="260" y="134"/>
                    <a:pt x="261" y="134"/>
                    <a:pt x="261" y="134"/>
                  </a:cubicBezTo>
                  <a:cubicBezTo>
                    <a:pt x="261" y="134"/>
                    <a:pt x="260" y="134"/>
                    <a:pt x="260" y="134"/>
                  </a:cubicBezTo>
                  <a:moveTo>
                    <a:pt x="260" y="134"/>
                  </a:moveTo>
                  <a:cubicBezTo>
                    <a:pt x="260" y="134"/>
                    <a:pt x="260" y="134"/>
                    <a:pt x="260" y="134"/>
                  </a:cubicBezTo>
                  <a:cubicBezTo>
                    <a:pt x="260" y="134"/>
                    <a:pt x="260" y="134"/>
                    <a:pt x="260" y="134"/>
                  </a:cubicBezTo>
                  <a:moveTo>
                    <a:pt x="225" y="137"/>
                  </a:moveTo>
                  <a:cubicBezTo>
                    <a:pt x="129" y="137"/>
                    <a:pt x="43" y="83"/>
                    <a:pt x="0" y="0"/>
                  </a:cubicBezTo>
                  <a:cubicBezTo>
                    <a:pt x="0" y="0"/>
                    <a:pt x="0" y="0"/>
                    <a:pt x="0" y="0"/>
                  </a:cubicBezTo>
                  <a:cubicBezTo>
                    <a:pt x="43" y="83"/>
                    <a:pt x="129" y="137"/>
                    <a:pt x="225" y="137"/>
                  </a:cubicBezTo>
                  <a:cubicBezTo>
                    <a:pt x="236" y="137"/>
                    <a:pt x="248" y="136"/>
                    <a:pt x="259" y="134"/>
                  </a:cubicBezTo>
                  <a:cubicBezTo>
                    <a:pt x="248" y="136"/>
                    <a:pt x="236" y="137"/>
                    <a:pt x="225" y="13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6" name="Google Shape;1746;p64"/>
            <p:cNvSpPr/>
            <p:nvPr/>
          </p:nvSpPr>
          <p:spPr>
            <a:xfrm>
              <a:off x="1206" y="2601"/>
              <a:ext cx="184" cy="181"/>
            </a:xfrm>
            <a:custGeom>
              <a:avLst/>
              <a:gdLst/>
              <a:ahLst/>
              <a:cxnLst/>
              <a:rect l="l" t="t" r="r" b="b"/>
              <a:pathLst>
                <a:path w="492" h="486" extrusionOk="0">
                  <a:moveTo>
                    <a:pt x="225" y="486"/>
                  </a:moveTo>
                  <a:cubicBezTo>
                    <a:pt x="129" y="486"/>
                    <a:pt x="43" y="432"/>
                    <a:pt x="0" y="349"/>
                  </a:cubicBezTo>
                  <a:cubicBezTo>
                    <a:pt x="59" y="293"/>
                    <a:pt x="90" y="210"/>
                    <a:pt x="76" y="124"/>
                  </a:cubicBezTo>
                  <a:cubicBezTo>
                    <a:pt x="74" y="110"/>
                    <a:pt x="71" y="97"/>
                    <a:pt x="67" y="84"/>
                  </a:cubicBezTo>
                  <a:cubicBezTo>
                    <a:pt x="126" y="73"/>
                    <a:pt x="176" y="42"/>
                    <a:pt x="212" y="0"/>
                  </a:cubicBezTo>
                  <a:cubicBezTo>
                    <a:pt x="260" y="59"/>
                    <a:pt x="332" y="95"/>
                    <a:pt x="411" y="95"/>
                  </a:cubicBezTo>
                  <a:cubicBezTo>
                    <a:pt x="420" y="95"/>
                    <a:pt x="430" y="95"/>
                    <a:pt x="439" y="94"/>
                  </a:cubicBezTo>
                  <a:cubicBezTo>
                    <a:pt x="458" y="122"/>
                    <a:pt x="471" y="155"/>
                    <a:pt x="476" y="191"/>
                  </a:cubicBezTo>
                  <a:cubicBezTo>
                    <a:pt x="492" y="292"/>
                    <a:pt x="447" y="388"/>
                    <a:pt x="368" y="442"/>
                  </a:cubicBezTo>
                  <a:cubicBezTo>
                    <a:pt x="368" y="442"/>
                    <a:pt x="368" y="442"/>
                    <a:pt x="368" y="442"/>
                  </a:cubicBezTo>
                  <a:cubicBezTo>
                    <a:pt x="339" y="461"/>
                    <a:pt x="305" y="476"/>
                    <a:pt x="268" y="482"/>
                  </a:cubicBezTo>
                  <a:cubicBezTo>
                    <a:pt x="268" y="482"/>
                    <a:pt x="268" y="482"/>
                    <a:pt x="268" y="482"/>
                  </a:cubicBezTo>
                  <a:cubicBezTo>
                    <a:pt x="268" y="482"/>
                    <a:pt x="267" y="482"/>
                    <a:pt x="267" y="482"/>
                  </a:cubicBezTo>
                  <a:cubicBezTo>
                    <a:pt x="267" y="482"/>
                    <a:pt x="267" y="482"/>
                    <a:pt x="267" y="482"/>
                  </a:cubicBezTo>
                  <a:cubicBezTo>
                    <a:pt x="267" y="482"/>
                    <a:pt x="266" y="482"/>
                    <a:pt x="266" y="482"/>
                  </a:cubicBezTo>
                  <a:cubicBezTo>
                    <a:pt x="266" y="482"/>
                    <a:pt x="266" y="482"/>
                    <a:pt x="266" y="482"/>
                  </a:cubicBezTo>
                  <a:cubicBezTo>
                    <a:pt x="266" y="482"/>
                    <a:pt x="265" y="483"/>
                    <a:pt x="265" y="483"/>
                  </a:cubicBezTo>
                  <a:cubicBezTo>
                    <a:pt x="265" y="483"/>
                    <a:pt x="264" y="483"/>
                    <a:pt x="264" y="483"/>
                  </a:cubicBezTo>
                  <a:cubicBezTo>
                    <a:pt x="264" y="483"/>
                    <a:pt x="264" y="483"/>
                    <a:pt x="264" y="483"/>
                  </a:cubicBezTo>
                  <a:cubicBezTo>
                    <a:pt x="264" y="483"/>
                    <a:pt x="263" y="483"/>
                    <a:pt x="263" y="483"/>
                  </a:cubicBezTo>
                  <a:cubicBezTo>
                    <a:pt x="263" y="483"/>
                    <a:pt x="263" y="483"/>
                    <a:pt x="263" y="483"/>
                  </a:cubicBezTo>
                  <a:cubicBezTo>
                    <a:pt x="263" y="483"/>
                    <a:pt x="263" y="483"/>
                    <a:pt x="263" y="483"/>
                  </a:cubicBezTo>
                  <a:cubicBezTo>
                    <a:pt x="263" y="483"/>
                    <a:pt x="262" y="483"/>
                    <a:pt x="262" y="483"/>
                  </a:cubicBezTo>
                  <a:cubicBezTo>
                    <a:pt x="262" y="483"/>
                    <a:pt x="262" y="483"/>
                    <a:pt x="261" y="483"/>
                  </a:cubicBezTo>
                  <a:cubicBezTo>
                    <a:pt x="261" y="483"/>
                    <a:pt x="261" y="483"/>
                    <a:pt x="261" y="483"/>
                  </a:cubicBezTo>
                  <a:cubicBezTo>
                    <a:pt x="261" y="483"/>
                    <a:pt x="261" y="483"/>
                    <a:pt x="261" y="483"/>
                  </a:cubicBezTo>
                  <a:cubicBezTo>
                    <a:pt x="261" y="483"/>
                    <a:pt x="261" y="483"/>
                    <a:pt x="261" y="483"/>
                  </a:cubicBezTo>
                  <a:cubicBezTo>
                    <a:pt x="261" y="483"/>
                    <a:pt x="260" y="483"/>
                    <a:pt x="260" y="483"/>
                  </a:cubicBezTo>
                  <a:cubicBezTo>
                    <a:pt x="260" y="483"/>
                    <a:pt x="260" y="483"/>
                    <a:pt x="260" y="483"/>
                  </a:cubicBezTo>
                  <a:cubicBezTo>
                    <a:pt x="260" y="483"/>
                    <a:pt x="260" y="483"/>
                    <a:pt x="260" y="483"/>
                  </a:cubicBezTo>
                  <a:cubicBezTo>
                    <a:pt x="260" y="483"/>
                    <a:pt x="259" y="483"/>
                    <a:pt x="259" y="483"/>
                  </a:cubicBezTo>
                  <a:cubicBezTo>
                    <a:pt x="248" y="485"/>
                    <a:pt x="236" y="486"/>
                    <a:pt x="225" y="486"/>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7" name="Google Shape;1747;p64"/>
            <p:cNvSpPr/>
            <p:nvPr/>
          </p:nvSpPr>
          <p:spPr>
            <a:xfrm>
              <a:off x="1056" y="2706"/>
              <a:ext cx="66" cy="49"/>
            </a:xfrm>
            <a:custGeom>
              <a:avLst/>
              <a:gdLst/>
              <a:ahLst/>
              <a:cxnLst/>
              <a:rect l="l" t="t" r="r" b="b"/>
              <a:pathLst>
                <a:path w="175" h="132" extrusionOk="0">
                  <a:moveTo>
                    <a:pt x="175" y="132"/>
                  </a:moveTo>
                  <a:cubicBezTo>
                    <a:pt x="100" y="117"/>
                    <a:pt x="35" y="68"/>
                    <a:pt x="0" y="0"/>
                  </a:cubicBezTo>
                  <a:cubicBezTo>
                    <a:pt x="0" y="0"/>
                    <a:pt x="0" y="0"/>
                    <a:pt x="0" y="0"/>
                  </a:cubicBezTo>
                  <a:cubicBezTo>
                    <a:pt x="35" y="68"/>
                    <a:pt x="100" y="117"/>
                    <a:pt x="175" y="1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8" name="Google Shape;1748;p64"/>
            <p:cNvSpPr/>
            <p:nvPr/>
          </p:nvSpPr>
          <p:spPr>
            <a:xfrm>
              <a:off x="1052" y="2696"/>
              <a:ext cx="4" cy="10"/>
            </a:xfrm>
            <a:custGeom>
              <a:avLst/>
              <a:gdLst/>
              <a:ahLst/>
              <a:cxnLst/>
              <a:rect l="l" t="t" r="r" b="b"/>
              <a:pathLst>
                <a:path w="12" h="27" extrusionOk="0">
                  <a:moveTo>
                    <a:pt x="12" y="27"/>
                  </a:moveTo>
                  <a:cubicBezTo>
                    <a:pt x="7" y="18"/>
                    <a:pt x="3" y="9"/>
                    <a:pt x="0" y="0"/>
                  </a:cubicBezTo>
                  <a:cubicBezTo>
                    <a:pt x="0" y="0"/>
                    <a:pt x="0" y="0"/>
                    <a:pt x="0" y="0"/>
                  </a:cubicBezTo>
                  <a:cubicBezTo>
                    <a:pt x="3" y="9"/>
                    <a:pt x="7" y="18"/>
                    <a:pt x="12" y="27"/>
                  </a:cubicBezTo>
                  <a:cubicBezTo>
                    <a:pt x="12" y="27"/>
                    <a:pt x="12" y="27"/>
                    <a:pt x="12" y="2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49" name="Google Shape;1749;p64"/>
            <p:cNvSpPr/>
            <p:nvPr/>
          </p:nvSpPr>
          <p:spPr>
            <a:xfrm>
              <a:off x="1122" y="2731"/>
              <a:ext cx="84" cy="26"/>
            </a:xfrm>
            <a:custGeom>
              <a:avLst/>
              <a:gdLst/>
              <a:ahLst/>
              <a:cxnLst/>
              <a:rect l="l" t="t" r="r" b="b"/>
              <a:pathLst>
                <a:path w="226" h="70" extrusionOk="0">
                  <a:moveTo>
                    <a:pt x="51" y="70"/>
                  </a:moveTo>
                  <a:cubicBezTo>
                    <a:pt x="33" y="70"/>
                    <a:pt x="16" y="68"/>
                    <a:pt x="0" y="64"/>
                  </a:cubicBezTo>
                  <a:cubicBezTo>
                    <a:pt x="16" y="68"/>
                    <a:pt x="33" y="70"/>
                    <a:pt x="51" y="70"/>
                  </a:cubicBezTo>
                  <a:cubicBezTo>
                    <a:pt x="64" y="70"/>
                    <a:pt x="78" y="68"/>
                    <a:pt x="91" y="66"/>
                  </a:cubicBezTo>
                  <a:cubicBezTo>
                    <a:pt x="144" y="58"/>
                    <a:pt x="190" y="34"/>
                    <a:pt x="226" y="0"/>
                  </a:cubicBezTo>
                  <a:cubicBezTo>
                    <a:pt x="226" y="0"/>
                    <a:pt x="226" y="0"/>
                    <a:pt x="226" y="0"/>
                  </a:cubicBezTo>
                  <a:cubicBezTo>
                    <a:pt x="226" y="0"/>
                    <a:pt x="226" y="0"/>
                    <a:pt x="226" y="0"/>
                  </a:cubicBezTo>
                  <a:cubicBezTo>
                    <a:pt x="190" y="34"/>
                    <a:pt x="144" y="58"/>
                    <a:pt x="91" y="66"/>
                  </a:cubicBezTo>
                  <a:cubicBezTo>
                    <a:pt x="78" y="68"/>
                    <a:pt x="64" y="70"/>
                    <a:pt x="51" y="70"/>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64"/>
            <p:cNvSpPr/>
            <p:nvPr/>
          </p:nvSpPr>
          <p:spPr>
            <a:xfrm>
              <a:off x="1052" y="2614"/>
              <a:ext cx="188" cy="143"/>
            </a:xfrm>
            <a:custGeom>
              <a:avLst/>
              <a:gdLst/>
              <a:ahLst/>
              <a:cxnLst/>
              <a:rect l="l" t="t" r="r" b="b"/>
              <a:pathLst>
                <a:path w="503" h="384" extrusionOk="0">
                  <a:moveTo>
                    <a:pt x="238" y="384"/>
                  </a:moveTo>
                  <a:cubicBezTo>
                    <a:pt x="220" y="384"/>
                    <a:pt x="203" y="382"/>
                    <a:pt x="187" y="378"/>
                  </a:cubicBezTo>
                  <a:cubicBezTo>
                    <a:pt x="112" y="363"/>
                    <a:pt x="47" y="314"/>
                    <a:pt x="12" y="246"/>
                  </a:cubicBezTo>
                  <a:cubicBezTo>
                    <a:pt x="7" y="237"/>
                    <a:pt x="3" y="228"/>
                    <a:pt x="0" y="219"/>
                  </a:cubicBezTo>
                  <a:cubicBezTo>
                    <a:pt x="8" y="219"/>
                    <a:pt x="16" y="220"/>
                    <a:pt x="24" y="220"/>
                  </a:cubicBezTo>
                  <a:cubicBezTo>
                    <a:pt x="38" y="220"/>
                    <a:pt x="51" y="219"/>
                    <a:pt x="65" y="217"/>
                  </a:cubicBezTo>
                  <a:cubicBezTo>
                    <a:pt x="178" y="199"/>
                    <a:pt x="262" y="108"/>
                    <a:pt x="277" y="0"/>
                  </a:cubicBezTo>
                  <a:cubicBezTo>
                    <a:pt x="320" y="34"/>
                    <a:pt x="374" y="54"/>
                    <a:pt x="432" y="54"/>
                  </a:cubicBezTo>
                  <a:cubicBezTo>
                    <a:pt x="445" y="54"/>
                    <a:pt x="459" y="53"/>
                    <a:pt x="472" y="50"/>
                  </a:cubicBezTo>
                  <a:cubicBezTo>
                    <a:pt x="475" y="50"/>
                    <a:pt x="477" y="50"/>
                    <a:pt x="480" y="49"/>
                  </a:cubicBezTo>
                  <a:cubicBezTo>
                    <a:pt x="484" y="62"/>
                    <a:pt x="487" y="75"/>
                    <a:pt x="489" y="89"/>
                  </a:cubicBezTo>
                  <a:cubicBezTo>
                    <a:pt x="503" y="175"/>
                    <a:pt x="472" y="258"/>
                    <a:pt x="413" y="314"/>
                  </a:cubicBezTo>
                  <a:cubicBezTo>
                    <a:pt x="413" y="314"/>
                    <a:pt x="413" y="314"/>
                    <a:pt x="413" y="314"/>
                  </a:cubicBezTo>
                  <a:cubicBezTo>
                    <a:pt x="377" y="348"/>
                    <a:pt x="331" y="372"/>
                    <a:pt x="278" y="380"/>
                  </a:cubicBezTo>
                  <a:cubicBezTo>
                    <a:pt x="265" y="382"/>
                    <a:pt x="251" y="384"/>
                    <a:pt x="238" y="384"/>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1" name="Google Shape;1751;p64"/>
            <p:cNvSpPr/>
            <p:nvPr/>
          </p:nvSpPr>
          <p:spPr>
            <a:xfrm>
              <a:off x="1288" y="2446"/>
              <a:ext cx="161" cy="61"/>
            </a:xfrm>
            <a:custGeom>
              <a:avLst/>
              <a:gdLst/>
              <a:ahLst/>
              <a:cxnLst/>
              <a:rect l="l" t="t" r="r" b="b"/>
              <a:pathLst>
                <a:path w="431" h="163" extrusionOk="0">
                  <a:moveTo>
                    <a:pt x="0" y="89"/>
                  </a:moveTo>
                  <a:cubicBezTo>
                    <a:pt x="0" y="89"/>
                    <a:pt x="0" y="89"/>
                    <a:pt x="0" y="89"/>
                  </a:cubicBezTo>
                  <a:cubicBezTo>
                    <a:pt x="38" y="45"/>
                    <a:pt x="91" y="14"/>
                    <a:pt x="153" y="4"/>
                  </a:cubicBezTo>
                  <a:cubicBezTo>
                    <a:pt x="91" y="14"/>
                    <a:pt x="38" y="45"/>
                    <a:pt x="0" y="89"/>
                  </a:cubicBezTo>
                  <a:moveTo>
                    <a:pt x="431" y="163"/>
                  </a:moveTo>
                  <a:cubicBezTo>
                    <a:pt x="393" y="66"/>
                    <a:pt x="299" y="0"/>
                    <a:pt x="194" y="0"/>
                  </a:cubicBezTo>
                  <a:cubicBezTo>
                    <a:pt x="188" y="0"/>
                    <a:pt x="183" y="0"/>
                    <a:pt x="178" y="1"/>
                  </a:cubicBezTo>
                  <a:cubicBezTo>
                    <a:pt x="183" y="0"/>
                    <a:pt x="188" y="0"/>
                    <a:pt x="194" y="0"/>
                  </a:cubicBezTo>
                  <a:cubicBezTo>
                    <a:pt x="299" y="0"/>
                    <a:pt x="393" y="65"/>
                    <a:pt x="431" y="162"/>
                  </a:cubicBezTo>
                  <a:cubicBezTo>
                    <a:pt x="431" y="162"/>
                    <a:pt x="431" y="163"/>
                    <a:pt x="431" y="163"/>
                  </a:cubicBezTo>
                  <a:cubicBezTo>
                    <a:pt x="431" y="163"/>
                    <a:pt x="431" y="163"/>
                    <a:pt x="431" y="163"/>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2" name="Google Shape;1752;p64"/>
            <p:cNvSpPr/>
            <p:nvPr/>
          </p:nvSpPr>
          <p:spPr>
            <a:xfrm>
              <a:off x="1286" y="2446"/>
              <a:ext cx="173" cy="190"/>
            </a:xfrm>
            <a:custGeom>
              <a:avLst/>
              <a:gdLst/>
              <a:ahLst/>
              <a:cxnLst/>
              <a:rect l="l" t="t" r="r" b="b"/>
              <a:pathLst>
                <a:path w="463" h="509" extrusionOk="0">
                  <a:moveTo>
                    <a:pt x="198" y="509"/>
                  </a:moveTo>
                  <a:cubicBezTo>
                    <a:pt x="119" y="509"/>
                    <a:pt x="47" y="473"/>
                    <a:pt x="0" y="414"/>
                  </a:cubicBezTo>
                  <a:cubicBezTo>
                    <a:pt x="46" y="359"/>
                    <a:pt x="70" y="285"/>
                    <a:pt x="58" y="208"/>
                  </a:cubicBezTo>
                  <a:cubicBezTo>
                    <a:pt x="50" y="163"/>
                    <a:pt x="32" y="123"/>
                    <a:pt x="5" y="89"/>
                  </a:cubicBezTo>
                  <a:cubicBezTo>
                    <a:pt x="43" y="45"/>
                    <a:pt x="96" y="14"/>
                    <a:pt x="158" y="4"/>
                  </a:cubicBezTo>
                  <a:cubicBezTo>
                    <a:pt x="158" y="4"/>
                    <a:pt x="158" y="4"/>
                    <a:pt x="158" y="4"/>
                  </a:cubicBezTo>
                  <a:cubicBezTo>
                    <a:pt x="167" y="2"/>
                    <a:pt x="175" y="1"/>
                    <a:pt x="183" y="1"/>
                  </a:cubicBezTo>
                  <a:cubicBezTo>
                    <a:pt x="188" y="0"/>
                    <a:pt x="193" y="0"/>
                    <a:pt x="199" y="0"/>
                  </a:cubicBezTo>
                  <a:cubicBezTo>
                    <a:pt x="304" y="0"/>
                    <a:pt x="398" y="66"/>
                    <a:pt x="436" y="163"/>
                  </a:cubicBezTo>
                  <a:cubicBezTo>
                    <a:pt x="436" y="163"/>
                    <a:pt x="436" y="163"/>
                    <a:pt x="436" y="163"/>
                  </a:cubicBezTo>
                  <a:cubicBezTo>
                    <a:pt x="442" y="179"/>
                    <a:pt x="447" y="197"/>
                    <a:pt x="450" y="215"/>
                  </a:cubicBezTo>
                  <a:cubicBezTo>
                    <a:pt x="463" y="297"/>
                    <a:pt x="435" y="376"/>
                    <a:pt x="382" y="431"/>
                  </a:cubicBezTo>
                  <a:cubicBezTo>
                    <a:pt x="345" y="470"/>
                    <a:pt x="295" y="497"/>
                    <a:pt x="238" y="506"/>
                  </a:cubicBezTo>
                  <a:cubicBezTo>
                    <a:pt x="234" y="507"/>
                    <a:pt x="230" y="507"/>
                    <a:pt x="226" y="508"/>
                  </a:cubicBezTo>
                  <a:cubicBezTo>
                    <a:pt x="217" y="509"/>
                    <a:pt x="207" y="509"/>
                    <a:pt x="198"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3" name="Google Shape;1753;p64"/>
            <p:cNvSpPr/>
            <p:nvPr/>
          </p:nvSpPr>
          <p:spPr>
            <a:xfrm>
              <a:off x="1119" y="2513"/>
              <a:ext cx="3" cy="12"/>
            </a:xfrm>
            <a:custGeom>
              <a:avLst/>
              <a:gdLst/>
              <a:ahLst/>
              <a:cxnLst/>
              <a:rect l="l" t="t" r="r" b="b"/>
              <a:pathLst>
                <a:path w="7" h="32" extrusionOk="0">
                  <a:moveTo>
                    <a:pt x="0" y="32"/>
                  </a:moveTo>
                  <a:cubicBezTo>
                    <a:pt x="0" y="32"/>
                    <a:pt x="0" y="32"/>
                    <a:pt x="0" y="32"/>
                  </a:cubicBezTo>
                  <a:cubicBezTo>
                    <a:pt x="2" y="21"/>
                    <a:pt x="4" y="10"/>
                    <a:pt x="7" y="0"/>
                  </a:cubicBezTo>
                  <a:cubicBezTo>
                    <a:pt x="7" y="0"/>
                    <a:pt x="7" y="0"/>
                    <a:pt x="7" y="0"/>
                  </a:cubicBezTo>
                  <a:cubicBezTo>
                    <a:pt x="4" y="10"/>
                    <a:pt x="2" y="21"/>
                    <a:pt x="0" y="32"/>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4" name="Google Shape;1754;p64"/>
            <p:cNvSpPr/>
            <p:nvPr/>
          </p:nvSpPr>
          <p:spPr>
            <a:xfrm>
              <a:off x="1122" y="2444"/>
              <a:ext cx="166" cy="69"/>
            </a:xfrm>
            <a:custGeom>
              <a:avLst/>
              <a:gdLst/>
              <a:ahLst/>
              <a:cxnLst/>
              <a:rect l="l" t="t" r="r" b="b"/>
              <a:pathLst>
                <a:path w="444" h="187" extrusionOk="0">
                  <a:moveTo>
                    <a:pt x="252" y="0"/>
                  </a:moveTo>
                  <a:cubicBezTo>
                    <a:pt x="251" y="0"/>
                    <a:pt x="251" y="0"/>
                    <a:pt x="251" y="0"/>
                  </a:cubicBezTo>
                  <a:cubicBezTo>
                    <a:pt x="251" y="0"/>
                    <a:pt x="251" y="0"/>
                    <a:pt x="252" y="0"/>
                  </a:cubicBezTo>
                  <a:moveTo>
                    <a:pt x="136" y="24"/>
                  </a:moveTo>
                  <a:cubicBezTo>
                    <a:pt x="136" y="24"/>
                    <a:pt x="136" y="24"/>
                    <a:pt x="136" y="24"/>
                  </a:cubicBezTo>
                  <a:cubicBezTo>
                    <a:pt x="136" y="24"/>
                    <a:pt x="136" y="24"/>
                    <a:pt x="136" y="24"/>
                  </a:cubicBezTo>
                  <a:moveTo>
                    <a:pt x="135" y="25"/>
                  </a:moveTo>
                  <a:cubicBezTo>
                    <a:pt x="135" y="25"/>
                    <a:pt x="135" y="25"/>
                    <a:pt x="135" y="24"/>
                  </a:cubicBezTo>
                  <a:cubicBezTo>
                    <a:pt x="135" y="25"/>
                    <a:pt x="135" y="25"/>
                    <a:pt x="135" y="25"/>
                  </a:cubicBezTo>
                  <a:moveTo>
                    <a:pt x="444" y="95"/>
                  </a:moveTo>
                  <a:cubicBezTo>
                    <a:pt x="398" y="38"/>
                    <a:pt x="328" y="2"/>
                    <a:pt x="252" y="0"/>
                  </a:cubicBezTo>
                  <a:cubicBezTo>
                    <a:pt x="328" y="2"/>
                    <a:pt x="398" y="38"/>
                    <a:pt x="444" y="95"/>
                  </a:cubicBezTo>
                  <a:cubicBezTo>
                    <a:pt x="444" y="95"/>
                    <a:pt x="444" y="95"/>
                    <a:pt x="444" y="95"/>
                  </a:cubicBezTo>
                  <a:cubicBezTo>
                    <a:pt x="444" y="95"/>
                    <a:pt x="444" y="95"/>
                    <a:pt x="444" y="95"/>
                  </a:cubicBezTo>
                  <a:moveTo>
                    <a:pt x="0" y="187"/>
                  </a:moveTo>
                  <a:cubicBezTo>
                    <a:pt x="0" y="187"/>
                    <a:pt x="0" y="187"/>
                    <a:pt x="0" y="187"/>
                  </a:cubicBezTo>
                  <a:cubicBezTo>
                    <a:pt x="19" y="116"/>
                    <a:pt x="68" y="57"/>
                    <a:pt x="135" y="25"/>
                  </a:cubicBezTo>
                  <a:cubicBezTo>
                    <a:pt x="68" y="57"/>
                    <a:pt x="19" y="117"/>
                    <a:pt x="0" y="187"/>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5" name="Google Shape;1755;p64"/>
            <p:cNvSpPr/>
            <p:nvPr/>
          </p:nvSpPr>
          <p:spPr>
            <a:xfrm>
              <a:off x="1119" y="2444"/>
              <a:ext cx="193" cy="190"/>
            </a:xfrm>
            <a:custGeom>
              <a:avLst/>
              <a:gdLst/>
              <a:ahLst/>
              <a:cxnLst/>
              <a:rect l="l" t="t" r="r" b="b"/>
              <a:pathLst>
                <a:path w="516" h="509" extrusionOk="0">
                  <a:moveTo>
                    <a:pt x="252" y="509"/>
                  </a:moveTo>
                  <a:cubicBezTo>
                    <a:pt x="194" y="509"/>
                    <a:pt x="140" y="489"/>
                    <a:pt x="97" y="455"/>
                  </a:cubicBezTo>
                  <a:cubicBezTo>
                    <a:pt x="100" y="431"/>
                    <a:pt x="100" y="406"/>
                    <a:pt x="96" y="380"/>
                  </a:cubicBezTo>
                  <a:cubicBezTo>
                    <a:pt x="85" y="314"/>
                    <a:pt x="50" y="257"/>
                    <a:pt x="0" y="219"/>
                  </a:cubicBezTo>
                  <a:cubicBezTo>
                    <a:pt x="2" y="208"/>
                    <a:pt x="4" y="197"/>
                    <a:pt x="7" y="187"/>
                  </a:cubicBezTo>
                  <a:cubicBezTo>
                    <a:pt x="26" y="117"/>
                    <a:pt x="75" y="57"/>
                    <a:pt x="142" y="25"/>
                  </a:cubicBezTo>
                  <a:cubicBezTo>
                    <a:pt x="142" y="25"/>
                    <a:pt x="142" y="25"/>
                    <a:pt x="142" y="24"/>
                  </a:cubicBezTo>
                  <a:cubicBezTo>
                    <a:pt x="143" y="24"/>
                    <a:pt x="143" y="24"/>
                    <a:pt x="143" y="24"/>
                  </a:cubicBezTo>
                  <a:cubicBezTo>
                    <a:pt x="143" y="24"/>
                    <a:pt x="143" y="24"/>
                    <a:pt x="143" y="24"/>
                  </a:cubicBezTo>
                  <a:cubicBezTo>
                    <a:pt x="164" y="14"/>
                    <a:pt x="188" y="7"/>
                    <a:pt x="212" y="3"/>
                  </a:cubicBezTo>
                  <a:cubicBezTo>
                    <a:pt x="226" y="1"/>
                    <a:pt x="239" y="0"/>
                    <a:pt x="253" y="0"/>
                  </a:cubicBezTo>
                  <a:cubicBezTo>
                    <a:pt x="254" y="0"/>
                    <a:pt x="256" y="0"/>
                    <a:pt x="258" y="0"/>
                  </a:cubicBezTo>
                  <a:cubicBezTo>
                    <a:pt x="258" y="0"/>
                    <a:pt x="258" y="0"/>
                    <a:pt x="259" y="0"/>
                  </a:cubicBezTo>
                  <a:cubicBezTo>
                    <a:pt x="259" y="0"/>
                    <a:pt x="259" y="0"/>
                    <a:pt x="259" y="0"/>
                  </a:cubicBezTo>
                  <a:cubicBezTo>
                    <a:pt x="335" y="2"/>
                    <a:pt x="405" y="38"/>
                    <a:pt x="451" y="95"/>
                  </a:cubicBezTo>
                  <a:cubicBezTo>
                    <a:pt x="451" y="95"/>
                    <a:pt x="451" y="95"/>
                    <a:pt x="451" y="95"/>
                  </a:cubicBezTo>
                  <a:cubicBezTo>
                    <a:pt x="478" y="129"/>
                    <a:pt x="496" y="169"/>
                    <a:pt x="504" y="214"/>
                  </a:cubicBezTo>
                  <a:cubicBezTo>
                    <a:pt x="516" y="291"/>
                    <a:pt x="492" y="365"/>
                    <a:pt x="445" y="420"/>
                  </a:cubicBezTo>
                  <a:cubicBezTo>
                    <a:pt x="409" y="462"/>
                    <a:pt x="359" y="493"/>
                    <a:pt x="300" y="504"/>
                  </a:cubicBezTo>
                  <a:cubicBezTo>
                    <a:pt x="297" y="505"/>
                    <a:pt x="295" y="505"/>
                    <a:pt x="292" y="505"/>
                  </a:cubicBezTo>
                  <a:cubicBezTo>
                    <a:pt x="279" y="508"/>
                    <a:pt x="265" y="509"/>
                    <a:pt x="252"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6" name="Google Shape;1756;p64"/>
            <p:cNvSpPr/>
            <p:nvPr/>
          </p:nvSpPr>
          <p:spPr>
            <a:xfrm>
              <a:off x="1028" y="2690"/>
              <a:ext cx="24" cy="6"/>
            </a:xfrm>
            <a:custGeom>
              <a:avLst/>
              <a:gdLst/>
              <a:ahLst/>
              <a:cxnLst/>
              <a:rect l="l" t="t" r="r" b="b"/>
              <a:pathLst>
                <a:path w="63" h="15" extrusionOk="0">
                  <a:moveTo>
                    <a:pt x="63" y="15"/>
                  </a:moveTo>
                  <a:cubicBezTo>
                    <a:pt x="63" y="15"/>
                    <a:pt x="63" y="15"/>
                    <a:pt x="63" y="15"/>
                  </a:cubicBezTo>
                  <a:cubicBezTo>
                    <a:pt x="41" y="12"/>
                    <a:pt x="20" y="8"/>
                    <a:pt x="0" y="0"/>
                  </a:cubicBezTo>
                  <a:cubicBezTo>
                    <a:pt x="0" y="0"/>
                    <a:pt x="0" y="0"/>
                    <a:pt x="0" y="0"/>
                  </a:cubicBezTo>
                  <a:cubicBezTo>
                    <a:pt x="0" y="0"/>
                    <a:pt x="0" y="0"/>
                    <a:pt x="0" y="0"/>
                  </a:cubicBezTo>
                  <a:cubicBezTo>
                    <a:pt x="20" y="8"/>
                    <a:pt x="41" y="12"/>
                    <a:pt x="63" y="14"/>
                  </a:cubicBezTo>
                  <a:cubicBezTo>
                    <a:pt x="63" y="14"/>
                    <a:pt x="63" y="14"/>
                    <a:pt x="63"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7" name="Google Shape;1757;p64"/>
            <p:cNvSpPr/>
            <p:nvPr/>
          </p:nvSpPr>
          <p:spPr>
            <a:xfrm>
              <a:off x="1056" y="2506"/>
              <a:ext cx="63" cy="19"/>
            </a:xfrm>
            <a:custGeom>
              <a:avLst/>
              <a:gdLst/>
              <a:ahLst/>
              <a:cxnLst/>
              <a:rect l="l" t="t" r="r" b="b"/>
              <a:pathLst>
                <a:path w="168" h="53" extrusionOk="0">
                  <a:moveTo>
                    <a:pt x="168" y="53"/>
                  </a:moveTo>
                  <a:cubicBezTo>
                    <a:pt x="125" y="19"/>
                    <a:pt x="70" y="0"/>
                    <a:pt x="13" y="0"/>
                  </a:cubicBezTo>
                  <a:cubicBezTo>
                    <a:pt x="8" y="0"/>
                    <a:pt x="4" y="0"/>
                    <a:pt x="0" y="0"/>
                  </a:cubicBezTo>
                  <a:cubicBezTo>
                    <a:pt x="4" y="0"/>
                    <a:pt x="9" y="0"/>
                    <a:pt x="13" y="0"/>
                  </a:cubicBezTo>
                  <a:cubicBezTo>
                    <a:pt x="70" y="0"/>
                    <a:pt x="125" y="19"/>
                    <a:pt x="168" y="53"/>
                  </a:cubicBezTo>
                  <a:cubicBezTo>
                    <a:pt x="168" y="53"/>
                    <a:pt x="168" y="53"/>
                    <a:pt x="168" y="53"/>
                  </a:cubicBezTo>
                  <a:cubicBezTo>
                    <a:pt x="168" y="53"/>
                    <a:pt x="168" y="53"/>
                    <a:pt x="168" y="53"/>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8" name="Google Shape;1758;p64"/>
            <p:cNvSpPr/>
            <p:nvPr/>
          </p:nvSpPr>
          <p:spPr>
            <a:xfrm>
              <a:off x="1028" y="2506"/>
              <a:ext cx="28" cy="5"/>
            </a:xfrm>
            <a:custGeom>
              <a:avLst/>
              <a:gdLst/>
              <a:ahLst/>
              <a:cxnLst/>
              <a:rect l="l" t="t" r="r" b="b"/>
              <a:pathLst>
                <a:path w="75" h="15" extrusionOk="0">
                  <a:moveTo>
                    <a:pt x="55" y="2"/>
                  </a:moveTo>
                  <a:cubicBezTo>
                    <a:pt x="61" y="1"/>
                    <a:pt x="68" y="0"/>
                    <a:pt x="75" y="0"/>
                  </a:cubicBezTo>
                  <a:cubicBezTo>
                    <a:pt x="68" y="0"/>
                    <a:pt x="61" y="1"/>
                    <a:pt x="55" y="2"/>
                  </a:cubicBezTo>
                  <a:moveTo>
                    <a:pt x="46" y="3"/>
                  </a:moveTo>
                  <a:cubicBezTo>
                    <a:pt x="46" y="3"/>
                    <a:pt x="46" y="3"/>
                    <a:pt x="46" y="3"/>
                  </a:cubicBezTo>
                  <a:cubicBezTo>
                    <a:pt x="46" y="3"/>
                    <a:pt x="46" y="3"/>
                    <a:pt x="46" y="3"/>
                  </a:cubicBezTo>
                  <a:moveTo>
                    <a:pt x="0" y="15"/>
                  </a:moveTo>
                  <a:cubicBezTo>
                    <a:pt x="0" y="15"/>
                    <a:pt x="0" y="15"/>
                    <a:pt x="0" y="15"/>
                  </a:cubicBezTo>
                  <a:cubicBezTo>
                    <a:pt x="0" y="15"/>
                    <a:pt x="0" y="15"/>
                    <a:pt x="0" y="15"/>
                  </a:cubicBezTo>
                  <a:cubicBezTo>
                    <a:pt x="15" y="10"/>
                    <a:pt x="30" y="6"/>
                    <a:pt x="45" y="3"/>
                  </a:cubicBezTo>
                  <a:cubicBezTo>
                    <a:pt x="30" y="6"/>
                    <a:pt x="15" y="10"/>
                    <a:pt x="0" y="15"/>
                  </a:cubicBezTo>
                </a:path>
              </a:pathLst>
            </a:custGeom>
            <a:solidFill>
              <a:srgbClr val="51B68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64"/>
            <p:cNvSpPr/>
            <p:nvPr/>
          </p:nvSpPr>
          <p:spPr>
            <a:xfrm>
              <a:off x="960" y="2506"/>
              <a:ext cx="196" cy="190"/>
            </a:xfrm>
            <a:custGeom>
              <a:avLst/>
              <a:gdLst/>
              <a:ahLst/>
              <a:cxnLst/>
              <a:rect l="l" t="t" r="r" b="b"/>
              <a:pathLst>
                <a:path w="526" h="509" extrusionOk="0">
                  <a:moveTo>
                    <a:pt x="270" y="509"/>
                  </a:moveTo>
                  <a:cubicBezTo>
                    <a:pt x="262" y="509"/>
                    <a:pt x="254" y="508"/>
                    <a:pt x="246" y="508"/>
                  </a:cubicBezTo>
                  <a:cubicBezTo>
                    <a:pt x="246" y="507"/>
                    <a:pt x="246" y="507"/>
                    <a:pt x="246" y="507"/>
                  </a:cubicBezTo>
                  <a:cubicBezTo>
                    <a:pt x="224" y="505"/>
                    <a:pt x="203" y="501"/>
                    <a:pt x="183" y="493"/>
                  </a:cubicBezTo>
                  <a:cubicBezTo>
                    <a:pt x="183" y="493"/>
                    <a:pt x="183" y="493"/>
                    <a:pt x="183" y="493"/>
                  </a:cubicBezTo>
                  <a:cubicBezTo>
                    <a:pt x="99" y="463"/>
                    <a:pt x="34" y="389"/>
                    <a:pt x="19" y="294"/>
                  </a:cubicBezTo>
                  <a:cubicBezTo>
                    <a:pt x="0" y="172"/>
                    <a:pt x="71" y="56"/>
                    <a:pt x="183" y="15"/>
                  </a:cubicBezTo>
                  <a:cubicBezTo>
                    <a:pt x="183" y="15"/>
                    <a:pt x="183" y="15"/>
                    <a:pt x="183" y="15"/>
                  </a:cubicBezTo>
                  <a:cubicBezTo>
                    <a:pt x="198" y="10"/>
                    <a:pt x="213" y="6"/>
                    <a:pt x="228" y="3"/>
                  </a:cubicBezTo>
                  <a:cubicBezTo>
                    <a:pt x="229" y="3"/>
                    <a:pt x="229" y="3"/>
                    <a:pt x="229" y="3"/>
                  </a:cubicBezTo>
                  <a:cubicBezTo>
                    <a:pt x="229" y="3"/>
                    <a:pt x="229" y="3"/>
                    <a:pt x="229" y="3"/>
                  </a:cubicBezTo>
                  <a:cubicBezTo>
                    <a:pt x="230" y="3"/>
                    <a:pt x="230" y="3"/>
                    <a:pt x="231" y="3"/>
                  </a:cubicBezTo>
                  <a:cubicBezTo>
                    <a:pt x="233" y="3"/>
                    <a:pt x="235" y="2"/>
                    <a:pt x="238" y="2"/>
                  </a:cubicBezTo>
                  <a:cubicBezTo>
                    <a:pt x="244" y="1"/>
                    <a:pt x="251" y="0"/>
                    <a:pt x="258" y="0"/>
                  </a:cubicBezTo>
                  <a:cubicBezTo>
                    <a:pt x="262" y="0"/>
                    <a:pt x="266" y="0"/>
                    <a:pt x="271" y="0"/>
                  </a:cubicBezTo>
                  <a:cubicBezTo>
                    <a:pt x="328" y="0"/>
                    <a:pt x="383" y="19"/>
                    <a:pt x="426" y="53"/>
                  </a:cubicBezTo>
                  <a:cubicBezTo>
                    <a:pt x="426" y="53"/>
                    <a:pt x="426" y="53"/>
                    <a:pt x="426" y="53"/>
                  </a:cubicBezTo>
                  <a:cubicBezTo>
                    <a:pt x="476" y="91"/>
                    <a:pt x="511" y="148"/>
                    <a:pt x="522" y="214"/>
                  </a:cubicBezTo>
                  <a:cubicBezTo>
                    <a:pt x="526" y="240"/>
                    <a:pt x="526" y="265"/>
                    <a:pt x="523" y="289"/>
                  </a:cubicBezTo>
                  <a:cubicBezTo>
                    <a:pt x="508" y="397"/>
                    <a:pt x="424" y="488"/>
                    <a:pt x="311" y="506"/>
                  </a:cubicBezTo>
                  <a:cubicBezTo>
                    <a:pt x="297" y="508"/>
                    <a:pt x="284" y="509"/>
                    <a:pt x="270" y="509"/>
                  </a:cubicBezTo>
                </a:path>
              </a:pathLst>
            </a:custGeom>
            <a:solidFill>
              <a:srgbClr val="5AB99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0" name="Google Shape;1760;p64"/>
            <p:cNvSpPr/>
            <p:nvPr/>
          </p:nvSpPr>
          <p:spPr>
            <a:xfrm>
              <a:off x="1607" y="2323"/>
              <a:ext cx="233" cy="233"/>
            </a:xfrm>
            <a:prstGeom prst="ellipse">
              <a:avLst/>
            </a:pr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1" name="Google Shape;1761;p64"/>
            <p:cNvSpPr/>
            <p:nvPr/>
          </p:nvSpPr>
          <p:spPr>
            <a:xfrm>
              <a:off x="4690" y="2735"/>
              <a:ext cx="146" cy="103"/>
            </a:xfrm>
            <a:custGeom>
              <a:avLst/>
              <a:gdLst/>
              <a:ahLst/>
              <a:cxnLst/>
              <a:rect l="l" t="t" r="r" b="b"/>
              <a:pathLst>
                <a:path w="389" h="275" extrusionOk="0">
                  <a:moveTo>
                    <a:pt x="335" y="0"/>
                  </a:moveTo>
                  <a:cubicBezTo>
                    <a:pt x="335" y="0"/>
                    <a:pt x="296" y="3"/>
                    <a:pt x="226" y="37"/>
                  </a:cubicBezTo>
                  <a:cubicBezTo>
                    <a:pt x="185" y="56"/>
                    <a:pt x="147" y="131"/>
                    <a:pt x="147" y="131"/>
                  </a:cubicBezTo>
                  <a:cubicBezTo>
                    <a:pt x="94" y="152"/>
                    <a:pt x="50" y="176"/>
                    <a:pt x="16" y="202"/>
                  </a:cubicBezTo>
                  <a:cubicBezTo>
                    <a:pt x="8" y="211"/>
                    <a:pt x="0" y="229"/>
                    <a:pt x="36" y="221"/>
                  </a:cubicBezTo>
                  <a:cubicBezTo>
                    <a:pt x="71" y="214"/>
                    <a:pt x="109" y="209"/>
                    <a:pt x="116" y="220"/>
                  </a:cubicBezTo>
                  <a:cubicBezTo>
                    <a:pt x="122" y="232"/>
                    <a:pt x="102" y="249"/>
                    <a:pt x="114" y="265"/>
                  </a:cubicBezTo>
                  <a:cubicBezTo>
                    <a:pt x="122" y="275"/>
                    <a:pt x="150" y="243"/>
                    <a:pt x="199" y="170"/>
                  </a:cubicBezTo>
                  <a:cubicBezTo>
                    <a:pt x="199" y="170"/>
                    <a:pt x="230" y="174"/>
                    <a:pt x="284" y="142"/>
                  </a:cubicBezTo>
                  <a:cubicBezTo>
                    <a:pt x="315" y="123"/>
                    <a:pt x="389" y="63"/>
                    <a:pt x="389" y="63"/>
                  </a:cubicBezTo>
                  <a:lnTo>
                    <a:pt x="335"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2" name="Google Shape;1762;p64"/>
            <p:cNvSpPr/>
            <p:nvPr/>
          </p:nvSpPr>
          <p:spPr>
            <a:xfrm>
              <a:off x="4765" y="2808"/>
              <a:ext cx="99" cy="60"/>
            </a:xfrm>
            <a:custGeom>
              <a:avLst/>
              <a:gdLst/>
              <a:ahLst/>
              <a:cxnLst/>
              <a:rect l="l" t="t" r="r" b="b"/>
              <a:pathLst>
                <a:path w="263" h="162" extrusionOk="0">
                  <a:moveTo>
                    <a:pt x="188" y="0"/>
                  </a:moveTo>
                  <a:cubicBezTo>
                    <a:pt x="157" y="77"/>
                    <a:pt x="157" y="77"/>
                    <a:pt x="157" y="77"/>
                  </a:cubicBezTo>
                  <a:cubicBezTo>
                    <a:pt x="104" y="98"/>
                    <a:pt x="81" y="78"/>
                    <a:pt x="47" y="104"/>
                  </a:cubicBezTo>
                  <a:cubicBezTo>
                    <a:pt x="39" y="113"/>
                    <a:pt x="0" y="124"/>
                    <a:pt x="38" y="145"/>
                  </a:cubicBezTo>
                  <a:cubicBezTo>
                    <a:pt x="70" y="162"/>
                    <a:pt x="191" y="150"/>
                    <a:pt x="202" y="132"/>
                  </a:cubicBezTo>
                  <a:cubicBezTo>
                    <a:pt x="215" y="112"/>
                    <a:pt x="190" y="120"/>
                    <a:pt x="236" y="79"/>
                  </a:cubicBezTo>
                  <a:cubicBezTo>
                    <a:pt x="263" y="55"/>
                    <a:pt x="255" y="4"/>
                    <a:pt x="255" y="4"/>
                  </a:cubicBezTo>
                  <a:lnTo>
                    <a:pt x="188" y="0"/>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3" name="Google Shape;1763;p64"/>
            <p:cNvSpPr/>
            <p:nvPr/>
          </p:nvSpPr>
          <p:spPr>
            <a:xfrm>
              <a:off x="4753" y="2688"/>
              <a:ext cx="149" cy="110"/>
            </a:xfrm>
            <a:custGeom>
              <a:avLst/>
              <a:gdLst/>
              <a:ahLst/>
              <a:cxnLst/>
              <a:rect l="l" t="t" r="r" b="b"/>
              <a:pathLst>
                <a:path w="399" h="296" extrusionOk="0">
                  <a:moveTo>
                    <a:pt x="0" y="217"/>
                  </a:moveTo>
                  <a:cubicBezTo>
                    <a:pt x="56" y="296"/>
                    <a:pt x="56" y="296"/>
                    <a:pt x="56" y="296"/>
                  </a:cubicBezTo>
                  <a:cubicBezTo>
                    <a:pt x="56" y="296"/>
                    <a:pt x="121" y="296"/>
                    <a:pt x="197" y="219"/>
                  </a:cubicBezTo>
                  <a:cubicBezTo>
                    <a:pt x="219" y="196"/>
                    <a:pt x="349" y="197"/>
                    <a:pt x="375" y="122"/>
                  </a:cubicBezTo>
                  <a:cubicBezTo>
                    <a:pt x="399" y="53"/>
                    <a:pt x="354" y="0"/>
                    <a:pt x="259" y="34"/>
                  </a:cubicBezTo>
                  <a:cubicBezTo>
                    <a:pt x="162" y="68"/>
                    <a:pt x="63" y="106"/>
                    <a:pt x="0" y="21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4" name="Google Shape;1764;p64"/>
            <p:cNvSpPr/>
            <p:nvPr/>
          </p:nvSpPr>
          <p:spPr>
            <a:xfrm>
              <a:off x="4892" y="2665"/>
              <a:ext cx="265" cy="179"/>
            </a:xfrm>
            <a:custGeom>
              <a:avLst/>
              <a:gdLst/>
              <a:ahLst/>
              <a:cxnLst/>
              <a:rect l="l" t="t" r="r" b="b"/>
              <a:pathLst>
                <a:path w="709" h="479" extrusionOk="0">
                  <a:moveTo>
                    <a:pt x="638" y="432"/>
                  </a:moveTo>
                  <a:cubicBezTo>
                    <a:pt x="550" y="396"/>
                    <a:pt x="574" y="392"/>
                    <a:pt x="538" y="392"/>
                  </a:cubicBezTo>
                  <a:cubicBezTo>
                    <a:pt x="502" y="392"/>
                    <a:pt x="523" y="394"/>
                    <a:pt x="449" y="408"/>
                  </a:cubicBezTo>
                  <a:cubicBezTo>
                    <a:pt x="416" y="413"/>
                    <a:pt x="416" y="413"/>
                    <a:pt x="416" y="413"/>
                  </a:cubicBezTo>
                  <a:cubicBezTo>
                    <a:pt x="350" y="422"/>
                    <a:pt x="301" y="420"/>
                    <a:pt x="275" y="408"/>
                  </a:cubicBezTo>
                  <a:cubicBezTo>
                    <a:pt x="213" y="380"/>
                    <a:pt x="0" y="329"/>
                    <a:pt x="0" y="329"/>
                  </a:cubicBezTo>
                  <a:cubicBezTo>
                    <a:pt x="38" y="0"/>
                    <a:pt x="38" y="0"/>
                    <a:pt x="38" y="0"/>
                  </a:cubicBezTo>
                  <a:cubicBezTo>
                    <a:pt x="301" y="113"/>
                    <a:pt x="283" y="256"/>
                    <a:pt x="302" y="261"/>
                  </a:cubicBezTo>
                  <a:cubicBezTo>
                    <a:pt x="320" y="266"/>
                    <a:pt x="378" y="240"/>
                    <a:pt x="434" y="246"/>
                  </a:cubicBezTo>
                  <a:cubicBezTo>
                    <a:pt x="474" y="251"/>
                    <a:pt x="533" y="293"/>
                    <a:pt x="533" y="293"/>
                  </a:cubicBezTo>
                  <a:cubicBezTo>
                    <a:pt x="536" y="294"/>
                    <a:pt x="546" y="294"/>
                    <a:pt x="557" y="288"/>
                  </a:cubicBezTo>
                  <a:cubicBezTo>
                    <a:pt x="566" y="282"/>
                    <a:pt x="571" y="276"/>
                    <a:pt x="573" y="273"/>
                  </a:cubicBezTo>
                  <a:cubicBezTo>
                    <a:pt x="602" y="242"/>
                    <a:pt x="626" y="293"/>
                    <a:pt x="652" y="336"/>
                  </a:cubicBezTo>
                  <a:cubicBezTo>
                    <a:pt x="665" y="358"/>
                    <a:pt x="684" y="378"/>
                    <a:pt x="688" y="394"/>
                  </a:cubicBezTo>
                  <a:cubicBezTo>
                    <a:pt x="709" y="479"/>
                    <a:pt x="664" y="442"/>
                    <a:pt x="638" y="432"/>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5" name="Google Shape;1765;p64"/>
            <p:cNvSpPr/>
            <p:nvPr/>
          </p:nvSpPr>
          <p:spPr>
            <a:xfrm>
              <a:off x="4760" y="2672"/>
              <a:ext cx="127" cy="74"/>
            </a:xfrm>
            <a:custGeom>
              <a:avLst/>
              <a:gdLst/>
              <a:ahLst/>
              <a:cxnLst/>
              <a:rect l="l" t="t" r="r" b="b"/>
              <a:pathLst>
                <a:path w="339" h="199" extrusionOk="0">
                  <a:moveTo>
                    <a:pt x="339" y="188"/>
                  </a:moveTo>
                  <a:cubicBezTo>
                    <a:pt x="72" y="0"/>
                    <a:pt x="72" y="0"/>
                    <a:pt x="72" y="0"/>
                  </a:cubicBezTo>
                  <a:cubicBezTo>
                    <a:pt x="12" y="44"/>
                    <a:pt x="12" y="44"/>
                    <a:pt x="12" y="44"/>
                  </a:cubicBezTo>
                  <a:cubicBezTo>
                    <a:pt x="12" y="44"/>
                    <a:pt x="0" y="68"/>
                    <a:pt x="39" y="124"/>
                  </a:cubicBezTo>
                  <a:cubicBezTo>
                    <a:pt x="83" y="188"/>
                    <a:pt x="213" y="199"/>
                    <a:pt x="213" y="197"/>
                  </a:cubicBezTo>
                  <a:lnTo>
                    <a:pt x="339" y="188"/>
                  </a:lnTo>
                  <a:close/>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6" name="Google Shape;1766;p64"/>
            <p:cNvSpPr/>
            <p:nvPr/>
          </p:nvSpPr>
          <p:spPr>
            <a:xfrm>
              <a:off x="4851" y="2681"/>
              <a:ext cx="213" cy="193"/>
            </a:xfrm>
            <a:custGeom>
              <a:avLst/>
              <a:gdLst/>
              <a:ahLst/>
              <a:cxnLst/>
              <a:rect l="l" t="t" r="r" b="b"/>
              <a:pathLst>
                <a:path w="570" h="517" extrusionOk="0">
                  <a:moveTo>
                    <a:pt x="498" y="470"/>
                  </a:moveTo>
                  <a:cubicBezTo>
                    <a:pt x="410" y="436"/>
                    <a:pt x="433" y="431"/>
                    <a:pt x="397" y="432"/>
                  </a:cubicBezTo>
                  <a:cubicBezTo>
                    <a:pt x="362" y="432"/>
                    <a:pt x="383" y="434"/>
                    <a:pt x="309" y="448"/>
                  </a:cubicBezTo>
                  <a:cubicBezTo>
                    <a:pt x="276" y="454"/>
                    <a:pt x="276" y="454"/>
                    <a:pt x="276" y="454"/>
                  </a:cubicBezTo>
                  <a:cubicBezTo>
                    <a:pt x="210" y="464"/>
                    <a:pt x="161" y="462"/>
                    <a:pt x="134" y="450"/>
                  </a:cubicBezTo>
                  <a:cubicBezTo>
                    <a:pt x="72" y="423"/>
                    <a:pt x="0" y="35"/>
                    <a:pt x="0" y="35"/>
                  </a:cubicBezTo>
                  <a:cubicBezTo>
                    <a:pt x="113" y="0"/>
                    <a:pt x="113" y="0"/>
                    <a:pt x="113" y="0"/>
                  </a:cubicBezTo>
                  <a:cubicBezTo>
                    <a:pt x="342" y="67"/>
                    <a:pt x="264" y="279"/>
                    <a:pt x="271" y="287"/>
                  </a:cubicBezTo>
                  <a:cubicBezTo>
                    <a:pt x="272" y="288"/>
                    <a:pt x="274" y="288"/>
                    <a:pt x="282" y="289"/>
                  </a:cubicBezTo>
                  <a:cubicBezTo>
                    <a:pt x="313" y="290"/>
                    <a:pt x="392" y="333"/>
                    <a:pt x="392" y="333"/>
                  </a:cubicBezTo>
                  <a:cubicBezTo>
                    <a:pt x="395" y="333"/>
                    <a:pt x="405" y="334"/>
                    <a:pt x="416" y="327"/>
                  </a:cubicBezTo>
                  <a:cubicBezTo>
                    <a:pt x="425" y="322"/>
                    <a:pt x="430" y="315"/>
                    <a:pt x="432" y="313"/>
                  </a:cubicBezTo>
                  <a:cubicBezTo>
                    <a:pt x="460" y="281"/>
                    <a:pt x="485" y="332"/>
                    <a:pt x="511" y="375"/>
                  </a:cubicBezTo>
                  <a:cubicBezTo>
                    <a:pt x="524" y="396"/>
                    <a:pt x="544" y="416"/>
                    <a:pt x="548" y="432"/>
                  </a:cubicBezTo>
                  <a:cubicBezTo>
                    <a:pt x="570" y="517"/>
                    <a:pt x="524" y="481"/>
                    <a:pt x="498" y="470"/>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7" name="Google Shape;1767;p64"/>
            <p:cNvSpPr/>
            <p:nvPr/>
          </p:nvSpPr>
          <p:spPr>
            <a:xfrm>
              <a:off x="4781" y="2648"/>
              <a:ext cx="241" cy="173"/>
            </a:xfrm>
            <a:custGeom>
              <a:avLst/>
              <a:gdLst/>
              <a:ahLst/>
              <a:cxnLst/>
              <a:rect l="l" t="t" r="r" b="b"/>
              <a:pathLst>
                <a:path w="644" h="464" extrusionOk="0">
                  <a:moveTo>
                    <a:pt x="539" y="395"/>
                  </a:moveTo>
                  <a:cubicBezTo>
                    <a:pt x="538" y="307"/>
                    <a:pt x="644" y="180"/>
                    <a:pt x="571" y="128"/>
                  </a:cubicBezTo>
                  <a:cubicBezTo>
                    <a:pt x="417" y="0"/>
                    <a:pt x="247" y="56"/>
                    <a:pt x="55" y="84"/>
                  </a:cubicBezTo>
                  <a:cubicBezTo>
                    <a:pt x="2" y="217"/>
                    <a:pt x="2" y="217"/>
                    <a:pt x="2" y="217"/>
                  </a:cubicBezTo>
                  <a:cubicBezTo>
                    <a:pt x="0" y="232"/>
                    <a:pt x="72" y="464"/>
                    <a:pt x="323" y="394"/>
                  </a:cubicBezTo>
                  <a:cubicBezTo>
                    <a:pt x="447" y="381"/>
                    <a:pt x="379" y="433"/>
                    <a:pt x="539" y="395"/>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8" name="Google Shape;1768;p64"/>
            <p:cNvSpPr/>
            <p:nvPr/>
          </p:nvSpPr>
          <p:spPr>
            <a:xfrm>
              <a:off x="4833" y="2680"/>
              <a:ext cx="116" cy="76"/>
            </a:xfrm>
            <a:custGeom>
              <a:avLst/>
              <a:gdLst/>
              <a:ahLst/>
              <a:cxnLst/>
              <a:rect l="l" t="t" r="r" b="b"/>
              <a:pathLst>
                <a:path w="310" h="202" extrusionOk="0">
                  <a:moveTo>
                    <a:pt x="0" y="61"/>
                  </a:moveTo>
                  <a:cubicBezTo>
                    <a:pt x="0" y="61"/>
                    <a:pt x="164" y="25"/>
                    <a:pt x="203" y="17"/>
                  </a:cubicBezTo>
                  <a:cubicBezTo>
                    <a:pt x="241" y="8"/>
                    <a:pt x="267" y="0"/>
                    <a:pt x="267" y="0"/>
                  </a:cubicBezTo>
                  <a:cubicBezTo>
                    <a:pt x="310" y="97"/>
                    <a:pt x="310" y="97"/>
                    <a:pt x="310" y="97"/>
                  </a:cubicBezTo>
                  <a:cubicBezTo>
                    <a:pt x="274" y="202"/>
                    <a:pt x="274" y="202"/>
                    <a:pt x="274" y="202"/>
                  </a:cubicBezTo>
                  <a:cubicBezTo>
                    <a:pt x="274" y="202"/>
                    <a:pt x="94" y="60"/>
                    <a:pt x="0" y="61"/>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69" name="Google Shape;1769;p64"/>
            <p:cNvSpPr/>
            <p:nvPr/>
          </p:nvSpPr>
          <p:spPr>
            <a:xfrm>
              <a:off x="4890" y="2642"/>
              <a:ext cx="129" cy="167"/>
            </a:xfrm>
            <a:custGeom>
              <a:avLst/>
              <a:gdLst/>
              <a:ahLst/>
              <a:cxnLst/>
              <a:rect l="l" t="t" r="r" b="b"/>
              <a:pathLst>
                <a:path w="345" h="446" extrusionOk="0">
                  <a:moveTo>
                    <a:pt x="9" y="413"/>
                  </a:moveTo>
                  <a:cubicBezTo>
                    <a:pt x="116" y="446"/>
                    <a:pt x="163" y="446"/>
                    <a:pt x="278" y="401"/>
                  </a:cubicBezTo>
                  <a:cubicBezTo>
                    <a:pt x="308" y="389"/>
                    <a:pt x="345" y="295"/>
                    <a:pt x="345" y="238"/>
                  </a:cubicBezTo>
                  <a:cubicBezTo>
                    <a:pt x="345" y="181"/>
                    <a:pt x="343" y="136"/>
                    <a:pt x="247" y="63"/>
                  </a:cubicBezTo>
                  <a:cubicBezTo>
                    <a:pt x="166" y="0"/>
                    <a:pt x="0" y="62"/>
                    <a:pt x="0" y="62"/>
                  </a:cubicBezTo>
                  <a:cubicBezTo>
                    <a:pt x="0" y="62"/>
                    <a:pt x="78" y="207"/>
                    <a:pt x="9" y="413"/>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0" name="Google Shape;1770;p64"/>
            <p:cNvSpPr/>
            <p:nvPr/>
          </p:nvSpPr>
          <p:spPr>
            <a:xfrm>
              <a:off x="4790" y="2689"/>
              <a:ext cx="85" cy="155"/>
            </a:xfrm>
            <a:custGeom>
              <a:avLst/>
              <a:gdLst/>
              <a:ahLst/>
              <a:cxnLst/>
              <a:rect l="l" t="t" r="r" b="b"/>
              <a:pathLst>
                <a:path w="227" h="415" extrusionOk="0">
                  <a:moveTo>
                    <a:pt x="170" y="415"/>
                  </a:moveTo>
                  <a:cubicBezTo>
                    <a:pt x="95" y="405"/>
                    <a:pt x="95" y="405"/>
                    <a:pt x="95" y="405"/>
                  </a:cubicBezTo>
                  <a:cubicBezTo>
                    <a:pt x="95" y="405"/>
                    <a:pt x="60" y="299"/>
                    <a:pt x="68" y="261"/>
                  </a:cubicBezTo>
                  <a:cubicBezTo>
                    <a:pt x="74" y="229"/>
                    <a:pt x="0" y="122"/>
                    <a:pt x="49" y="58"/>
                  </a:cubicBezTo>
                  <a:cubicBezTo>
                    <a:pt x="92" y="0"/>
                    <a:pt x="161" y="8"/>
                    <a:pt x="186" y="106"/>
                  </a:cubicBezTo>
                  <a:cubicBezTo>
                    <a:pt x="212" y="205"/>
                    <a:pt x="227" y="300"/>
                    <a:pt x="170" y="415"/>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1" name="Google Shape;1771;p64"/>
            <p:cNvSpPr/>
            <p:nvPr/>
          </p:nvSpPr>
          <p:spPr>
            <a:xfrm>
              <a:off x="4703" y="2553"/>
              <a:ext cx="136" cy="159"/>
            </a:xfrm>
            <a:custGeom>
              <a:avLst/>
              <a:gdLst/>
              <a:ahLst/>
              <a:cxnLst/>
              <a:rect l="l" t="t" r="r" b="b"/>
              <a:pathLst>
                <a:path w="363" h="426" extrusionOk="0">
                  <a:moveTo>
                    <a:pt x="106" y="424"/>
                  </a:moveTo>
                  <a:cubicBezTo>
                    <a:pt x="214" y="421"/>
                    <a:pt x="363" y="265"/>
                    <a:pt x="282" y="149"/>
                  </a:cubicBezTo>
                  <a:cubicBezTo>
                    <a:pt x="178" y="0"/>
                    <a:pt x="29" y="97"/>
                    <a:pt x="14" y="175"/>
                  </a:cubicBezTo>
                  <a:cubicBezTo>
                    <a:pt x="0" y="253"/>
                    <a:pt x="16" y="426"/>
                    <a:pt x="106" y="424"/>
                  </a:cubicBezTo>
                </a:path>
              </a:pathLst>
            </a:custGeom>
            <a:solidFill>
              <a:srgbClr val="9A765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2" name="Google Shape;1772;p64"/>
            <p:cNvSpPr/>
            <p:nvPr/>
          </p:nvSpPr>
          <p:spPr>
            <a:xfrm>
              <a:off x="4700" y="2550"/>
              <a:ext cx="145" cy="124"/>
            </a:xfrm>
            <a:custGeom>
              <a:avLst/>
              <a:gdLst/>
              <a:ahLst/>
              <a:cxnLst/>
              <a:rect l="l" t="t" r="r" b="b"/>
              <a:pathLst>
                <a:path w="389" h="329" extrusionOk="0">
                  <a:moveTo>
                    <a:pt x="193" y="13"/>
                  </a:moveTo>
                  <a:cubicBezTo>
                    <a:pt x="383" y="36"/>
                    <a:pt x="389" y="225"/>
                    <a:pt x="333" y="275"/>
                  </a:cubicBezTo>
                  <a:cubicBezTo>
                    <a:pt x="302" y="303"/>
                    <a:pt x="280" y="329"/>
                    <a:pt x="243" y="315"/>
                  </a:cubicBezTo>
                  <a:cubicBezTo>
                    <a:pt x="220" y="307"/>
                    <a:pt x="226" y="285"/>
                    <a:pt x="230" y="271"/>
                  </a:cubicBezTo>
                  <a:cubicBezTo>
                    <a:pt x="237" y="244"/>
                    <a:pt x="233" y="212"/>
                    <a:pt x="201" y="204"/>
                  </a:cubicBezTo>
                  <a:cubicBezTo>
                    <a:pt x="174" y="197"/>
                    <a:pt x="160" y="237"/>
                    <a:pt x="160" y="237"/>
                  </a:cubicBezTo>
                  <a:cubicBezTo>
                    <a:pt x="153" y="238"/>
                    <a:pt x="183" y="110"/>
                    <a:pt x="56" y="140"/>
                  </a:cubicBezTo>
                  <a:cubicBezTo>
                    <a:pt x="54" y="146"/>
                    <a:pt x="92" y="151"/>
                    <a:pt x="85" y="156"/>
                  </a:cubicBezTo>
                  <a:cubicBezTo>
                    <a:pt x="68" y="167"/>
                    <a:pt x="0" y="169"/>
                    <a:pt x="1" y="153"/>
                  </a:cubicBezTo>
                  <a:cubicBezTo>
                    <a:pt x="4" y="130"/>
                    <a:pt x="91" y="0"/>
                    <a:pt x="193" y="13"/>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3" name="Google Shape;1773;p64"/>
            <p:cNvSpPr/>
            <p:nvPr/>
          </p:nvSpPr>
          <p:spPr>
            <a:xfrm>
              <a:off x="4281" y="2631"/>
              <a:ext cx="99" cy="176"/>
            </a:xfrm>
            <a:custGeom>
              <a:avLst/>
              <a:gdLst/>
              <a:ahLst/>
              <a:cxnLst/>
              <a:rect l="l" t="t" r="r" b="b"/>
              <a:pathLst>
                <a:path w="262" h="470" extrusionOk="0">
                  <a:moveTo>
                    <a:pt x="0" y="0"/>
                  </a:moveTo>
                  <a:cubicBezTo>
                    <a:pt x="78" y="147"/>
                    <a:pt x="46" y="220"/>
                    <a:pt x="50" y="235"/>
                  </a:cubicBezTo>
                  <a:cubicBezTo>
                    <a:pt x="34" y="277"/>
                    <a:pt x="35" y="286"/>
                    <a:pt x="49" y="470"/>
                  </a:cubicBezTo>
                  <a:cubicBezTo>
                    <a:pt x="151" y="457"/>
                    <a:pt x="151" y="457"/>
                    <a:pt x="151" y="457"/>
                  </a:cubicBezTo>
                  <a:cubicBezTo>
                    <a:pt x="219" y="274"/>
                    <a:pt x="197" y="225"/>
                    <a:pt x="204" y="198"/>
                  </a:cubicBezTo>
                  <a:cubicBezTo>
                    <a:pt x="211" y="171"/>
                    <a:pt x="257" y="182"/>
                    <a:pt x="262" y="8"/>
                  </a:cubicBezTo>
                  <a:lnTo>
                    <a:pt x="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4" name="Google Shape;1774;p64"/>
            <p:cNvSpPr/>
            <p:nvPr/>
          </p:nvSpPr>
          <p:spPr>
            <a:xfrm>
              <a:off x="4297" y="2800"/>
              <a:ext cx="77" cy="46"/>
            </a:xfrm>
            <a:custGeom>
              <a:avLst/>
              <a:gdLst/>
              <a:ahLst/>
              <a:cxnLst/>
              <a:rect l="l" t="t" r="r" b="b"/>
              <a:pathLst>
                <a:path w="205" h="121" extrusionOk="0">
                  <a:moveTo>
                    <a:pt x="111" y="0"/>
                  </a:moveTo>
                  <a:cubicBezTo>
                    <a:pt x="111" y="0"/>
                    <a:pt x="205" y="68"/>
                    <a:pt x="199" y="95"/>
                  </a:cubicBezTo>
                  <a:cubicBezTo>
                    <a:pt x="192" y="121"/>
                    <a:pt x="81" y="109"/>
                    <a:pt x="40" y="88"/>
                  </a:cubicBezTo>
                  <a:cubicBezTo>
                    <a:pt x="0" y="68"/>
                    <a:pt x="6" y="29"/>
                    <a:pt x="7" y="1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5" name="Google Shape;1775;p64"/>
            <p:cNvSpPr/>
            <p:nvPr/>
          </p:nvSpPr>
          <p:spPr>
            <a:xfrm>
              <a:off x="4330" y="2616"/>
              <a:ext cx="119" cy="183"/>
            </a:xfrm>
            <a:custGeom>
              <a:avLst/>
              <a:gdLst/>
              <a:ahLst/>
              <a:cxnLst/>
              <a:rect l="l" t="t" r="r" b="b"/>
              <a:pathLst>
                <a:path w="317" h="490" extrusionOk="0">
                  <a:moveTo>
                    <a:pt x="250" y="0"/>
                  </a:moveTo>
                  <a:cubicBezTo>
                    <a:pt x="217" y="162"/>
                    <a:pt x="219" y="159"/>
                    <a:pt x="267" y="261"/>
                  </a:cubicBezTo>
                  <a:cubicBezTo>
                    <a:pt x="314" y="364"/>
                    <a:pt x="304" y="330"/>
                    <a:pt x="317" y="487"/>
                  </a:cubicBezTo>
                  <a:cubicBezTo>
                    <a:pt x="236" y="490"/>
                    <a:pt x="236" y="490"/>
                    <a:pt x="236" y="490"/>
                  </a:cubicBezTo>
                  <a:cubicBezTo>
                    <a:pt x="109" y="304"/>
                    <a:pt x="123" y="291"/>
                    <a:pt x="108" y="267"/>
                  </a:cubicBezTo>
                  <a:cubicBezTo>
                    <a:pt x="69" y="235"/>
                    <a:pt x="59" y="243"/>
                    <a:pt x="0" y="80"/>
                  </a:cubicBezTo>
                  <a:lnTo>
                    <a:pt x="250" y="0"/>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6" name="Google Shape;1776;p64"/>
            <p:cNvSpPr/>
            <p:nvPr/>
          </p:nvSpPr>
          <p:spPr>
            <a:xfrm>
              <a:off x="4382" y="2794"/>
              <a:ext cx="74" cy="53"/>
            </a:xfrm>
            <a:custGeom>
              <a:avLst/>
              <a:gdLst/>
              <a:ahLst/>
              <a:cxnLst/>
              <a:rect l="l" t="t" r="r" b="b"/>
              <a:pathLst>
                <a:path w="196" h="144" extrusionOk="0">
                  <a:moveTo>
                    <a:pt x="100" y="5"/>
                  </a:moveTo>
                  <a:cubicBezTo>
                    <a:pt x="100" y="5"/>
                    <a:pt x="0" y="97"/>
                    <a:pt x="14" y="121"/>
                  </a:cubicBezTo>
                  <a:cubicBezTo>
                    <a:pt x="27" y="144"/>
                    <a:pt x="130" y="103"/>
                    <a:pt x="163" y="72"/>
                  </a:cubicBezTo>
                  <a:cubicBezTo>
                    <a:pt x="196" y="41"/>
                    <a:pt x="175" y="10"/>
                    <a:pt x="172" y="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7" name="Google Shape;1777;p64"/>
            <p:cNvSpPr/>
            <p:nvPr/>
          </p:nvSpPr>
          <p:spPr>
            <a:xfrm>
              <a:off x="4312" y="2417"/>
              <a:ext cx="68" cy="81"/>
            </a:xfrm>
            <a:custGeom>
              <a:avLst/>
              <a:gdLst/>
              <a:ahLst/>
              <a:cxnLst/>
              <a:rect l="l" t="t" r="r" b="b"/>
              <a:pathLst>
                <a:path w="68" h="81" extrusionOk="0">
                  <a:moveTo>
                    <a:pt x="0" y="72"/>
                  </a:moveTo>
                  <a:lnTo>
                    <a:pt x="18" y="0"/>
                  </a:lnTo>
                  <a:lnTo>
                    <a:pt x="65" y="8"/>
                  </a:lnTo>
                  <a:lnTo>
                    <a:pt x="68" y="81"/>
                  </a:lnTo>
                  <a:lnTo>
                    <a:pt x="0" y="72"/>
                  </a:lnTo>
                  <a:close/>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8" name="Google Shape;1778;p64"/>
            <p:cNvSpPr/>
            <p:nvPr/>
          </p:nvSpPr>
          <p:spPr>
            <a:xfrm>
              <a:off x="4287" y="2289"/>
              <a:ext cx="135" cy="161"/>
            </a:xfrm>
            <a:custGeom>
              <a:avLst/>
              <a:gdLst/>
              <a:ahLst/>
              <a:cxnLst/>
              <a:rect l="l" t="t" r="r" b="b"/>
              <a:pathLst>
                <a:path w="360" h="431" extrusionOk="0">
                  <a:moveTo>
                    <a:pt x="303" y="410"/>
                  </a:moveTo>
                  <a:cubicBezTo>
                    <a:pt x="245" y="431"/>
                    <a:pt x="9" y="337"/>
                    <a:pt x="5" y="168"/>
                  </a:cubicBezTo>
                  <a:cubicBezTo>
                    <a:pt x="0" y="0"/>
                    <a:pt x="237" y="14"/>
                    <a:pt x="290" y="94"/>
                  </a:cubicBezTo>
                  <a:cubicBezTo>
                    <a:pt x="344" y="174"/>
                    <a:pt x="360" y="389"/>
                    <a:pt x="303" y="410"/>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79" name="Google Shape;1779;p64"/>
            <p:cNvSpPr/>
            <p:nvPr/>
          </p:nvSpPr>
          <p:spPr>
            <a:xfrm>
              <a:off x="4255" y="2447"/>
              <a:ext cx="183" cy="257"/>
            </a:xfrm>
            <a:custGeom>
              <a:avLst/>
              <a:gdLst/>
              <a:ahLst/>
              <a:cxnLst/>
              <a:rect l="l" t="t" r="r" b="b"/>
              <a:pathLst>
                <a:path w="489" h="687" extrusionOk="0">
                  <a:moveTo>
                    <a:pt x="441" y="620"/>
                  </a:moveTo>
                  <a:cubicBezTo>
                    <a:pt x="361" y="605"/>
                    <a:pt x="124" y="687"/>
                    <a:pt x="82" y="601"/>
                  </a:cubicBezTo>
                  <a:cubicBezTo>
                    <a:pt x="0" y="431"/>
                    <a:pt x="107" y="172"/>
                    <a:pt x="179" y="0"/>
                  </a:cubicBezTo>
                  <a:cubicBezTo>
                    <a:pt x="321" y="6"/>
                    <a:pt x="321" y="6"/>
                    <a:pt x="321" y="6"/>
                  </a:cubicBezTo>
                  <a:cubicBezTo>
                    <a:pt x="334" y="5"/>
                    <a:pt x="457" y="172"/>
                    <a:pt x="458" y="286"/>
                  </a:cubicBezTo>
                  <a:cubicBezTo>
                    <a:pt x="459" y="390"/>
                    <a:pt x="489" y="457"/>
                    <a:pt x="441" y="62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0" name="Google Shape;1780;p64"/>
            <p:cNvSpPr/>
            <p:nvPr/>
          </p:nvSpPr>
          <p:spPr>
            <a:xfrm>
              <a:off x="4253" y="2581"/>
              <a:ext cx="201" cy="166"/>
            </a:xfrm>
            <a:custGeom>
              <a:avLst/>
              <a:gdLst/>
              <a:ahLst/>
              <a:cxnLst/>
              <a:rect l="l" t="t" r="r" b="b"/>
              <a:pathLst>
                <a:path w="536" h="443" extrusionOk="0">
                  <a:moveTo>
                    <a:pt x="468" y="0"/>
                  </a:moveTo>
                  <a:cubicBezTo>
                    <a:pt x="514" y="76"/>
                    <a:pt x="536" y="235"/>
                    <a:pt x="502" y="369"/>
                  </a:cubicBezTo>
                  <a:cubicBezTo>
                    <a:pt x="469" y="389"/>
                    <a:pt x="419" y="421"/>
                    <a:pt x="309" y="432"/>
                  </a:cubicBezTo>
                  <a:cubicBezTo>
                    <a:pt x="208" y="432"/>
                    <a:pt x="108" y="443"/>
                    <a:pt x="57" y="380"/>
                  </a:cubicBezTo>
                  <a:cubicBezTo>
                    <a:pt x="0" y="310"/>
                    <a:pt x="17" y="122"/>
                    <a:pt x="63" y="14"/>
                  </a:cubicBezTo>
                  <a:cubicBezTo>
                    <a:pt x="46" y="54"/>
                    <a:pt x="355" y="22"/>
                    <a:pt x="468" y="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1" name="Google Shape;1781;p64"/>
            <p:cNvSpPr/>
            <p:nvPr/>
          </p:nvSpPr>
          <p:spPr>
            <a:xfrm>
              <a:off x="4234" y="2280"/>
              <a:ext cx="175" cy="169"/>
            </a:xfrm>
            <a:custGeom>
              <a:avLst/>
              <a:gdLst/>
              <a:ahLst/>
              <a:cxnLst/>
              <a:rect l="l" t="t" r="r" b="b"/>
              <a:pathLst>
                <a:path w="470" h="452" extrusionOk="0">
                  <a:moveTo>
                    <a:pt x="470" y="189"/>
                  </a:moveTo>
                  <a:cubicBezTo>
                    <a:pt x="274" y="199"/>
                    <a:pt x="274" y="199"/>
                    <a:pt x="274" y="199"/>
                  </a:cubicBezTo>
                  <a:cubicBezTo>
                    <a:pt x="274" y="199"/>
                    <a:pt x="303" y="395"/>
                    <a:pt x="246" y="406"/>
                  </a:cubicBezTo>
                  <a:cubicBezTo>
                    <a:pt x="0" y="452"/>
                    <a:pt x="101" y="75"/>
                    <a:pt x="240" y="46"/>
                  </a:cubicBezTo>
                  <a:cubicBezTo>
                    <a:pt x="470" y="0"/>
                    <a:pt x="470" y="189"/>
                    <a:pt x="470" y="189"/>
                  </a:cubicBezTo>
                </a:path>
              </a:pathLst>
            </a:custGeom>
            <a:solidFill>
              <a:srgbClr val="E99D52"/>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2" name="Google Shape;1782;p64"/>
            <p:cNvSpPr/>
            <p:nvPr/>
          </p:nvSpPr>
          <p:spPr>
            <a:xfrm>
              <a:off x="4164" y="2563"/>
              <a:ext cx="65" cy="60"/>
            </a:xfrm>
            <a:custGeom>
              <a:avLst/>
              <a:gdLst/>
              <a:ahLst/>
              <a:cxnLst/>
              <a:rect l="l" t="t" r="r" b="b"/>
              <a:pathLst>
                <a:path w="174" h="159" extrusionOk="0">
                  <a:moveTo>
                    <a:pt x="121" y="0"/>
                  </a:moveTo>
                  <a:cubicBezTo>
                    <a:pt x="96" y="26"/>
                    <a:pt x="96" y="26"/>
                    <a:pt x="96" y="26"/>
                  </a:cubicBezTo>
                  <a:cubicBezTo>
                    <a:pt x="56" y="44"/>
                    <a:pt x="20" y="58"/>
                    <a:pt x="10" y="83"/>
                  </a:cubicBezTo>
                  <a:cubicBezTo>
                    <a:pt x="0" y="109"/>
                    <a:pt x="27" y="117"/>
                    <a:pt x="38" y="119"/>
                  </a:cubicBezTo>
                  <a:cubicBezTo>
                    <a:pt x="54" y="121"/>
                    <a:pt x="83" y="98"/>
                    <a:pt x="90" y="109"/>
                  </a:cubicBezTo>
                  <a:cubicBezTo>
                    <a:pt x="97" y="120"/>
                    <a:pt x="77" y="135"/>
                    <a:pt x="89" y="150"/>
                  </a:cubicBezTo>
                  <a:cubicBezTo>
                    <a:pt x="97" y="159"/>
                    <a:pt x="116" y="132"/>
                    <a:pt x="145" y="67"/>
                  </a:cubicBezTo>
                  <a:cubicBezTo>
                    <a:pt x="174" y="48"/>
                    <a:pt x="174" y="48"/>
                    <a:pt x="174" y="48"/>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64"/>
            <p:cNvSpPr/>
            <p:nvPr/>
          </p:nvSpPr>
          <p:spPr>
            <a:xfrm>
              <a:off x="4202" y="2434"/>
              <a:ext cx="155" cy="154"/>
            </a:xfrm>
            <a:custGeom>
              <a:avLst/>
              <a:gdLst/>
              <a:ahLst/>
              <a:cxnLst/>
              <a:rect l="l" t="t" r="r" b="b"/>
              <a:pathLst>
                <a:path w="415" h="413" extrusionOk="0">
                  <a:moveTo>
                    <a:pt x="0" y="348"/>
                  </a:moveTo>
                  <a:cubicBezTo>
                    <a:pt x="63" y="413"/>
                    <a:pt x="63" y="413"/>
                    <a:pt x="63" y="413"/>
                  </a:cubicBezTo>
                  <a:cubicBezTo>
                    <a:pt x="63" y="413"/>
                    <a:pt x="143" y="409"/>
                    <a:pt x="197" y="350"/>
                  </a:cubicBezTo>
                  <a:cubicBezTo>
                    <a:pt x="251" y="290"/>
                    <a:pt x="275" y="264"/>
                    <a:pt x="275" y="264"/>
                  </a:cubicBezTo>
                  <a:cubicBezTo>
                    <a:pt x="275" y="264"/>
                    <a:pt x="415" y="95"/>
                    <a:pt x="326" y="48"/>
                  </a:cubicBezTo>
                  <a:cubicBezTo>
                    <a:pt x="236" y="0"/>
                    <a:pt x="156" y="124"/>
                    <a:pt x="129" y="174"/>
                  </a:cubicBezTo>
                  <a:cubicBezTo>
                    <a:pt x="110" y="211"/>
                    <a:pt x="3" y="244"/>
                    <a:pt x="0" y="34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4" name="Google Shape;1784;p64"/>
            <p:cNvSpPr/>
            <p:nvPr/>
          </p:nvSpPr>
          <p:spPr>
            <a:xfrm>
              <a:off x="4495" y="2483"/>
              <a:ext cx="66" cy="48"/>
            </a:xfrm>
            <a:custGeom>
              <a:avLst/>
              <a:gdLst/>
              <a:ahLst/>
              <a:cxnLst/>
              <a:rect l="l" t="t" r="r" b="b"/>
              <a:pathLst>
                <a:path w="176" h="127" extrusionOk="0">
                  <a:moveTo>
                    <a:pt x="15" y="14"/>
                  </a:moveTo>
                  <a:cubicBezTo>
                    <a:pt x="50" y="21"/>
                    <a:pt x="50" y="21"/>
                    <a:pt x="50" y="21"/>
                  </a:cubicBezTo>
                  <a:cubicBezTo>
                    <a:pt x="93" y="11"/>
                    <a:pt x="130" y="0"/>
                    <a:pt x="153" y="15"/>
                  </a:cubicBezTo>
                  <a:cubicBezTo>
                    <a:pt x="176" y="29"/>
                    <a:pt x="160" y="52"/>
                    <a:pt x="152" y="60"/>
                  </a:cubicBezTo>
                  <a:cubicBezTo>
                    <a:pt x="141" y="71"/>
                    <a:pt x="104" y="70"/>
                    <a:pt x="104" y="83"/>
                  </a:cubicBezTo>
                  <a:cubicBezTo>
                    <a:pt x="105" y="96"/>
                    <a:pt x="131" y="96"/>
                    <a:pt x="130" y="115"/>
                  </a:cubicBezTo>
                  <a:cubicBezTo>
                    <a:pt x="129" y="127"/>
                    <a:pt x="97" y="116"/>
                    <a:pt x="35" y="82"/>
                  </a:cubicBezTo>
                  <a:cubicBezTo>
                    <a:pt x="0" y="84"/>
                    <a:pt x="0" y="84"/>
                    <a:pt x="0" y="84"/>
                  </a:cubicBezTo>
                </a:path>
              </a:pathLst>
            </a:custGeom>
            <a:solidFill>
              <a:srgbClr val="FBE6C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5" name="Google Shape;1785;p64"/>
            <p:cNvSpPr/>
            <p:nvPr/>
          </p:nvSpPr>
          <p:spPr>
            <a:xfrm>
              <a:off x="4347" y="2439"/>
              <a:ext cx="163" cy="92"/>
            </a:xfrm>
            <a:custGeom>
              <a:avLst/>
              <a:gdLst/>
              <a:ahLst/>
              <a:cxnLst/>
              <a:rect l="l" t="t" r="r" b="b"/>
              <a:pathLst>
                <a:path w="436" h="248" extrusionOk="0">
                  <a:moveTo>
                    <a:pt x="436" y="127"/>
                  </a:moveTo>
                  <a:cubicBezTo>
                    <a:pt x="426" y="208"/>
                    <a:pt x="426" y="208"/>
                    <a:pt x="426" y="208"/>
                  </a:cubicBezTo>
                  <a:cubicBezTo>
                    <a:pt x="426" y="208"/>
                    <a:pt x="363" y="248"/>
                    <a:pt x="292" y="234"/>
                  </a:cubicBezTo>
                  <a:cubicBezTo>
                    <a:pt x="221" y="219"/>
                    <a:pt x="188" y="213"/>
                    <a:pt x="188" y="213"/>
                  </a:cubicBezTo>
                  <a:cubicBezTo>
                    <a:pt x="188" y="213"/>
                    <a:pt x="0" y="165"/>
                    <a:pt x="38" y="82"/>
                  </a:cubicBezTo>
                  <a:cubicBezTo>
                    <a:pt x="77" y="0"/>
                    <a:pt x="202" y="47"/>
                    <a:pt x="249" y="69"/>
                  </a:cubicBezTo>
                  <a:cubicBezTo>
                    <a:pt x="282" y="85"/>
                    <a:pt x="377" y="52"/>
                    <a:pt x="436" y="1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6" name="Google Shape;1786;p64"/>
            <p:cNvSpPr/>
            <p:nvPr/>
          </p:nvSpPr>
          <p:spPr>
            <a:xfrm>
              <a:off x="1866" y="2530"/>
              <a:ext cx="104" cy="154"/>
            </a:xfrm>
            <a:custGeom>
              <a:avLst/>
              <a:gdLst/>
              <a:ahLst/>
              <a:cxnLst/>
              <a:rect l="l" t="t" r="r" b="b"/>
              <a:pathLst>
                <a:path w="104" h="154" extrusionOk="0">
                  <a:moveTo>
                    <a:pt x="103" y="154"/>
                  </a:moveTo>
                  <a:lnTo>
                    <a:pt x="104" y="11"/>
                  </a:lnTo>
                  <a:lnTo>
                    <a:pt x="73" y="0"/>
                  </a:lnTo>
                  <a:lnTo>
                    <a:pt x="0" y="118"/>
                  </a:lnTo>
                  <a:lnTo>
                    <a:pt x="103" y="154"/>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7" name="Google Shape;1787;p64"/>
            <p:cNvSpPr/>
            <p:nvPr/>
          </p:nvSpPr>
          <p:spPr>
            <a:xfrm>
              <a:off x="1871" y="2412"/>
              <a:ext cx="170" cy="161"/>
            </a:xfrm>
            <a:custGeom>
              <a:avLst/>
              <a:gdLst/>
              <a:ahLst/>
              <a:cxnLst/>
              <a:rect l="l" t="t" r="r" b="b"/>
              <a:pathLst>
                <a:path w="454" h="432" extrusionOk="0">
                  <a:moveTo>
                    <a:pt x="87" y="361"/>
                  </a:moveTo>
                  <a:cubicBezTo>
                    <a:pt x="191" y="432"/>
                    <a:pt x="370" y="357"/>
                    <a:pt x="412" y="198"/>
                  </a:cubicBezTo>
                  <a:cubicBezTo>
                    <a:pt x="454" y="39"/>
                    <a:pt x="236" y="0"/>
                    <a:pt x="169" y="64"/>
                  </a:cubicBezTo>
                  <a:cubicBezTo>
                    <a:pt x="102" y="129"/>
                    <a:pt x="0" y="303"/>
                    <a:pt x="87" y="361"/>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8" name="Google Shape;1788;p64"/>
            <p:cNvSpPr/>
            <p:nvPr/>
          </p:nvSpPr>
          <p:spPr>
            <a:xfrm>
              <a:off x="1880" y="2389"/>
              <a:ext cx="169" cy="152"/>
            </a:xfrm>
            <a:custGeom>
              <a:avLst/>
              <a:gdLst/>
              <a:ahLst/>
              <a:cxnLst/>
              <a:rect l="l" t="t" r="r" b="b"/>
              <a:pathLst>
                <a:path w="451" h="408" extrusionOk="0">
                  <a:moveTo>
                    <a:pt x="282" y="408"/>
                  </a:moveTo>
                  <a:cubicBezTo>
                    <a:pt x="393" y="367"/>
                    <a:pt x="451" y="191"/>
                    <a:pt x="374" y="124"/>
                  </a:cubicBezTo>
                  <a:cubicBezTo>
                    <a:pt x="253" y="18"/>
                    <a:pt x="170" y="109"/>
                    <a:pt x="170" y="109"/>
                  </a:cubicBezTo>
                  <a:cubicBezTo>
                    <a:pt x="29" y="7"/>
                    <a:pt x="29" y="7"/>
                    <a:pt x="29" y="7"/>
                  </a:cubicBezTo>
                  <a:cubicBezTo>
                    <a:pt x="20" y="0"/>
                    <a:pt x="8" y="4"/>
                    <a:pt x="4" y="13"/>
                  </a:cubicBezTo>
                  <a:cubicBezTo>
                    <a:pt x="0" y="20"/>
                    <a:pt x="2" y="29"/>
                    <a:pt x="9" y="34"/>
                  </a:cubicBezTo>
                  <a:cubicBezTo>
                    <a:pt x="129" y="121"/>
                    <a:pt x="129" y="121"/>
                    <a:pt x="129" y="121"/>
                  </a:cubicBezTo>
                  <a:cubicBezTo>
                    <a:pt x="236" y="211"/>
                    <a:pt x="236" y="211"/>
                    <a:pt x="236" y="211"/>
                  </a:cubicBezTo>
                  <a:cubicBezTo>
                    <a:pt x="236" y="211"/>
                    <a:pt x="221" y="289"/>
                    <a:pt x="228" y="292"/>
                  </a:cubicBezTo>
                  <a:cubicBezTo>
                    <a:pt x="228" y="292"/>
                    <a:pt x="269" y="263"/>
                    <a:pt x="290" y="289"/>
                  </a:cubicBezTo>
                  <a:cubicBezTo>
                    <a:pt x="314" y="318"/>
                    <a:pt x="296" y="350"/>
                    <a:pt x="271" y="371"/>
                  </a:cubicBezTo>
                  <a:lnTo>
                    <a:pt x="282" y="408"/>
                  </a:lnTo>
                  <a:close/>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89" name="Google Shape;1789;p64"/>
            <p:cNvSpPr/>
            <p:nvPr/>
          </p:nvSpPr>
          <p:spPr>
            <a:xfrm>
              <a:off x="1811" y="2561"/>
              <a:ext cx="204" cy="271"/>
            </a:xfrm>
            <a:custGeom>
              <a:avLst/>
              <a:gdLst/>
              <a:ahLst/>
              <a:cxnLst/>
              <a:rect l="l" t="t" r="r" b="b"/>
              <a:pathLst>
                <a:path w="545" h="725" extrusionOk="0">
                  <a:moveTo>
                    <a:pt x="40" y="590"/>
                  </a:moveTo>
                  <a:cubicBezTo>
                    <a:pt x="143" y="592"/>
                    <a:pt x="328" y="725"/>
                    <a:pt x="391" y="640"/>
                  </a:cubicBezTo>
                  <a:cubicBezTo>
                    <a:pt x="545" y="463"/>
                    <a:pt x="464" y="229"/>
                    <a:pt x="436" y="3"/>
                  </a:cubicBezTo>
                  <a:cubicBezTo>
                    <a:pt x="281" y="3"/>
                    <a:pt x="281" y="3"/>
                    <a:pt x="281" y="3"/>
                  </a:cubicBezTo>
                  <a:cubicBezTo>
                    <a:pt x="264" y="0"/>
                    <a:pt x="124" y="170"/>
                    <a:pt x="108" y="294"/>
                  </a:cubicBezTo>
                  <a:cubicBezTo>
                    <a:pt x="94" y="407"/>
                    <a:pt x="0" y="402"/>
                    <a:pt x="40" y="590"/>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0" name="Google Shape;1790;p64"/>
            <p:cNvSpPr/>
            <p:nvPr/>
          </p:nvSpPr>
          <p:spPr>
            <a:xfrm>
              <a:off x="1720" y="2512"/>
              <a:ext cx="160" cy="131"/>
            </a:xfrm>
            <a:custGeom>
              <a:avLst/>
              <a:gdLst/>
              <a:ahLst/>
              <a:cxnLst/>
              <a:rect l="l" t="t" r="r" b="b"/>
              <a:pathLst>
                <a:path w="427" h="352" extrusionOk="0">
                  <a:moveTo>
                    <a:pt x="354" y="352"/>
                  </a:moveTo>
                  <a:cubicBezTo>
                    <a:pt x="156" y="171"/>
                    <a:pt x="156" y="171"/>
                    <a:pt x="156" y="171"/>
                  </a:cubicBezTo>
                  <a:cubicBezTo>
                    <a:pt x="97" y="138"/>
                    <a:pt x="50" y="104"/>
                    <a:pt x="15" y="68"/>
                  </a:cubicBezTo>
                  <a:cubicBezTo>
                    <a:pt x="7" y="56"/>
                    <a:pt x="0" y="35"/>
                    <a:pt x="40" y="48"/>
                  </a:cubicBezTo>
                  <a:cubicBezTo>
                    <a:pt x="80" y="62"/>
                    <a:pt x="124" y="75"/>
                    <a:pt x="133" y="62"/>
                  </a:cubicBezTo>
                  <a:cubicBezTo>
                    <a:pt x="142" y="50"/>
                    <a:pt x="122" y="26"/>
                    <a:pt x="138" y="10"/>
                  </a:cubicBezTo>
                  <a:cubicBezTo>
                    <a:pt x="149" y="0"/>
                    <a:pt x="177" y="41"/>
                    <a:pt x="222" y="133"/>
                  </a:cubicBezTo>
                  <a:cubicBezTo>
                    <a:pt x="427" y="287"/>
                    <a:pt x="427" y="287"/>
                    <a:pt x="427" y="287"/>
                  </a:cubicBezTo>
                  <a:lnTo>
                    <a:pt x="354" y="352"/>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64"/>
            <p:cNvSpPr/>
            <p:nvPr/>
          </p:nvSpPr>
          <p:spPr>
            <a:xfrm>
              <a:off x="1779" y="2557"/>
              <a:ext cx="160" cy="132"/>
            </a:xfrm>
            <a:custGeom>
              <a:avLst/>
              <a:gdLst/>
              <a:ahLst/>
              <a:cxnLst/>
              <a:rect l="l" t="t" r="r" b="b"/>
              <a:pathLst>
                <a:path w="428" h="352" extrusionOk="0">
                  <a:moveTo>
                    <a:pt x="428" y="109"/>
                  </a:moveTo>
                  <a:cubicBezTo>
                    <a:pt x="192" y="352"/>
                    <a:pt x="139" y="305"/>
                    <a:pt x="0" y="71"/>
                  </a:cubicBezTo>
                  <a:cubicBezTo>
                    <a:pt x="29" y="36"/>
                    <a:pt x="87" y="0"/>
                    <a:pt x="87" y="0"/>
                  </a:cubicBezTo>
                  <a:cubicBezTo>
                    <a:pt x="87" y="0"/>
                    <a:pt x="118" y="58"/>
                    <a:pt x="180" y="86"/>
                  </a:cubicBezTo>
                  <a:cubicBezTo>
                    <a:pt x="242" y="113"/>
                    <a:pt x="362" y="22"/>
                    <a:pt x="362" y="22"/>
                  </a:cubicBezTo>
                  <a:lnTo>
                    <a:pt x="428" y="109"/>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64"/>
            <p:cNvSpPr/>
            <p:nvPr/>
          </p:nvSpPr>
          <p:spPr>
            <a:xfrm>
              <a:off x="1648" y="2650"/>
              <a:ext cx="341" cy="191"/>
            </a:xfrm>
            <a:custGeom>
              <a:avLst/>
              <a:gdLst/>
              <a:ahLst/>
              <a:cxnLst/>
              <a:rect l="l" t="t" r="r" b="b"/>
              <a:pathLst>
                <a:path w="910" h="509" extrusionOk="0">
                  <a:moveTo>
                    <a:pt x="96" y="345"/>
                  </a:moveTo>
                  <a:cubicBezTo>
                    <a:pt x="193" y="293"/>
                    <a:pt x="179" y="317"/>
                    <a:pt x="206" y="285"/>
                  </a:cubicBezTo>
                  <a:cubicBezTo>
                    <a:pt x="232" y="252"/>
                    <a:pt x="215" y="270"/>
                    <a:pt x="258" y="193"/>
                  </a:cubicBezTo>
                  <a:cubicBezTo>
                    <a:pt x="278" y="159"/>
                    <a:pt x="278" y="159"/>
                    <a:pt x="278" y="159"/>
                  </a:cubicBezTo>
                  <a:cubicBezTo>
                    <a:pt x="319" y="92"/>
                    <a:pt x="357" y="50"/>
                    <a:pt x="388" y="35"/>
                  </a:cubicBezTo>
                  <a:cubicBezTo>
                    <a:pt x="460" y="0"/>
                    <a:pt x="910" y="246"/>
                    <a:pt x="910" y="246"/>
                  </a:cubicBezTo>
                  <a:cubicBezTo>
                    <a:pt x="886" y="355"/>
                    <a:pt x="886" y="355"/>
                    <a:pt x="886" y="355"/>
                  </a:cubicBezTo>
                  <a:cubicBezTo>
                    <a:pt x="651" y="509"/>
                    <a:pt x="444" y="281"/>
                    <a:pt x="431" y="280"/>
                  </a:cubicBezTo>
                  <a:cubicBezTo>
                    <a:pt x="429" y="280"/>
                    <a:pt x="428" y="282"/>
                    <a:pt x="422" y="289"/>
                  </a:cubicBezTo>
                  <a:cubicBezTo>
                    <a:pt x="397" y="316"/>
                    <a:pt x="298" y="354"/>
                    <a:pt x="298" y="354"/>
                  </a:cubicBezTo>
                  <a:cubicBezTo>
                    <a:pt x="296" y="357"/>
                    <a:pt x="288" y="365"/>
                    <a:pt x="286" y="380"/>
                  </a:cubicBezTo>
                  <a:cubicBezTo>
                    <a:pt x="284" y="392"/>
                    <a:pt x="286" y="402"/>
                    <a:pt x="287" y="405"/>
                  </a:cubicBezTo>
                  <a:cubicBezTo>
                    <a:pt x="294" y="455"/>
                    <a:pt x="229" y="438"/>
                    <a:pt x="171" y="429"/>
                  </a:cubicBezTo>
                  <a:cubicBezTo>
                    <a:pt x="142" y="425"/>
                    <a:pt x="109" y="428"/>
                    <a:pt x="92" y="419"/>
                  </a:cubicBezTo>
                  <a:cubicBezTo>
                    <a:pt x="0" y="375"/>
                    <a:pt x="66" y="361"/>
                    <a:pt x="96" y="345"/>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3" name="Google Shape;1793;p64"/>
            <p:cNvSpPr/>
            <p:nvPr/>
          </p:nvSpPr>
          <p:spPr>
            <a:xfrm>
              <a:off x="1840" y="2614"/>
              <a:ext cx="91" cy="127"/>
            </a:xfrm>
            <a:custGeom>
              <a:avLst/>
              <a:gdLst/>
              <a:ahLst/>
              <a:cxnLst/>
              <a:rect l="l" t="t" r="r" b="b"/>
              <a:pathLst>
                <a:path w="243" h="339" extrusionOk="0">
                  <a:moveTo>
                    <a:pt x="243" y="0"/>
                  </a:moveTo>
                  <a:cubicBezTo>
                    <a:pt x="243" y="0"/>
                    <a:pt x="234" y="196"/>
                    <a:pt x="232" y="242"/>
                  </a:cubicBezTo>
                  <a:cubicBezTo>
                    <a:pt x="230" y="289"/>
                    <a:pt x="232" y="321"/>
                    <a:pt x="232" y="321"/>
                  </a:cubicBezTo>
                  <a:cubicBezTo>
                    <a:pt x="109" y="339"/>
                    <a:pt x="109" y="339"/>
                    <a:pt x="109" y="339"/>
                  </a:cubicBezTo>
                  <a:cubicBezTo>
                    <a:pt x="0" y="268"/>
                    <a:pt x="0" y="268"/>
                    <a:pt x="0" y="268"/>
                  </a:cubicBezTo>
                  <a:cubicBezTo>
                    <a:pt x="0" y="268"/>
                    <a:pt x="215" y="107"/>
                    <a:pt x="243"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4" name="Google Shape;1794;p64"/>
            <p:cNvSpPr/>
            <p:nvPr/>
          </p:nvSpPr>
          <p:spPr>
            <a:xfrm>
              <a:off x="1805" y="2672"/>
              <a:ext cx="202" cy="156"/>
            </a:xfrm>
            <a:custGeom>
              <a:avLst/>
              <a:gdLst/>
              <a:ahLst/>
              <a:cxnLst/>
              <a:rect l="l" t="t" r="r" b="b"/>
              <a:pathLst>
                <a:path w="539" h="419" extrusionOk="0">
                  <a:moveTo>
                    <a:pt x="121" y="0"/>
                  </a:moveTo>
                  <a:cubicBezTo>
                    <a:pt x="76" y="81"/>
                    <a:pt x="0" y="155"/>
                    <a:pt x="18" y="310"/>
                  </a:cubicBezTo>
                  <a:cubicBezTo>
                    <a:pt x="53" y="338"/>
                    <a:pt x="134" y="408"/>
                    <a:pt x="245" y="415"/>
                  </a:cubicBezTo>
                  <a:cubicBezTo>
                    <a:pt x="297" y="419"/>
                    <a:pt x="393" y="413"/>
                    <a:pt x="461" y="352"/>
                  </a:cubicBezTo>
                  <a:cubicBezTo>
                    <a:pt x="537" y="283"/>
                    <a:pt x="539" y="154"/>
                    <a:pt x="498" y="27"/>
                  </a:cubicBezTo>
                  <a:cubicBezTo>
                    <a:pt x="350" y="119"/>
                    <a:pt x="213" y="53"/>
                    <a:pt x="121" y="0"/>
                  </a:cubicBezTo>
                </a:path>
              </a:pathLst>
            </a:custGeom>
            <a:solidFill>
              <a:srgbClr val="33509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5" name="Google Shape;1795;p64"/>
            <p:cNvSpPr/>
            <p:nvPr/>
          </p:nvSpPr>
          <p:spPr>
            <a:xfrm>
              <a:off x="1592" y="2319"/>
              <a:ext cx="101" cy="63"/>
            </a:xfrm>
            <a:custGeom>
              <a:avLst/>
              <a:gdLst/>
              <a:ahLst/>
              <a:cxnLst/>
              <a:rect l="l" t="t" r="r" b="b"/>
              <a:pathLst>
                <a:path w="270" h="168" extrusionOk="0">
                  <a:moveTo>
                    <a:pt x="1" y="70"/>
                  </a:moveTo>
                  <a:cubicBezTo>
                    <a:pt x="61" y="62"/>
                    <a:pt x="61" y="62"/>
                    <a:pt x="61" y="62"/>
                  </a:cubicBezTo>
                  <a:cubicBezTo>
                    <a:pt x="128" y="30"/>
                    <a:pt x="185" y="0"/>
                    <a:pt x="227" y="8"/>
                  </a:cubicBezTo>
                  <a:cubicBezTo>
                    <a:pt x="270" y="16"/>
                    <a:pt x="251" y="54"/>
                    <a:pt x="240" y="68"/>
                  </a:cubicBezTo>
                  <a:cubicBezTo>
                    <a:pt x="226" y="87"/>
                    <a:pt x="164" y="103"/>
                    <a:pt x="170" y="119"/>
                  </a:cubicBezTo>
                  <a:cubicBezTo>
                    <a:pt x="176" y="136"/>
                    <a:pt x="217" y="125"/>
                    <a:pt x="221" y="150"/>
                  </a:cubicBezTo>
                  <a:cubicBezTo>
                    <a:pt x="224" y="167"/>
                    <a:pt x="169" y="166"/>
                    <a:pt x="57" y="149"/>
                  </a:cubicBezTo>
                  <a:cubicBezTo>
                    <a:pt x="0" y="168"/>
                    <a:pt x="0" y="168"/>
                    <a:pt x="0" y="16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6" name="Google Shape;1796;p64"/>
            <p:cNvSpPr/>
            <p:nvPr/>
          </p:nvSpPr>
          <p:spPr>
            <a:xfrm>
              <a:off x="1372" y="2286"/>
              <a:ext cx="241" cy="124"/>
            </a:xfrm>
            <a:custGeom>
              <a:avLst/>
              <a:gdLst/>
              <a:ahLst/>
              <a:cxnLst/>
              <a:rect l="l" t="t" r="r" b="b"/>
              <a:pathLst>
                <a:path w="645" h="332" extrusionOk="0">
                  <a:moveTo>
                    <a:pt x="0" y="29"/>
                  </a:moveTo>
                  <a:cubicBezTo>
                    <a:pt x="74" y="0"/>
                    <a:pt x="349" y="94"/>
                    <a:pt x="349" y="94"/>
                  </a:cubicBezTo>
                  <a:cubicBezTo>
                    <a:pt x="625" y="139"/>
                    <a:pt x="625" y="139"/>
                    <a:pt x="625" y="139"/>
                  </a:cubicBezTo>
                  <a:cubicBezTo>
                    <a:pt x="625" y="139"/>
                    <a:pt x="645" y="245"/>
                    <a:pt x="642" y="250"/>
                  </a:cubicBezTo>
                  <a:cubicBezTo>
                    <a:pt x="639" y="255"/>
                    <a:pt x="362" y="332"/>
                    <a:pt x="328" y="314"/>
                  </a:cubicBezTo>
                  <a:cubicBezTo>
                    <a:pt x="296" y="297"/>
                    <a:pt x="14" y="122"/>
                    <a:pt x="14" y="12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7" name="Google Shape;1797;p64"/>
            <p:cNvSpPr/>
            <p:nvPr/>
          </p:nvSpPr>
          <p:spPr>
            <a:xfrm>
              <a:off x="1301" y="2501"/>
              <a:ext cx="132" cy="294"/>
            </a:xfrm>
            <a:custGeom>
              <a:avLst/>
              <a:gdLst/>
              <a:ahLst/>
              <a:cxnLst/>
              <a:rect l="l" t="t" r="r" b="b"/>
              <a:pathLst>
                <a:path w="354" h="786" extrusionOk="0">
                  <a:moveTo>
                    <a:pt x="0" y="0"/>
                  </a:moveTo>
                  <a:cubicBezTo>
                    <a:pt x="104" y="198"/>
                    <a:pt x="73" y="325"/>
                    <a:pt x="77" y="345"/>
                  </a:cubicBezTo>
                  <a:cubicBezTo>
                    <a:pt x="82" y="365"/>
                    <a:pt x="84" y="507"/>
                    <a:pt x="65" y="786"/>
                  </a:cubicBezTo>
                  <a:cubicBezTo>
                    <a:pt x="155" y="728"/>
                    <a:pt x="155" y="728"/>
                    <a:pt x="155" y="728"/>
                  </a:cubicBezTo>
                  <a:cubicBezTo>
                    <a:pt x="250" y="439"/>
                    <a:pt x="266" y="303"/>
                    <a:pt x="275" y="267"/>
                  </a:cubicBezTo>
                  <a:cubicBezTo>
                    <a:pt x="285" y="230"/>
                    <a:pt x="347" y="245"/>
                    <a:pt x="354" y="9"/>
                  </a:cubicBezTo>
                  <a:lnTo>
                    <a:pt x="0" y="0"/>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8" name="Google Shape;1798;p64"/>
            <p:cNvSpPr/>
            <p:nvPr/>
          </p:nvSpPr>
          <p:spPr>
            <a:xfrm>
              <a:off x="1322" y="2774"/>
              <a:ext cx="79" cy="93"/>
            </a:xfrm>
            <a:custGeom>
              <a:avLst/>
              <a:gdLst/>
              <a:ahLst/>
              <a:cxnLst/>
              <a:rect l="l" t="t" r="r" b="b"/>
              <a:pathLst>
                <a:path w="212" h="250" extrusionOk="0">
                  <a:moveTo>
                    <a:pt x="99" y="0"/>
                  </a:moveTo>
                  <a:cubicBezTo>
                    <a:pt x="99" y="0"/>
                    <a:pt x="212" y="178"/>
                    <a:pt x="204" y="214"/>
                  </a:cubicBezTo>
                  <a:cubicBezTo>
                    <a:pt x="195" y="250"/>
                    <a:pt x="109" y="180"/>
                    <a:pt x="55" y="153"/>
                  </a:cubicBezTo>
                  <a:cubicBezTo>
                    <a:pt x="0" y="125"/>
                    <a:pt x="8" y="73"/>
                    <a:pt x="9" y="58"/>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799" name="Google Shape;1799;p64"/>
            <p:cNvSpPr/>
            <p:nvPr/>
          </p:nvSpPr>
          <p:spPr>
            <a:xfrm>
              <a:off x="1354" y="2500"/>
              <a:ext cx="147" cy="307"/>
            </a:xfrm>
            <a:custGeom>
              <a:avLst/>
              <a:gdLst/>
              <a:ahLst/>
              <a:cxnLst/>
              <a:rect l="l" t="t" r="r" b="b"/>
              <a:pathLst>
                <a:path w="394" h="821" extrusionOk="0">
                  <a:moveTo>
                    <a:pt x="0" y="71"/>
                  </a:moveTo>
                  <a:cubicBezTo>
                    <a:pt x="147" y="240"/>
                    <a:pt x="146" y="371"/>
                    <a:pt x="155" y="389"/>
                  </a:cubicBezTo>
                  <a:cubicBezTo>
                    <a:pt x="163" y="408"/>
                    <a:pt x="198" y="546"/>
                    <a:pt x="243" y="821"/>
                  </a:cubicBezTo>
                  <a:cubicBezTo>
                    <a:pt x="317" y="745"/>
                    <a:pt x="317" y="745"/>
                    <a:pt x="317" y="745"/>
                  </a:cubicBezTo>
                  <a:cubicBezTo>
                    <a:pt x="344" y="442"/>
                    <a:pt x="329" y="306"/>
                    <a:pt x="330" y="268"/>
                  </a:cubicBezTo>
                  <a:cubicBezTo>
                    <a:pt x="330" y="230"/>
                    <a:pt x="394" y="230"/>
                    <a:pt x="347" y="0"/>
                  </a:cubicBezTo>
                  <a:lnTo>
                    <a:pt x="0" y="71"/>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0" name="Google Shape;1800;p64"/>
            <p:cNvSpPr/>
            <p:nvPr/>
          </p:nvSpPr>
          <p:spPr>
            <a:xfrm>
              <a:off x="1445" y="2779"/>
              <a:ext cx="84" cy="82"/>
            </a:xfrm>
            <a:custGeom>
              <a:avLst/>
              <a:gdLst/>
              <a:ahLst/>
              <a:cxnLst/>
              <a:rect l="l" t="t" r="r" b="b"/>
              <a:pathLst>
                <a:path w="226" h="221" extrusionOk="0">
                  <a:moveTo>
                    <a:pt x="74" y="0"/>
                  </a:moveTo>
                  <a:cubicBezTo>
                    <a:pt x="74" y="0"/>
                    <a:pt x="226" y="147"/>
                    <a:pt x="225" y="184"/>
                  </a:cubicBezTo>
                  <a:cubicBezTo>
                    <a:pt x="225" y="221"/>
                    <a:pt x="126" y="173"/>
                    <a:pt x="66" y="158"/>
                  </a:cubicBezTo>
                  <a:cubicBezTo>
                    <a:pt x="7" y="144"/>
                    <a:pt x="3" y="91"/>
                    <a:pt x="0" y="76"/>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1" name="Google Shape;1801;p64"/>
            <p:cNvSpPr/>
            <p:nvPr/>
          </p:nvSpPr>
          <p:spPr>
            <a:xfrm>
              <a:off x="1341" y="2156"/>
              <a:ext cx="75" cy="151"/>
            </a:xfrm>
            <a:custGeom>
              <a:avLst/>
              <a:gdLst/>
              <a:ahLst/>
              <a:cxnLst/>
              <a:rect l="l" t="t" r="r" b="b"/>
              <a:pathLst>
                <a:path w="75" h="151" extrusionOk="0">
                  <a:moveTo>
                    <a:pt x="0" y="142"/>
                  </a:moveTo>
                  <a:lnTo>
                    <a:pt x="50" y="0"/>
                  </a:lnTo>
                  <a:lnTo>
                    <a:pt x="73" y="3"/>
                  </a:lnTo>
                  <a:lnTo>
                    <a:pt x="75" y="151"/>
                  </a:lnTo>
                  <a:lnTo>
                    <a:pt x="0" y="142"/>
                  </a:lnTo>
                  <a:close/>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2" name="Google Shape;1802;p64"/>
            <p:cNvSpPr/>
            <p:nvPr/>
          </p:nvSpPr>
          <p:spPr>
            <a:xfrm>
              <a:off x="1365" y="2047"/>
              <a:ext cx="148" cy="204"/>
            </a:xfrm>
            <a:custGeom>
              <a:avLst/>
              <a:gdLst/>
              <a:ahLst/>
              <a:cxnLst/>
              <a:rect l="l" t="t" r="r" b="b"/>
              <a:pathLst>
                <a:path w="395" h="545" extrusionOk="0">
                  <a:moveTo>
                    <a:pt x="249" y="530"/>
                  </a:moveTo>
                  <a:cubicBezTo>
                    <a:pt x="59" y="545"/>
                    <a:pt x="0" y="328"/>
                    <a:pt x="72" y="164"/>
                  </a:cubicBezTo>
                  <a:cubicBezTo>
                    <a:pt x="143" y="0"/>
                    <a:pt x="364" y="120"/>
                    <a:pt x="380" y="221"/>
                  </a:cubicBezTo>
                  <a:cubicBezTo>
                    <a:pt x="395" y="322"/>
                    <a:pt x="344" y="522"/>
                    <a:pt x="249" y="53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3" name="Google Shape;1803;p64"/>
            <p:cNvSpPr/>
            <p:nvPr/>
          </p:nvSpPr>
          <p:spPr>
            <a:xfrm>
              <a:off x="1338" y="2045"/>
              <a:ext cx="176" cy="134"/>
            </a:xfrm>
            <a:custGeom>
              <a:avLst/>
              <a:gdLst/>
              <a:ahLst/>
              <a:cxnLst/>
              <a:rect l="l" t="t" r="r" b="b"/>
              <a:pathLst>
                <a:path w="471" h="360" extrusionOk="0">
                  <a:moveTo>
                    <a:pt x="469" y="187"/>
                  </a:moveTo>
                  <a:cubicBezTo>
                    <a:pt x="467" y="168"/>
                    <a:pt x="440" y="137"/>
                    <a:pt x="413" y="114"/>
                  </a:cubicBezTo>
                  <a:cubicBezTo>
                    <a:pt x="416" y="109"/>
                    <a:pt x="418" y="103"/>
                    <a:pt x="419" y="97"/>
                  </a:cubicBezTo>
                  <a:cubicBezTo>
                    <a:pt x="426" y="65"/>
                    <a:pt x="406" y="34"/>
                    <a:pt x="374" y="27"/>
                  </a:cubicBezTo>
                  <a:cubicBezTo>
                    <a:pt x="360" y="24"/>
                    <a:pt x="346" y="26"/>
                    <a:pt x="334" y="32"/>
                  </a:cubicBezTo>
                  <a:cubicBezTo>
                    <a:pt x="326" y="22"/>
                    <a:pt x="314" y="14"/>
                    <a:pt x="300" y="11"/>
                  </a:cubicBezTo>
                  <a:cubicBezTo>
                    <a:pt x="285" y="8"/>
                    <a:pt x="269" y="11"/>
                    <a:pt x="256" y="19"/>
                  </a:cubicBezTo>
                  <a:cubicBezTo>
                    <a:pt x="249" y="12"/>
                    <a:pt x="240" y="7"/>
                    <a:pt x="229" y="5"/>
                  </a:cubicBezTo>
                  <a:cubicBezTo>
                    <a:pt x="206" y="0"/>
                    <a:pt x="183" y="9"/>
                    <a:pt x="170" y="26"/>
                  </a:cubicBezTo>
                  <a:cubicBezTo>
                    <a:pt x="168" y="26"/>
                    <a:pt x="165" y="25"/>
                    <a:pt x="163" y="24"/>
                  </a:cubicBezTo>
                  <a:cubicBezTo>
                    <a:pt x="131" y="18"/>
                    <a:pt x="100" y="38"/>
                    <a:pt x="93" y="70"/>
                  </a:cubicBezTo>
                  <a:cubicBezTo>
                    <a:pt x="93" y="70"/>
                    <a:pt x="93" y="70"/>
                    <a:pt x="93" y="70"/>
                  </a:cubicBezTo>
                  <a:cubicBezTo>
                    <a:pt x="65" y="70"/>
                    <a:pt x="41" y="89"/>
                    <a:pt x="35" y="117"/>
                  </a:cubicBezTo>
                  <a:cubicBezTo>
                    <a:pt x="32" y="128"/>
                    <a:pt x="33" y="140"/>
                    <a:pt x="37" y="150"/>
                  </a:cubicBezTo>
                  <a:cubicBezTo>
                    <a:pt x="21" y="158"/>
                    <a:pt x="9" y="172"/>
                    <a:pt x="5" y="191"/>
                  </a:cubicBezTo>
                  <a:cubicBezTo>
                    <a:pt x="0" y="216"/>
                    <a:pt x="11" y="241"/>
                    <a:pt x="32" y="254"/>
                  </a:cubicBezTo>
                  <a:cubicBezTo>
                    <a:pt x="28" y="260"/>
                    <a:pt x="24" y="267"/>
                    <a:pt x="23" y="275"/>
                  </a:cubicBezTo>
                  <a:cubicBezTo>
                    <a:pt x="16" y="307"/>
                    <a:pt x="36" y="338"/>
                    <a:pt x="68" y="345"/>
                  </a:cubicBezTo>
                  <a:cubicBezTo>
                    <a:pt x="84" y="349"/>
                    <a:pt x="101" y="345"/>
                    <a:pt x="114" y="337"/>
                  </a:cubicBezTo>
                  <a:cubicBezTo>
                    <a:pt x="131" y="352"/>
                    <a:pt x="150" y="360"/>
                    <a:pt x="166" y="355"/>
                  </a:cubicBezTo>
                  <a:cubicBezTo>
                    <a:pt x="194" y="347"/>
                    <a:pt x="188" y="322"/>
                    <a:pt x="184" y="305"/>
                  </a:cubicBezTo>
                  <a:cubicBezTo>
                    <a:pt x="177" y="272"/>
                    <a:pt x="183" y="236"/>
                    <a:pt x="221" y="228"/>
                  </a:cubicBezTo>
                  <a:cubicBezTo>
                    <a:pt x="253" y="222"/>
                    <a:pt x="267" y="270"/>
                    <a:pt x="268" y="270"/>
                  </a:cubicBezTo>
                  <a:cubicBezTo>
                    <a:pt x="275" y="272"/>
                    <a:pt x="351" y="259"/>
                    <a:pt x="413" y="222"/>
                  </a:cubicBezTo>
                  <a:cubicBezTo>
                    <a:pt x="454" y="240"/>
                    <a:pt x="471" y="214"/>
                    <a:pt x="469" y="187"/>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4" name="Google Shape;1804;p64"/>
            <p:cNvSpPr/>
            <p:nvPr/>
          </p:nvSpPr>
          <p:spPr>
            <a:xfrm>
              <a:off x="1269" y="2245"/>
              <a:ext cx="247" cy="348"/>
            </a:xfrm>
            <a:custGeom>
              <a:avLst/>
              <a:gdLst/>
              <a:ahLst/>
              <a:cxnLst/>
              <a:rect l="l" t="t" r="r" b="b"/>
              <a:pathLst>
                <a:path w="660" h="930" extrusionOk="0">
                  <a:moveTo>
                    <a:pt x="595" y="838"/>
                  </a:moveTo>
                  <a:cubicBezTo>
                    <a:pt x="487" y="818"/>
                    <a:pt x="167" y="930"/>
                    <a:pt x="110" y="813"/>
                  </a:cubicBezTo>
                  <a:cubicBezTo>
                    <a:pt x="0" y="584"/>
                    <a:pt x="198" y="262"/>
                    <a:pt x="215" y="2"/>
                  </a:cubicBezTo>
                  <a:cubicBezTo>
                    <a:pt x="381" y="0"/>
                    <a:pt x="381" y="0"/>
                    <a:pt x="381" y="0"/>
                  </a:cubicBezTo>
                  <a:cubicBezTo>
                    <a:pt x="399" y="0"/>
                    <a:pt x="525" y="235"/>
                    <a:pt x="527" y="389"/>
                  </a:cubicBezTo>
                  <a:cubicBezTo>
                    <a:pt x="529" y="530"/>
                    <a:pt x="660" y="618"/>
                    <a:pt x="595" y="838"/>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5" name="Google Shape;1805;p64"/>
            <p:cNvSpPr/>
            <p:nvPr/>
          </p:nvSpPr>
          <p:spPr>
            <a:xfrm>
              <a:off x="1272" y="2440"/>
              <a:ext cx="247" cy="250"/>
            </a:xfrm>
            <a:custGeom>
              <a:avLst/>
              <a:gdLst/>
              <a:ahLst/>
              <a:cxnLst/>
              <a:rect l="l" t="t" r="r" b="b"/>
              <a:pathLst>
                <a:path w="660" h="670" extrusionOk="0">
                  <a:moveTo>
                    <a:pt x="567" y="27"/>
                  </a:moveTo>
                  <a:cubicBezTo>
                    <a:pt x="633" y="151"/>
                    <a:pt x="660" y="343"/>
                    <a:pt x="619" y="555"/>
                  </a:cubicBezTo>
                  <a:cubicBezTo>
                    <a:pt x="576" y="584"/>
                    <a:pt x="488" y="670"/>
                    <a:pt x="358" y="651"/>
                  </a:cubicBezTo>
                  <a:cubicBezTo>
                    <a:pt x="297" y="642"/>
                    <a:pt x="152" y="607"/>
                    <a:pt x="81" y="505"/>
                  </a:cubicBezTo>
                  <a:cubicBezTo>
                    <a:pt x="0" y="390"/>
                    <a:pt x="28" y="170"/>
                    <a:pt x="84" y="0"/>
                  </a:cubicBezTo>
                  <a:cubicBezTo>
                    <a:pt x="64" y="62"/>
                    <a:pt x="415" y="57"/>
                    <a:pt x="567" y="27"/>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6" name="Google Shape;1806;p64"/>
            <p:cNvSpPr/>
            <p:nvPr/>
          </p:nvSpPr>
          <p:spPr>
            <a:xfrm>
              <a:off x="1221" y="2497"/>
              <a:ext cx="81" cy="102"/>
            </a:xfrm>
            <a:custGeom>
              <a:avLst/>
              <a:gdLst/>
              <a:ahLst/>
              <a:cxnLst/>
              <a:rect l="l" t="t" r="r" b="b"/>
              <a:pathLst>
                <a:path w="217" h="272" extrusionOk="0">
                  <a:moveTo>
                    <a:pt x="107" y="15"/>
                  </a:moveTo>
                  <a:cubicBezTo>
                    <a:pt x="97" y="55"/>
                    <a:pt x="97" y="55"/>
                    <a:pt x="97" y="55"/>
                  </a:cubicBezTo>
                  <a:cubicBezTo>
                    <a:pt x="53" y="117"/>
                    <a:pt x="22" y="176"/>
                    <a:pt x="3" y="230"/>
                  </a:cubicBezTo>
                  <a:cubicBezTo>
                    <a:pt x="0" y="246"/>
                    <a:pt x="3" y="272"/>
                    <a:pt x="38" y="238"/>
                  </a:cubicBezTo>
                  <a:cubicBezTo>
                    <a:pt x="73" y="204"/>
                    <a:pt x="111" y="154"/>
                    <a:pt x="127" y="163"/>
                  </a:cubicBezTo>
                  <a:cubicBezTo>
                    <a:pt x="143" y="171"/>
                    <a:pt x="133" y="221"/>
                    <a:pt x="158" y="229"/>
                  </a:cubicBezTo>
                  <a:cubicBezTo>
                    <a:pt x="174" y="235"/>
                    <a:pt x="183" y="179"/>
                    <a:pt x="184" y="61"/>
                  </a:cubicBezTo>
                  <a:cubicBezTo>
                    <a:pt x="217" y="0"/>
                    <a:pt x="217" y="0"/>
                    <a:pt x="217" y="0"/>
                  </a:cubicBezTo>
                </a:path>
              </a:pathLst>
            </a:custGeom>
            <a:solidFill>
              <a:srgbClr val="B18B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7" name="Google Shape;1807;p64"/>
            <p:cNvSpPr/>
            <p:nvPr/>
          </p:nvSpPr>
          <p:spPr>
            <a:xfrm>
              <a:off x="1253" y="2242"/>
              <a:ext cx="182" cy="279"/>
            </a:xfrm>
            <a:custGeom>
              <a:avLst/>
              <a:gdLst/>
              <a:ahLst/>
              <a:cxnLst/>
              <a:rect l="l" t="t" r="r" b="b"/>
              <a:pathLst>
                <a:path w="486" h="744" extrusionOk="0">
                  <a:moveTo>
                    <a:pt x="121" y="302"/>
                  </a:moveTo>
                  <a:cubicBezTo>
                    <a:pt x="103" y="336"/>
                    <a:pt x="0" y="708"/>
                    <a:pt x="4" y="713"/>
                  </a:cubicBezTo>
                  <a:cubicBezTo>
                    <a:pt x="7" y="718"/>
                    <a:pt x="111" y="744"/>
                    <a:pt x="111" y="744"/>
                  </a:cubicBezTo>
                  <a:cubicBezTo>
                    <a:pt x="287" y="498"/>
                    <a:pt x="287" y="498"/>
                    <a:pt x="287" y="498"/>
                  </a:cubicBezTo>
                  <a:cubicBezTo>
                    <a:pt x="287" y="498"/>
                    <a:pt x="486" y="217"/>
                    <a:pt x="431" y="160"/>
                  </a:cubicBezTo>
                  <a:cubicBezTo>
                    <a:pt x="424" y="151"/>
                    <a:pt x="281" y="0"/>
                    <a:pt x="121" y="302"/>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8" name="Google Shape;1808;p64"/>
            <p:cNvSpPr/>
            <p:nvPr/>
          </p:nvSpPr>
          <p:spPr>
            <a:xfrm>
              <a:off x="546" y="1916"/>
              <a:ext cx="149" cy="292"/>
            </a:xfrm>
            <a:custGeom>
              <a:avLst/>
              <a:gdLst/>
              <a:ahLst/>
              <a:cxnLst/>
              <a:rect l="l" t="t" r="r" b="b"/>
              <a:pathLst>
                <a:path w="149" h="292" extrusionOk="0">
                  <a:moveTo>
                    <a:pt x="13" y="292"/>
                  </a:moveTo>
                  <a:lnTo>
                    <a:pt x="0" y="11"/>
                  </a:lnTo>
                  <a:lnTo>
                    <a:pt x="40" y="0"/>
                  </a:lnTo>
                  <a:lnTo>
                    <a:pt x="149" y="255"/>
                  </a:lnTo>
                  <a:lnTo>
                    <a:pt x="13" y="292"/>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09" name="Google Shape;1809;p64"/>
            <p:cNvSpPr/>
            <p:nvPr/>
          </p:nvSpPr>
          <p:spPr>
            <a:xfrm>
              <a:off x="454" y="1737"/>
              <a:ext cx="311" cy="304"/>
            </a:xfrm>
            <a:custGeom>
              <a:avLst/>
              <a:gdLst/>
              <a:ahLst/>
              <a:cxnLst/>
              <a:rect l="l" t="t" r="r" b="b"/>
              <a:pathLst>
                <a:path w="831" h="814" extrusionOk="0">
                  <a:moveTo>
                    <a:pt x="726" y="755"/>
                  </a:moveTo>
                  <a:cubicBezTo>
                    <a:pt x="621" y="814"/>
                    <a:pt x="128" y="707"/>
                    <a:pt x="64" y="378"/>
                  </a:cubicBezTo>
                  <a:cubicBezTo>
                    <a:pt x="0" y="49"/>
                    <a:pt x="469" y="0"/>
                    <a:pt x="600" y="140"/>
                  </a:cubicBezTo>
                  <a:cubicBezTo>
                    <a:pt x="731" y="279"/>
                    <a:pt x="831" y="695"/>
                    <a:pt x="726" y="755"/>
                  </a:cubicBezTo>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0" name="Google Shape;1810;p64"/>
            <p:cNvSpPr/>
            <p:nvPr/>
          </p:nvSpPr>
          <p:spPr>
            <a:xfrm>
              <a:off x="373" y="1710"/>
              <a:ext cx="221" cy="291"/>
            </a:xfrm>
            <a:custGeom>
              <a:avLst/>
              <a:gdLst/>
              <a:ahLst/>
              <a:cxnLst/>
              <a:rect l="l" t="t" r="r" b="b"/>
              <a:pathLst>
                <a:path w="591" h="776" extrusionOk="0">
                  <a:moveTo>
                    <a:pt x="560" y="459"/>
                  </a:moveTo>
                  <a:cubicBezTo>
                    <a:pt x="545" y="455"/>
                    <a:pt x="534" y="462"/>
                    <a:pt x="518" y="466"/>
                  </a:cubicBezTo>
                  <a:cubicBezTo>
                    <a:pt x="467" y="480"/>
                    <a:pt x="436" y="532"/>
                    <a:pt x="450" y="582"/>
                  </a:cubicBezTo>
                  <a:cubicBezTo>
                    <a:pt x="455" y="602"/>
                    <a:pt x="467" y="619"/>
                    <a:pt x="483" y="631"/>
                  </a:cubicBezTo>
                  <a:cubicBezTo>
                    <a:pt x="470" y="673"/>
                    <a:pt x="466" y="715"/>
                    <a:pt x="471" y="756"/>
                  </a:cubicBezTo>
                  <a:cubicBezTo>
                    <a:pt x="395" y="776"/>
                    <a:pt x="0" y="554"/>
                    <a:pt x="220" y="217"/>
                  </a:cubicBezTo>
                  <a:cubicBezTo>
                    <a:pt x="361" y="0"/>
                    <a:pt x="484" y="68"/>
                    <a:pt x="534" y="187"/>
                  </a:cubicBezTo>
                  <a:cubicBezTo>
                    <a:pt x="551" y="228"/>
                    <a:pt x="591" y="413"/>
                    <a:pt x="560" y="45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1" name="Google Shape;1811;p64"/>
            <p:cNvSpPr/>
            <p:nvPr/>
          </p:nvSpPr>
          <p:spPr>
            <a:xfrm>
              <a:off x="576" y="2679"/>
              <a:ext cx="363" cy="184"/>
            </a:xfrm>
            <a:custGeom>
              <a:avLst/>
              <a:gdLst/>
              <a:ahLst/>
              <a:cxnLst/>
              <a:rect l="l" t="t" r="r" b="b"/>
              <a:pathLst>
                <a:path w="363" h="184" extrusionOk="0">
                  <a:moveTo>
                    <a:pt x="363" y="184"/>
                  </a:moveTo>
                  <a:lnTo>
                    <a:pt x="323" y="0"/>
                  </a:lnTo>
                  <a:lnTo>
                    <a:pt x="0" y="0"/>
                  </a:lnTo>
                  <a:lnTo>
                    <a:pt x="33" y="184"/>
                  </a:lnTo>
                  <a:lnTo>
                    <a:pt x="363" y="184"/>
                  </a:lnTo>
                  <a:close/>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64"/>
            <p:cNvSpPr/>
            <p:nvPr/>
          </p:nvSpPr>
          <p:spPr>
            <a:xfrm>
              <a:off x="494" y="2679"/>
              <a:ext cx="375" cy="184"/>
            </a:xfrm>
            <a:custGeom>
              <a:avLst/>
              <a:gdLst/>
              <a:ahLst/>
              <a:cxnLst/>
              <a:rect l="l" t="t" r="r" b="b"/>
              <a:pathLst>
                <a:path w="1002" h="493" extrusionOk="0">
                  <a:moveTo>
                    <a:pt x="954" y="493"/>
                  </a:moveTo>
                  <a:cubicBezTo>
                    <a:pt x="970" y="341"/>
                    <a:pt x="987" y="177"/>
                    <a:pt x="1002" y="0"/>
                  </a:cubicBezTo>
                  <a:cubicBezTo>
                    <a:pt x="29" y="0"/>
                    <a:pt x="29" y="0"/>
                    <a:pt x="29" y="0"/>
                  </a:cubicBezTo>
                  <a:cubicBezTo>
                    <a:pt x="18" y="183"/>
                    <a:pt x="9" y="347"/>
                    <a:pt x="0" y="49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64"/>
            <p:cNvSpPr/>
            <p:nvPr/>
          </p:nvSpPr>
          <p:spPr>
            <a:xfrm>
              <a:off x="308" y="2082"/>
              <a:ext cx="289" cy="223"/>
            </a:xfrm>
            <a:custGeom>
              <a:avLst/>
              <a:gdLst/>
              <a:ahLst/>
              <a:cxnLst/>
              <a:rect l="l" t="t" r="r" b="b"/>
              <a:pathLst>
                <a:path w="774" h="595" extrusionOk="0">
                  <a:moveTo>
                    <a:pt x="663" y="352"/>
                  </a:moveTo>
                  <a:cubicBezTo>
                    <a:pt x="439" y="559"/>
                    <a:pt x="273" y="595"/>
                    <a:pt x="164" y="461"/>
                  </a:cubicBezTo>
                  <a:cubicBezTo>
                    <a:pt x="0" y="259"/>
                    <a:pt x="23" y="127"/>
                    <a:pt x="149" y="63"/>
                  </a:cubicBezTo>
                  <a:cubicBezTo>
                    <a:pt x="274" y="0"/>
                    <a:pt x="407" y="62"/>
                    <a:pt x="618" y="25"/>
                  </a:cubicBezTo>
                  <a:cubicBezTo>
                    <a:pt x="759" y="0"/>
                    <a:pt x="774" y="109"/>
                    <a:pt x="663" y="352"/>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64"/>
            <p:cNvSpPr/>
            <p:nvPr/>
          </p:nvSpPr>
          <p:spPr>
            <a:xfrm>
              <a:off x="610" y="2093"/>
              <a:ext cx="452" cy="432"/>
            </a:xfrm>
            <a:custGeom>
              <a:avLst/>
              <a:gdLst/>
              <a:ahLst/>
              <a:cxnLst/>
              <a:rect l="l" t="t" r="r" b="b"/>
              <a:pathLst>
                <a:path w="1209" h="1156" extrusionOk="0">
                  <a:moveTo>
                    <a:pt x="0" y="46"/>
                  </a:moveTo>
                  <a:cubicBezTo>
                    <a:pt x="129" y="0"/>
                    <a:pt x="129" y="0"/>
                    <a:pt x="129" y="0"/>
                  </a:cubicBezTo>
                  <a:cubicBezTo>
                    <a:pt x="697" y="339"/>
                    <a:pt x="527" y="540"/>
                    <a:pt x="1209" y="867"/>
                  </a:cubicBezTo>
                  <a:cubicBezTo>
                    <a:pt x="1100" y="1101"/>
                    <a:pt x="1100" y="1101"/>
                    <a:pt x="1100" y="1101"/>
                  </a:cubicBezTo>
                  <a:cubicBezTo>
                    <a:pt x="27" y="1156"/>
                    <a:pt x="103" y="758"/>
                    <a:pt x="0" y="4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64"/>
            <p:cNvSpPr/>
            <p:nvPr/>
          </p:nvSpPr>
          <p:spPr>
            <a:xfrm>
              <a:off x="474" y="2087"/>
              <a:ext cx="489" cy="687"/>
            </a:xfrm>
            <a:custGeom>
              <a:avLst/>
              <a:gdLst/>
              <a:ahLst/>
              <a:cxnLst/>
              <a:rect l="l" t="t" r="r" b="b"/>
              <a:pathLst>
                <a:path w="1308" h="1837" extrusionOk="0">
                  <a:moveTo>
                    <a:pt x="77" y="1837"/>
                  </a:moveTo>
                  <a:cubicBezTo>
                    <a:pt x="611" y="1743"/>
                    <a:pt x="1003" y="1674"/>
                    <a:pt x="1255" y="1630"/>
                  </a:cubicBezTo>
                  <a:cubicBezTo>
                    <a:pt x="1308" y="1620"/>
                    <a:pt x="1285" y="1545"/>
                    <a:pt x="1270" y="1507"/>
                  </a:cubicBezTo>
                  <a:cubicBezTo>
                    <a:pt x="1100" y="1070"/>
                    <a:pt x="664" y="644"/>
                    <a:pt x="551" y="0"/>
                  </a:cubicBezTo>
                  <a:cubicBezTo>
                    <a:pt x="202" y="7"/>
                    <a:pt x="202" y="7"/>
                    <a:pt x="202" y="7"/>
                  </a:cubicBezTo>
                  <a:cubicBezTo>
                    <a:pt x="0" y="508"/>
                    <a:pt x="1" y="1081"/>
                    <a:pt x="77" y="1837"/>
                  </a:cubicBezTo>
                </a:path>
              </a:pathLst>
            </a:custGeom>
            <a:solidFill>
              <a:srgbClr val="DDE3E9"/>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64"/>
            <p:cNvSpPr/>
            <p:nvPr/>
          </p:nvSpPr>
          <p:spPr>
            <a:xfrm>
              <a:off x="394" y="2085"/>
              <a:ext cx="467" cy="773"/>
            </a:xfrm>
            <a:custGeom>
              <a:avLst/>
              <a:gdLst/>
              <a:ahLst/>
              <a:cxnLst/>
              <a:rect l="l" t="t" r="r" b="b"/>
              <a:pathLst>
                <a:path w="1247" h="2068" extrusionOk="0">
                  <a:moveTo>
                    <a:pt x="83" y="1958"/>
                  </a:moveTo>
                  <a:cubicBezTo>
                    <a:pt x="1172" y="2068"/>
                    <a:pt x="1172" y="2068"/>
                    <a:pt x="1172" y="2068"/>
                  </a:cubicBezTo>
                  <a:cubicBezTo>
                    <a:pt x="1247" y="1699"/>
                    <a:pt x="1016" y="980"/>
                    <a:pt x="528" y="0"/>
                  </a:cubicBezTo>
                  <a:cubicBezTo>
                    <a:pt x="383" y="18"/>
                    <a:pt x="383" y="18"/>
                    <a:pt x="383" y="18"/>
                  </a:cubicBezTo>
                  <a:cubicBezTo>
                    <a:pt x="211" y="515"/>
                    <a:pt x="0" y="1201"/>
                    <a:pt x="83" y="1958"/>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64"/>
            <p:cNvSpPr/>
            <p:nvPr/>
          </p:nvSpPr>
          <p:spPr>
            <a:xfrm>
              <a:off x="433" y="1640"/>
              <a:ext cx="260" cy="257"/>
            </a:xfrm>
            <a:custGeom>
              <a:avLst/>
              <a:gdLst/>
              <a:ahLst/>
              <a:cxnLst/>
              <a:rect l="l" t="t" r="r" b="b"/>
              <a:pathLst>
                <a:path w="695" h="689" extrusionOk="0">
                  <a:moveTo>
                    <a:pt x="0" y="547"/>
                  </a:moveTo>
                  <a:cubicBezTo>
                    <a:pt x="0" y="547"/>
                    <a:pt x="60" y="0"/>
                    <a:pt x="613" y="307"/>
                  </a:cubicBezTo>
                  <a:cubicBezTo>
                    <a:pt x="695" y="352"/>
                    <a:pt x="502" y="559"/>
                    <a:pt x="502" y="559"/>
                  </a:cubicBezTo>
                  <a:cubicBezTo>
                    <a:pt x="502" y="559"/>
                    <a:pt x="555" y="514"/>
                    <a:pt x="465" y="417"/>
                  </a:cubicBezTo>
                  <a:cubicBezTo>
                    <a:pt x="449" y="401"/>
                    <a:pt x="438" y="689"/>
                    <a:pt x="376" y="689"/>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64"/>
            <p:cNvSpPr/>
            <p:nvPr/>
          </p:nvSpPr>
          <p:spPr>
            <a:xfrm>
              <a:off x="630" y="2289"/>
              <a:ext cx="389" cy="450"/>
            </a:xfrm>
            <a:custGeom>
              <a:avLst/>
              <a:gdLst/>
              <a:ahLst/>
              <a:cxnLst/>
              <a:rect l="l" t="t" r="r" b="b"/>
              <a:pathLst>
                <a:path w="1040" h="1202" extrusionOk="0">
                  <a:moveTo>
                    <a:pt x="238" y="1143"/>
                  </a:moveTo>
                  <a:cubicBezTo>
                    <a:pt x="286" y="1075"/>
                    <a:pt x="418" y="955"/>
                    <a:pt x="349" y="929"/>
                  </a:cubicBezTo>
                  <a:cubicBezTo>
                    <a:pt x="345" y="928"/>
                    <a:pt x="335" y="926"/>
                    <a:pt x="326" y="917"/>
                  </a:cubicBezTo>
                  <a:cubicBezTo>
                    <a:pt x="314" y="906"/>
                    <a:pt x="313" y="893"/>
                    <a:pt x="313" y="890"/>
                  </a:cubicBezTo>
                  <a:cubicBezTo>
                    <a:pt x="283" y="546"/>
                    <a:pt x="283" y="546"/>
                    <a:pt x="283" y="546"/>
                  </a:cubicBezTo>
                  <a:cubicBezTo>
                    <a:pt x="281" y="537"/>
                    <a:pt x="281" y="532"/>
                    <a:pt x="283" y="530"/>
                  </a:cubicBezTo>
                  <a:cubicBezTo>
                    <a:pt x="294" y="517"/>
                    <a:pt x="477" y="776"/>
                    <a:pt x="1040" y="176"/>
                  </a:cubicBezTo>
                  <a:cubicBezTo>
                    <a:pt x="671" y="0"/>
                    <a:pt x="671" y="0"/>
                    <a:pt x="671" y="0"/>
                  </a:cubicBezTo>
                  <a:cubicBezTo>
                    <a:pt x="671" y="0"/>
                    <a:pt x="45" y="346"/>
                    <a:pt x="13" y="440"/>
                  </a:cubicBezTo>
                  <a:cubicBezTo>
                    <a:pt x="0" y="480"/>
                    <a:pt x="4" y="542"/>
                    <a:pt x="29" y="620"/>
                  </a:cubicBezTo>
                  <a:cubicBezTo>
                    <a:pt x="42" y="660"/>
                    <a:pt x="42" y="660"/>
                    <a:pt x="42" y="660"/>
                  </a:cubicBezTo>
                  <a:cubicBezTo>
                    <a:pt x="74" y="745"/>
                    <a:pt x="63" y="710"/>
                    <a:pt x="96" y="791"/>
                  </a:cubicBezTo>
                  <a:cubicBezTo>
                    <a:pt x="170" y="928"/>
                    <a:pt x="170" y="928"/>
                    <a:pt x="170" y="928"/>
                  </a:cubicBezTo>
                  <a:cubicBezTo>
                    <a:pt x="189" y="1050"/>
                    <a:pt x="123" y="1140"/>
                    <a:pt x="143" y="1171"/>
                  </a:cubicBezTo>
                  <a:cubicBezTo>
                    <a:pt x="163" y="1202"/>
                    <a:pt x="214" y="1177"/>
                    <a:pt x="238" y="114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64"/>
            <p:cNvSpPr/>
            <p:nvPr/>
          </p:nvSpPr>
          <p:spPr>
            <a:xfrm>
              <a:off x="827" y="2222"/>
              <a:ext cx="162" cy="408"/>
            </a:xfrm>
            <a:custGeom>
              <a:avLst/>
              <a:gdLst/>
              <a:ahLst/>
              <a:cxnLst/>
              <a:rect l="l" t="t" r="r" b="b"/>
              <a:pathLst>
                <a:path w="431" h="1091" extrusionOk="0">
                  <a:moveTo>
                    <a:pt x="415" y="174"/>
                  </a:moveTo>
                  <a:cubicBezTo>
                    <a:pt x="431" y="467"/>
                    <a:pt x="407" y="578"/>
                    <a:pt x="401" y="602"/>
                  </a:cubicBezTo>
                  <a:cubicBezTo>
                    <a:pt x="394" y="625"/>
                    <a:pt x="322" y="763"/>
                    <a:pt x="350" y="1091"/>
                  </a:cubicBezTo>
                  <a:cubicBezTo>
                    <a:pt x="217" y="1024"/>
                    <a:pt x="217" y="1024"/>
                    <a:pt x="217" y="1024"/>
                  </a:cubicBezTo>
                  <a:cubicBezTo>
                    <a:pt x="75" y="684"/>
                    <a:pt x="51" y="523"/>
                    <a:pt x="37" y="480"/>
                  </a:cubicBezTo>
                  <a:cubicBezTo>
                    <a:pt x="23" y="437"/>
                    <a:pt x="11" y="277"/>
                    <a:pt x="0" y="0"/>
                  </a:cubicBezTo>
                  <a:lnTo>
                    <a:pt x="415" y="174"/>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64"/>
            <p:cNvSpPr/>
            <p:nvPr/>
          </p:nvSpPr>
          <p:spPr>
            <a:xfrm>
              <a:off x="845" y="2605"/>
              <a:ext cx="118" cy="109"/>
            </a:xfrm>
            <a:custGeom>
              <a:avLst/>
              <a:gdLst/>
              <a:ahLst/>
              <a:cxnLst/>
              <a:rect l="l" t="t" r="r" b="b"/>
              <a:pathLst>
                <a:path w="315" h="293" extrusionOk="0">
                  <a:moveTo>
                    <a:pt x="169" y="0"/>
                  </a:moveTo>
                  <a:cubicBezTo>
                    <a:pt x="169" y="0"/>
                    <a:pt x="0" y="209"/>
                    <a:pt x="13" y="251"/>
                  </a:cubicBezTo>
                  <a:cubicBezTo>
                    <a:pt x="26" y="293"/>
                    <a:pt x="153" y="211"/>
                    <a:pt x="234" y="179"/>
                  </a:cubicBezTo>
                  <a:cubicBezTo>
                    <a:pt x="315" y="147"/>
                    <a:pt x="303" y="85"/>
                    <a:pt x="302" y="67"/>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64"/>
            <p:cNvSpPr/>
            <p:nvPr/>
          </p:nvSpPr>
          <p:spPr>
            <a:xfrm>
              <a:off x="817" y="2005"/>
              <a:ext cx="114" cy="210"/>
            </a:xfrm>
            <a:custGeom>
              <a:avLst/>
              <a:gdLst/>
              <a:ahLst/>
              <a:cxnLst/>
              <a:rect l="l" t="t" r="r" b="b"/>
              <a:pathLst>
                <a:path w="114" h="210" extrusionOk="0">
                  <a:moveTo>
                    <a:pt x="96" y="210"/>
                  </a:moveTo>
                  <a:lnTo>
                    <a:pt x="114" y="9"/>
                  </a:lnTo>
                  <a:lnTo>
                    <a:pt x="85" y="0"/>
                  </a:lnTo>
                  <a:lnTo>
                    <a:pt x="0" y="180"/>
                  </a:lnTo>
                  <a:lnTo>
                    <a:pt x="96" y="210"/>
                  </a:lnTo>
                  <a:close/>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64"/>
            <p:cNvSpPr/>
            <p:nvPr/>
          </p:nvSpPr>
          <p:spPr>
            <a:xfrm>
              <a:off x="754" y="1875"/>
              <a:ext cx="247" cy="213"/>
            </a:xfrm>
            <a:custGeom>
              <a:avLst/>
              <a:gdLst/>
              <a:ahLst/>
              <a:cxnLst/>
              <a:rect l="l" t="t" r="r" b="b"/>
              <a:pathLst>
                <a:path w="662" h="570" extrusionOk="0">
                  <a:moveTo>
                    <a:pt x="176" y="533"/>
                  </a:moveTo>
                  <a:cubicBezTo>
                    <a:pt x="255" y="570"/>
                    <a:pt x="552" y="518"/>
                    <a:pt x="607" y="283"/>
                  </a:cubicBezTo>
                  <a:cubicBezTo>
                    <a:pt x="662" y="49"/>
                    <a:pt x="327" y="0"/>
                    <a:pt x="229" y="97"/>
                  </a:cubicBezTo>
                  <a:cubicBezTo>
                    <a:pt x="131" y="194"/>
                    <a:pt x="0" y="450"/>
                    <a:pt x="176" y="533"/>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64"/>
            <p:cNvSpPr/>
            <p:nvPr/>
          </p:nvSpPr>
          <p:spPr>
            <a:xfrm>
              <a:off x="835" y="1876"/>
              <a:ext cx="193" cy="192"/>
            </a:xfrm>
            <a:custGeom>
              <a:avLst/>
              <a:gdLst/>
              <a:ahLst/>
              <a:cxnLst/>
              <a:rect l="l" t="t" r="r" b="b"/>
              <a:pathLst>
                <a:path w="516" h="514" extrusionOk="0">
                  <a:moveTo>
                    <a:pt x="389" y="59"/>
                  </a:moveTo>
                  <a:cubicBezTo>
                    <a:pt x="515" y="125"/>
                    <a:pt x="516" y="306"/>
                    <a:pt x="441" y="416"/>
                  </a:cubicBezTo>
                  <a:cubicBezTo>
                    <a:pt x="401" y="475"/>
                    <a:pt x="255" y="514"/>
                    <a:pt x="218" y="465"/>
                  </a:cubicBezTo>
                  <a:cubicBezTo>
                    <a:pt x="195" y="434"/>
                    <a:pt x="222" y="411"/>
                    <a:pt x="239" y="396"/>
                  </a:cubicBezTo>
                  <a:cubicBezTo>
                    <a:pt x="273" y="366"/>
                    <a:pt x="295" y="322"/>
                    <a:pt x="261" y="284"/>
                  </a:cubicBezTo>
                  <a:cubicBezTo>
                    <a:pt x="232" y="251"/>
                    <a:pt x="178" y="291"/>
                    <a:pt x="177" y="291"/>
                  </a:cubicBezTo>
                  <a:cubicBezTo>
                    <a:pt x="167" y="287"/>
                    <a:pt x="96" y="212"/>
                    <a:pt x="59" y="123"/>
                  </a:cubicBezTo>
                  <a:cubicBezTo>
                    <a:pt x="0" y="108"/>
                    <a:pt x="3" y="67"/>
                    <a:pt x="26" y="40"/>
                  </a:cubicBezTo>
                  <a:cubicBezTo>
                    <a:pt x="50" y="13"/>
                    <a:pt x="149" y="0"/>
                    <a:pt x="199" y="7"/>
                  </a:cubicBezTo>
                  <a:cubicBezTo>
                    <a:pt x="234" y="12"/>
                    <a:pt x="327" y="36"/>
                    <a:pt x="344" y="41"/>
                  </a:cubicBezTo>
                  <a:lnTo>
                    <a:pt x="389" y="59"/>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64"/>
            <p:cNvSpPr/>
            <p:nvPr/>
          </p:nvSpPr>
          <p:spPr>
            <a:xfrm>
              <a:off x="751" y="2075"/>
              <a:ext cx="289" cy="406"/>
            </a:xfrm>
            <a:custGeom>
              <a:avLst/>
              <a:gdLst/>
              <a:ahLst/>
              <a:cxnLst/>
              <a:rect l="l" t="t" r="r" b="b"/>
              <a:pathLst>
                <a:path w="772" h="1084" extrusionOk="0">
                  <a:moveTo>
                    <a:pt x="96" y="1015"/>
                  </a:moveTo>
                  <a:cubicBezTo>
                    <a:pt x="221" y="982"/>
                    <a:pt x="607" y="1084"/>
                    <a:pt x="662" y="943"/>
                  </a:cubicBezTo>
                  <a:cubicBezTo>
                    <a:pt x="772" y="664"/>
                    <a:pt x="512" y="304"/>
                    <a:pt x="468" y="0"/>
                  </a:cubicBezTo>
                  <a:cubicBezTo>
                    <a:pt x="273" y="12"/>
                    <a:pt x="273" y="12"/>
                    <a:pt x="273" y="12"/>
                  </a:cubicBezTo>
                  <a:cubicBezTo>
                    <a:pt x="252" y="14"/>
                    <a:pt x="124" y="301"/>
                    <a:pt x="136" y="482"/>
                  </a:cubicBezTo>
                  <a:cubicBezTo>
                    <a:pt x="147" y="647"/>
                    <a:pt x="0" y="762"/>
                    <a:pt x="96" y="1015"/>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64"/>
            <p:cNvSpPr/>
            <p:nvPr/>
          </p:nvSpPr>
          <p:spPr>
            <a:xfrm>
              <a:off x="714" y="2282"/>
              <a:ext cx="329" cy="231"/>
            </a:xfrm>
            <a:custGeom>
              <a:avLst/>
              <a:gdLst/>
              <a:ahLst/>
              <a:cxnLst/>
              <a:rect l="l" t="t" r="r" b="b"/>
              <a:pathLst>
                <a:path w="878" h="619" extrusionOk="0">
                  <a:moveTo>
                    <a:pt x="210" y="44"/>
                  </a:moveTo>
                  <a:cubicBezTo>
                    <a:pt x="140" y="151"/>
                    <a:pt x="0" y="375"/>
                    <a:pt x="58" y="566"/>
                  </a:cubicBezTo>
                  <a:cubicBezTo>
                    <a:pt x="109" y="594"/>
                    <a:pt x="333" y="619"/>
                    <a:pt x="481" y="609"/>
                  </a:cubicBezTo>
                  <a:cubicBezTo>
                    <a:pt x="550" y="604"/>
                    <a:pt x="714" y="581"/>
                    <a:pt x="791" y="494"/>
                  </a:cubicBezTo>
                  <a:cubicBezTo>
                    <a:pt x="878" y="395"/>
                    <a:pt x="824" y="151"/>
                    <a:pt x="744" y="0"/>
                  </a:cubicBezTo>
                  <a:cubicBezTo>
                    <a:pt x="567" y="139"/>
                    <a:pt x="343" y="94"/>
                    <a:pt x="210" y="44"/>
                  </a:cubicBezTo>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64"/>
            <p:cNvSpPr/>
            <p:nvPr/>
          </p:nvSpPr>
          <p:spPr>
            <a:xfrm>
              <a:off x="716" y="2323"/>
              <a:ext cx="239" cy="132"/>
            </a:xfrm>
            <a:custGeom>
              <a:avLst/>
              <a:gdLst/>
              <a:ahLst/>
              <a:cxnLst/>
              <a:rect l="l" t="t" r="r" b="b"/>
              <a:pathLst>
                <a:path w="638" h="352" extrusionOk="0">
                  <a:moveTo>
                    <a:pt x="638" y="197"/>
                  </a:moveTo>
                  <a:cubicBezTo>
                    <a:pt x="503" y="133"/>
                    <a:pt x="503" y="133"/>
                    <a:pt x="503" y="133"/>
                  </a:cubicBezTo>
                  <a:cubicBezTo>
                    <a:pt x="503" y="133"/>
                    <a:pt x="216" y="0"/>
                    <a:pt x="151" y="36"/>
                  </a:cubicBezTo>
                  <a:cubicBezTo>
                    <a:pt x="0" y="120"/>
                    <a:pt x="245" y="328"/>
                    <a:pt x="318" y="340"/>
                  </a:cubicBezTo>
                  <a:cubicBezTo>
                    <a:pt x="392" y="352"/>
                    <a:pt x="462" y="328"/>
                    <a:pt x="462" y="328"/>
                  </a:cubicBezTo>
                  <a:cubicBezTo>
                    <a:pt x="509" y="349"/>
                    <a:pt x="509" y="349"/>
                    <a:pt x="509" y="349"/>
                  </a:cubicBezTo>
                  <a:lnTo>
                    <a:pt x="638" y="197"/>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64"/>
            <p:cNvSpPr/>
            <p:nvPr/>
          </p:nvSpPr>
          <p:spPr>
            <a:xfrm>
              <a:off x="850" y="2314"/>
              <a:ext cx="70" cy="76"/>
            </a:xfrm>
            <a:custGeom>
              <a:avLst/>
              <a:gdLst/>
              <a:ahLst/>
              <a:cxnLst/>
              <a:rect l="l" t="t" r="r" b="b"/>
              <a:pathLst>
                <a:path w="188" h="201" extrusionOk="0">
                  <a:moveTo>
                    <a:pt x="188" y="201"/>
                  </a:moveTo>
                  <a:cubicBezTo>
                    <a:pt x="188" y="201"/>
                    <a:pt x="98" y="33"/>
                    <a:pt x="49" y="16"/>
                  </a:cubicBezTo>
                  <a:cubicBezTo>
                    <a:pt x="0" y="0"/>
                    <a:pt x="60" y="151"/>
                    <a:pt x="60" y="151"/>
                  </a:cubicBezTo>
                  <a:lnTo>
                    <a:pt x="188" y="201"/>
                  </a:lnTo>
                  <a:close/>
                </a:path>
              </a:pathLst>
            </a:custGeom>
            <a:solidFill>
              <a:srgbClr val="B28D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64"/>
            <p:cNvSpPr/>
            <p:nvPr/>
          </p:nvSpPr>
          <p:spPr>
            <a:xfrm>
              <a:off x="873" y="2358"/>
              <a:ext cx="213" cy="188"/>
            </a:xfrm>
            <a:custGeom>
              <a:avLst/>
              <a:gdLst/>
              <a:ahLst/>
              <a:cxnLst/>
              <a:rect l="l" t="t" r="r" b="b"/>
              <a:pathLst>
                <a:path w="571" h="502" extrusionOk="0">
                  <a:moveTo>
                    <a:pt x="163" y="41"/>
                  </a:moveTo>
                  <a:cubicBezTo>
                    <a:pt x="163" y="41"/>
                    <a:pt x="113" y="227"/>
                    <a:pt x="57" y="253"/>
                  </a:cubicBezTo>
                  <a:cubicBezTo>
                    <a:pt x="0" y="279"/>
                    <a:pt x="400" y="502"/>
                    <a:pt x="486" y="437"/>
                  </a:cubicBezTo>
                  <a:cubicBezTo>
                    <a:pt x="571" y="372"/>
                    <a:pt x="552" y="0"/>
                    <a:pt x="400" y="25"/>
                  </a:cubicBezTo>
                  <a:cubicBezTo>
                    <a:pt x="248" y="51"/>
                    <a:pt x="163" y="41"/>
                    <a:pt x="163" y="41"/>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29" name="Google Shape;1829;p64"/>
            <p:cNvSpPr/>
            <p:nvPr/>
          </p:nvSpPr>
          <p:spPr>
            <a:xfrm>
              <a:off x="293" y="2092"/>
              <a:ext cx="289" cy="771"/>
            </a:xfrm>
            <a:custGeom>
              <a:avLst/>
              <a:gdLst/>
              <a:ahLst/>
              <a:cxnLst/>
              <a:rect l="l" t="t" r="r" b="b"/>
              <a:pathLst>
                <a:path w="773" h="2062" extrusionOk="0">
                  <a:moveTo>
                    <a:pt x="657" y="0"/>
                  </a:moveTo>
                  <a:cubicBezTo>
                    <a:pt x="199" y="596"/>
                    <a:pt x="0" y="1284"/>
                    <a:pt x="61" y="2062"/>
                  </a:cubicBezTo>
                  <a:cubicBezTo>
                    <a:pt x="512" y="2062"/>
                    <a:pt x="512" y="2062"/>
                    <a:pt x="512" y="2062"/>
                  </a:cubicBezTo>
                  <a:cubicBezTo>
                    <a:pt x="611" y="1600"/>
                    <a:pt x="698" y="936"/>
                    <a:pt x="773" y="71"/>
                  </a:cubicBezTo>
                  <a:lnTo>
                    <a:pt x="657"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0" name="Google Shape;1830;p64"/>
            <p:cNvSpPr/>
            <p:nvPr/>
          </p:nvSpPr>
          <p:spPr>
            <a:xfrm>
              <a:off x="485" y="2659"/>
              <a:ext cx="49" cy="204"/>
            </a:xfrm>
            <a:custGeom>
              <a:avLst/>
              <a:gdLst/>
              <a:ahLst/>
              <a:cxnLst/>
              <a:rect l="l" t="t" r="r" b="b"/>
              <a:pathLst>
                <a:path w="133" h="544" extrusionOk="0">
                  <a:moveTo>
                    <a:pt x="0" y="544"/>
                  </a:moveTo>
                  <a:cubicBezTo>
                    <a:pt x="29" y="377"/>
                    <a:pt x="73" y="103"/>
                    <a:pt x="54" y="52"/>
                  </a:cubicBezTo>
                  <a:cubicBezTo>
                    <a:pt x="34" y="0"/>
                    <a:pt x="94" y="335"/>
                    <a:pt x="133" y="544"/>
                  </a:cubicBezTo>
                  <a:lnTo>
                    <a:pt x="0" y="544"/>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1" name="Google Shape;1831;p64"/>
            <p:cNvSpPr/>
            <p:nvPr/>
          </p:nvSpPr>
          <p:spPr>
            <a:xfrm>
              <a:off x="558" y="2156"/>
              <a:ext cx="137" cy="83"/>
            </a:xfrm>
            <a:custGeom>
              <a:avLst/>
              <a:gdLst/>
              <a:ahLst/>
              <a:cxnLst/>
              <a:rect l="l" t="t" r="r" b="b"/>
              <a:pathLst>
                <a:path w="368" h="223" extrusionOk="0">
                  <a:moveTo>
                    <a:pt x="314" y="223"/>
                  </a:moveTo>
                  <a:cubicBezTo>
                    <a:pt x="246" y="199"/>
                    <a:pt x="246" y="199"/>
                    <a:pt x="246" y="199"/>
                  </a:cubicBezTo>
                  <a:cubicBezTo>
                    <a:pt x="158" y="198"/>
                    <a:pt x="82" y="199"/>
                    <a:pt x="41" y="167"/>
                  </a:cubicBezTo>
                  <a:cubicBezTo>
                    <a:pt x="0" y="135"/>
                    <a:pt x="41" y="106"/>
                    <a:pt x="60" y="97"/>
                  </a:cubicBezTo>
                  <a:cubicBezTo>
                    <a:pt x="86" y="84"/>
                    <a:pt x="159" y="100"/>
                    <a:pt x="162" y="80"/>
                  </a:cubicBezTo>
                  <a:cubicBezTo>
                    <a:pt x="165" y="59"/>
                    <a:pt x="115" y="48"/>
                    <a:pt x="124" y="20"/>
                  </a:cubicBezTo>
                  <a:cubicBezTo>
                    <a:pt x="130" y="0"/>
                    <a:pt x="188" y="30"/>
                    <a:pt x="298" y="109"/>
                  </a:cubicBezTo>
                  <a:cubicBezTo>
                    <a:pt x="368" y="120"/>
                    <a:pt x="368" y="120"/>
                    <a:pt x="368" y="120"/>
                  </a:cubicBezTo>
                </a:path>
              </a:pathLst>
            </a:custGeom>
            <a:solidFill>
              <a:srgbClr val="D9B39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2" name="Google Shape;1832;p64"/>
            <p:cNvSpPr/>
            <p:nvPr/>
          </p:nvSpPr>
          <p:spPr>
            <a:xfrm>
              <a:off x="650" y="2101"/>
              <a:ext cx="234" cy="185"/>
            </a:xfrm>
            <a:custGeom>
              <a:avLst/>
              <a:gdLst/>
              <a:ahLst/>
              <a:cxnLst/>
              <a:rect l="l" t="t" r="r" b="b"/>
              <a:pathLst>
                <a:path w="627" h="497" extrusionOk="0">
                  <a:moveTo>
                    <a:pt x="627" y="131"/>
                  </a:moveTo>
                  <a:cubicBezTo>
                    <a:pt x="381" y="478"/>
                    <a:pt x="602" y="497"/>
                    <a:pt x="38" y="373"/>
                  </a:cubicBezTo>
                  <a:cubicBezTo>
                    <a:pt x="0" y="370"/>
                    <a:pt x="27" y="280"/>
                    <a:pt x="49" y="238"/>
                  </a:cubicBezTo>
                  <a:cubicBezTo>
                    <a:pt x="56" y="225"/>
                    <a:pt x="64" y="236"/>
                    <a:pt x="80" y="236"/>
                  </a:cubicBezTo>
                  <a:cubicBezTo>
                    <a:pt x="173" y="239"/>
                    <a:pt x="208" y="236"/>
                    <a:pt x="334" y="221"/>
                  </a:cubicBezTo>
                  <a:cubicBezTo>
                    <a:pt x="392" y="143"/>
                    <a:pt x="539" y="0"/>
                    <a:pt x="539" y="0"/>
                  </a:cubicBezTo>
                  <a:lnTo>
                    <a:pt x="627" y="131"/>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3" name="Google Shape;1833;p64"/>
            <p:cNvSpPr/>
            <p:nvPr/>
          </p:nvSpPr>
          <p:spPr>
            <a:xfrm>
              <a:off x="3100" y="2475"/>
              <a:ext cx="112" cy="92"/>
            </a:xfrm>
            <a:custGeom>
              <a:avLst/>
              <a:gdLst/>
              <a:ahLst/>
              <a:cxnLst/>
              <a:rect l="l" t="t" r="r" b="b"/>
              <a:pathLst>
                <a:path w="298" h="246" extrusionOk="0">
                  <a:moveTo>
                    <a:pt x="51" y="246"/>
                  </a:moveTo>
                  <a:cubicBezTo>
                    <a:pt x="189" y="119"/>
                    <a:pt x="189" y="119"/>
                    <a:pt x="189" y="119"/>
                  </a:cubicBezTo>
                  <a:cubicBezTo>
                    <a:pt x="230" y="96"/>
                    <a:pt x="263" y="72"/>
                    <a:pt x="288" y="47"/>
                  </a:cubicBezTo>
                  <a:cubicBezTo>
                    <a:pt x="293" y="39"/>
                    <a:pt x="298" y="24"/>
                    <a:pt x="270" y="34"/>
                  </a:cubicBezTo>
                  <a:cubicBezTo>
                    <a:pt x="242" y="43"/>
                    <a:pt x="212" y="52"/>
                    <a:pt x="205" y="43"/>
                  </a:cubicBezTo>
                  <a:cubicBezTo>
                    <a:pt x="199" y="35"/>
                    <a:pt x="213" y="18"/>
                    <a:pt x="202" y="7"/>
                  </a:cubicBezTo>
                  <a:cubicBezTo>
                    <a:pt x="194" y="0"/>
                    <a:pt x="174" y="28"/>
                    <a:pt x="143" y="93"/>
                  </a:cubicBezTo>
                  <a:cubicBezTo>
                    <a:pt x="0" y="200"/>
                    <a:pt x="0" y="200"/>
                    <a:pt x="0" y="200"/>
                  </a:cubicBezTo>
                  <a:lnTo>
                    <a:pt x="51" y="246"/>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4" name="Google Shape;1834;p64"/>
            <p:cNvSpPr/>
            <p:nvPr/>
          </p:nvSpPr>
          <p:spPr>
            <a:xfrm>
              <a:off x="3035" y="2488"/>
              <a:ext cx="73" cy="107"/>
            </a:xfrm>
            <a:custGeom>
              <a:avLst/>
              <a:gdLst/>
              <a:ahLst/>
              <a:cxnLst/>
              <a:rect l="l" t="t" r="r" b="b"/>
              <a:pathLst>
                <a:path w="73" h="107" extrusionOk="0">
                  <a:moveTo>
                    <a:pt x="1" y="107"/>
                  </a:moveTo>
                  <a:lnTo>
                    <a:pt x="0" y="7"/>
                  </a:lnTo>
                  <a:lnTo>
                    <a:pt x="22" y="0"/>
                  </a:lnTo>
                  <a:lnTo>
                    <a:pt x="73" y="82"/>
                  </a:lnTo>
                  <a:lnTo>
                    <a:pt x="1" y="10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64"/>
            <p:cNvSpPr/>
            <p:nvPr/>
          </p:nvSpPr>
          <p:spPr>
            <a:xfrm>
              <a:off x="2999" y="2507"/>
              <a:ext cx="143" cy="190"/>
            </a:xfrm>
            <a:custGeom>
              <a:avLst/>
              <a:gdLst/>
              <a:ahLst/>
              <a:cxnLst/>
              <a:rect l="l" t="t" r="r" b="b"/>
              <a:pathLst>
                <a:path w="381" h="506" extrusionOk="0">
                  <a:moveTo>
                    <a:pt x="353" y="412"/>
                  </a:moveTo>
                  <a:cubicBezTo>
                    <a:pt x="281" y="414"/>
                    <a:pt x="152" y="506"/>
                    <a:pt x="108" y="447"/>
                  </a:cubicBezTo>
                  <a:cubicBezTo>
                    <a:pt x="0" y="323"/>
                    <a:pt x="57" y="160"/>
                    <a:pt x="76" y="2"/>
                  </a:cubicBezTo>
                  <a:cubicBezTo>
                    <a:pt x="185" y="2"/>
                    <a:pt x="185" y="2"/>
                    <a:pt x="185" y="2"/>
                  </a:cubicBezTo>
                  <a:cubicBezTo>
                    <a:pt x="196" y="0"/>
                    <a:pt x="313" y="172"/>
                    <a:pt x="324" y="259"/>
                  </a:cubicBezTo>
                  <a:cubicBezTo>
                    <a:pt x="335" y="338"/>
                    <a:pt x="381" y="281"/>
                    <a:pt x="353" y="412"/>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6" name="Google Shape;1836;p64"/>
            <p:cNvSpPr/>
            <p:nvPr/>
          </p:nvSpPr>
          <p:spPr>
            <a:xfrm>
              <a:off x="3059" y="2544"/>
              <a:ext cx="63" cy="89"/>
            </a:xfrm>
            <a:custGeom>
              <a:avLst/>
              <a:gdLst/>
              <a:ahLst/>
              <a:cxnLst/>
              <a:rect l="l" t="t" r="r" b="b"/>
              <a:pathLst>
                <a:path w="169" h="237" extrusionOk="0">
                  <a:moveTo>
                    <a:pt x="0" y="0"/>
                  </a:moveTo>
                  <a:cubicBezTo>
                    <a:pt x="0" y="0"/>
                    <a:pt x="6" y="137"/>
                    <a:pt x="8" y="169"/>
                  </a:cubicBezTo>
                  <a:cubicBezTo>
                    <a:pt x="9" y="202"/>
                    <a:pt x="8" y="224"/>
                    <a:pt x="8" y="224"/>
                  </a:cubicBezTo>
                  <a:cubicBezTo>
                    <a:pt x="94" y="237"/>
                    <a:pt x="94" y="237"/>
                    <a:pt x="94" y="237"/>
                  </a:cubicBezTo>
                  <a:cubicBezTo>
                    <a:pt x="169" y="187"/>
                    <a:pt x="169" y="187"/>
                    <a:pt x="169" y="187"/>
                  </a:cubicBezTo>
                  <a:cubicBezTo>
                    <a:pt x="169" y="187"/>
                    <a:pt x="19" y="75"/>
                    <a:pt x="0"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64"/>
            <p:cNvSpPr/>
            <p:nvPr/>
          </p:nvSpPr>
          <p:spPr>
            <a:xfrm>
              <a:off x="2987" y="2405"/>
              <a:ext cx="119" cy="113"/>
            </a:xfrm>
            <a:custGeom>
              <a:avLst/>
              <a:gdLst/>
              <a:ahLst/>
              <a:cxnLst/>
              <a:rect l="l" t="t" r="r" b="b"/>
              <a:pathLst>
                <a:path w="317" h="302" extrusionOk="0">
                  <a:moveTo>
                    <a:pt x="256" y="253"/>
                  </a:moveTo>
                  <a:cubicBezTo>
                    <a:pt x="184" y="302"/>
                    <a:pt x="59" y="250"/>
                    <a:pt x="29" y="139"/>
                  </a:cubicBezTo>
                  <a:cubicBezTo>
                    <a:pt x="0" y="28"/>
                    <a:pt x="152" y="0"/>
                    <a:pt x="199" y="45"/>
                  </a:cubicBezTo>
                  <a:cubicBezTo>
                    <a:pt x="246" y="90"/>
                    <a:pt x="317" y="212"/>
                    <a:pt x="256" y="25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8" name="Google Shape;1838;p64"/>
            <p:cNvSpPr/>
            <p:nvPr/>
          </p:nvSpPr>
          <p:spPr>
            <a:xfrm>
              <a:off x="2954" y="2375"/>
              <a:ext cx="112" cy="143"/>
            </a:xfrm>
            <a:custGeom>
              <a:avLst/>
              <a:gdLst/>
              <a:ahLst/>
              <a:cxnLst/>
              <a:rect l="l" t="t" r="r" b="b"/>
              <a:pathLst>
                <a:path w="298" h="382" extrusionOk="0">
                  <a:moveTo>
                    <a:pt x="90" y="105"/>
                  </a:moveTo>
                  <a:cubicBezTo>
                    <a:pt x="0" y="183"/>
                    <a:pt x="118" y="382"/>
                    <a:pt x="118" y="382"/>
                  </a:cubicBezTo>
                  <a:cubicBezTo>
                    <a:pt x="240" y="342"/>
                    <a:pt x="240" y="342"/>
                    <a:pt x="240" y="342"/>
                  </a:cubicBezTo>
                  <a:cubicBezTo>
                    <a:pt x="240" y="342"/>
                    <a:pt x="208" y="305"/>
                    <a:pt x="199" y="297"/>
                  </a:cubicBezTo>
                  <a:cubicBezTo>
                    <a:pt x="181" y="283"/>
                    <a:pt x="169" y="260"/>
                    <a:pt x="186" y="239"/>
                  </a:cubicBezTo>
                  <a:cubicBezTo>
                    <a:pt x="200" y="222"/>
                    <a:pt x="229" y="242"/>
                    <a:pt x="229" y="242"/>
                  </a:cubicBezTo>
                  <a:cubicBezTo>
                    <a:pt x="234" y="239"/>
                    <a:pt x="224" y="185"/>
                    <a:pt x="224" y="185"/>
                  </a:cubicBezTo>
                  <a:cubicBezTo>
                    <a:pt x="298" y="122"/>
                    <a:pt x="298" y="122"/>
                    <a:pt x="298" y="122"/>
                  </a:cubicBezTo>
                  <a:cubicBezTo>
                    <a:pt x="298" y="122"/>
                    <a:pt x="209" y="0"/>
                    <a:pt x="90" y="105"/>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39" name="Google Shape;1839;p64"/>
            <p:cNvSpPr/>
            <p:nvPr/>
          </p:nvSpPr>
          <p:spPr>
            <a:xfrm>
              <a:off x="3059" y="2507"/>
              <a:ext cx="111" cy="92"/>
            </a:xfrm>
            <a:custGeom>
              <a:avLst/>
              <a:gdLst/>
              <a:ahLst/>
              <a:cxnLst/>
              <a:rect l="l" t="t" r="r" b="b"/>
              <a:pathLst>
                <a:path w="299" h="246" extrusionOk="0">
                  <a:moveTo>
                    <a:pt x="0" y="76"/>
                  </a:moveTo>
                  <a:cubicBezTo>
                    <a:pt x="165" y="246"/>
                    <a:pt x="202" y="213"/>
                    <a:pt x="299" y="50"/>
                  </a:cubicBezTo>
                  <a:cubicBezTo>
                    <a:pt x="279" y="25"/>
                    <a:pt x="238" y="0"/>
                    <a:pt x="238" y="0"/>
                  </a:cubicBezTo>
                  <a:cubicBezTo>
                    <a:pt x="238" y="0"/>
                    <a:pt x="217" y="41"/>
                    <a:pt x="173" y="60"/>
                  </a:cubicBezTo>
                  <a:cubicBezTo>
                    <a:pt x="130" y="79"/>
                    <a:pt x="26" y="9"/>
                    <a:pt x="26" y="9"/>
                  </a:cubicBezTo>
                  <a:lnTo>
                    <a:pt x="0" y="76"/>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64"/>
            <p:cNvSpPr/>
            <p:nvPr/>
          </p:nvSpPr>
          <p:spPr>
            <a:xfrm>
              <a:off x="3063" y="2598"/>
              <a:ext cx="210" cy="139"/>
            </a:xfrm>
            <a:custGeom>
              <a:avLst/>
              <a:gdLst/>
              <a:ahLst/>
              <a:cxnLst/>
              <a:rect l="l" t="t" r="r" b="b"/>
              <a:pathLst>
                <a:path w="562" h="372" extrusionOk="0">
                  <a:moveTo>
                    <a:pt x="509" y="323"/>
                  </a:moveTo>
                  <a:cubicBezTo>
                    <a:pt x="461" y="262"/>
                    <a:pt x="463" y="282"/>
                    <a:pt x="455" y="254"/>
                  </a:cubicBezTo>
                  <a:cubicBezTo>
                    <a:pt x="447" y="225"/>
                    <a:pt x="454" y="242"/>
                    <a:pt x="447" y="180"/>
                  </a:cubicBezTo>
                  <a:cubicBezTo>
                    <a:pt x="444" y="153"/>
                    <a:pt x="444" y="153"/>
                    <a:pt x="444" y="153"/>
                  </a:cubicBezTo>
                  <a:cubicBezTo>
                    <a:pt x="436" y="99"/>
                    <a:pt x="424" y="61"/>
                    <a:pt x="408" y="43"/>
                  </a:cubicBezTo>
                  <a:cubicBezTo>
                    <a:pt x="372" y="0"/>
                    <a:pt x="15" y="33"/>
                    <a:pt x="15" y="33"/>
                  </a:cubicBezTo>
                  <a:cubicBezTo>
                    <a:pt x="0" y="109"/>
                    <a:pt x="0" y="109"/>
                    <a:pt x="0" y="109"/>
                  </a:cubicBezTo>
                  <a:cubicBezTo>
                    <a:pt x="107" y="273"/>
                    <a:pt x="304" y="185"/>
                    <a:pt x="312" y="188"/>
                  </a:cubicBezTo>
                  <a:cubicBezTo>
                    <a:pt x="313" y="188"/>
                    <a:pt x="314" y="190"/>
                    <a:pt x="316" y="196"/>
                  </a:cubicBezTo>
                  <a:cubicBezTo>
                    <a:pt x="324" y="221"/>
                    <a:pt x="377" y="272"/>
                    <a:pt x="377" y="272"/>
                  </a:cubicBezTo>
                  <a:cubicBezTo>
                    <a:pt x="377" y="274"/>
                    <a:pt x="380" y="282"/>
                    <a:pt x="377" y="293"/>
                  </a:cubicBezTo>
                  <a:cubicBezTo>
                    <a:pt x="375" y="301"/>
                    <a:pt x="371" y="306"/>
                    <a:pt x="370" y="308"/>
                  </a:cubicBezTo>
                  <a:cubicBezTo>
                    <a:pt x="351" y="338"/>
                    <a:pt x="397" y="346"/>
                    <a:pt x="437" y="356"/>
                  </a:cubicBezTo>
                  <a:cubicBezTo>
                    <a:pt x="457" y="361"/>
                    <a:pt x="477" y="372"/>
                    <a:pt x="491" y="372"/>
                  </a:cubicBezTo>
                  <a:cubicBezTo>
                    <a:pt x="562" y="369"/>
                    <a:pt x="523" y="341"/>
                    <a:pt x="509" y="323"/>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1" name="Google Shape;1841;p64"/>
            <p:cNvSpPr/>
            <p:nvPr/>
          </p:nvSpPr>
          <p:spPr>
            <a:xfrm>
              <a:off x="3011" y="2594"/>
              <a:ext cx="187" cy="100"/>
            </a:xfrm>
            <a:custGeom>
              <a:avLst/>
              <a:gdLst/>
              <a:ahLst/>
              <a:cxnLst/>
              <a:rect l="l" t="t" r="r" b="b"/>
              <a:pathLst>
                <a:path w="498" h="269" extrusionOk="0">
                  <a:moveTo>
                    <a:pt x="458" y="33"/>
                  </a:moveTo>
                  <a:cubicBezTo>
                    <a:pt x="489" y="89"/>
                    <a:pt x="498" y="133"/>
                    <a:pt x="485" y="241"/>
                  </a:cubicBezTo>
                  <a:cubicBezTo>
                    <a:pt x="461" y="260"/>
                    <a:pt x="283" y="252"/>
                    <a:pt x="205" y="257"/>
                  </a:cubicBezTo>
                  <a:cubicBezTo>
                    <a:pt x="169" y="259"/>
                    <a:pt x="101" y="269"/>
                    <a:pt x="54" y="227"/>
                  </a:cubicBezTo>
                  <a:cubicBezTo>
                    <a:pt x="0" y="179"/>
                    <a:pt x="121" y="1"/>
                    <a:pt x="27" y="0"/>
                  </a:cubicBezTo>
                  <a:cubicBezTo>
                    <a:pt x="222" y="3"/>
                    <a:pt x="339" y="12"/>
                    <a:pt x="458" y="33"/>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2" name="Google Shape;1842;p64"/>
            <p:cNvSpPr/>
            <p:nvPr/>
          </p:nvSpPr>
          <p:spPr>
            <a:xfrm>
              <a:off x="2883" y="2268"/>
              <a:ext cx="161" cy="241"/>
            </a:xfrm>
            <a:custGeom>
              <a:avLst/>
              <a:gdLst/>
              <a:ahLst/>
              <a:cxnLst/>
              <a:rect l="l" t="t" r="r" b="b"/>
              <a:pathLst>
                <a:path w="430" h="643" extrusionOk="0">
                  <a:moveTo>
                    <a:pt x="0" y="226"/>
                  </a:moveTo>
                  <a:cubicBezTo>
                    <a:pt x="0" y="226"/>
                    <a:pt x="305" y="89"/>
                    <a:pt x="347" y="45"/>
                  </a:cubicBezTo>
                  <a:cubicBezTo>
                    <a:pt x="389" y="0"/>
                    <a:pt x="430" y="529"/>
                    <a:pt x="269" y="586"/>
                  </a:cubicBezTo>
                  <a:cubicBezTo>
                    <a:pt x="108" y="643"/>
                    <a:pt x="0" y="226"/>
                    <a:pt x="0" y="226"/>
                  </a:cubicBezTo>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3" name="Google Shape;1843;p64"/>
            <p:cNvSpPr/>
            <p:nvPr/>
          </p:nvSpPr>
          <p:spPr>
            <a:xfrm>
              <a:off x="2823" y="2353"/>
              <a:ext cx="376" cy="344"/>
            </a:xfrm>
            <a:custGeom>
              <a:avLst/>
              <a:gdLst/>
              <a:ahLst/>
              <a:cxnLst/>
              <a:rect l="l" t="t" r="r" b="b"/>
              <a:pathLst>
                <a:path w="1006" h="921" extrusionOk="0">
                  <a:moveTo>
                    <a:pt x="162" y="0"/>
                  </a:moveTo>
                  <a:cubicBezTo>
                    <a:pt x="162" y="0"/>
                    <a:pt x="0" y="921"/>
                    <a:pt x="546" y="911"/>
                  </a:cubicBezTo>
                  <a:cubicBezTo>
                    <a:pt x="847" y="905"/>
                    <a:pt x="1006" y="905"/>
                    <a:pt x="1006" y="905"/>
                  </a:cubicBezTo>
                  <a:lnTo>
                    <a:pt x="162" y="0"/>
                  </a:lnTo>
                  <a:close/>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4" name="Google Shape;1844;p64"/>
            <p:cNvSpPr/>
            <p:nvPr/>
          </p:nvSpPr>
          <p:spPr>
            <a:xfrm>
              <a:off x="2962" y="2683"/>
              <a:ext cx="215" cy="68"/>
            </a:xfrm>
            <a:custGeom>
              <a:avLst/>
              <a:gdLst/>
              <a:ahLst/>
              <a:cxnLst/>
              <a:rect l="l" t="t" r="r" b="b"/>
              <a:pathLst>
                <a:path w="575" h="181" extrusionOk="0">
                  <a:moveTo>
                    <a:pt x="534" y="181"/>
                  </a:moveTo>
                  <a:cubicBezTo>
                    <a:pt x="40" y="181"/>
                    <a:pt x="40" y="181"/>
                    <a:pt x="40" y="181"/>
                  </a:cubicBezTo>
                  <a:cubicBezTo>
                    <a:pt x="18" y="181"/>
                    <a:pt x="0" y="163"/>
                    <a:pt x="0" y="141"/>
                  </a:cubicBezTo>
                  <a:cubicBezTo>
                    <a:pt x="0" y="112"/>
                    <a:pt x="0" y="112"/>
                    <a:pt x="0" y="112"/>
                  </a:cubicBezTo>
                  <a:cubicBezTo>
                    <a:pt x="0" y="90"/>
                    <a:pt x="18" y="71"/>
                    <a:pt x="40" y="71"/>
                  </a:cubicBezTo>
                  <a:cubicBezTo>
                    <a:pt x="549" y="0"/>
                    <a:pt x="549" y="0"/>
                    <a:pt x="549" y="0"/>
                  </a:cubicBezTo>
                  <a:cubicBezTo>
                    <a:pt x="571" y="0"/>
                    <a:pt x="575" y="90"/>
                    <a:pt x="575" y="112"/>
                  </a:cubicBezTo>
                  <a:cubicBezTo>
                    <a:pt x="575" y="141"/>
                    <a:pt x="575" y="141"/>
                    <a:pt x="575" y="141"/>
                  </a:cubicBezTo>
                  <a:cubicBezTo>
                    <a:pt x="575" y="163"/>
                    <a:pt x="557" y="181"/>
                    <a:pt x="534" y="181"/>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5" name="Google Shape;1845;p64"/>
            <p:cNvSpPr/>
            <p:nvPr/>
          </p:nvSpPr>
          <p:spPr>
            <a:xfrm>
              <a:off x="2913" y="2734"/>
              <a:ext cx="373" cy="20"/>
            </a:xfrm>
            <a:custGeom>
              <a:avLst/>
              <a:gdLst/>
              <a:ahLst/>
              <a:cxnLst/>
              <a:rect l="l" t="t" r="r" b="b"/>
              <a:pathLst>
                <a:path w="996" h="51" extrusionOk="0">
                  <a:moveTo>
                    <a:pt x="971" y="51"/>
                  </a:moveTo>
                  <a:cubicBezTo>
                    <a:pt x="26" y="51"/>
                    <a:pt x="26" y="51"/>
                    <a:pt x="26" y="51"/>
                  </a:cubicBezTo>
                  <a:cubicBezTo>
                    <a:pt x="12" y="51"/>
                    <a:pt x="0" y="40"/>
                    <a:pt x="0" y="25"/>
                  </a:cubicBezTo>
                  <a:cubicBezTo>
                    <a:pt x="0" y="11"/>
                    <a:pt x="12" y="0"/>
                    <a:pt x="26" y="0"/>
                  </a:cubicBezTo>
                  <a:cubicBezTo>
                    <a:pt x="971" y="0"/>
                    <a:pt x="971" y="0"/>
                    <a:pt x="971" y="0"/>
                  </a:cubicBezTo>
                  <a:cubicBezTo>
                    <a:pt x="985" y="0"/>
                    <a:pt x="996" y="11"/>
                    <a:pt x="996" y="25"/>
                  </a:cubicBezTo>
                  <a:cubicBezTo>
                    <a:pt x="996" y="40"/>
                    <a:pt x="985" y="51"/>
                    <a:pt x="971" y="51"/>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6" name="Google Shape;1846;p64"/>
            <p:cNvSpPr/>
            <p:nvPr/>
          </p:nvSpPr>
          <p:spPr>
            <a:xfrm>
              <a:off x="2883"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7" name="Google Shape;1847;p64"/>
            <p:cNvSpPr/>
            <p:nvPr/>
          </p:nvSpPr>
          <p:spPr>
            <a:xfrm>
              <a:off x="3248" y="2729"/>
              <a:ext cx="79" cy="79"/>
            </a:xfrm>
            <a:prstGeom prst="ellipse">
              <a:avLst/>
            </a:pr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8" name="Google Shape;1848;p64"/>
            <p:cNvSpPr/>
            <p:nvPr/>
          </p:nvSpPr>
          <p:spPr>
            <a:xfrm>
              <a:off x="2794" y="2208"/>
              <a:ext cx="504" cy="570"/>
            </a:xfrm>
            <a:custGeom>
              <a:avLst/>
              <a:gdLst/>
              <a:ahLst/>
              <a:cxnLst/>
              <a:rect l="l" t="t" r="r" b="b"/>
              <a:pathLst>
                <a:path w="1346" h="1523" extrusionOk="0">
                  <a:moveTo>
                    <a:pt x="1318" y="1523"/>
                  </a:moveTo>
                  <a:cubicBezTo>
                    <a:pt x="1311" y="1523"/>
                    <a:pt x="1304" y="1520"/>
                    <a:pt x="1299" y="1515"/>
                  </a:cubicBezTo>
                  <a:cubicBezTo>
                    <a:pt x="87" y="252"/>
                    <a:pt x="87" y="252"/>
                    <a:pt x="87" y="252"/>
                  </a:cubicBezTo>
                  <a:cubicBezTo>
                    <a:pt x="78" y="243"/>
                    <a:pt x="0" y="156"/>
                    <a:pt x="30" y="82"/>
                  </a:cubicBezTo>
                  <a:cubicBezTo>
                    <a:pt x="50" y="33"/>
                    <a:pt x="108" y="6"/>
                    <a:pt x="204" y="1"/>
                  </a:cubicBezTo>
                  <a:cubicBezTo>
                    <a:pt x="218" y="0"/>
                    <a:pt x="230" y="11"/>
                    <a:pt x="231" y="25"/>
                  </a:cubicBezTo>
                  <a:cubicBezTo>
                    <a:pt x="232" y="39"/>
                    <a:pt x="221" y="51"/>
                    <a:pt x="207" y="52"/>
                  </a:cubicBezTo>
                  <a:cubicBezTo>
                    <a:pt x="135" y="56"/>
                    <a:pt x="88" y="73"/>
                    <a:pt x="77" y="101"/>
                  </a:cubicBezTo>
                  <a:cubicBezTo>
                    <a:pt x="62" y="138"/>
                    <a:pt x="107" y="199"/>
                    <a:pt x="124" y="217"/>
                  </a:cubicBezTo>
                  <a:cubicBezTo>
                    <a:pt x="1336" y="1480"/>
                    <a:pt x="1336" y="1480"/>
                    <a:pt x="1336" y="1480"/>
                  </a:cubicBezTo>
                  <a:cubicBezTo>
                    <a:pt x="1346" y="1490"/>
                    <a:pt x="1346" y="1506"/>
                    <a:pt x="1335" y="1516"/>
                  </a:cubicBezTo>
                  <a:cubicBezTo>
                    <a:pt x="1330" y="1521"/>
                    <a:pt x="1324" y="1523"/>
                    <a:pt x="1318" y="152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49" name="Google Shape;1849;p64"/>
            <p:cNvSpPr/>
            <p:nvPr/>
          </p:nvSpPr>
          <p:spPr>
            <a:xfrm>
              <a:off x="2873" y="2343"/>
              <a:ext cx="59" cy="435"/>
            </a:xfrm>
            <a:custGeom>
              <a:avLst/>
              <a:gdLst/>
              <a:ahLst/>
              <a:cxnLst/>
              <a:rect l="l" t="t" r="r" b="b"/>
              <a:pathLst>
                <a:path w="158" h="1163" extrusionOk="0">
                  <a:moveTo>
                    <a:pt x="132" y="1163"/>
                  </a:moveTo>
                  <a:cubicBezTo>
                    <a:pt x="119" y="1163"/>
                    <a:pt x="108" y="1153"/>
                    <a:pt x="106" y="1140"/>
                  </a:cubicBezTo>
                  <a:cubicBezTo>
                    <a:pt x="1" y="29"/>
                    <a:pt x="1" y="29"/>
                    <a:pt x="1" y="29"/>
                  </a:cubicBezTo>
                  <a:cubicBezTo>
                    <a:pt x="0" y="15"/>
                    <a:pt x="10" y="3"/>
                    <a:pt x="24" y="1"/>
                  </a:cubicBezTo>
                  <a:cubicBezTo>
                    <a:pt x="38" y="0"/>
                    <a:pt x="51" y="10"/>
                    <a:pt x="52" y="24"/>
                  </a:cubicBezTo>
                  <a:cubicBezTo>
                    <a:pt x="157" y="1135"/>
                    <a:pt x="157" y="1135"/>
                    <a:pt x="157" y="1135"/>
                  </a:cubicBezTo>
                  <a:cubicBezTo>
                    <a:pt x="158" y="1149"/>
                    <a:pt x="148" y="1162"/>
                    <a:pt x="134" y="1163"/>
                  </a:cubicBezTo>
                  <a:lnTo>
                    <a:pt x="132" y="1163"/>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0" name="Google Shape;1850;p64"/>
            <p:cNvSpPr/>
            <p:nvPr/>
          </p:nvSpPr>
          <p:spPr>
            <a:xfrm>
              <a:off x="2899" y="2567"/>
              <a:ext cx="219" cy="76"/>
            </a:xfrm>
            <a:custGeom>
              <a:avLst/>
              <a:gdLst/>
              <a:ahLst/>
              <a:cxnLst/>
              <a:rect l="l" t="t" r="r" b="b"/>
              <a:pathLst>
                <a:path w="585" h="203" extrusionOk="0">
                  <a:moveTo>
                    <a:pt x="28" y="203"/>
                  </a:moveTo>
                  <a:cubicBezTo>
                    <a:pt x="17" y="203"/>
                    <a:pt x="7" y="195"/>
                    <a:pt x="4" y="184"/>
                  </a:cubicBezTo>
                  <a:cubicBezTo>
                    <a:pt x="0" y="171"/>
                    <a:pt x="8" y="157"/>
                    <a:pt x="22" y="153"/>
                  </a:cubicBezTo>
                  <a:cubicBezTo>
                    <a:pt x="550" y="3"/>
                    <a:pt x="550" y="3"/>
                    <a:pt x="550" y="3"/>
                  </a:cubicBezTo>
                  <a:cubicBezTo>
                    <a:pt x="563" y="0"/>
                    <a:pt x="577" y="7"/>
                    <a:pt x="581" y="21"/>
                  </a:cubicBezTo>
                  <a:cubicBezTo>
                    <a:pt x="585" y="35"/>
                    <a:pt x="577" y="49"/>
                    <a:pt x="564" y="52"/>
                  </a:cubicBezTo>
                  <a:cubicBezTo>
                    <a:pt x="35" y="202"/>
                    <a:pt x="35" y="202"/>
                    <a:pt x="35" y="202"/>
                  </a:cubicBezTo>
                  <a:cubicBezTo>
                    <a:pt x="33" y="202"/>
                    <a:pt x="31" y="203"/>
                    <a:pt x="28" y="203"/>
                  </a:cubicBezTo>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1" name="Google Shape;1851;p64"/>
            <p:cNvSpPr/>
            <p:nvPr/>
          </p:nvSpPr>
          <p:spPr>
            <a:xfrm>
              <a:off x="2659" y="2211"/>
              <a:ext cx="181" cy="64"/>
            </a:xfrm>
            <a:custGeom>
              <a:avLst/>
              <a:gdLst/>
              <a:ahLst/>
              <a:cxnLst/>
              <a:rect l="l" t="t" r="r" b="b"/>
              <a:pathLst>
                <a:path w="484" h="173" extrusionOk="0">
                  <a:moveTo>
                    <a:pt x="0" y="0"/>
                  </a:moveTo>
                  <a:cubicBezTo>
                    <a:pt x="283" y="48"/>
                    <a:pt x="283" y="48"/>
                    <a:pt x="283" y="48"/>
                  </a:cubicBezTo>
                  <a:cubicBezTo>
                    <a:pt x="347" y="39"/>
                    <a:pt x="404" y="34"/>
                    <a:pt x="453" y="38"/>
                  </a:cubicBezTo>
                  <a:cubicBezTo>
                    <a:pt x="465" y="42"/>
                    <a:pt x="484" y="53"/>
                    <a:pt x="446" y="68"/>
                  </a:cubicBezTo>
                  <a:cubicBezTo>
                    <a:pt x="408" y="84"/>
                    <a:pt x="369" y="102"/>
                    <a:pt x="370" y="117"/>
                  </a:cubicBezTo>
                  <a:cubicBezTo>
                    <a:pt x="371" y="132"/>
                    <a:pt x="401" y="136"/>
                    <a:pt x="399" y="158"/>
                  </a:cubicBezTo>
                  <a:cubicBezTo>
                    <a:pt x="398" y="173"/>
                    <a:pt x="351" y="161"/>
                    <a:pt x="259" y="122"/>
                  </a:cubicBezTo>
                  <a:cubicBezTo>
                    <a:pt x="12" y="140"/>
                    <a:pt x="12" y="140"/>
                    <a:pt x="12" y="140"/>
                  </a:cubicBez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2" name="Google Shape;1852;p64"/>
            <p:cNvSpPr/>
            <p:nvPr/>
          </p:nvSpPr>
          <p:spPr>
            <a:xfrm>
              <a:off x="2483" y="2001"/>
              <a:ext cx="275" cy="315"/>
            </a:xfrm>
            <a:custGeom>
              <a:avLst/>
              <a:gdLst/>
              <a:ahLst/>
              <a:cxnLst/>
              <a:rect l="l" t="t" r="r" b="b"/>
              <a:pathLst>
                <a:path w="736" h="840" extrusionOk="0">
                  <a:moveTo>
                    <a:pt x="112" y="0"/>
                  </a:moveTo>
                  <a:cubicBezTo>
                    <a:pt x="184" y="0"/>
                    <a:pt x="184" y="0"/>
                    <a:pt x="184" y="0"/>
                  </a:cubicBezTo>
                  <a:cubicBezTo>
                    <a:pt x="448" y="157"/>
                    <a:pt x="261" y="496"/>
                    <a:pt x="736" y="589"/>
                  </a:cubicBezTo>
                  <a:cubicBezTo>
                    <a:pt x="667" y="788"/>
                    <a:pt x="667" y="788"/>
                    <a:pt x="667" y="788"/>
                  </a:cubicBezTo>
                  <a:cubicBezTo>
                    <a:pt x="0" y="840"/>
                    <a:pt x="160" y="330"/>
                    <a:pt x="112" y="0"/>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3" name="Google Shape;1853;p64"/>
            <p:cNvSpPr/>
            <p:nvPr/>
          </p:nvSpPr>
          <p:spPr>
            <a:xfrm>
              <a:off x="2505" y="1913"/>
              <a:ext cx="62" cy="125"/>
            </a:xfrm>
            <a:custGeom>
              <a:avLst/>
              <a:gdLst/>
              <a:ahLst/>
              <a:cxnLst/>
              <a:rect l="l" t="t" r="r" b="b"/>
              <a:pathLst>
                <a:path w="62" h="125" extrusionOk="0">
                  <a:moveTo>
                    <a:pt x="0" y="117"/>
                  </a:moveTo>
                  <a:lnTo>
                    <a:pt x="41" y="0"/>
                  </a:lnTo>
                  <a:lnTo>
                    <a:pt x="60" y="2"/>
                  </a:lnTo>
                  <a:lnTo>
                    <a:pt x="62" y="125"/>
                  </a:lnTo>
                  <a:lnTo>
                    <a:pt x="0" y="117"/>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64"/>
            <p:cNvSpPr/>
            <p:nvPr/>
          </p:nvSpPr>
          <p:spPr>
            <a:xfrm>
              <a:off x="2516" y="1827"/>
              <a:ext cx="119" cy="156"/>
            </a:xfrm>
            <a:custGeom>
              <a:avLst/>
              <a:gdLst/>
              <a:ahLst/>
              <a:cxnLst/>
              <a:rect l="l" t="t" r="r" b="b"/>
              <a:pathLst>
                <a:path w="319" h="417" extrusionOk="0">
                  <a:moveTo>
                    <a:pt x="238" y="410"/>
                  </a:moveTo>
                  <a:cubicBezTo>
                    <a:pt x="184" y="417"/>
                    <a:pt x="0" y="292"/>
                    <a:pt x="28" y="146"/>
                  </a:cubicBezTo>
                  <a:cubicBezTo>
                    <a:pt x="56" y="0"/>
                    <a:pt x="257" y="57"/>
                    <a:pt x="288" y="136"/>
                  </a:cubicBezTo>
                  <a:cubicBezTo>
                    <a:pt x="319" y="216"/>
                    <a:pt x="291" y="403"/>
                    <a:pt x="238" y="410"/>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64"/>
            <p:cNvSpPr/>
            <p:nvPr/>
          </p:nvSpPr>
          <p:spPr>
            <a:xfrm>
              <a:off x="2515" y="1839"/>
              <a:ext cx="109" cy="99"/>
            </a:xfrm>
            <a:custGeom>
              <a:avLst/>
              <a:gdLst/>
              <a:ahLst/>
              <a:cxnLst/>
              <a:rect l="l" t="t" r="r" b="b"/>
              <a:pathLst>
                <a:path w="291" h="263" extrusionOk="0">
                  <a:moveTo>
                    <a:pt x="123" y="179"/>
                  </a:moveTo>
                  <a:cubicBezTo>
                    <a:pt x="118" y="175"/>
                    <a:pt x="112" y="172"/>
                    <a:pt x="105" y="171"/>
                  </a:cubicBezTo>
                  <a:cubicBezTo>
                    <a:pt x="86" y="168"/>
                    <a:pt x="69" y="183"/>
                    <a:pt x="67" y="201"/>
                  </a:cubicBezTo>
                  <a:cubicBezTo>
                    <a:pt x="64" y="219"/>
                    <a:pt x="71" y="234"/>
                    <a:pt x="83" y="242"/>
                  </a:cubicBezTo>
                  <a:cubicBezTo>
                    <a:pt x="75" y="254"/>
                    <a:pt x="67" y="262"/>
                    <a:pt x="59" y="263"/>
                  </a:cubicBezTo>
                  <a:cubicBezTo>
                    <a:pt x="30" y="256"/>
                    <a:pt x="0" y="177"/>
                    <a:pt x="7" y="117"/>
                  </a:cubicBezTo>
                  <a:cubicBezTo>
                    <a:pt x="15" y="50"/>
                    <a:pt x="75" y="0"/>
                    <a:pt x="173" y="12"/>
                  </a:cubicBezTo>
                  <a:cubicBezTo>
                    <a:pt x="262" y="23"/>
                    <a:pt x="291" y="63"/>
                    <a:pt x="289" y="96"/>
                  </a:cubicBezTo>
                  <a:cubicBezTo>
                    <a:pt x="250" y="101"/>
                    <a:pt x="183" y="97"/>
                    <a:pt x="88" y="85"/>
                  </a:cubicBezTo>
                  <a:cubicBezTo>
                    <a:pt x="87" y="92"/>
                    <a:pt x="87" y="92"/>
                    <a:pt x="87" y="92"/>
                  </a:cubicBezTo>
                  <a:cubicBezTo>
                    <a:pt x="169" y="109"/>
                    <a:pt x="169" y="109"/>
                    <a:pt x="169" y="109"/>
                  </a:cubicBezTo>
                  <a:cubicBezTo>
                    <a:pt x="177" y="152"/>
                    <a:pt x="177" y="152"/>
                    <a:pt x="177" y="152"/>
                  </a:cubicBezTo>
                  <a:cubicBezTo>
                    <a:pt x="156" y="147"/>
                    <a:pt x="138" y="160"/>
                    <a:pt x="123" y="179"/>
                  </a:cubicBezTo>
                </a:path>
              </a:pathLst>
            </a:custGeom>
            <a:solidFill>
              <a:srgbClr val="22204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6" name="Google Shape;1856;p64"/>
            <p:cNvSpPr/>
            <p:nvPr/>
          </p:nvSpPr>
          <p:spPr>
            <a:xfrm>
              <a:off x="2516" y="2248"/>
              <a:ext cx="182" cy="530"/>
            </a:xfrm>
            <a:custGeom>
              <a:avLst/>
              <a:gdLst/>
              <a:ahLst/>
              <a:cxnLst/>
              <a:rect l="l" t="t" r="r" b="b"/>
              <a:pathLst>
                <a:path w="182" h="530" extrusionOk="0">
                  <a:moveTo>
                    <a:pt x="0" y="0"/>
                  </a:moveTo>
                  <a:lnTo>
                    <a:pt x="98" y="318"/>
                  </a:lnTo>
                  <a:lnTo>
                    <a:pt x="145" y="530"/>
                  </a:lnTo>
                  <a:lnTo>
                    <a:pt x="182" y="530"/>
                  </a:lnTo>
                  <a:lnTo>
                    <a:pt x="132" y="0"/>
                  </a:lnTo>
                  <a:lnTo>
                    <a:pt x="0"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64"/>
            <p:cNvSpPr/>
            <p:nvPr/>
          </p:nvSpPr>
          <p:spPr>
            <a:xfrm>
              <a:off x="2409" y="2248"/>
              <a:ext cx="219" cy="535"/>
            </a:xfrm>
            <a:custGeom>
              <a:avLst/>
              <a:gdLst/>
              <a:ahLst/>
              <a:cxnLst/>
              <a:rect l="l" t="t" r="r" b="b"/>
              <a:pathLst>
                <a:path w="587" h="1433" extrusionOk="0">
                  <a:moveTo>
                    <a:pt x="194" y="0"/>
                  </a:moveTo>
                  <a:cubicBezTo>
                    <a:pt x="212" y="468"/>
                    <a:pt x="191" y="709"/>
                    <a:pt x="187" y="752"/>
                  </a:cubicBezTo>
                  <a:cubicBezTo>
                    <a:pt x="183" y="794"/>
                    <a:pt x="129" y="912"/>
                    <a:pt x="0" y="1433"/>
                  </a:cubicBezTo>
                  <a:cubicBezTo>
                    <a:pt x="106" y="1397"/>
                    <a:pt x="106" y="1397"/>
                    <a:pt x="106" y="1397"/>
                  </a:cubicBezTo>
                  <a:cubicBezTo>
                    <a:pt x="309" y="919"/>
                    <a:pt x="378" y="828"/>
                    <a:pt x="401" y="765"/>
                  </a:cubicBezTo>
                  <a:cubicBezTo>
                    <a:pt x="424" y="703"/>
                    <a:pt x="486" y="448"/>
                    <a:pt x="587" y="0"/>
                  </a:cubicBezTo>
                  <a:lnTo>
                    <a:pt x="194" y="0"/>
                  </a:lnTo>
                  <a:close/>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8" name="Google Shape;1858;p64"/>
            <p:cNvSpPr/>
            <p:nvPr/>
          </p:nvSpPr>
          <p:spPr>
            <a:xfrm>
              <a:off x="2402"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64"/>
            <p:cNvSpPr/>
            <p:nvPr/>
          </p:nvSpPr>
          <p:spPr>
            <a:xfrm>
              <a:off x="2645" y="2754"/>
              <a:ext cx="152" cy="54"/>
            </a:xfrm>
            <a:custGeom>
              <a:avLst/>
              <a:gdLst/>
              <a:ahLst/>
              <a:cxnLst/>
              <a:rect l="l" t="t" r="r" b="b"/>
              <a:pathLst>
                <a:path w="407" h="144" extrusionOk="0">
                  <a:moveTo>
                    <a:pt x="11" y="43"/>
                  </a:moveTo>
                  <a:cubicBezTo>
                    <a:pt x="4" y="63"/>
                    <a:pt x="0" y="79"/>
                    <a:pt x="0" y="89"/>
                  </a:cubicBezTo>
                  <a:cubicBezTo>
                    <a:pt x="0" y="101"/>
                    <a:pt x="2" y="120"/>
                    <a:pt x="6" y="144"/>
                  </a:cubicBezTo>
                  <a:cubicBezTo>
                    <a:pt x="397" y="144"/>
                    <a:pt x="397" y="144"/>
                    <a:pt x="397" y="144"/>
                  </a:cubicBezTo>
                  <a:cubicBezTo>
                    <a:pt x="407" y="110"/>
                    <a:pt x="401" y="92"/>
                    <a:pt x="379" y="89"/>
                  </a:cubicBezTo>
                  <a:cubicBezTo>
                    <a:pt x="357" y="87"/>
                    <a:pt x="339" y="84"/>
                    <a:pt x="325" y="82"/>
                  </a:cubicBezTo>
                  <a:cubicBezTo>
                    <a:pt x="143" y="1"/>
                    <a:pt x="143" y="1"/>
                    <a:pt x="143" y="1"/>
                  </a:cubicBezTo>
                  <a:cubicBezTo>
                    <a:pt x="140" y="0"/>
                    <a:pt x="135" y="1"/>
                    <a:pt x="134" y="5"/>
                  </a:cubicBezTo>
                  <a:cubicBezTo>
                    <a:pt x="134" y="5"/>
                    <a:pt x="134" y="5"/>
                    <a:pt x="134" y="5"/>
                  </a:cubicBezTo>
                  <a:cubicBezTo>
                    <a:pt x="122" y="33"/>
                    <a:pt x="122" y="33"/>
                    <a:pt x="122" y="33"/>
                  </a:cubicBezTo>
                  <a:cubicBezTo>
                    <a:pt x="102" y="43"/>
                    <a:pt x="85" y="47"/>
                    <a:pt x="73" y="47"/>
                  </a:cubicBezTo>
                  <a:cubicBezTo>
                    <a:pt x="63" y="47"/>
                    <a:pt x="48" y="43"/>
                    <a:pt x="30" y="35"/>
                  </a:cubicBezTo>
                  <a:cubicBezTo>
                    <a:pt x="23" y="32"/>
                    <a:pt x="15" y="35"/>
                    <a:pt x="12" y="42"/>
                  </a:cubicBezTo>
                  <a:lnTo>
                    <a:pt x="11" y="43"/>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64"/>
            <p:cNvSpPr/>
            <p:nvPr/>
          </p:nvSpPr>
          <p:spPr>
            <a:xfrm>
              <a:off x="2503" y="2248"/>
              <a:ext cx="168" cy="162"/>
            </a:xfrm>
            <a:custGeom>
              <a:avLst/>
              <a:gdLst/>
              <a:ahLst/>
              <a:cxnLst/>
              <a:rect l="l" t="t" r="r" b="b"/>
              <a:pathLst>
                <a:path w="168" h="162" extrusionOk="0">
                  <a:moveTo>
                    <a:pt x="0" y="0"/>
                  </a:moveTo>
                  <a:lnTo>
                    <a:pt x="41" y="162"/>
                  </a:lnTo>
                  <a:lnTo>
                    <a:pt x="168" y="162"/>
                  </a:lnTo>
                  <a:lnTo>
                    <a:pt x="149" y="0"/>
                  </a:lnTo>
                  <a:lnTo>
                    <a:pt x="0" y="0"/>
                  </a:lnTo>
                  <a:close/>
                </a:path>
              </a:pathLst>
            </a:custGeom>
            <a:solidFill>
              <a:srgbClr val="93CDF1"/>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1" name="Google Shape;1861;p64"/>
            <p:cNvSpPr/>
            <p:nvPr/>
          </p:nvSpPr>
          <p:spPr>
            <a:xfrm>
              <a:off x="2464" y="2248"/>
              <a:ext cx="173" cy="162"/>
            </a:xfrm>
            <a:custGeom>
              <a:avLst/>
              <a:gdLst/>
              <a:ahLst/>
              <a:cxnLst/>
              <a:rect l="l" t="t" r="r" b="b"/>
              <a:pathLst>
                <a:path w="463" h="434" extrusionOk="0">
                  <a:moveTo>
                    <a:pt x="43" y="0"/>
                  </a:moveTo>
                  <a:cubicBezTo>
                    <a:pt x="7" y="109"/>
                    <a:pt x="0" y="254"/>
                    <a:pt x="22" y="434"/>
                  </a:cubicBezTo>
                  <a:cubicBezTo>
                    <a:pt x="368" y="434"/>
                    <a:pt x="368" y="434"/>
                    <a:pt x="368" y="434"/>
                  </a:cubicBezTo>
                  <a:cubicBezTo>
                    <a:pt x="463" y="0"/>
                    <a:pt x="463" y="0"/>
                    <a:pt x="463" y="0"/>
                  </a:cubicBezTo>
                  <a:lnTo>
                    <a:pt x="43"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64"/>
            <p:cNvSpPr/>
            <p:nvPr/>
          </p:nvSpPr>
          <p:spPr>
            <a:xfrm>
              <a:off x="2440" y="1985"/>
              <a:ext cx="291" cy="385"/>
            </a:xfrm>
            <a:custGeom>
              <a:avLst/>
              <a:gdLst/>
              <a:ahLst/>
              <a:cxnLst/>
              <a:rect l="l" t="t" r="r" b="b"/>
              <a:pathLst>
                <a:path w="779" h="1029" extrusionOk="0">
                  <a:moveTo>
                    <a:pt x="2" y="912"/>
                  </a:moveTo>
                  <a:cubicBezTo>
                    <a:pt x="373" y="1029"/>
                    <a:pt x="601" y="995"/>
                    <a:pt x="685" y="811"/>
                  </a:cubicBezTo>
                  <a:cubicBezTo>
                    <a:pt x="779" y="606"/>
                    <a:pt x="625" y="458"/>
                    <a:pt x="537" y="323"/>
                  </a:cubicBezTo>
                  <a:cubicBezTo>
                    <a:pt x="481" y="236"/>
                    <a:pt x="392" y="136"/>
                    <a:pt x="390" y="27"/>
                  </a:cubicBezTo>
                  <a:cubicBezTo>
                    <a:pt x="196" y="0"/>
                    <a:pt x="196" y="0"/>
                    <a:pt x="196" y="0"/>
                  </a:cubicBezTo>
                  <a:cubicBezTo>
                    <a:pt x="97" y="99"/>
                    <a:pt x="80" y="474"/>
                    <a:pt x="80" y="593"/>
                  </a:cubicBezTo>
                  <a:cubicBezTo>
                    <a:pt x="79" y="713"/>
                    <a:pt x="0" y="813"/>
                    <a:pt x="2" y="9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64"/>
            <p:cNvSpPr/>
            <p:nvPr/>
          </p:nvSpPr>
          <p:spPr>
            <a:xfrm>
              <a:off x="2539" y="2176"/>
              <a:ext cx="165" cy="143"/>
            </a:xfrm>
            <a:custGeom>
              <a:avLst/>
              <a:gdLst/>
              <a:ahLst/>
              <a:cxnLst/>
              <a:rect l="l" t="t" r="r" b="b"/>
              <a:pathLst>
                <a:path w="442" h="382" extrusionOk="0">
                  <a:moveTo>
                    <a:pt x="373" y="272"/>
                  </a:moveTo>
                  <a:cubicBezTo>
                    <a:pt x="403" y="274"/>
                    <a:pt x="425" y="247"/>
                    <a:pt x="431" y="254"/>
                  </a:cubicBezTo>
                  <a:cubicBezTo>
                    <a:pt x="442" y="285"/>
                    <a:pt x="414" y="364"/>
                    <a:pt x="357" y="376"/>
                  </a:cubicBezTo>
                  <a:cubicBezTo>
                    <a:pt x="331" y="382"/>
                    <a:pt x="288" y="327"/>
                    <a:pt x="270" y="308"/>
                  </a:cubicBezTo>
                  <a:cubicBezTo>
                    <a:pt x="258" y="295"/>
                    <a:pt x="168" y="232"/>
                    <a:pt x="0" y="119"/>
                  </a:cubicBezTo>
                  <a:cubicBezTo>
                    <a:pt x="102" y="0"/>
                    <a:pt x="102" y="0"/>
                    <a:pt x="102" y="0"/>
                  </a:cubicBezTo>
                  <a:cubicBezTo>
                    <a:pt x="262" y="180"/>
                    <a:pt x="353" y="271"/>
                    <a:pt x="373" y="272"/>
                  </a:cubicBezTo>
                </a:path>
              </a:pathLst>
            </a:custGeom>
            <a:solidFill>
              <a:srgbClr val="DDBDA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64"/>
            <p:cNvSpPr/>
            <p:nvPr/>
          </p:nvSpPr>
          <p:spPr>
            <a:xfrm>
              <a:off x="2473" y="1978"/>
              <a:ext cx="142" cy="333"/>
            </a:xfrm>
            <a:custGeom>
              <a:avLst/>
              <a:gdLst/>
              <a:ahLst/>
              <a:cxnLst/>
              <a:rect l="l" t="t" r="r" b="b"/>
              <a:pathLst>
                <a:path w="380" h="889" extrusionOk="0">
                  <a:moveTo>
                    <a:pt x="105" y="0"/>
                  </a:moveTo>
                  <a:cubicBezTo>
                    <a:pt x="0" y="354"/>
                    <a:pt x="0" y="639"/>
                    <a:pt x="331" y="889"/>
                  </a:cubicBezTo>
                  <a:cubicBezTo>
                    <a:pt x="364" y="705"/>
                    <a:pt x="380" y="613"/>
                    <a:pt x="379" y="611"/>
                  </a:cubicBezTo>
                  <a:cubicBezTo>
                    <a:pt x="253" y="455"/>
                    <a:pt x="150" y="347"/>
                    <a:pt x="190" y="38"/>
                  </a:cubicBezTo>
                  <a:lnTo>
                    <a:pt x="105" y="0"/>
                  </a:lnTo>
                  <a:close/>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64"/>
            <p:cNvSpPr/>
            <p:nvPr/>
          </p:nvSpPr>
          <p:spPr>
            <a:xfrm>
              <a:off x="5521"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64"/>
            <p:cNvSpPr/>
            <p:nvPr/>
          </p:nvSpPr>
          <p:spPr>
            <a:xfrm>
              <a:off x="5448" y="2815"/>
              <a:ext cx="140" cy="49"/>
            </a:xfrm>
            <a:custGeom>
              <a:avLst/>
              <a:gdLst/>
              <a:ahLst/>
              <a:cxnLst/>
              <a:rect l="l" t="t" r="r" b="b"/>
              <a:pathLst>
                <a:path w="376" h="130" extrusionOk="0">
                  <a:moveTo>
                    <a:pt x="365"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5"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64"/>
            <p:cNvSpPr/>
            <p:nvPr/>
          </p:nvSpPr>
          <p:spPr>
            <a:xfrm>
              <a:off x="5692" y="2770"/>
              <a:ext cx="64" cy="59"/>
            </a:xfrm>
            <a:custGeom>
              <a:avLst/>
              <a:gdLst/>
              <a:ahLst/>
              <a:cxnLst/>
              <a:rect l="l" t="t" r="r" b="b"/>
              <a:pathLst>
                <a:path w="64" h="59" extrusionOk="0">
                  <a:moveTo>
                    <a:pt x="64" y="14"/>
                  </a:moveTo>
                  <a:lnTo>
                    <a:pt x="59" y="55"/>
                  </a:lnTo>
                  <a:lnTo>
                    <a:pt x="7" y="59"/>
                  </a:lnTo>
                  <a:lnTo>
                    <a:pt x="0" y="0"/>
                  </a:lnTo>
                  <a:lnTo>
                    <a:pt x="64" y="14"/>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64"/>
            <p:cNvSpPr/>
            <p:nvPr/>
          </p:nvSpPr>
          <p:spPr>
            <a:xfrm>
              <a:off x="5512" y="1988"/>
              <a:ext cx="178" cy="310"/>
            </a:xfrm>
            <a:custGeom>
              <a:avLst/>
              <a:gdLst/>
              <a:ahLst/>
              <a:cxnLst/>
              <a:rect l="l" t="t" r="r" b="b"/>
              <a:pathLst>
                <a:path w="475" h="828" extrusionOk="0">
                  <a:moveTo>
                    <a:pt x="0" y="66"/>
                  </a:moveTo>
                  <a:cubicBezTo>
                    <a:pt x="154" y="828"/>
                    <a:pt x="154" y="828"/>
                    <a:pt x="154" y="828"/>
                  </a:cubicBezTo>
                  <a:cubicBezTo>
                    <a:pt x="475" y="820"/>
                    <a:pt x="475" y="820"/>
                    <a:pt x="475" y="820"/>
                  </a:cubicBezTo>
                  <a:cubicBezTo>
                    <a:pt x="475" y="820"/>
                    <a:pt x="121" y="0"/>
                    <a:pt x="79" y="10"/>
                  </a:cubicBezTo>
                  <a:cubicBezTo>
                    <a:pt x="37" y="20"/>
                    <a:pt x="0" y="66"/>
                    <a:pt x="0" y="66"/>
                  </a:cubicBezTo>
                </a:path>
              </a:pathLst>
            </a:custGeom>
            <a:solidFill>
              <a:srgbClr val="67BDEB"/>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64"/>
            <p:cNvSpPr/>
            <p:nvPr/>
          </p:nvSpPr>
          <p:spPr>
            <a:xfrm>
              <a:off x="5276" y="2191"/>
              <a:ext cx="206" cy="180"/>
            </a:xfrm>
            <a:custGeom>
              <a:avLst/>
              <a:gdLst/>
              <a:ahLst/>
              <a:cxnLst/>
              <a:rect l="l" t="t" r="r" b="b"/>
              <a:pathLst>
                <a:path w="549" h="480" extrusionOk="0">
                  <a:moveTo>
                    <a:pt x="454" y="0"/>
                  </a:moveTo>
                  <a:cubicBezTo>
                    <a:pt x="202" y="264"/>
                    <a:pt x="202" y="264"/>
                    <a:pt x="202" y="264"/>
                  </a:cubicBezTo>
                  <a:cubicBezTo>
                    <a:pt x="130" y="305"/>
                    <a:pt x="69" y="343"/>
                    <a:pt x="21" y="384"/>
                  </a:cubicBezTo>
                  <a:cubicBezTo>
                    <a:pt x="11" y="398"/>
                    <a:pt x="0" y="423"/>
                    <a:pt x="51" y="410"/>
                  </a:cubicBezTo>
                  <a:cubicBezTo>
                    <a:pt x="102" y="397"/>
                    <a:pt x="156" y="385"/>
                    <a:pt x="167" y="402"/>
                  </a:cubicBezTo>
                  <a:cubicBezTo>
                    <a:pt x="177" y="418"/>
                    <a:pt x="149" y="445"/>
                    <a:pt x="168" y="466"/>
                  </a:cubicBezTo>
                  <a:cubicBezTo>
                    <a:pt x="180" y="480"/>
                    <a:pt x="219" y="432"/>
                    <a:pt x="283" y="322"/>
                  </a:cubicBezTo>
                  <a:cubicBezTo>
                    <a:pt x="549" y="152"/>
                    <a:pt x="549" y="152"/>
                    <a:pt x="549" y="152"/>
                  </a:cubicBezTo>
                  <a:lnTo>
                    <a:pt x="454" y="0"/>
                  </a:lnTo>
                  <a:close/>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64"/>
            <p:cNvSpPr/>
            <p:nvPr/>
          </p:nvSpPr>
          <p:spPr>
            <a:xfrm>
              <a:off x="5379" y="2130"/>
              <a:ext cx="147" cy="178"/>
            </a:xfrm>
            <a:custGeom>
              <a:avLst/>
              <a:gdLst/>
              <a:ahLst/>
              <a:cxnLst/>
              <a:rect l="l" t="t" r="r" b="b"/>
              <a:pathLst>
                <a:path w="147" h="178" extrusionOk="0">
                  <a:moveTo>
                    <a:pt x="94" y="0"/>
                  </a:moveTo>
                  <a:lnTo>
                    <a:pt x="0" y="113"/>
                  </a:lnTo>
                  <a:lnTo>
                    <a:pt x="45" y="178"/>
                  </a:lnTo>
                  <a:lnTo>
                    <a:pt x="147" y="91"/>
                  </a:lnTo>
                  <a:lnTo>
                    <a:pt x="94" y="0"/>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1" name="Google Shape;1871;p64"/>
            <p:cNvSpPr/>
            <p:nvPr/>
          </p:nvSpPr>
          <p:spPr>
            <a:xfrm>
              <a:off x="5370" y="1744"/>
              <a:ext cx="163" cy="222"/>
            </a:xfrm>
            <a:custGeom>
              <a:avLst/>
              <a:gdLst/>
              <a:ahLst/>
              <a:cxnLst/>
              <a:rect l="l" t="t" r="r" b="b"/>
              <a:pathLst>
                <a:path w="437" h="595" extrusionOk="0">
                  <a:moveTo>
                    <a:pt x="258" y="567"/>
                  </a:moveTo>
                  <a:cubicBezTo>
                    <a:pt x="321" y="539"/>
                    <a:pt x="437" y="278"/>
                    <a:pt x="308" y="139"/>
                  </a:cubicBezTo>
                  <a:cubicBezTo>
                    <a:pt x="179" y="0"/>
                    <a:pt x="0" y="197"/>
                    <a:pt x="20" y="304"/>
                  </a:cubicBezTo>
                  <a:cubicBezTo>
                    <a:pt x="40" y="410"/>
                    <a:pt x="196" y="595"/>
                    <a:pt x="258" y="567"/>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2" name="Google Shape;1872;p64"/>
            <p:cNvSpPr/>
            <p:nvPr/>
          </p:nvSpPr>
          <p:spPr>
            <a:xfrm>
              <a:off x="5619" y="2815"/>
              <a:ext cx="140" cy="49"/>
            </a:xfrm>
            <a:custGeom>
              <a:avLst/>
              <a:gdLst/>
              <a:ahLst/>
              <a:cxnLst/>
              <a:rect l="l" t="t" r="r" b="b"/>
              <a:pathLst>
                <a:path w="376" h="130" extrusionOk="0">
                  <a:moveTo>
                    <a:pt x="366" y="37"/>
                  </a:moveTo>
                  <a:cubicBezTo>
                    <a:pt x="373" y="58"/>
                    <a:pt x="376" y="75"/>
                    <a:pt x="376" y="85"/>
                  </a:cubicBezTo>
                  <a:cubicBezTo>
                    <a:pt x="376" y="96"/>
                    <a:pt x="375" y="110"/>
                    <a:pt x="373" y="128"/>
                  </a:cubicBezTo>
                  <a:cubicBezTo>
                    <a:pt x="4" y="130"/>
                    <a:pt x="4" y="130"/>
                    <a:pt x="4" y="130"/>
                  </a:cubicBezTo>
                  <a:cubicBezTo>
                    <a:pt x="0" y="103"/>
                    <a:pt x="9" y="90"/>
                    <a:pt x="21" y="75"/>
                  </a:cubicBezTo>
                  <a:cubicBezTo>
                    <a:pt x="42" y="50"/>
                    <a:pt x="209" y="13"/>
                    <a:pt x="209" y="13"/>
                  </a:cubicBezTo>
                  <a:cubicBezTo>
                    <a:pt x="357" y="34"/>
                    <a:pt x="341" y="12"/>
                    <a:pt x="358" y="3"/>
                  </a:cubicBezTo>
                  <a:cubicBezTo>
                    <a:pt x="365" y="0"/>
                    <a:pt x="362" y="29"/>
                    <a:pt x="365" y="36"/>
                  </a:cubicBezTo>
                  <a:lnTo>
                    <a:pt x="366" y="37"/>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64"/>
            <p:cNvSpPr/>
            <p:nvPr/>
          </p:nvSpPr>
          <p:spPr>
            <a:xfrm>
              <a:off x="5473" y="2231"/>
              <a:ext cx="341" cy="600"/>
            </a:xfrm>
            <a:custGeom>
              <a:avLst/>
              <a:gdLst/>
              <a:ahLst/>
              <a:cxnLst/>
              <a:rect l="l" t="t" r="r" b="b"/>
              <a:pathLst>
                <a:path w="911" h="1603" extrusionOk="0">
                  <a:moveTo>
                    <a:pt x="688" y="0"/>
                  </a:moveTo>
                  <a:cubicBezTo>
                    <a:pt x="861" y="643"/>
                    <a:pt x="911" y="1498"/>
                    <a:pt x="911" y="1498"/>
                  </a:cubicBezTo>
                  <a:cubicBezTo>
                    <a:pt x="798" y="1603"/>
                    <a:pt x="0" y="1520"/>
                    <a:pt x="0" y="1520"/>
                  </a:cubicBezTo>
                  <a:cubicBezTo>
                    <a:pt x="69" y="124"/>
                    <a:pt x="69" y="124"/>
                    <a:pt x="69" y="124"/>
                  </a:cubicBezTo>
                  <a:lnTo>
                    <a:pt x="688" y="0"/>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4" name="Google Shape;1874;p64"/>
            <p:cNvSpPr/>
            <p:nvPr/>
          </p:nvSpPr>
          <p:spPr>
            <a:xfrm>
              <a:off x="5450" y="1817"/>
              <a:ext cx="306" cy="475"/>
            </a:xfrm>
            <a:custGeom>
              <a:avLst/>
              <a:gdLst/>
              <a:ahLst/>
              <a:cxnLst/>
              <a:rect l="l" t="t" r="r" b="b"/>
              <a:pathLst>
                <a:path w="819" h="1271" extrusionOk="0">
                  <a:moveTo>
                    <a:pt x="140" y="1271"/>
                  </a:moveTo>
                  <a:cubicBezTo>
                    <a:pt x="140" y="1271"/>
                    <a:pt x="0" y="1103"/>
                    <a:pt x="61" y="780"/>
                  </a:cubicBezTo>
                  <a:cubicBezTo>
                    <a:pt x="85" y="655"/>
                    <a:pt x="101" y="405"/>
                    <a:pt x="230" y="278"/>
                  </a:cubicBezTo>
                  <a:cubicBezTo>
                    <a:pt x="515" y="0"/>
                    <a:pt x="819" y="530"/>
                    <a:pt x="763" y="1157"/>
                  </a:cubicBezTo>
                </a:path>
              </a:pathLst>
            </a:custGeom>
            <a:solidFill>
              <a:srgbClr val="66BCE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64"/>
            <p:cNvSpPr/>
            <p:nvPr/>
          </p:nvSpPr>
          <p:spPr>
            <a:xfrm>
              <a:off x="5492" y="2342"/>
              <a:ext cx="48" cy="522"/>
            </a:xfrm>
            <a:custGeom>
              <a:avLst/>
              <a:gdLst/>
              <a:ahLst/>
              <a:cxnLst/>
              <a:rect l="l" t="t" r="r" b="b"/>
              <a:pathLst>
                <a:path w="48" h="522" extrusionOk="0">
                  <a:moveTo>
                    <a:pt x="12" y="522"/>
                  </a:moveTo>
                  <a:lnTo>
                    <a:pt x="48" y="17"/>
                  </a:lnTo>
                  <a:lnTo>
                    <a:pt x="30" y="0"/>
                  </a:lnTo>
                  <a:lnTo>
                    <a:pt x="0" y="522"/>
                  </a:lnTo>
                  <a:lnTo>
                    <a:pt x="12" y="522"/>
                  </a:lnTo>
                  <a:close/>
                </a:path>
              </a:pathLst>
            </a:custGeom>
            <a:solidFill>
              <a:srgbClr val="925D3E"/>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64"/>
            <p:cNvSpPr/>
            <p:nvPr/>
          </p:nvSpPr>
          <p:spPr>
            <a:xfrm>
              <a:off x="5474" y="1947"/>
              <a:ext cx="192" cy="458"/>
            </a:xfrm>
            <a:custGeom>
              <a:avLst/>
              <a:gdLst/>
              <a:ahLst/>
              <a:cxnLst/>
              <a:rect l="l" t="t" r="r" b="b"/>
              <a:pathLst>
                <a:path w="514" h="1225" extrusionOk="0">
                  <a:moveTo>
                    <a:pt x="53" y="1099"/>
                  </a:moveTo>
                  <a:cubicBezTo>
                    <a:pt x="77" y="1042"/>
                    <a:pt x="96" y="1069"/>
                    <a:pt x="143" y="1000"/>
                  </a:cubicBezTo>
                  <a:cubicBezTo>
                    <a:pt x="254" y="652"/>
                    <a:pt x="254" y="652"/>
                    <a:pt x="254" y="652"/>
                  </a:cubicBezTo>
                  <a:cubicBezTo>
                    <a:pt x="287" y="549"/>
                    <a:pt x="230" y="246"/>
                    <a:pt x="220" y="153"/>
                  </a:cubicBezTo>
                  <a:cubicBezTo>
                    <a:pt x="210" y="61"/>
                    <a:pt x="311" y="0"/>
                    <a:pt x="413" y="60"/>
                  </a:cubicBezTo>
                  <a:cubicBezTo>
                    <a:pt x="514" y="121"/>
                    <a:pt x="406" y="748"/>
                    <a:pt x="406" y="748"/>
                  </a:cubicBezTo>
                  <a:cubicBezTo>
                    <a:pt x="242" y="1017"/>
                    <a:pt x="242" y="1017"/>
                    <a:pt x="242" y="1017"/>
                  </a:cubicBezTo>
                  <a:cubicBezTo>
                    <a:pt x="232" y="1144"/>
                    <a:pt x="204" y="1192"/>
                    <a:pt x="187" y="1185"/>
                  </a:cubicBezTo>
                  <a:cubicBezTo>
                    <a:pt x="161" y="1174"/>
                    <a:pt x="185" y="1145"/>
                    <a:pt x="172" y="1139"/>
                  </a:cubicBezTo>
                  <a:cubicBezTo>
                    <a:pt x="164" y="1136"/>
                    <a:pt x="161" y="1144"/>
                    <a:pt x="144" y="1177"/>
                  </a:cubicBezTo>
                  <a:cubicBezTo>
                    <a:pt x="119" y="1225"/>
                    <a:pt x="0" y="1181"/>
                    <a:pt x="53" y="1099"/>
                  </a:cubicBezTo>
                </a:path>
              </a:pathLst>
            </a:custGeom>
            <a:solidFill>
              <a:srgbClr val="BA8D7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64"/>
            <p:cNvSpPr/>
            <p:nvPr/>
          </p:nvSpPr>
          <p:spPr>
            <a:xfrm>
              <a:off x="5534" y="1926"/>
              <a:ext cx="138" cy="365"/>
            </a:xfrm>
            <a:custGeom>
              <a:avLst/>
              <a:gdLst/>
              <a:ahLst/>
              <a:cxnLst/>
              <a:rect l="l" t="t" r="r" b="b"/>
              <a:pathLst>
                <a:path w="368" h="976" extrusionOk="0">
                  <a:moveTo>
                    <a:pt x="206" y="976"/>
                  </a:moveTo>
                  <a:cubicBezTo>
                    <a:pt x="206" y="976"/>
                    <a:pt x="281" y="901"/>
                    <a:pt x="289" y="838"/>
                  </a:cubicBezTo>
                  <a:cubicBezTo>
                    <a:pt x="298" y="776"/>
                    <a:pt x="368" y="241"/>
                    <a:pt x="277" y="120"/>
                  </a:cubicBezTo>
                  <a:cubicBezTo>
                    <a:pt x="186" y="0"/>
                    <a:pt x="42" y="80"/>
                    <a:pt x="21" y="177"/>
                  </a:cubicBezTo>
                  <a:cubicBezTo>
                    <a:pt x="0" y="274"/>
                    <a:pt x="49" y="652"/>
                    <a:pt x="48" y="750"/>
                  </a:cubicBezTo>
                  <a:cubicBezTo>
                    <a:pt x="47" y="847"/>
                    <a:pt x="13" y="902"/>
                    <a:pt x="13" y="902"/>
                  </a:cubicBezTo>
                  <a:lnTo>
                    <a:pt x="206" y="976"/>
                  </a:lnTo>
                  <a:close/>
                </a:path>
              </a:pathLst>
            </a:cu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64"/>
            <p:cNvSpPr/>
            <p:nvPr/>
          </p:nvSpPr>
          <p:spPr>
            <a:xfrm>
              <a:off x="5368" y="1766"/>
              <a:ext cx="134" cy="106"/>
            </a:xfrm>
            <a:custGeom>
              <a:avLst/>
              <a:gdLst/>
              <a:ahLst/>
              <a:cxnLst/>
              <a:rect l="l" t="t" r="r" b="b"/>
              <a:pathLst>
                <a:path w="357" h="283" extrusionOk="0">
                  <a:moveTo>
                    <a:pt x="295" y="44"/>
                  </a:moveTo>
                  <a:cubicBezTo>
                    <a:pt x="243" y="23"/>
                    <a:pt x="126" y="0"/>
                    <a:pt x="63" y="93"/>
                  </a:cubicBezTo>
                  <a:cubicBezTo>
                    <a:pt x="0" y="185"/>
                    <a:pt x="22" y="283"/>
                    <a:pt x="22" y="283"/>
                  </a:cubicBezTo>
                  <a:cubicBezTo>
                    <a:pt x="357" y="259"/>
                    <a:pt x="357" y="259"/>
                    <a:pt x="357" y="259"/>
                  </a:cubicBezTo>
                  <a:lnTo>
                    <a:pt x="295" y="44"/>
                  </a:lnTo>
                  <a:close/>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64"/>
            <p:cNvSpPr/>
            <p:nvPr/>
          </p:nvSpPr>
          <p:spPr>
            <a:xfrm>
              <a:off x="5432" y="1780"/>
              <a:ext cx="129" cy="172"/>
            </a:xfrm>
            <a:custGeom>
              <a:avLst/>
              <a:gdLst/>
              <a:ahLst/>
              <a:cxnLst/>
              <a:rect l="l" t="t" r="r" b="b"/>
              <a:pathLst>
                <a:path w="345" h="460" extrusionOk="0">
                  <a:moveTo>
                    <a:pt x="0" y="14"/>
                  </a:moveTo>
                  <a:cubicBezTo>
                    <a:pt x="158" y="460"/>
                    <a:pt x="158" y="460"/>
                    <a:pt x="158" y="460"/>
                  </a:cubicBezTo>
                  <a:cubicBezTo>
                    <a:pt x="158" y="460"/>
                    <a:pt x="345" y="295"/>
                    <a:pt x="334" y="253"/>
                  </a:cubicBezTo>
                  <a:cubicBezTo>
                    <a:pt x="324" y="212"/>
                    <a:pt x="236" y="36"/>
                    <a:pt x="126" y="7"/>
                  </a:cubicBezTo>
                  <a:cubicBezTo>
                    <a:pt x="100" y="0"/>
                    <a:pt x="50" y="17"/>
                    <a:pt x="0" y="14"/>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64"/>
            <p:cNvSpPr/>
            <p:nvPr/>
          </p:nvSpPr>
          <p:spPr>
            <a:xfrm>
              <a:off x="5480" y="1851"/>
              <a:ext cx="106" cy="146"/>
            </a:xfrm>
            <a:custGeom>
              <a:avLst/>
              <a:gdLst/>
              <a:ahLst/>
              <a:cxnLst/>
              <a:rect l="l" t="t" r="r" b="b"/>
              <a:pathLst>
                <a:path w="284" h="390" extrusionOk="0">
                  <a:moveTo>
                    <a:pt x="174" y="40"/>
                  </a:moveTo>
                  <a:cubicBezTo>
                    <a:pt x="174" y="40"/>
                    <a:pt x="278" y="0"/>
                    <a:pt x="281" y="96"/>
                  </a:cubicBezTo>
                  <a:cubicBezTo>
                    <a:pt x="284" y="191"/>
                    <a:pt x="93" y="363"/>
                    <a:pt x="59" y="377"/>
                  </a:cubicBezTo>
                  <a:cubicBezTo>
                    <a:pt x="25" y="390"/>
                    <a:pt x="6" y="302"/>
                    <a:pt x="3" y="267"/>
                  </a:cubicBezTo>
                  <a:cubicBezTo>
                    <a:pt x="0" y="233"/>
                    <a:pt x="174" y="40"/>
                    <a:pt x="174" y="40"/>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64"/>
            <p:cNvSpPr/>
            <p:nvPr/>
          </p:nvSpPr>
          <p:spPr>
            <a:xfrm>
              <a:off x="4041" y="2518"/>
              <a:ext cx="58" cy="58"/>
            </a:xfrm>
            <a:prstGeom prst="rect">
              <a:avLst/>
            </a:pr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64"/>
            <p:cNvSpPr/>
            <p:nvPr/>
          </p:nvSpPr>
          <p:spPr>
            <a:xfrm>
              <a:off x="3984" y="2518"/>
              <a:ext cx="57" cy="58"/>
            </a:xfrm>
            <a:custGeom>
              <a:avLst/>
              <a:gdLst/>
              <a:ahLst/>
              <a:cxnLst/>
              <a:rect l="l" t="t" r="r" b="b"/>
              <a:pathLst>
                <a:path w="154" h="154" extrusionOk="0">
                  <a:moveTo>
                    <a:pt x="90" y="0"/>
                  </a:moveTo>
                  <a:cubicBezTo>
                    <a:pt x="65" y="0"/>
                    <a:pt x="65" y="0"/>
                    <a:pt x="65" y="0"/>
                  </a:cubicBezTo>
                  <a:cubicBezTo>
                    <a:pt x="29" y="0"/>
                    <a:pt x="0" y="29"/>
                    <a:pt x="0" y="64"/>
                  </a:cubicBezTo>
                  <a:cubicBezTo>
                    <a:pt x="0" y="89"/>
                    <a:pt x="0" y="89"/>
                    <a:pt x="0" y="89"/>
                  </a:cubicBezTo>
                  <a:cubicBezTo>
                    <a:pt x="0" y="125"/>
                    <a:pt x="29" y="154"/>
                    <a:pt x="65" y="154"/>
                  </a:cubicBezTo>
                  <a:cubicBezTo>
                    <a:pt x="90" y="154"/>
                    <a:pt x="90" y="154"/>
                    <a:pt x="90" y="154"/>
                  </a:cubicBezTo>
                  <a:cubicBezTo>
                    <a:pt x="125" y="154"/>
                    <a:pt x="154" y="125"/>
                    <a:pt x="154" y="89"/>
                  </a:cubicBezTo>
                  <a:cubicBezTo>
                    <a:pt x="154" y="64"/>
                    <a:pt x="154" y="64"/>
                    <a:pt x="154" y="64"/>
                  </a:cubicBezTo>
                  <a:cubicBezTo>
                    <a:pt x="154" y="29"/>
                    <a:pt x="125" y="0"/>
                    <a:pt x="90" y="0"/>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64"/>
            <p:cNvSpPr/>
            <p:nvPr/>
          </p:nvSpPr>
          <p:spPr>
            <a:xfrm>
              <a:off x="4041" y="2460"/>
              <a:ext cx="58" cy="58"/>
            </a:xfrm>
            <a:custGeom>
              <a:avLst/>
              <a:gdLst/>
              <a:ahLst/>
              <a:cxnLst/>
              <a:rect l="l" t="t" r="r" b="b"/>
              <a:pathLst>
                <a:path w="58" h="58" extrusionOk="0">
                  <a:moveTo>
                    <a:pt x="58" y="0"/>
                  </a:moveTo>
                  <a:lnTo>
                    <a:pt x="58" y="58"/>
                  </a:lnTo>
                  <a:lnTo>
                    <a:pt x="0" y="58"/>
                  </a:lnTo>
                  <a:lnTo>
                    <a:pt x="58" y="0"/>
                  </a:lnTo>
                  <a:close/>
                </a:path>
              </a:pathLst>
            </a:cu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64"/>
            <p:cNvSpPr/>
            <p:nvPr/>
          </p:nvSpPr>
          <p:spPr>
            <a:xfrm>
              <a:off x="6394" y="1513"/>
              <a:ext cx="60" cy="1177"/>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64"/>
            <p:cNvSpPr/>
            <p:nvPr/>
          </p:nvSpPr>
          <p:spPr>
            <a:xfrm>
              <a:off x="6394"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64"/>
            <p:cNvSpPr/>
            <p:nvPr/>
          </p:nvSpPr>
          <p:spPr>
            <a:xfrm>
              <a:off x="6843" y="2755"/>
              <a:ext cx="61"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64"/>
            <p:cNvSpPr/>
            <p:nvPr/>
          </p:nvSpPr>
          <p:spPr>
            <a:xfrm>
              <a:off x="7293" y="2755"/>
              <a:ext cx="60" cy="108"/>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8" name="Google Shape;1888;p64"/>
            <p:cNvSpPr/>
            <p:nvPr/>
          </p:nvSpPr>
          <p:spPr>
            <a:xfrm>
              <a:off x="6394" y="2690"/>
              <a:ext cx="959" cy="81"/>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89" name="Google Shape;1889;p64"/>
            <p:cNvSpPr/>
            <p:nvPr/>
          </p:nvSpPr>
          <p:spPr>
            <a:xfrm>
              <a:off x="6394" y="2783"/>
              <a:ext cx="959" cy="40"/>
            </a:xfrm>
            <a:prstGeom prst="rect">
              <a:avLst/>
            </a:prstGeom>
            <a:solidFill>
              <a:srgbClr val="2F5AA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64"/>
            <p:cNvSpPr/>
            <p:nvPr/>
          </p:nvSpPr>
          <p:spPr>
            <a:xfrm>
              <a:off x="6454" y="1541"/>
              <a:ext cx="235" cy="386"/>
            </a:xfrm>
            <a:prstGeom prst="rect">
              <a:avLst/>
            </a:prstGeom>
            <a:solidFill>
              <a:srgbClr val="2AAB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64"/>
            <p:cNvSpPr/>
            <p:nvPr/>
          </p:nvSpPr>
          <p:spPr>
            <a:xfrm>
              <a:off x="6747" y="2213"/>
              <a:ext cx="328" cy="339"/>
            </a:xfrm>
            <a:custGeom>
              <a:avLst/>
              <a:gdLst/>
              <a:ahLst/>
              <a:cxnLst/>
              <a:rect l="l" t="t" r="r" b="b"/>
              <a:pathLst>
                <a:path w="877" h="906" extrusionOk="0">
                  <a:moveTo>
                    <a:pt x="616" y="54"/>
                  </a:moveTo>
                  <a:cubicBezTo>
                    <a:pt x="74" y="0"/>
                    <a:pt x="74" y="0"/>
                    <a:pt x="74" y="0"/>
                  </a:cubicBezTo>
                  <a:cubicBezTo>
                    <a:pt x="0" y="870"/>
                    <a:pt x="0" y="870"/>
                    <a:pt x="0" y="870"/>
                  </a:cubicBezTo>
                  <a:cubicBezTo>
                    <a:pt x="0" y="870"/>
                    <a:pt x="752" y="906"/>
                    <a:pt x="815" y="866"/>
                  </a:cubicBezTo>
                  <a:cubicBezTo>
                    <a:pt x="877" y="827"/>
                    <a:pt x="616" y="54"/>
                    <a:pt x="616" y="54"/>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2" name="Google Shape;1892;p64"/>
            <p:cNvSpPr/>
            <p:nvPr/>
          </p:nvSpPr>
          <p:spPr>
            <a:xfrm>
              <a:off x="6860" y="2028"/>
              <a:ext cx="97" cy="189"/>
            </a:xfrm>
            <a:custGeom>
              <a:avLst/>
              <a:gdLst/>
              <a:ahLst/>
              <a:cxnLst/>
              <a:rect l="l" t="t" r="r" b="b"/>
              <a:pathLst>
                <a:path w="97" h="189" extrusionOk="0">
                  <a:moveTo>
                    <a:pt x="87" y="189"/>
                  </a:moveTo>
                  <a:lnTo>
                    <a:pt x="97" y="7"/>
                  </a:lnTo>
                  <a:lnTo>
                    <a:pt x="70" y="0"/>
                  </a:lnTo>
                  <a:lnTo>
                    <a:pt x="0" y="166"/>
                  </a:lnTo>
                  <a:lnTo>
                    <a:pt x="87" y="189"/>
                  </a:lnTo>
                  <a:close/>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3" name="Google Shape;1893;p64"/>
            <p:cNvSpPr/>
            <p:nvPr/>
          </p:nvSpPr>
          <p:spPr>
            <a:xfrm>
              <a:off x="6644" y="2499"/>
              <a:ext cx="449" cy="364"/>
            </a:xfrm>
            <a:custGeom>
              <a:avLst/>
              <a:gdLst/>
              <a:ahLst/>
              <a:cxnLst/>
              <a:rect l="l" t="t" r="r" b="b"/>
              <a:pathLst>
                <a:path w="1199" h="972" extrusionOk="0">
                  <a:moveTo>
                    <a:pt x="926" y="65"/>
                  </a:moveTo>
                  <a:cubicBezTo>
                    <a:pt x="697" y="0"/>
                    <a:pt x="481" y="0"/>
                    <a:pt x="276" y="65"/>
                  </a:cubicBezTo>
                  <a:cubicBezTo>
                    <a:pt x="205" y="390"/>
                    <a:pt x="170" y="469"/>
                    <a:pt x="0" y="972"/>
                  </a:cubicBezTo>
                  <a:cubicBezTo>
                    <a:pt x="1155" y="972"/>
                    <a:pt x="1155" y="972"/>
                    <a:pt x="1155" y="972"/>
                  </a:cubicBezTo>
                  <a:cubicBezTo>
                    <a:pt x="1199" y="706"/>
                    <a:pt x="1071" y="241"/>
                    <a:pt x="926" y="65"/>
                  </a:cubicBezTo>
                </a:path>
              </a:pathLst>
            </a:custGeom>
            <a:solidFill>
              <a:srgbClr val="CCAE1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4" name="Google Shape;1894;p64"/>
            <p:cNvSpPr/>
            <p:nvPr/>
          </p:nvSpPr>
          <p:spPr>
            <a:xfrm>
              <a:off x="6811" y="1893"/>
              <a:ext cx="208" cy="175"/>
            </a:xfrm>
            <a:custGeom>
              <a:avLst/>
              <a:gdLst/>
              <a:ahLst/>
              <a:cxnLst/>
              <a:rect l="l" t="t" r="r" b="b"/>
              <a:pathLst>
                <a:path w="555" h="467" extrusionOk="0">
                  <a:moveTo>
                    <a:pt x="183" y="45"/>
                  </a:moveTo>
                  <a:cubicBezTo>
                    <a:pt x="164" y="52"/>
                    <a:pt x="164" y="52"/>
                    <a:pt x="164" y="52"/>
                  </a:cubicBezTo>
                  <a:cubicBezTo>
                    <a:pt x="52" y="96"/>
                    <a:pt x="0" y="226"/>
                    <a:pt x="48" y="341"/>
                  </a:cubicBezTo>
                  <a:cubicBezTo>
                    <a:pt x="324" y="416"/>
                    <a:pt x="324" y="416"/>
                    <a:pt x="324" y="416"/>
                  </a:cubicBezTo>
                  <a:cubicBezTo>
                    <a:pt x="356" y="395"/>
                    <a:pt x="537" y="467"/>
                    <a:pt x="555" y="438"/>
                  </a:cubicBezTo>
                  <a:cubicBezTo>
                    <a:pt x="474" y="174"/>
                    <a:pt x="474" y="174"/>
                    <a:pt x="474" y="174"/>
                  </a:cubicBezTo>
                  <a:cubicBezTo>
                    <a:pt x="426" y="58"/>
                    <a:pt x="296" y="0"/>
                    <a:pt x="183" y="45"/>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64"/>
            <p:cNvSpPr/>
            <p:nvPr/>
          </p:nvSpPr>
          <p:spPr>
            <a:xfrm>
              <a:off x="6824" y="1879"/>
              <a:ext cx="180" cy="247"/>
            </a:xfrm>
            <a:custGeom>
              <a:avLst/>
              <a:gdLst/>
              <a:ahLst/>
              <a:cxnLst/>
              <a:rect l="l" t="t" r="r" b="b"/>
              <a:pathLst>
                <a:path w="480" h="661" extrusionOk="0">
                  <a:moveTo>
                    <a:pt x="188" y="650"/>
                  </a:moveTo>
                  <a:cubicBezTo>
                    <a:pt x="266" y="640"/>
                    <a:pt x="480" y="391"/>
                    <a:pt x="385" y="196"/>
                  </a:cubicBezTo>
                  <a:cubicBezTo>
                    <a:pt x="289" y="0"/>
                    <a:pt x="26" y="158"/>
                    <a:pt x="13" y="282"/>
                  </a:cubicBezTo>
                  <a:cubicBezTo>
                    <a:pt x="0" y="405"/>
                    <a:pt x="111" y="661"/>
                    <a:pt x="188" y="650"/>
                  </a:cubicBezTo>
                </a:path>
              </a:pathLst>
            </a:custGeom>
            <a:solidFill>
              <a:srgbClr val="FAE6C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64"/>
            <p:cNvSpPr/>
            <p:nvPr/>
          </p:nvSpPr>
          <p:spPr>
            <a:xfrm>
              <a:off x="6410" y="2140"/>
              <a:ext cx="707" cy="608"/>
            </a:xfrm>
            <a:custGeom>
              <a:avLst/>
              <a:gdLst/>
              <a:ahLst/>
              <a:cxnLst/>
              <a:rect l="l" t="t" r="r" b="b"/>
              <a:pathLst>
                <a:path w="1891" h="1626" extrusionOk="0">
                  <a:moveTo>
                    <a:pt x="1736" y="1441"/>
                  </a:moveTo>
                  <a:cubicBezTo>
                    <a:pt x="0" y="1626"/>
                    <a:pt x="1319" y="616"/>
                    <a:pt x="1304" y="398"/>
                  </a:cubicBezTo>
                  <a:cubicBezTo>
                    <a:pt x="1258" y="158"/>
                    <a:pt x="895" y="543"/>
                    <a:pt x="1113" y="3"/>
                  </a:cubicBezTo>
                  <a:cubicBezTo>
                    <a:pt x="1480" y="0"/>
                    <a:pt x="1480" y="0"/>
                    <a:pt x="1480" y="0"/>
                  </a:cubicBezTo>
                  <a:cubicBezTo>
                    <a:pt x="1510" y="3"/>
                    <a:pt x="1672" y="427"/>
                    <a:pt x="1643" y="687"/>
                  </a:cubicBezTo>
                  <a:cubicBezTo>
                    <a:pt x="1616" y="924"/>
                    <a:pt x="1891" y="1083"/>
                    <a:pt x="1736" y="1441"/>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7" name="Google Shape;1897;p64"/>
            <p:cNvSpPr/>
            <p:nvPr/>
          </p:nvSpPr>
          <p:spPr>
            <a:xfrm>
              <a:off x="6730" y="2509"/>
              <a:ext cx="357" cy="170"/>
            </a:xfrm>
            <a:custGeom>
              <a:avLst/>
              <a:gdLst/>
              <a:ahLst/>
              <a:cxnLst/>
              <a:rect l="l" t="t" r="r" b="b"/>
              <a:pathLst>
                <a:path w="952" h="455" extrusionOk="0">
                  <a:moveTo>
                    <a:pt x="925" y="67"/>
                  </a:moveTo>
                  <a:cubicBezTo>
                    <a:pt x="952" y="218"/>
                    <a:pt x="926" y="346"/>
                    <a:pt x="879" y="455"/>
                  </a:cubicBezTo>
                  <a:cubicBezTo>
                    <a:pt x="803" y="454"/>
                    <a:pt x="87" y="146"/>
                    <a:pt x="0" y="132"/>
                  </a:cubicBezTo>
                  <a:cubicBezTo>
                    <a:pt x="52" y="1"/>
                    <a:pt x="52" y="1"/>
                    <a:pt x="52" y="1"/>
                  </a:cubicBezTo>
                  <a:cubicBezTo>
                    <a:pt x="92" y="0"/>
                    <a:pt x="891" y="74"/>
                    <a:pt x="925" y="67"/>
                  </a:cubicBezTo>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8" name="Google Shape;1898;p64"/>
            <p:cNvSpPr/>
            <p:nvPr/>
          </p:nvSpPr>
          <p:spPr>
            <a:xfrm>
              <a:off x="6816" y="2472"/>
              <a:ext cx="182" cy="84"/>
            </a:xfrm>
            <a:custGeom>
              <a:avLst/>
              <a:gdLst/>
              <a:ahLst/>
              <a:cxnLst/>
              <a:rect l="l" t="t" r="r" b="b"/>
              <a:pathLst>
                <a:path w="487" h="224" extrusionOk="0">
                  <a:moveTo>
                    <a:pt x="92" y="28"/>
                  </a:moveTo>
                  <a:cubicBezTo>
                    <a:pt x="242" y="57"/>
                    <a:pt x="242" y="57"/>
                    <a:pt x="242" y="57"/>
                  </a:cubicBezTo>
                  <a:cubicBezTo>
                    <a:pt x="308" y="14"/>
                    <a:pt x="350" y="0"/>
                    <a:pt x="369" y="17"/>
                  </a:cubicBezTo>
                  <a:cubicBezTo>
                    <a:pt x="390" y="22"/>
                    <a:pt x="300" y="69"/>
                    <a:pt x="333" y="88"/>
                  </a:cubicBezTo>
                  <a:cubicBezTo>
                    <a:pt x="366" y="106"/>
                    <a:pt x="483" y="112"/>
                    <a:pt x="485" y="133"/>
                  </a:cubicBezTo>
                  <a:cubicBezTo>
                    <a:pt x="487" y="164"/>
                    <a:pt x="425" y="199"/>
                    <a:pt x="384" y="208"/>
                  </a:cubicBezTo>
                  <a:cubicBezTo>
                    <a:pt x="308" y="224"/>
                    <a:pt x="265" y="215"/>
                    <a:pt x="177" y="175"/>
                  </a:cubicBezTo>
                  <a:cubicBezTo>
                    <a:pt x="131" y="154"/>
                    <a:pt x="72" y="141"/>
                    <a:pt x="0" y="136"/>
                  </a:cubicBezTo>
                  <a:lnTo>
                    <a:pt x="92" y="28"/>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899" name="Google Shape;1899;p64"/>
            <p:cNvSpPr/>
            <p:nvPr/>
          </p:nvSpPr>
          <p:spPr>
            <a:xfrm>
              <a:off x="6474" y="2129"/>
              <a:ext cx="444" cy="438"/>
            </a:xfrm>
            <a:custGeom>
              <a:avLst/>
              <a:gdLst/>
              <a:ahLst/>
              <a:cxnLst/>
              <a:rect l="l" t="t" r="r" b="b"/>
              <a:pathLst>
                <a:path w="1185" h="1171" extrusionOk="0">
                  <a:moveTo>
                    <a:pt x="1076" y="167"/>
                  </a:moveTo>
                  <a:cubicBezTo>
                    <a:pt x="828" y="407"/>
                    <a:pt x="730" y="576"/>
                    <a:pt x="782" y="676"/>
                  </a:cubicBezTo>
                  <a:cubicBezTo>
                    <a:pt x="835" y="775"/>
                    <a:pt x="907" y="784"/>
                    <a:pt x="1185" y="887"/>
                  </a:cubicBezTo>
                  <a:cubicBezTo>
                    <a:pt x="1133" y="1034"/>
                    <a:pt x="1085" y="1129"/>
                    <a:pt x="1039" y="1171"/>
                  </a:cubicBezTo>
                  <a:cubicBezTo>
                    <a:pt x="0" y="948"/>
                    <a:pt x="210" y="331"/>
                    <a:pt x="862" y="55"/>
                  </a:cubicBezTo>
                  <a:cubicBezTo>
                    <a:pt x="862" y="55"/>
                    <a:pt x="949" y="0"/>
                    <a:pt x="1048" y="37"/>
                  </a:cubicBezTo>
                  <a:cubicBezTo>
                    <a:pt x="1118" y="63"/>
                    <a:pt x="1076" y="167"/>
                    <a:pt x="1076" y="167"/>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0" name="Google Shape;1900;p64"/>
            <p:cNvSpPr/>
            <p:nvPr/>
          </p:nvSpPr>
          <p:spPr>
            <a:xfrm>
              <a:off x="6754" y="2316"/>
              <a:ext cx="237" cy="162"/>
            </a:xfrm>
            <a:custGeom>
              <a:avLst/>
              <a:gdLst/>
              <a:ahLst/>
              <a:cxnLst/>
              <a:rect l="l" t="t" r="r" b="b"/>
              <a:pathLst>
                <a:path w="633" h="434" extrusionOk="0">
                  <a:moveTo>
                    <a:pt x="20" y="104"/>
                  </a:moveTo>
                  <a:cubicBezTo>
                    <a:pt x="20" y="104"/>
                    <a:pt x="0" y="317"/>
                    <a:pt x="244" y="375"/>
                  </a:cubicBezTo>
                  <a:cubicBezTo>
                    <a:pt x="487" y="434"/>
                    <a:pt x="633" y="263"/>
                    <a:pt x="479" y="131"/>
                  </a:cubicBezTo>
                  <a:cubicBezTo>
                    <a:pt x="326" y="0"/>
                    <a:pt x="128" y="50"/>
                    <a:pt x="20" y="104"/>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1" name="Google Shape;1901;p64"/>
            <p:cNvSpPr/>
            <p:nvPr/>
          </p:nvSpPr>
          <p:spPr>
            <a:xfrm>
              <a:off x="6808" y="2284"/>
              <a:ext cx="106" cy="104"/>
            </a:xfrm>
            <a:custGeom>
              <a:avLst/>
              <a:gdLst/>
              <a:ahLst/>
              <a:cxnLst/>
              <a:rect l="l" t="t" r="r" b="b"/>
              <a:pathLst>
                <a:path w="284" h="278" extrusionOk="0">
                  <a:moveTo>
                    <a:pt x="45" y="176"/>
                  </a:moveTo>
                  <a:cubicBezTo>
                    <a:pt x="45" y="176"/>
                    <a:pt x="172" y="161"/>
                    <a:pt x="199" y="57"/>
                  </a:cubicBezTo>
                  <a:cubicBezTo>
                    <a:pt x="213" y="0"/>
                    <a:pt x="284" y="4"/>
                    <a:pt x="283" y="35"/>
                  </a:cubicBezTo>
                  <a:cubicBezTo>
                    <a:pt x="283" y="40"/>
                    <a:pt x="185" y="278"/>
                    <a:pt x="93" y="270"/>
                  </a:cubicBezTo>
                  <a:cubicBezTo>
                    <a:pt x="0" y="263"/>
                    <a:pt x="45" y="176"/>
                    <a:pt x="45" y="176"/>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2" name="Google Shape;1902;p64"/>
            <p:cNvSpPr/>
            <p:nvPr/>
          </p:nvSpPr>
          <p:spPr>
            <a:xfrm>
              <a:off x="6790" y="2310"/>
              <a:ext cx="123" cy="90"/>
            </a:xfrm>
            <a:custGeom>
              <a:avLst/>
              <a:gdLst/>
              <a:ahLst/>
              <a:cxnLst/>
              <a:rect l="l" t="t" r="r" b="b"/>
              <a:pathLst>
                <a:path w="328" h="241" extrusionOk="0">
                  <a:moveTo>
                    <a:pt x="328" y="12"/>
                  </a:moveTo>
                  <a:cubicBezTo>
                    <a:pt x="318" y="144"/>
                    <a:pt x="204" y="241"/>
                    <a:pt x="116" y="234"/>
                  </a:cubicBezTo>
                  <a:cubicBezTo>
                    <a:pt x="0" y="225"/>
                    <a:pt x="8" y="135"/>
                    <a:pt x="56" y="116"/>
                  </a:cubicBezTo>
                  <a:cubicBezTo>
                    <a:pt x="108" y="95"/>
                    <a:pt x="191" y="108"/>
                    <a:pt x="237" y="0"/>
                  </a:cubicBezTo>
                </a:path>
              </a:pathLst>
            </a:custGeom>
            <a:solidFill>
              <a:srgbClr val="71C09F"/>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3" name="Google Shape;1903;p64"/>
            <p:cNvSpPr/>
            <p:nvPr/>
          </p:nvSpPr>
          <p:spPr>
            <a:xfrm>
              <a:off x="6693" y="2235"/>
              <a:ext cx="161" cy="131"/>
            </a:xfrm>
            <a:custGeom>
              <a:avLst/>
              <a:gdLst/>
              <a:ahLst/>
              <a:cxnLst/>
              <a:rect l="l" t="t" r="r" b="b"/>
              <a:pathLst>
                <a:path w="430" h="350" extrusionOk="0">
                  <a:moveTo>
                    <a:pt x="266" y="328"/>
                  </a:moveTo>
                  <a:cubicBezTo>
                    <a:pt x="266" y="328"/>
                    <a:pt x="102" y="350"/>
                    <a:pt x="51" y="237"/>
                  </a:cubicBezTo>
                  <a:cubicBezTo>
                    <a:pt x="0" y="125"/>
                    <a:pt x="83" y="0"/>
                    <a:pt x="252" y="11"/>
                  </a:cubicBezTo>
                  <a:cubicBezTo>
                    <a:pt x="339" y="17"/>
                    <a:pt x="335" y="113"/>
                    <a:pt x="335" y="113"/>
                  </a:cubicBezTo>
                  <a:cubicBezTo>
                    <a:pt x="335" y="113"/>
                    <a:pt x="430" y="161"/>
                    <a:pt x="375" y="240"/>
                  </a:cubicBezTo>
                  <a:cubicBezTo>
                    <a:pt x="375" y="240"/>
                    <a:pt x="322" y="323"/>
                    <a:pt x="266" y="328"/>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4" name="Google Shape;1904;p64"/>
            <p:cNvSpPr/>
            <p:nvPr/>
          </p:nvSpPr>
          <p:spPr>
            <a:xfrm>
              <a:off x="6669" y="2216"/>
              <a:ext cx="133" cy="162"/>
            </a:xfrm>
            <a:custGeom>
              <a:avLst/>
              <a:gdLst/>
              <a:ahLst/>
              <a:cxnLst/>
              <a:rect l="l" t="t" r="r" b="b"/>
              <a:pathLst>
                <a:path w="356" h="433" extrusionOk="0">
                  <a:moveTo>
                    <a:pt x="81" y="136"/>
                  </a:moveTo>
                  <a:cubicBezTo>
                    <a:pt x="0" y="317"/>
                    <a:pt x="145" y="433"/>
                    <a:pt x="219" y="410"/>
                  </a:cubicBezTo>
                  <a:cubicBezTo>
                    <a:pt x="259" y="397"/>
                    <a:pt x="321" y="382"/>
                    <a:pt x="329" y="342"/>
                  </a:cubicBezTo>
                  <a:cubicBezTo>
                    <a:pt x="334" y="317"/>
                    <a:pt x="311" y="311"/>
                    <a:pt x="297" y="307"/>
                  </a:cubicBezTo>
                  <a:cubicBezTo>
                    <a:pt x="269" y="299"/>
                    <a:pt x="243" y="278"/>
                    <a:pt x="252" y="246"/>
                  </a:cubicBezTo>
                  <a:cubicBezTo>
                    <a:pt x="260" y="218"/>
                    <a:pt x="303" y="227"/>
                    <a:pt x="304" y="227"/>
                  </a:cubicBezTo>
                  <a:cubicBezTo>
                    <a:pt x="308" y="222"/>
                    <a:pt x="329" y="157"/>
                    <a:pt x="325" y="93"/>
                  </a:cubicBezTo>
                  <a:cubicBezTo>
                    <a:pt x="356" y="68"/>
                    <a:pt x="344" y="40"/>
                    <a:pt x="322" y="31"/>
                  </a:cubicBezTo>
                  <a:cubicBezTo>
                    <a:pt x="277" y="0"/>
                    <a:pt x="123" y="39"/>
                    <a:pt x="81" y="136"/>
                  </a:cubicBezTo>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5" name="Google Shape;1905;p64"/>
            <p:cNvSpPr/>
            <p:nvPr/>
          </p:nvSpPr>
          <p:spPr>
            <a:xfrm>
              <a:off x="6728" y="2380"/>
              <a:ext cx="164" cy="108"/>
            </a:xfrm>
            <a:custGeom>
              <a:avLst/>
              <a:gdLst/>
              <a:ahLst/>
              <a:cxnLst/>
              <a:rect l="l" t="t" r="r" b="b"/>
              <a:pathLst>
                <a:path w="438" h="290" extrusionOk="0">
                  <a:moveTo>
                    <a:pt x="411" y="150"/>
                  </a:moveTo>
                  <a:cubicBezTo>
                    <a:pt x="265" y="102"/>
                    <a:pt x="265" y="102"/>
                    <a:pt x="265" y="102"/>
                  </a:cubicBezTo>
                  <a:cubicBezTo>
                    <a:pt x="229" y="33"/>
                    <a:pt x="199" y="0"/>
                    <a:pt x="174" y="5"/>
                  </a:cubicBezTo>
                  <a:cubicBezTo>
                    <a:pt x="153" y="0"/>
                    <a:pt x="209" y="85"/>
                    <a:pt x="171" y="85"/>
                  </a:cubicBezTo>
                  <a:cubicBezTo>
                    <a:pt x="133" y="85"/>
                    <a:pt x="28" y="33"/>
                    <a:pt x="17" y="50"/>
                  </a:cubicBezTo>
                  <a:cubicBezTo>
                    <a:pt x="0" y="76"/>
                    <a:pt x="36" y="137"/>
                    <a:pt x="67" y="165"/>
                  </a:cubicBezTo>
                  <a:cubicBezTo>
                    <a:pt x="126" y="216"/>
                    <a:pt x="168" y="229"/>
                    <a:pt x="264" y="237"/>
                  </a:cubicBezTo>
                  <a:cubicBezTo>
                    <a:pt x="315" y="241"/>
                    <a:pt x="373" y="259"/>
                    <a:pt x="438" y="290"/>
                  </a:cubicBezTo>
                  <a:lnTo>
                    <a:pt x="411" y="150"/>
                  </a:lnTo>
                  <a:close/>
                </a:path>
              </a:pathLst>
            </a:custGeom>
            <a:solidFill>
              <a:srgbClr val="FAE4C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6" name="Google Shape;1906;p64"/>
            <p:cNvSpPr/>
            <p:nvPr/>
          </p:nvSpPr>
          <p:spPr>
            <a:xfrm>
              <a:off x="6828" y="2135"/>
              <a:ext cx="441" cy="488"/>
            </a:xfrm>
            <a:custGeom>
              <a:avLst/>
              <a:gdLst/>
              <a:ahLst/>
              <a:cxnLst/>
              <a:rect l="l" t="t" r="r" b="b"/>
              <a:pathLst>
                <a:path w="1179" h="1303" extrusionOk="0">
                  <a:moveTo>
                    <a:pt x="341" y="12"/>
                  </a:moveTo>
                  <a:cubicBezTo>
                    <a:pt x="440" y="342"/>
                    <a:pt x="579" y="622"/>
                    <a:pt x="485" y="683"/>
                  </a:cubicBezTo>
                  <a:cubicBezTo>
                    <a:pt x="391" y="744"/>
                    <a:pt x="323" y="717"/>
                    <a:pt x="31" y="671"/>
                  </a:cubicBezTo>
                  <a:cubicBezTo>
                    <a:pt x="4" y="824"/>
                    <a:pt x="0" y="931"/>
                    <a:pt x="19" y="989"/>
                  </a:cubicBezTo>
                  <a:cubicBezTo>
                    <a:pt x="1034" y="1303"/>
                    <a:pt x="1179" y="725"/>
                    <a:pt x="745" y="165"/>
                  </a:cubicBezTo>
                  <a:cubicBezTo>
                    <a:pt x="745" y="165"/>
                    <a:pt x="615" y="28"/>
                    <a:pt x="510" y="11"/>
                  </a:cubicBezTo>
                  <a:cubicBezTo>
                    <a:pt x="437" y="0"/>
                    <a:pt x="341" y="12"/>
                    <a:pt x="341" y="12"/>
                  </a:cubicBezTo>
                </a:path>
              </a:pathLst>
            </a:custGeom>
            <a:solidFill>
              <a:srgbClr val="F0858C"/>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7" name="Google Shape;1907;p64"/>
            <p:cNvSpPr/>
            <p:nvPr/>
          </p:nvSpPr>
          <p:spPr>
            <a:xfrm>
              <a:off x="6959" y="2274"/>
              <a:ext cx="110" cy="128"/>
            </a:xfrm>
            <a:custGeom>
              <a:avLst/>
              <a:gdLst/>
              <a:ahLst/>
              <a:cxnLst/>
              <a:rect l="l" t="t" r="r" b="b"/>
              <a:pathLst>
                <a:path w="295" h="343" extrusionOk="0">
                  <a:moveTo>
                    <a:pt x="295" y="208"/>
                  </a:moveTo>
                  <a:cubicBezTo>
                    <a:pt x="226" y="0"/>
                    <a:pt x="226" y="0"/>
                    <a:pt x="226" y="0"/>
                  </a:cubicBezTo>
                  <a:cubicBezTo>
                    <a:pt x="226" y="0"/>
                    <a:pt x="276" y="210"/>
                    <a:pt x="55" y="233"/>
                  </a:cubicBezTo>
                  <a:cubicBezTo>
                    <a:pt x="0" y="239"/>
                    <a:pt x="26" y="343"/>
                    <a:pt x="26" y="343"/>
                  </a:cubicBezTo>
                  <a:lnTo>
                    <a:pt x="295" y="208"/>
                  </a:lnTo>
                  <a:close/>
                </a:path>
              </a:pathLst>
            </a:custGeom>
            <a:solidFill>
              <a:srgbClr val="E83E44"/>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8" name="Google Shape;1908;p64"/>
            <p:cNvSpPr/>
            <p:nvPr/>
          </p:nvSpPr>
          <p:spPr>
            <a:xfrm>
              <a:off x="6900" y="2334"/>
              <a:ext cx="185" cy="77"/>
            </a:xfrm>
            <a:custGeom>
              <a:avLst/>
              <a:gdLst/>
              <a:ahLst/>
              <a:cxnLst/>
              <a:rect l="l" t="t" r="r" b="b"/>
              <a:pathLst>
                <a:path w="496" h="207" extrusionOk="0">
                  <a:moveTo>
                    <a:pt x="24" y="82"/>
                  </a:moveTo>
                  <a:cubicBezTo>
                    <a:pt x="24" y="82"/>
                    <a:pt x="0" y="70"/>
                    <a:pt x="1" y="68"/>
                  </a:cubicBezTo>
                  <a:cubicBezTo>
                    <a:pt x="12" y="54"/>
                    <a:pt x="118" y="17"/>
                    <a:pt x="156" y="12"/>
                  </a:cubicBezTo>
                  <a:cubicBezTo>
                    <a:pt x="242" y="0"/>
                    <a:pt x="262" y="59"/>
                    <a:pt x="322" y="83"/>
                  </a:cubicBezTo>
                  <a:cubicBezTo>
                    <a:pt x="331" y="87"/>
                    <a:pt x="342" y="81"/>
                    <a:pt x="343" y="72"/>
                  </a:cubicBezTo>
                  <a:cubicBezTo>
                    <a:pt x="344" y="65"/>
                    <a:pt x="345" y="52"/>
                    <a:pt x="349" y="43"/>
                  </a:cubicBezTo>
                  <a:cubicBezTo>
                    <a:pt x="354" y="33"/>
                    <a:pt x="378" y="7"/>
                    <a:pt x="421" y="3"/>
                  </a:cubicBezTo>
                  <a:cubicBezTo>
                    <a:pt x="453" y="0"/>
                    <a:pt x="490" y="29"/>
                    <a:pt x="492" y="54"/>
                  </a:cubicBezTo>
                  <a:cubicBezTo>
                    <a:pt x="496" y="114"/>
                    <a:pt x="485" y="189"/>
                    <a:pt x="385" y="198"/>
                  </a:cubicBezTo>
                  <a:cubicBezTo>
                    <a:pt x="285" y="207"/>
                    <a:pt x="64" y="207"/>
                    <a:pt x="19" y="155"/>
                  </a:cubicBezTo>
                </a:path>
              </a:pathLst>
            </a:custGeom>
            <a:solidFill>
              <a:srgbClr val="1AAA67"/>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09" name="Google Shape;1909;p64"/>
            <p:cNvSpPr/>
            <p:nvPr/>
          </p:nvSpPr>
          <p:spPr>
            <a:xfrm>
              <a:off x="6870" y="2270"/>
              <a:ext cx="52" cy="41"/>
            </a:xfrm>
            <a:custGeom>
              <a:avLst/>
              <a:gdLst/>
              <a:ahLst/>
              <a:cxnLst/>
              <a:rect l="l" t="t" r="r" b="b"/>
              <a:pathLst>
                <a:path w="138" h="111" extrusionOk="0">
                  <a:moveTo>
                    <a:pt x="50" y="15"/>
                  </a:moveTo>
                  <a:cubicBezTo>
                    <a:pt x="26" y="31"/>
                    <a:pt x="0" y="81"/>
                    <a:pt x="66" y="96"/>
                  </a:cubicBezTo>
                  <a:cubicBezTo>
                    <a:pt x="132" y="111"/>
                    <a:pt x="134" y="81"/>
                    <a:pt x="136" y="61"/>
                  </a:cubicBezTo>
                  <a:cubicBezTo>
                    <a:pt x="138" y="41"/>
                    <a:pt x="73" y="0"/>
                    <a:pt x="50" y="15"/>
                  </a:cubicBezTo>
                </a:path>
              </a:pathLst>
            </a:custGeom>
            <a:solidFill>
              <a:srgbClr val="D8B398"/>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0" name="Google Shape;1910;p64"/>
            <p:cNvSpPr/>
            <p:nvPr/>
          </p:nvSpPr>
          <p:spPr>
            <a:xfrm>
              <a:off x="6825" y="1903"/>
              <a:ext cx="207" cy="285"/>
            </a:xfrm>
            <a:custGeom>
              <a:avLst/>
              <a:gdLst/>
              <a:ahLst/>
              <a:cxnLst/>
              <a:rect l="l" t="t" r="r" b="b"/>
              <a:pathLst>
                <a:path w="553" h="762" extrusionOk="0">
                  <a:moveTo>
                    <a:pt x="315" y="332"/>
                  </a:moveTo>
                  <a:cubicBezTo>
                    <a:pt x="265" y="548"/>
                    <a:pt x="299" y="716"/>
                    <a:pt x="341" y="762"/>
                  </a:cubicBezTo>
                  <a:cubicBezTo>
                    <a:pt x="553" y="521"/>
                    <a:pt x="553" y="521"/>
                    <a:pt x="553" y="521"/>
                  </a:cubicBezTo>
                  <a:cubicBezTo>
                    <a:pt x="463" y="223"/>
                    <a:pt x="525" y="373"/>
                    <a:pt x="424" y="124"/>
                  </a:cubicBezTo>
                  <a:cubicBezTo>
                    <a:pt x="411" y="119"/>
                    <a:pt x="399" y="113"/>
                    <a:pt x="387" y="109"/>
                  </a:cubicBezTo>
                  <a:cubicBezTo>
                    <a:pt x="385" y="102"/>
                    <a:pt x="385" y="102"/>
                    <a:pt x="385" y="102"/>
                  </a:cubicBezTo>
                  <a:cubicBezTo>
                    <a:pt x="298" y="24"/>
                    <a:pt x="219" y="0"/>
                    <a:pt x="146" y="29"/>
                  </a:cubicBezTo>
                  <a:cubicBezTo>
                    <a:pt x="37" y="74"/>
                    <a:pt x="12" y="147"/>
                    <a:pt x="0" y="202"/>
                  </a:cubicBezTo>
                  <a:cubicBezTo>
                    <a:pt x="20" y="335"/>
                    <a:pt x="153" y="236"/>
                    <a:pt x="248" y="252"/>
                  </a:cubicBezTo>
                  <a:cubicBezTo>
                    <a:pt x="254" y="242"/>
                    <a:pt x="263" y="233"/>
                    <a:pt x="276" y="228"/>
                  </a:cubicBezTo>
                  <a:cubicBezTo>
                    <a:pt x="304" y="216"/>
                    <a:pt x="337" y="230"/>
                    <a:pt x="348" y="258"/>
                  </a:cubicBezTo>
                  <a:cubicBezTo>
                    <a:pt x="360" y="287"/>
                    <a:pt x="346" y="320"/>
                    <a:pt x="318" y="331"/>
                  </a:cubicBezTo>
                  <a:lnTo>
                    <a:pt x="315" y="332"/>
                  </a:lnTo>
                  <a:close/>
                </a:path>
              </a:pathLst>
            </a:custGeom>
            <a:solidFill>
              <a:srgbClr val="02020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1" name="Google Shape;1911;p64"/>
            <p:cNvSpPr/>
            <p:nvPr/>
          </p:nvSpPr>
          <p:spPr>
            <a:xfrm>
              <a:off x="6686" y="2521"/>
              <a:ext cx="466" cy="252"/>
            </a:xfrm>
            <a:custGeom>
              <a:avLst/>
              <a:gdLst/>
              <a:ahLst/>
              <a:cxnLst/>
              <a:rect l="l" t="t" r="r" b="b"/>
              <a:pathLst>
                <a:path w="1246" h="675" extrusionOk="0">
                  <a:moveTo>
                    <a:pt x="1045" y="227"/>
                  </a:moveTo>
                  <a:cubicBezTo>
                    <a:pt x="1045" y="227"/>
                    <a:pt x="1246" y="629"/>
                    <a:pt x="804" y="652"/>
                  </a:cubicBezTo>
                  <a:cubicBezTo>
                    <a:pt x="361" y="675"/>
                    <a:pt x="0" y="340"/>
                    <a:pt x="59" y="154"/>
                  </a:cubicBezTo>
                  <a:cubicBezTo>
                    <a:pt x="101" y="105"/>
                    <a:pt x="61" y="0"/>
                    <a:pt x="1045" y="227"/>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2" name="Google Shape;1912;p64"/>
            <p:cNvSpPr/>
            <p:nvPr/>
          </p:nvSpPr>
          <p:spPr>
            <a:xfrm>
              <a:off x="6555" y="2573"/>
              <a:ext cx="256" cy="290"/>
            </a:xfrm>
            <a:custGeom>
              <a:avLst/>
              <a:gdLst/>
              <a:ahLst/>
              <a:cxnLst/>
              <a:rect l="l" t="t" r="r" b="b"/>
              <a:pathLst>
                <a:path w="256" h="290" extrusionOk="0">
                  <a:moveTo>
                    <a:pt x="155" y="0"/>
                  </a:moveTo>
                  <a:lnTo>
                    <a:pt x="0" y="290"/>
                  </a:lnTo>
                  <a:lnTo>
                    <a:pt x="122" y="290"/>
                  </a:lnTo>
                  <a:lnTo>
                    <a:pt x="256" y="114"/>
                  </a:lnTo>
                  <a:lnTo>
                    <a:pt x="155" y="0"/>
                  </a:lnTo>
                  <a:close/>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3" name="Google Shape;1913;p64"/>
            <p:cNvSpPr/>
            <p:nvPr/>
          </p:nvSpPr>
          <p:spPr>
            <a:xfrm>
              <a:off x="6718" y="2666"/>
              <a:ext cx="137" cy="197"/>
            </a:xfrm>
            <a:custGeom>
              <a:avLst/>
              <a:gdLst/>
              <a:ahLst/>
              <a:cxnLst/>
              <a:rect l="l" t="t" r="r" b="b"/>
              <a:pathLst>
                <a:path w="368" h="525" extrusionOk="0">
                  <a:moveTo>
                    <a:pt x="16" y="298"/>
                  </a:moveTo>
                  <a:cubicBezTo>
                    <a:pt x="12" y="323"/>
                    <a:pt x="9" y="348"/>
                    <a:pt x="6" y="372"/>
                  </a:cubicBezTo>
                  <a:cubicBezTo>
                    <a:pt x="1" y="426"/>
                    <a:pt x="0" y="477"/>
                    <a:pt x="1" y="525"/>
                  </a:cubicBezTo>
                  <a:cubicBezTo>
                    <a:pt x="316" y="525"/>
                    <a:pt x="316" y="525"/>
                    <a:pt x="316" y="525"/>
                  </a:cubicBezTo>
                  <a:cubicBezTo>
                    <a:pt x="319" y="471"/>
                    <a:pt x="326" y="416"/>
                    <a:pt x="337" y="360"/>
                  </a:cubicBezTo>
                  <a:cubicBezTo>
                    <a:pt x="342" y="335"/>
                    <a:pt x="348" y="310"/>
                    <a:pt x="355" y="285"/>
                  </a:cubicBezTo>
                  <a:cubicBezTo>
                    <a:pt x="355" y="285"/>
                    <a:pt x="368" y="206"/>
                    <a:pt x="360" y="131"/>
                  </a:cubicBezTo>
                  <a:cubicBezTo>
                    <a:pt x="352" y="65"/>
                    <a:pt x="328" y="4"/>
                    <a:pt x="263" y="6"/>
                  </a:cubicBezTo>
                  <a:cubicBezTo>
                    <a:pt x="160" y="9"/>
                    <a:pt x="100" y="0"/>
                    <a:pt x="57" y="119"/>
                  </a:cubicBezTo>
                  <a:cubicBezTo>
                    <a:pt x="41" y="161"/>
                    <a:pt x="28" y="218"/>
                    <a:pt x="16" y="298"/>
                  </a:cubicBezTo>
                </a:path>
              </a:pathLst>
            </a:custGeom>
            <a:solidFill>
              <a:srgbClr val="F9DB16"/>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4" name="Google Shape;1914;p64"/>
            <p:cNvSpPr/>
            <p:nvPr/>
          </p:nvSpPr>
          <p:spPr>
            <a:xfrm>
              <a:off x="6720" y="2666"/>
              <a:ext cx="132" cy="140"/>
            </a:xfrm>
            <a:custGeom>
              <a:avLst/>
              <a:gdLst/>
              <a:ahLst/>
              <a:cxnLst/>
              <a:rect l="l" t="t" r="r" b="b"/>
              <a:pathLst>
                <a:path w="354" h="372" extrusionOk="0">
                  <a:moveTo>
                    <a:pt x="10" y="298"/>
                  </a:moveTo>
                  <a:cubicBezTo>
                    <a:pt x="6" y="323"/>
                    <a:pt x="3" y="348"/>
                    <a:pt x="0" y="372"/>
                  </a:cubicBezTo>
                  <a:cubicBezTo>
                    <a:pt x="119" y="155"/>
                    <a:pt x="283" y="131"/>
                    <a:pt x="354" y="131"/>
                  </a:cubicBezTo>
                  <a:cubicBezTo>
                    <a:pt x="346" y="65"/>
                    <a:pt x="322" y="4"/>
                    <a:pt x="257" y="6"/>
                  </a:cubicBezTo>
                  <a:cubicBezTo>
                    <a:pt x="154" y="9"/>
                    <a:pt x="94" y="0"/>
                    <a:pt x="51" y="119"/>
                  </a:cubicBezTo>
                  <a:cubicBezTo>
                    <a:pt x="35" y="161"/>
                    <a:pt x="22" y="218"/>
                    <a:pt x="10" y="298"/>
                  </a:cubicBezTo>
                </a:path>
              </a:pathLst>
            </a:custGeom>
            <a:solidFill>
              <a:srgbClr val="DBBA1A"/>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sp>
          <p:nvSpPr>
            <p:cNvPr id="1915" name="Google Shape;1915;p64"/>
            <p:cNvSpPr/>
            <p:nvPr/>
          </p:nvSpPr>
          <p:spPr>
            <a:xfrm>
              <a:off x="6523" y="1679"/>
              <a:ext cx="92" cy="110"/>
            </a:xfrm>
            <a:custGeom>
              <a:avLst/>
              <a:gdLst/>
              <a:ahLst/>
              <a:cxnLst/>
              <a:rect l="l" t="t" r="r" b="b"/>
              <a:pathLst>
                <a:path w="246" h="292" extrusionOk="0">
                  <a:moveTo>
                    <a:pt x="184" y="262"/>
                  </a:moveTo>
                  <a:cubicBezTo>
                    <a:pt x="62" y="262"/>
                    <a:pt x="62" y="262"/>
                    <a:pt x="62" y="262"/>
                  </a:cubicBezTo>
                  <a:cubicBezTo>
                    <a:pt x="62" y="271"/>
                    <a:pt x="62" y="271"/>
                    <a:pt x="62" y="271"/>
                  </a:cubicBezTo>
                  <a:cubicBezTo>
                    <a:pt x="62" y="274"/>
                    <a:pt x="62" y="276"/>
                    <a:pt x="61" y="279"/>
                  </a:cubicBezTo>
                  <a:cubicBezTo>
                    <a:pt x="60" y="287"/>
                    <a:pt x="55" y="292"/>
                    <a:pt x="47" y="292"/>
                  </a:cubicBezTo>
                  <a:cubicBezTo>
                    <a:pt x="41" y="292"/>
                    <a:pt x="35" y="292"/>
                    <a:pt x="30" y="292"/>
                  </a:cubicBezTo>
                  <a:cubicBezTo>
                    <a:pt x="22" y="292"/>
                    <a:pt x="16" y="286"/>
                    <a:pt x="16" y="278"/>
                  </a:cubicBezTo>
                  <a:cubicBezTo>
                    <a:pt x="15" y="269"/>
                    <a:pt x="16" y="261"/>
                    <a:pt x="15" y="252"/>
                  </a:cubicBezTo>
                  <a:cubicBezTo>
                    <a:pt x="15" y="251"/>
                    <a:pt x="15" y="249"/>
                    <a:pt x="14" y="248"/>
                  </a:cubicBezTo>
                  <a:cubicBezTo>
                    <a:pt x="4" y="239"/>
                    <a:pt x="0" y="227"/>
                    <a:pt x="0" y="214"/>
                  </a:cubicBezTo>
                  <a:cubicBezTo>
                    <a:pt x="0" y="114"/>
                    <a:pt x="0" y="114"/>
                    <a:pt x="0" y="114"/>
                  </a:cubicBezTo>
                  <a:cubicBezTo>
                    <a:pt x="0" y="70"/>
                    <a:pt x="0" y="70"/>
                    <a:pt x="0" y="70"/>
                  </a:cubicBezTo>
                  <a:cubicBezTo>
                    <a:pt x="0" y="61"/>
                    <a:pt x="0" y="51"/>
                    <a:pt x="3" y="42"/>
                  </a:cubicBezTo>
                  <a:cubicBezTo>
                    <a:pt x="8" y="29"/>
                    <a:pt x="18" y="20"/>
                    <a:pt x="30" y="14"/>
                  </a:cubicBezTo>
                  <a:cubicBezTo>
                    <a:pt x="44" y="8"/>
                    <a:pt x="58" y="5"/>
                    <a:pt x="72" y="3"/>
                  </a:cubicBezTo>
                  <a:cubicBezTo>
                    <a:pt x="108" y="0"/>
                    <a:pt x="144" y="0"/>
                    <a:pt x="180" y="4"/>
                  </a:cubicBezTo>
                  <a:cubicBezTo>
                    <a:pt x="195" y="6"/>
                    <a:pt x="209" y="10"/>
                    <a:pt x="222" y="18"/>
                  </a:cubicBezTo>
                  <a:cubicBezTo>
                    <a:pt x="236" y="27"/>
                    <a:pt x="244" y="40"/>
                    <a:pt x="245" y="56"/>
                  </a:cubicBezTo>
                  <a:cubicBezTo>
                    <a:pt x="246" y="77"/>
                    <a:pt x="245" y="99"/>
                    <a:pt x="245" y="121"/>
                  </a:cubicBezTo>
                  <a:cubicBezTo>
                    <a:pt x="246" y="151"/>
                    <a:pt x="245" y="182"/>
                    <a:pt x="246" y="213"/>
                  </a:cubicBezTo>
                  <a:cubicBezTo>
                    <a:pt x="246" y="225"/>
                    <a:pt x="243" y="236"/>
                    <a:pt x="234" y="245"/>
                  </a:cubicBezTo>
                  <a:cubicBezTo>
                    <a:pt x="231" y="249"/>
                    <a:pt x="230" y="252"/>
                    <a:pt x="230" y="256"/>
                  </a:cubicBezTo>
                  <a:cubicBezTo>
                    <a:pt x="230" y="263"/>
                    <a:pt x="230" y="269"/>
                    <a:pt x="230" y="276"/>
                  </a:cubicBezTo>
                  <a:cubicBezTo>
                    <a:pt x="230" y="287"/>
                    <a:pt x="224" y="292"/>
                    <a:pt x="214" y="292"/>
                  </a:cubicBezTo>
                  <a:cubicBezTo>
                    <a:pt x="209" y="292"/>
                    <a:pt x="204" y="292"/>
                    <a:pt x="199" y="292"/>
                  </a:cubicBezTo>
                  <a:cubicBezTo>
                    <a:pt x="190" y="292"/>
                    <a:pt x="185" y="287"/>
                    <a:pt x="184" y="278"/>
                  </a:cubicBezTo>
                  <a:cubicBezTo>
                    <a:pt x="184" y="273"/>
                    <a:pt x="184" y="267"/>
                    <a:pt x="184" y="262"/>
                  </a:cubicBezTo>
                  <a:moveTo>
                    <a:pt x="31" y="139"/>
                  </a:moveTo>
                  <a:cubicBezTo>
                    <a:pt x="215" y="139"/>
                    <a:pt x="215" y="139"/>
                    <a:pt x="215" y="139"/>
                  </a:cubicBezTo>
                  <a:cubicBezTo>
                    <a:pt x="215" y="62"/>
                    <a:pt x="215" y="62"/>
                    <a:pt x="215" y="62"/>
                  </a:cubicBezTo>
                  <a:cubicBezTo>
                    <a:pt x="31" y="62"/>
                    <a:pt x="31" y="62"/>
                    <a:pt x="31" y="62"/>
                  </a:cubicBezTo>
                  <a:lnTo>
                    <a:pt x="31" y="139"/>
                  </a:lnTo>
                  <a:close/>
                  <a:moveTo>
                    <a:pt x="54" y="185"/>
                  </a:moveTo>
                  <a:cubicBezTo>
                    <a:pt x="42" y="185"/>
                    <a:pt x="31" y="196"/>
                    <a:pt x="31" y="208"/>
                  </a:cubicBezTo>
                  <a:cubicBezTo>
                    <a:pt x="31" y="220"/>
                    <a:pt x="42" y="231"/>
                    <a:pt x="54" y="231"/>
                  </a:cubicBezTo>
                  <a:cubicBezTo>
                    <a:pt x="66" y="231"/>
                    <a:pt x="77" y="220"/>
                    <a:pt x="77" y="208"/>
                  </a:cubicBezTo>
                  <a:cubicBezTo>
                    <a:pt x="77" y="196"/>
                    <a:pt x="66" y="185"/>
                    <a:pt x="54" y="185"/>
                  </a:cubicBezTo>
                  <a:moveTo>
                    <a:pt x="215" y="208"/>
                  </a:moveTo>
                  <a:cubicBezTo>
                    <a:pt x="215" y="196"/>
                    <a:pt x="204" y="185"/>
                    <a:pt x="192" y="185"/>
                  </a:cubicBezTo>
                  <a:cubicBezTo>
                    <a:pt x="179" y="185"/>
                    <a:pt x="169" y="196"/>
                    <a:pt x="169" y="208"/>
                  </a:cubicBezTo>
                  <a:cubicBezTo>
                    <a:pt x="169" y="220"/>
                    <a:pt x="180" y="231"/>
                    <a:pt x="192" y="231"/>
                  </a:cubicBezTo>
                  <a:cubicBezTo>
                    <a:pt x="204" y="231"/>
                    <a:pt x="215" y="220"/>
                    <a:pt x="215" y="208"/>
                  </a:cubicBezTo>
                </a:path>
              </a:pathLst>
            </a:custGeom>
            <a:solidFill>
              <a:srgbClr val="E4E4E3"/>
            </a:solidFill>
            <a:ln>
              <a:noFill/>
            </a:ln>
          </p:spPr>
          <p:txBody>
            <a:bodyPr spcFirstLastPara="1" wrap="square" lIns="91425" tIns="45700" rIns="91425" bIns="45700" anchor="t" anchorCtr="0">
              <a:noAutofit/>
            </a:bodyPr>
            <a:lstStyle/>
            <a:p>
              <a:pPr marL="0" marR="0" lvl="0" indent="0" algn="r" rtl="1">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65370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
          <p:cNvSpPr txBox="1"/>
          <p:nvPr/>
        </p:nvSpPr>
        <p:spPr>
          <a:xfrm>
            <a:off x="1497498" y="2534675"/>
            <a:ext cx="2118109" cy="1477287"/>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dirty="0">
                <a:solidFill>
                  <a:srgbClr val="33BC85"/>
                </a:solidFill>
                <a:latin typeface="Assistant"/>
                <a:ea typeface="Assistant"/>
                <a:cs typeface="Assistant"/>
                <a:sym typeface="Assistant"/>
              </a:rPr>
              <a:t>What can we learn from </a:t>
            </a:r>
            <a:r>
              <a:rPr lang="en-US" sz="1800" b="1" dirty="0">
                <a:solidFill>
                  <a:srgbClr val="33BC85"/>
                </a:solidFill>
                <a:latin typeface="Assistant"/>
                <a:ea typeface="Assistant"/>
                <a:cs typeface="Assistant"/>
                <a:sym typeface="Assistant"/>
              </a:rPr>
              <a:t>Urban95’s activity and partnerships in Israel</a:t>
            </a:r>
            <a:r>
              <a:rPr lang="en-US" sz="1800" dirty="0">
                <a:solidFill>
                  <a:srgbClr val="33BC85"/>
                </a:solidFill>
                <a:latin typeface="Assistant"/>
                <a:ea typeface="Assistant"/>
                <a:cs typeface="Assistant"/>
                <a:sym typeface="Assistant"/>
              </a:rPr>
              <a:t> so far?</a:t>
            </a:r>
            <a:endParaRPr sz="1200" dirty="0"/>
          </a:p>
        </p:txBody>
      </p:sp>
      <p:sp>
        <p:nvSpPr>
          <p:cNvPr id="547" name="Google Shape;547;p6"/>
          <p:cNvSpPr txBox="1"/>
          <p:nvPr/>
        </p:nvSpPr>
        <p:spPr>
          <a:xfrm>
            <a:off x="1309253" y="5403870"/>
            <a:ext cx="1281581" cy="58473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a:solidFill>
                  <a:schemeClr val="dk1"/>
                </a:solidFill>
                <a:latin typeface="Assistant"/>
                <a:ea typeface="Assistant"/>
                <a:cs typeface="Assistant"/>
                <a:sym typeface="Assistant"/>
              </a:rPr>
              <a:t>In-depth interviews</a:t>
            </a:r>
            <a:endParaRPr sz="1100" dirty="0"/>
          </a:p>
        </p:txBody>
      </p:sp>
      <p:sp>
        <p:nvSpPr>
          <p:cNvPr id="548" name="Google Shape;548;p6"/>
          <p:cNvSpPr txBox="1"/>
          <p:nvPr/>
        </p:nvSpPr>
        <p:spPr>
          <a:xfrm>
            <a:off x="3856769" y="2514885"/>
            <a:ext cx="2570156" cy="1477287"/>
          </a:xfrm>
          <a:prstGeom prst="rect">
            <a:avLst/>
          </a:prstGeom>
          <a:noFill/>
          <a:ln>
            <a:noFill/>
          </a:ln>
        </p:spPr>
        <p:txBody>
          <a:bodyPr spcFirstLastPara="1" wrap="square" lIns="91425" tIns="45700" rIns="91425" bIns="45700" anchor="t" anchorCtr="0">
            <a:spAutoFit/>
          </a:bodyPr>
          <a:lstStyle/>
          <a:p>
            <a:pPr lvl="0" algn="ctr"/>
            <a:r>
              <a:rPr lang="en-US" sz="1800" dirty="0">
                <a:solidFill>
                  <a:srgbClr val="4DC6F3"/>
                </a:solidFill>
                <a:latin typeface="Assistant"/>
                <a:ea typeface="Assistant"/>
                <a:cs typeface="Assistant"/>
                <a:sym typeface="Assistant"/>
              </a:rPr>
              <a:t>What can we learn from various models for </a:t>
            </a:r>
            <a:r>
              <a:rPr lang="en-US" sz="1800" b="1" dirty="0">
                <a:solidFill>
                  <a:srgbClr val="4DC6F3"/>
                </a:solidFill>
                <a:latin typeface="Assistant"/>
                <a:ea typeface="Assistant"/>
                <a:cs typeface="Assistant"/>
                <a:sym typeface="Assistant"/>
              </a:rPr>
              <a:t>working with municipalities </a:t>
            </a:r>
            <a:r>
              <a:rPr lang="en-US" sz="1800" dirty="0">
                <a:solidFill>
                  <a:srgbClr val="4DC6F3"/>
                </a:solidFill>
                <a:latin typeface="Assistant"/>
                <a:ea typeface="Assistant"/>
                <a:cs typeface="Assistant"/>
                <a:sym typeface="Assistant"/>
              </a:rPr>
              <a:t>in Israel and around the world?</a:t>
            </a:r>
            <a:endParaRPr lang="en-US" sz="1200" dirty="0"/>
          </a:p>
        </p:txBody>
      </p:sp>
      <p:sp>
        <p:nvSpPr>
          <p:cNvPr id="549" name="Google Shape;549;p6"/>
          <p:cNvSpPr txBox="1"/>
          <p:nvPr/>
        </p:nvSpPr>
        <p:spPr>
          <a:xfrm>
            <a:off x="6592069" y="2514885"/>
            <a:ext cx="2251323" cy="120028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dirty="0">
                <a:solidFill>
                  <a:srgbClr val="8DE9E7"/>
                </a:solidFill>
                <a:latin typeface="Assistant"/>
                <a:ea typeface="Assistant"/>
                <a:cs typeface="Assistant"/>
                <a:sym typeface="Assistant"/>
              </a:rPr>
              <a:t>What can we learn from the </a:t>
            </a:r>
          </a:p>
          <a:p>
            <a:pPr marL="0" marR="0" lvl="0" indent="0" algn="ctr">
              <a:spcBef>
                <a:spcPts val="0"/>
              </a:spcBef>
              <a:spcAft>
                <a:spcPts val="0"/>
              </a:spcAft>
              <a:buNone/>
            </a:pPr>
            <a:r>
              <a:rPr lang="en-US" sz="1800" b="1" dirty="0">
                <a:solidFill>
                  <a:srgbClr val="8DE9E7"/>
                </a:solidFill>
                <a:latin typeface="Assistant"/>
                <a:ea typeface="Assistant"/>
                <a:cs typeface="Assistant"/>
                <a:sym typeface="Assistant"/>
              </a:rPr>
              <a:t>BVL Foundation</a:t>
            </a:r>
            <a:r>
              <a:rPr lang="en-US" sz="1800" dirty="0">
                <a:solidFill>
                  <a:srgbClr val="8DE9E7"/>
                </a:solidFill>
                <a:latin typeface="Assistant"/>
                <a:ea typeface="Assistant"/>
                <a:cs typeface="Assistant"/>
                <a:sym typeface="Assistant"/>
              </a:rPr>
              <a:t>’s global network?</a:t>
            </a:r>
            <a:endParaRPr sz="1200" dirty="0"/>
          </a:p>
        </p:txBody>
      </p:sp>
      <p:sp>
        <p:nvSpPr>
          <p:cNvPr id="550" name="Google Shape;550;p6"/>
          <p:cNvSpPr txBox="1"/>
          <p:nvPr/>
        </p:nvSpPr>
        <p:spPr>
          <a:xfrm>
            <a:off x="9008536" y="2514885"/>
            <a:ext cx="2358514" cy="120028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800" dirty="0">
                <a:solidFill>
                  <a:srgbClr val="A1B8E1"/>
                </a:solidFill>
                <a:latin typeface="Assistant"/>
                <a:ea typeface="Assistant"/>
                <a:cs typeface="Assistant"/>
                <a:sym typeface="Assistant"/>
              </a:rPr>
              <a:t>What insights we gain based on the </a:t>
            </a:r>
            <a:r>
              <a:rPr lang="en-US" sz="1800" b="1" dirty="0">
                <a:solidFill>
                  <a:srgbClr val="A1B8E1"/>
                </a:solidFill>
                <a:latin typeface="Assistant"/>
                <a:ea typeface="Assistant"/>
                <a:cs typeface="Assistant"/>
                <a:sym typeface="Assistant"/>
              </a:rPr>
              <a:t>current situation of early childhood in Israel</a:t>
            </a:r>
            <a:r>
              <a:rPr lang="en-US" sz="1800" dirty="0">
                <a:solidFill>
                  <a:srgbClr val="A1B8E1"/>
                </a:solidFill>
                <a:latin typeface="Assistant"/>
                <a:ea typeface="Assistant"/>
                <a:cs typeface="Assistant"/>
                <a:sym typeface="Assistant"/>
              </a:rPr>
              <a:t>?</a:t>
            </a:r>
            <a:endParaRPr sz="1200" dirty="0"/>
          </a:p>
        </p:txBody>
      </p:sp>
      <p:pic>
        <p:nvPicPr>
          <p:cNvPr id="551" name="Google Shape;551;p6" descr="מחקר קו מיתאר"/>
          <p:cNvPicPr preferRelativeResize="0"/>
          <p:nvPr/>
        </p:nvPicPr>
        <p:blipFill rotWithShape="1">
          <a:blip r:embed="rId3">
            <a:alphaModFix/>
          </a:blip>
          <a:srcRect/>
          <a:stretch/>
        </p:blipFill>
        <p:spPr>
          <a:xfrm>
            <a:off x="7827754" y="4486528"/>
            <a:ext cx="824452" cy="824452"/>
          </a:xfrm>
          <a:prstGeom prst="rect">
            <a:avLst/>
          </a:prstGeom>
          <a:noFill/>
          <a:ln>
            <a:noFill/>
          </a:ln>
        </p:spPr>
      </p:pic>
      <p:pic>
        <p:nvPicPr>
          <p:cNvPr id="552" name="Google Shape;552;p6" descr="גלובוס קו מיתאר"/>
          <p:cNvPicPr preferRelativeResize="0"/>
          <p:nvPr/>
        </p:nvPicPr>
        <p:blipFill rotWithShape="1">
          <a:blip r:embed="rId4">
            <a:alphaModFix/>
          </a:blip>
          <a:srcRect/>
          <a:stretch/>
        </p:blipFill>
        <p:spPr>
          <a:xfrm>
            <a:off x="9938216" y="4518991"/>
            <a:ext cx="718131" cy="718131"/>
          </a:xfrm>
          <a:prstGeom prst="rect">
            <a:avLst/>
          </a:prstGeom>
          <a:noFill/>
          <a:ln>
            <a:noFill/>
          </a:ln>
        </p:spPr>
      </p:pic>
      <p:pic>
        <p:nvPicPr>
          <p:cNvPr id="553" name="Google Shape;553;p6" descr="צ'אט קו מיתאר"/>
          <p:cNvPicPr preferRelativeResize="0"/>
          <p:nvPr/>
        </p:nvPicPr>
        <p:blipFill rotWithShape="1">
          <a:blip r:embed="rId5">
            <a:alphaModFix/>
          </a:blip>
          <a:srcRect/>
          <a:stretch/>
        </p:blipFill>
        <p:spPr>
          <a:xfrm>
            <a:off x="1586009" y="4597697"/>
            <a:ext cx="718131" cy="718131"/>
          </a:xfrm>
          <a:prstGeom prst="rect">
            <a:avLst/>
          </a:prstGeom>
          <a:noFill/>
          <a:ln>
            <a:noFill/>
          </a:ln>
        </p:spPr>
      </p:pic>
      <p:pic>
        <p:nvPicPr>
          <p:cNvPr id="554" name="Google Shape;554;p6" descr="פגישה קו מיתאר"/>
          <p:cNvPicPr preferRelativeResize="0"/>
          <p:nvPr/>
        </p:nvPicPr>
        <p:blipFill rotWithShape="1">
          <a:blip r:embed="rId6">
            <a:alphaModFix/>
          </a:blip>
          <a:srcRect/>
          <a:stretch/>
        </p:blipFill>
        <p:spPr>
          <a:xfrm>
            <a:off x="3180298" y="4597666"/>
            <a:ext cx="718131" cy="718131"/>
          </a:xfrm>
          <a:prstGeom prst="rect">
            <a:avLst/>
          </a:prstGeom>
          <a:noFill/>
          <a:ln>
            <a:noFill/>
          </a:ln>
        </p:spPr>
      </p:pic>
      <p:pic>
        <p:nvPicPr>
          <p:cNvPr id="555" name="Google Shape;555;p6" descr="מסמך קו מיתאר"/>
          <p:cNvPicPr preferRelativeResize="0"/>
          <p:nvPr/>
        </p:nvPicPr>
        <p:blipFill rotWithShape="1">
          <a:blip r:embed="rId7">
            <a:alphaModFix/>
          </a:blip>
          <a:srcRect/>
          <a:stretch/>
        </p:blipFill>
        <p:spPr>
          <a:xfrm>
            <a:off x="5357308" y="4550842"/>
            <a:ext cx="718131" cy="718131"/>
          </a:xfrm>
          <a:prstGeom prst="rect">
            <a:avLst/>
          </a:prstGeom>
          <a:noFill/>
          <a:ln>
            <a:noFill/>
          </a:ln>
        </p:spPr>
      </p:pic>
      <p:sp>
        <p:nvSpPr>
          <p:cNvPr id="556" name="Google Shape;556;p6"/>
          <p:cNvSpPr txBox="1"/>
          <p:nvPr/>
        </p:nvSpPr>
        <p:spPr>
          <a:xfrm>
            <a:off x="4487894" y="5406848"/>
            <a:ext cx="2456961" cy="1077178"/>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a:solidFill>
                  <a:schemeClr val="dk1"/>
                </a:solidFill>
                <a:latin typeface="Assistant"/>
                <a:ea typeface="Assistant"/>
                <a:cs typeface="Assistant"/>
                <a:sym typeface="Assistant"/>
              </a:rPr>
              <a:t>Analysis of documents and reports from the Center for Educational Technology (CET)</a:t>
            </a:r>
            <a:endParaRPr sz="1100" dirty="0"/>
          </a:p>
        </p:txBody>
      </p:sp>
      <p:sp>
        <p:nvSpPr>
          <p:cNvPr id="557" name="Google Shape;557;p6"/>
          <p:cNvSpPr txBox="1"/>
          <p:nvPr/>
        </p:nvSpPr>
        <p:spPr>
          <a:xfrm>
            <a:off x="81852" y="2816368"/>
            <a:ext cx="1415646"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400" b="1" dirty="0">
                <a:solidFill>
                  <a:schemeClr val="dk1"/>
                </a:solidFill>
                <a:latin typeface="Assistant"/>
                <a:ea typeface="Assistant"/>
                <a:cs typeface="Assistant"/>
                <a:sym typeface="Assistant"/>
              </a:rPr>
              <a:t>What</a:t>
            </a:r>
            <a:endParaRPr sz="2000" b="1" dirty="0">
              <a:solidFill>
                <a:schemeClr val="dk1"/>
              </a:solidFill>
              <a:latin typeface="Assistant"/>
              <a:ea typeface="Assistant"/>
              <a:cs typeface="Assistant"/>
              <a:sym typeface="Assistant"/>
            </a:endParaRPr>
          </a:p>
        </p:txBody>
      </p:sp>
      <p:sp>
        <p:nvSpPr>
          <p:cNvPr id="558" name="Google Shape;558;p6"/>
          <p:cNvSpPr txBox="1"/>
          <p:nvPr/>
        </p:nvSpPr>
        <p:spPr>
          <a:xfrm>
            <a:off x="2630466" y="5406848"/>
            <a:ext cx="1817796" cy="58473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a:solidFill>
                  <a:schemeClr val="dk1"/>
                </a:solidFill>
                <a:latin typeface="Assistant"/>
                <a:ea typeface="Assistant"/>
                <a:cs typeface="Assistant"/>
                <a:sym typeface="Assistant"/>
              </a:rPr>
              <a:t>Workshops and roundtables</a:t>
            </a:r>
            <a:endParaRPr sz="1100" dirty="0"/>
          </a:p>
        </p:txBody>
      </p:sp>
      <p:sp>
        <p:nvSpPr>
          <p:cNvPr id="559" name="Google Shape;559;p6"/>
          <p:cNvSpPr txBox="1"/>
          <p:nvPr/>
        </p:nvSpPr>
        <p:spPr>
          <a:xfrm>
            <a:off x="9394250" y="5406848"/>
            <a:ext cx="1842395" cy="584735"/>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a:solidFill>
                  <a:schemeClr val="dk1"/>
                </a:solidFill>
                <a:latin typeface="Assistant"/>
                <a:ea typeface="Assistant"/>
                <a:cs typeface="Assistant"/>
                <a:sym typeface="Assistant"/>
              </a:rPr>
              <a:t>Learning from global practices</a:t>
            </a:r>
            <a:endParaRPr sz="1100" dirty="0"/>
          </a:p>
        </p:txBody>
      </p:sp>
      <p:sp>
        <p:nvSpPr>
          <p:cNvPr id="560" name="Google Shape;560;p6"/>
          <p:cNvSpPr txBox="1"/>
          <p:nvPr/>
        </p:nvSpPr>
        <p:spPr>
          <a:xfrm>
            <a:off x="7035099" y="5406848"/>
            <a:ext cx="2409763" cy="830956"/>
          </a:xfrm>
          <a:prstGeom prst="rect">
            <a:avLst/>
          </a:prstGeom>
          <a:noFill/>
          <a:ln>
            <a:noFill/>
          </a:ln>
        </p:spPr>
        <p:txBody>
          <a:bodyPr spcFirstLastPara="1" wrap="square" lIns="91425" tIns="45700" rIns="91425" bIns="45700" anchor="t" anchorCtr="0">
            <a:spAutoFit/>
          </a:bodyPr>
          <a:lstStyle/>
          <a:p>
            <a:pPr marL="0" marR="0" lvl="0" indent="0" algn="ctr">
              <a:spcBef>
                <a:spcPts val="0"/>
              </a:spcBef>
              <a:spcAft>
                <a:spcPts val="0"/>
              </a:spcAft>
              <a:buNone/>
            </a:pPr>
            <a:r>
              <a:rPr lang="en-US" sz="1600" dirty="0">
                <a:solidFill>
                  <a:schemeClr val="dk1"/>
                </a:solidFill>
                <a:latin typeface="Assistant"/>
                <a:ea typeface="Assistant"/>
                <a:cs typeface="Assistant"/>
                <a:sym typeface="Assistant"/>
              </a:rPr>
              <a:t>Extracting practical knowledge from working with municipalities</a:t>
            </a:r>
            <a:endParaRPr sz="1100" dirty="0"/>
          </a:p>
        </p:txBody>
      </p:sp>
      <p:sp>
        <p:nvSpPr>
          <p:cNvPr id="561" name="Google Shape;561;p6"/>
          <p:cNvSpPr txBox="1"/>
          <p:nvPr/>
        </p:nvSpPr>
        <p:spPr>
          <a:xfrm>
            <a:off x="2489592" y="1045430"/>
            <a:ext cx="8441488" cy="1077178"/>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3200" b="1" dirty="0">
                <a:solidFill>
                  <a:schemeClr val="dk1"/>
                </a:solidFill>
                <a:latin typeface="Assistant ExtraBold"/>
                <a:ea typeface="Assistant ExtraBold"/>
                <a:cs typeface="Assistant ExtraBold"/>
                <a:sym typeface="Assistant ExtraBold"/>
              </a:rPr>
              <a:t>The Work Process | </a:t>
            </a:r>
            <a:r>
              <a:rPr lang="en-US" sz="2800" dirty="0">
                <a:solidFill>
                  <a:schemeClr val="dk1"/>
                </a:solidFill>
                <a:latin typeface="Assistant" panose="020B0604020202020204" charset="-79"/>
                <a:ea typeface="Assistant ExtraBold"/>
                <a:cs typeface="Assistant" panose="020B0604020202020204" charset="-79"/>
                <a:sym typeface="Assistant ExtraBold"/>
              </a:rPr>
              <a:t>Current Situation Analysis</a:t>
            </a:r>
            <a:endParaRPr sz="1200" dirty="0"/>
          </a:p>
        </p:txBody>
      </p:sp>
      <p:sp>
        <p:nvSpPr>
          <p:cNvPr id="562" name="Google Shape;562;p6"/>
          <p:cNvSpPr txBox="1"/>
          <p:nvPr/>
        </p:nvSpPr>
        <p:spPr>
          <a:xfrm>
            <a:off x="81852" y="4854566"/>
            <a:ext cx="1415646" cy="646290"/>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400" b="1" dirty="0">
                <a:solidFill>
                  <a:schemeClr val="dk1"/>
                </a:solidFill>
                <a:latin typeface="Assistant"/>
                <a:ea typeface="Assistant"/>
                <a:cs typeface="Assistant"/>
                <a:sym typeface="Assistant"/>
              </a:rPr>
              <a:t>How</a:t>
            </a:r>
            <a:endParaRPr sz="2000" b="1" dirty="0">
              <a:solidFill>
                <a:schemeClr val="dk1"/>
              </a:solidFill>
              <a:latin typeface="Assistant"/>
              <a:ea typeface="Assistant"/>
              <a:cs typeface="Assistant"/>
              <a:sym typeface="Assistan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
          <p:cNvSpPr txBox="1"/>
          <p:nvPr/>
        </p:nvSpPr>
        <p:spPr>
          <a:xfrm>
            <a:off x="2658941" y="3024610"/>
            <a:ext cx="1278610" cy="2554505"/>
          </a:xfrm>
          <a:prstGeom prst="rect">
            <a:avLst/>
          </a:prstGeom>
          <a:noFill/>
          <a:ln>
            <a:noFill/>
          </a:ln>
        </p:spPr>
        <p:txBody>
          <a:bodyPr spcFirstLastPara="1" wrap="square" lIns="91425" tIns="45700" rIns="91425" bIns="45700" anchor="t" anchorCtr="0">
            <a:spAutoFit/>
          </a:bodyPr>
          <a:lstStyle/>
          <a:p>
            <a:pPr marL="0" marR="0" lvl="0" indent="0" algn="ctr">
              <a:lnSpc>
                <a:spcPct val="200000"/>
              </a:lnSpc>
              <a:spcBef>
                <a:spcPts val="0"/>
              </a:spcBef>
              <a:spcAft>
                <a:spcPts val="0"/>
              </a:spcAft>
              <a:buNone/>
            </a:pPr>
            <a:r>
              <a:rPr lang="en-US" sz="1600" b="1" dirty="0">
                <a:solidFill>
                  <a:schemeClr val="dk1"/>
                </a:solidFill>
                <a:latin typeface="Assistant SemiBold"/>
                <a:ea typeface="Assistant SemiBold"/>
                <a:cs typeface="Assistant SemiBold"/>
                <a:sym typeface="Assistant SemiBold"/>
              </a:rPr>
              <a:t>In Israel: </a:t>
            </a:r>
          </a:p>
          <a:p>
            <a:pPr marL="0" marR="0" lvl="0" indent="0" algn="ctr">
              <a:lnSpc>
                <a:spcPct val="200000"/>
              </a:lnSpc>
              <a:spcBef>
                <a:spcPts val="0"/>
              </a:spcBef>
              <a:spcAft>
                <a:spcPts val="0"/>
              </a:spcAft>
              <a:buNone/>
            </a:pPr>
            <a:endParaRPr lang="en-US" sz="1600" b="1" dirty="0">
              <a:solidFill>
                <a:schemeClr val="dk1"/>
              </a:solidFill>
              <a:latin typeface="Assistant SemiBold"/>
              <a:cs typeface="Assistant SemiBold"/>
              <a:sym typeface="Assistant SemiBold"/>
            </a:endParaRPr>
          </a:p>
          <a:p>
            <a:pPr marL="0" marR="0" lvl="0" indent="0" algn="ctr">
              <a:lnSpc>
                <a:spcPct val="200000"/>
              </a:lnSpc>
              <a:spcBef>
                <a:spcPts val="0"/>
              </a:spcBef>
              <a:spcAft>
                <a:spcPts val="0"/>
              </a:spcAft>
              <a:buNone/>
            </a:pPr>
            <a:endParaRPr lang="en-US" sz="1600" b="1" dirty="0">
              <a:solidFill>
                <a:schemeClr val="dk1"/>
              </a:solidFill>
              <a:latin typeface="Assistant SemiBold"/>
              <a:cs typeface="Assistant SemiBold"/>
              <a:sym typeface="Assistant SemiBold"/>
            </a:endParaRPr>
          </a:p>
          <a:p>
            <a:pPr marL="0" marR="0" lvl="0" indent="0" algn="ctr">
              <a:lnSpc>
                <a:spcPct val="200000"/>
              </a:lnSpc>
              <a:spcBef>
                <a:spcPts val="0"/>
              </a:spcBef>
              <a:spcAft>
                <a:spcPts val="0"/>
              </a:spcAft>
              <a:buNone/>
            </a:pPr>
            <a:endParaRPr lang="en-US" sz="1600" b="1" dirty="0">
              <a:solidFill>
                <a:schemeClr val="dk1"/>
              </a:solidFill>
              <a:latin typeface="Assistant SemiBold"/>
              <a:cs typeface="Assistant SemiBold"/>
              <a:sym typeface="Assistant SemiBold"/>
            </a:endParaRPr>
          </a:p>
          <a:p>
            <a:pPr marL="0" marR="0" lvl="0" indent="0" algn="ctr">
              <a:lnSpc>
                <a:spcPct val="200000"/>
              </a:lnSpc>
              <a:spcBef>
                <a:spcPts val="0"/>
              </a:spcBef>
              <a:spcAft>
                <a:spcPts val="0"/>
              </a:spcAft>
              <a:buNone/>
            </a:pPr>
            <a:r>
              <a:rPr lang="en-US" sz="1600" b="1" dirty="0">
                <a:latin typeface="Assistant SemiBold" panose="020B0604020202020204" charset="-79"/>
                <a:cs typeface="Assistant SemiBold" panose="020B0604020202020204" charset="-79"/>
              </a:rPr>
              <a:t>Globally: </a:t>
            </a:r>
            <a:endParaRPr lang="en-US" sz="2800" b="1" dirty="0">
              <a:solidFill>
                <a:schemeClr val="dk1"/>
              </a:solidFill>
              <a:latin typeface="Assistant SemiBold" panose="020B0604020202020204" charset="-79"/>
              <a:cs typeface="Assistant SemiBold" panose="020B0604020202020204" charset="-79"/>
              <a:sym typeface="Assistant SemiBold"/>
            </a:endParaRPr>
          </a:p>
        </p:txBody>
      </p:sp>
      <p:pic>
        <p:nvPicPr>
          <p:cNvPr id="569" name="Google Shape;569;p7"/>
          <p:cNvPicPr preferRelativeResize="0"/>
          <p:nvPr/>
        </p:nvPicPr>
        <p:blipFill rotWithShape="1">
          <a:blip r:embed="rId3">
            <a:clrChange>
              <a:clrFrom>
                <a:srgbClr val="F2F2F2"/>
              </a:clrFrom>
              <a:clrTo>
                <a:srgbClr val="F2F2F2">
                  <a:alpha val="0"/>
                </a:srgbClr>
              </a:clrTo>
            </a:clrChange>
            <a:alphaModFix/>
          </a:blip>
          <a:srcRect/>
          <a:stretch/>
        </p:blipFill>
        <p:spPr>
          <a:xfrm>
            <a:off x="5950860" y="2842963"/>
            <a:ext cx="1864234" cy="1156574"/>
          </a:xfrm>
          <a:prstGeom prst="rect">
            <a:avLst/>
          </a:prstGeom>
          <a:noFill/>
          <a:ln>
            <a:noFill/>
          </a:ln>
        </p:spPr>
      </p:pic>
      <p:pic>
        <p:nvPicPr>
          <p:cNvPr id="570" name="Google Shape;570;p7"/>
          <p:cNvPicPr preferRelativeResize="0"/>
          <p:nvPr/>
        </p:nvPicPr>
        <p:blipFill rotWithShape="1">
          <a:blip r:embed="rId4">
            <a:clrChange>
              <a:clrFrom>
                <a:srgbClr val="ECF4F9"/>
              </a:clrFrom>
              <a:clrTo>
                <a:srgbClr val="ECF4F9">
                  <a:alpha val="0"/>
                </a:srgbClr>
              </a:clrTo>
            </a:clrChange>
            <a:alphaModFix/>
            <a:extLst>
              <a:ext uri="{BEBA8EAE-BF5A-486C-A8C5-ECC9F3942E4B}">
                <a14:imgProps xmlns:a14="http://schemas.microsoft.com/office/drawing/2010/main">
                  <a14:imgLayer r:embed="rId5">
                    <a14:imgEffect>
                      <a14:saturation sat="66000"/>
                    </a14:imgEffect>
                  </a14:imgLayer>
                </a14:imgProps>
              </a:ext>
            </a:extLst>
          </a:blip>
          <a:srcRect/>
          <a:stretch/>
        </p:blipFill>
        <p:spPr>
          <a:xfrm>
            <a:off x="3823758" y="3043836"/>
            <a:ext cx="2620586" cy="927650"/>
          </a:xfrm>
          <a:prstGeom prst="rect">
            <a:avLst/>
          </a:prstGeom>
          <a:noFill/>
          <a:ln>
            <a:noFill/>
          </a:ln>
        </p:spPr>
      </p:pic>
      <p:pic>
        <p:nvPicPr>
          <p:cNvPr id="571" name="Google Shape;571;p7" descr="תמונה שמכילה גופן, גרפיקה, לוגו, עיצוב גרפי&#10;&#10;התיאור נוצר באופן אוטומטי"/>
          <p:cNvPicPr preferRelativeResize="0"/>
          <p:nvPr/>
        </p:nvPicPr>
        <p:blipFill rotWithShape="1">
          <a:blip r:embed="rId6">
            <a:alphaModFix/>
          </a:blip>
          <a:srcRect/>
          <a:stretch/>
        </p:blipFill>
        <p:spPr>
          <a:xfrm>
            <a:off x="7565227" y="2981956"/>
            <a:ext cx="1575109" cy="772281"/>
          </a:xfrm>
          <a:prstGeom prst="rect">
            <a:avLst/>
          </a:prstGeom>
          <a:noFill/>
          <a:ln>
            <a:noFill/>
          </a:ln>
        </p:spPr>
      </p:pic>
      <p:pic>
        <p:nvPicPr>
          <p:cNvPr id="572" name="Google Shape;572;p7" descr="תמונה שמכילה טקסט, גופן, גרפיקה, לוגו&#10;&#10;התיאור נוצר באופן אוטומטי"/>
          <p:cNvPicPr preferRelativeResize="0"/>
          <p:nvPr/>
        </p:nvPicPr>
        <p:blipFill rotWithShape="1">
          <a:blip r:embed="rId7">
            <a:alphaModFix/>
          </a:blip>
          <a:srcRect/>
          <a:stretch/>
        </p:blipFill>
        <p:spPr>
          <a:xfrm>
            <a:off x="5228816" y="4559992"/>
            <a:ext cx="2431055" cy="1609157"/>
          </a:xfrm>
          <a:prstGeom prst="rect">
            <a:avLst/>
          </a:prstGeom>
          <a:noFill/>
          <a:ln>
            <a:noFill/>
          </a:ln>
        </p:spPr>
      </p:pic>
      <p:pic>
        <p:nvPicPr>
          <p:cNvPr id="573" name="Google Shape;573;p7" descr="תמונה שמכילה טקסט, גופן, גרפיקה, עיצוב גרפי&#10;&#10;התיאור נוצר באופן אוטומטי"/>
          <p:cNvPicPr preferRelativeResize="0"/>
          <p:nvPr/>
        </p:nvPicPr>
        <p:blipFill rotWithShape="1">
          <a:blip r:embed="rId8">
            <a:alphaModFix/>
          </a:blip>
          <a:srcRect/>
          <a:stretch/>
        </p:blipFill>
        <p:spPr>
          <a:xfrm>
            <a:off x="9140336" y="2920806"/>
            <a:ext cx="2458536" cy="694985"/>
          </a:xfrm>
          <a:prstGeom prst="rect">
            <a:avLst/>
          </a:prstGeom>
          <a:noFill/>
          <a:ln>
            <a:noFill/>
          </a:ln>
        </p:spPr>
      </p:pic>
      <p:pic>
        <p:nvPicPr>
          <p:cNvPr id="574" name="Google Shape;574;p7" descr="תמונה שמכילה גופן, לוגו, טקסט, גרפיקה&#10;&#10;התיאור נוצר באופן אוטומטי"/>
          <p:cNvPicPr preferRelativeResize="0"/>
          <p:nvPr/>
        </p:nvPicPr>
        <p:blipFill rotWithShape="1">
          <a:blip r:embed="rId9">
            <a:clrChange>
              <a:clrFrom>
                <a:srgbClr val="F4F6F7"/>
              </a:clrFrom>
              <a:clrTo>
                <a:srgbClr val="F4F6F7">
                  <a:alpha val="0"/>
                </a:srgbClr>
              </a:clrTo>
            </a:clrChange>
            <a:alphaModFix/>
          </a:blip>
          <a:srcRect/>
          <a:stretch/>
        </p:blipFill>
        <p:spPr>
          <a:xfrm>
            <a:off x="7538832" y="4827698"/>
            <a:ext cx="2150257" cy="1073747"/>
          </a:xfrm>
          <a:prstGeom prst="rect">
            <a:avLst/>
          </a:prstGeom>
          <a:noFill/>
          <a:ln>
            <a:noFill/>
          </a:ln>
        </p:spPr>
      </p:pic>
      <p:pic>
        <p:nvPicPr>
          <p:cNvPr id="575" name="Google Shape;575;p7"/>
          <p:cNvPicPr preferRelativeResize="0"/>
          <p:nvPr/>
        </p:nvPicPr>
        <p:blipFill rotWithShape="1">
          <a:blip r:embed="rId10">
            <a:clrChange>
              <a:clrFrom>
                <a:srgbClr val="F5F3EB"/>
              </a:clrFrom>
              <a:clrTo>
                <a:srgbClr val="F5F3EB">
                  <a:alpha val="0"/>
                </a:srgbClr>
              </a:clrTo>
            </a:clrChange>
            <a:alphaModFix/>
          </a:blip>
          <a:srcRect/>
          <a:stretch/>
        </p:blipFill>
        <p:spPr>
          <a:xfrm>
            <a:off x="3831984" y="4918362"/>
            <a:ext cx="1730208" cy="711216"/>
          </a:xfrm>
          <a:prstGeom prst="rect">
            <a:avLst/>
          </a:prstGeom>
          <a:noFill/>
          <a:ln>
            <a:noFill/>
          </a:ln>
        </p:spPr>
      </p:pic>
      <p:sp>
        <p:nvSpPr>
          <p:cNvPr id="576" name="Google Shape;576;p7"/>
          <p:cNvSpPr txBox="1"/>
          <p:nvPr/>
        </p:nvSpPr>
        <p:spPr>
          <a:xfrm>
            <a:off x="641685" y="1328442"/>
            <a:ext cx="11509779" cy="954067"/>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800" b="1" dirty="0">
                <a:solidFill>
                  <a:schemeClr val="dk1"/>
                </a:solidFill>
                <a:latin typeface="Assistant ExtraBold"/>
                <a:ea typeface="Assistant ExtraBold"/>
                <a:cs typeface="Assistant ExtraBold"/>
                <a:sym typeface="Assistant ExtraBold"/>
              </a:rPr>
              <a:t>The Work Process | </a:t>
            </a:r>
            <a:r>
              <a:rPr lang="en-US" sz="2800" dirty="0">
                <a:solidFill>
                  <a:schemeClr val="dk1"/>
                </a:solidFill>
                <a:latin typeface="Assistant" panose="020B0604020202020204" charset="-79"/>
                <a:ea typeface="Assistant ExtraBold"/>
                <a:cs typeface="Assistant" panose="020B0604020202020204" charset="-79"/>
                <a:sym typeface="Assistant ExtraBold"/>
              </a:rPr>
              <a:t>Analyzing Models for Working with Municipalities</a:t>
            </a:r>
            <a:endParaRPr sz="1200" dirty="0"/>
          </a:p>
        </p:txBody>
      </p:sp>
      <p:sp>
        <p:nvSpPr>
          <p:cNvPr id="577" name="Google Shape;577;p7"/>
          <p:cNvSpPr txBox="1"/>
          <p:nvPr/>
        </p:nvSpPr>
        <p:spPr>
          <a:xfrm>
            <a:off x="31658" y="2815504"/>
            <a:ext cx="2874101" cy="3046948"/>
          </a:xfrm>
          <a:prstGeom prst="rect">
            <a:avLst/>
          </a:prstGeom>
          <a:noFill/>
          <a:ln>
            <a:noFill/>
          </a:ln>
        </p:spPr>
        <p:txBody>
          <a:bodyPr spcFirstLastPara="1" wrap="square" lIns="91425" tIns="45700" rIns="91425" bIns="45700" anchor="t" anchorCtr="0">
            <a:spAutoFit/>
          </a:bodyPr>
          <a:lstStyle/>
          <a:p>
            <a:pPr marL="0" marR="0" lvl="0" indent="0" algn="ctr">
              <a:lnSpc>
                <a:spcPct val="150000"/>
              </a:lnSpc>
              <a:spcBef>
                <a:spcPts val="0"/>
              </a:spcBef>
              <a:spcAft>
                <a:spcPts val="0"/>
              </a:spcAft>
              <a:buNone/>
            </a:pPr>
            <a:r>
              <a:rPr lang="en-US" sz="2000" b="1" dirty="0">
                <a:solidFill>
                  <a:srgbClr val="47BA83"/>
                </a:solidFill>
                <a:latin typeface="Assistant"/>
                <a:ea typeface="Assistant"/>
                <a:cs typeface="Assistant"/>
                <a:sym typeface="Assistant"/>
              </a:rPr>
              <a:t>Categories:</a:t>
            </a:r>
          </a:p>
          <a:p>
            <a:pPr marL="0" marR="0" lvl="0" indent="0" algn="ctr">
              <a:lnSpc>
                <a:spcPct val="150000"/>
              </a:lnSpc>
              <a:spcBef>
                <a:spcPts val="0"/>
              </a:spcBef>
              <a:spcAft>
                <a:spcPts val="0"/>
              </a:spcAft>
              <a:buNone/>
            </a:pPr>
            <a:r>
              <a:rPr lang="en-US" sz="1800" dirty="0">
                <a:solidFill>
                  <a:srgbClr val="47BA83"/>
                </a:solidFill>
                <a:latin typeface="Assistant"/>
                <a:ea typeface="Assistant"/>
                <a:cs typeface="Assistant"/>
                <a:sym typeface="Assistant"/>
              </a:rPr>
              <a:t>Goals</a:t>
            </a:r>
          </a:p>
          <a:p>
            <a:pPr marL="0" marR="0" lvl="0" indent="0" algn="ctr">
              <a:lnSpc>
                <a:spcPct val="150000"/>
              </a:lnSpc>
              <a:spcBef>
                <a:spcPts val="0"/>
              </a:spcBef>
              <a:spcAft>
                <a:spcPts val="0"/>
              </a:spcAft>
              <a:buNone/>
            </a:pPr>
            <a:r>
              <a:rPr lang="en-US" sz="1800" dirty="0">
                <a:solidFill>
                  <a:srgbClr val="47BA83"/>
                </a:solidFill>
                <a:latin typeface="Assistant"/>
                <a:ea typeface="Assistant"/>
                <a:cs typeface="Assistant"/>
                <a:sym typeface="Assistant"/>
              </a:rPr>
              <a:t>Target Audiences</a:t>
            </a:r>
          </a:p>
          <a:p>
            <a:pPr marL="0" marR="0" lvl="0" indent="0" algn="ctr">
              <a:lnSpc>
                <a:spcPct val="150000"/>
              </a:lnSpc>
              <a:spcBef>
                <a:spcPts val="0"/>
              </a:spcBef>
              <a:spcAft>
                <a:spcPts val="0"/>
              </a:spcAft>
              <a:buNone/>
            </a:pPr>
            <a:r>
              <a:rPr lang="en-US" sz="1800" dirty="0">
                <a:solidFill>
                  <a:srgbClr val="47BA83"/>
                </a:solidFill>
                <a:latin typeface="Assistant"/>
                <a:ea typeface="Assistant"/>
                <a:cs typeface="Assistant"/>
                <a:sym typeface="Assistant"/>
              </a:rPr>
              <a:t>Partnerships</a:t>
            </a:r>
          </a:p>
          <a:p>
            <a:pPr marL="0" marR="0" lvl="0" indent="0" algn="ctr">
              <a:lnSpc>
                <a:spcPct val="150000"/>
              </a:lnSpc>
              <a:spcBef>
                <a:spcPts val="0"/>
              </a:spcBef>
              <a:spcAft>
                <a:spcPts val="0"/>
              </a:spcAft>
              <a:buNone/>
            </a:pPr>
            <a:r>
              <a:rPr lang="en-US" sz="1800" dirty="0">
                <a:solidFill>
                  <a:srgbClr val="47BA83"/>
                </a:solidFill>
                <a:latin typeface="Assistant"/>
                <a:ea typeface="Assistant"/>
                <a:cs typeface="Assistant"/>
                <a:sym typeface="Assistant"/>
              </a:rPr>
              <a:t>Programs</a:t>
            </a:r>
          </a:p>
          <a:p>
            <a:pPr marL="0" marR="0" lvl="0" indent="0" algn="ctr">
              <a:lnSpc>
                <a:spcPct val="150000"/>
              </a:lnSpc>
              <a:spcBef>
                <a:spcPts val="0"/>
              </a:spcBef>
              <a:spcAft>
                <a:spcPts val="0"/>
              </a:spcAft>
              <a:buNone/>
            </a:pPr>
            <a:r>
              <a:rPr lang="en-US" sz="1800" dirty="0">
                <a:solidFill>
                  <a:srgbClr val="47BA83"/>
                </a:solidFill>
                <a:latin typeface="Assistant"/>
                <a:ea typeface="Assistant"/>
                <a:cs typeface="Assistant"/>
                <a:sym typeface="Assistant"/>
              </a:rPr>
              <a:t>Products</a:t>
            </a:r>
          </a:p>
          <a:p>
            <a:pPr marL="0" marR="0" lvl="0" indent="0" algn="ctr">
              <a:lnSpc>
                <a:spcPct val="150000"/>
              </a:lnSpc>
              <a:spcBef>
                <a:spcPts val="0"/>
              </a:spcBef>
              <a:spcAft>
                <a:spcPts val="0"/>
              </a:spcAft>
              <a:buNone/>
            </a:pPr>
            <a:r>
              <a:rPr lang="en-US" sz="1800" dirty="0">
                <a:solidFill>
                  <a:srgbClr val="47BA83"/>
                </a:solidFill>
                <a:latin typeface="Assistant"/>
                <a:ea typeface="Assistant"/>
                <a:cs typeface="Assistant"/>
                <a:sym typeface="Assistant"/>
              </a:rPr>
              <a:t>Networking and Community</a:t>
            </a:r>
            <a:endParaRPr sz="1200" dirty="0"/>
          </a:p>
        </p:txBody>
      </p:sp>
      <p:pic>
        <p:nvPicPr>
          <p:cNvPr id="578" name="Google Shape;578;p7">
            <a:hlinkClick r:id="rId11"/>
          </p:cNvPr>
          <p:cNvPicPr preferRelativeResize="0"/>
          <p:nvPr/>
        </p:nvPicPr>
        <p:blipFill rotWithShape="1">
          <a:blip r:embed="rId12">
            <a:alphaModFix/>
          </a:blip>
          <a:srcRect/>
          <a:stretch/>
        </p:blipFill>
        <p:spPr>
          <a:xfrm>
            <a:off x="9753600" y="4254088"/>
            <a:ext cx="1720830" cy="20397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
          <p:cNvSpPr txBox="1"/>
          <p:nvPr/>
        </p:nvSpPr>
        <p:spPr>
          <a:xfrm>
            <a:off x="73630" y="1479418"/>
            <a:ext cx="5803127" cy="4939773"/>
          </a:xfrm>
          <a:prstGeom prst="rect">
            <a:avLst/>
          </a:prstGeom>
          <a:noFill/>
          <a:ln>
            <a:noFill/>
          </a:ln>
        </p:spPr>
        <p:txBody>
          <a:bodyPr spcFirstLastPara="1" wrap="square" lIns="91425" tIns="45700" rIns="91425" bIns="45700" anchor="t" anchorCtr="0">
            <a:spAutoFit/>
          </a:bodyPr>
          <a:lstStyle/>
          <a:p>
            <a:pPr marL="342900" marR="0" lvl="0" indent="-342900" algn="l">
              <a:lnSpc>
                <a:spcPct val="150000"/>
              </a:lnSpc>
              <a:spcBef>
                <a:spcPts val="0"/>
              </a:spcBef>
              <a:spcAft>
                <a:spcPts val="0"/>
              </a:spcAft>
              <a:buClr>
                <a:srgbClr val="33BC85"/>
              </a:buClr>
              <a:buSzPts val="2000"/>
              <a:buFont typeface="Calibri"/>
              <a:buAutoNum type="arabicPeriod"/>
            </a:pPr>
            <a:r>
              <a:rPr lang="en-US" sz="1600" dirty="0">
                <a:solidFill>
                  <a:schemeClr val="dk1"/>
                </a:solidFill>
                <a:latin typeface="Assistant"/>
                <a:ea typeface="Assistant"/>
                <a:cs typeface="Assistant"/>
                <a:sym typeface="Assistant"/>
              </a:rPr>
              <a:t>Daniella Ben </a:t>
            </a:r>
            <a:r>
              <a:rPr lang="en-US" sz="1600" dirty="0" err="1">
                <a:solidFill>
                  <a:schemeClr val="dk1"/>
                </a:solidFill>
                <a:latin typeface="Assistant"/>
                <a:ea typeface="Assistant"/>
                <a:cs typeface="Assistant"/>
                <a:sym typeface="Assistant"/>
              </a:rPr>
              <a:t>Atar</a:t>
            </a:r>
            <a:r>
              <a:rPr lang="en-US" sz="1600" dirty="0">
                <a:solidFill>
                  <a:schemeClr val="dk1"/>
                </a:solidFill>
                <a:latin typeface="Assistant"/>
                <a:ea typeface="Assistant"/>
                <a:cs typeface="Assistant"/>
                <a:sym typeface="Assistant"/>
              </a:rPr>
              <a:t> &amp; Michal </a:t>
            </a:r>
            <a:r>
              <a:rPr lang="en-US" sz="1600" dirty="0" err="1">
                <a:solidFill>
                  <a:schemeClr val="dk1"/>
                </a:solidFill>
                <a:latin typeface="Assistant"/>
                <a:ea typeface="Assistant"/>
                <a:cs typeface="Assistant"/>
                <a:sym typeface="Assistant"/>
              </a:rPr>
              <a:t>Warnick</a:t>
            </a:r>
            <a:r>
              <a:rPr lang="en-US" sz="1600" dirty="0">
                <a:solidFill>
                  <a:schemeClr val="dk1"/>
                </a:solidFill>
                <a:latin typeface="Assistant"/>
                <a:ea typeface="Assistant"/>
                <a:cs typeface="Assistant"/>
                <a:sym typeface="Assistant"/>
              </a:rPr>
              <a:t> | BVL Foundation</a:t>
            </a:r>
            <a:endParaRPr lang="he-IL" sz="1600" dirty="0">
              <a:solidFill>
                <a:schemeClr val="dk1"/>
              </a:solidFill>
              <a:latin typeface="Assistant"/>
              <a:ea typeface="Assistant"/>
              <a:cs typeface="Assistant"/>
              <a:sym typeface="Assistant"/>
            </a:endParaRPr>
          </a:p>
          <a:p>
            <a:pPr marL="34290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Tal Mills | Israeli Green Building Council</a:t>
            </a:r>
            <a:endParaRPr lang="x-none" sz="1600" dirty="0"/>
          </a:p>
          <a:p>
            <a:pPr marL="342900" marR="0" lvl="0" indent="-342900" algn="l">
              <a:lnSpc>
                <a:spcPct val="150000"/>
              </a:lnSpc>
              <a:spcBef>
                <a:spcPts val="0"/>
              </a:spcBef>
              <a:spcAft>
                <a:spcPts val="0"/>
              </a:spcAft>
              <a:buClr>
                <a:srgbClr val="33BC85"/>
              </a:buClr>
              <a:buSzPts val="2000"/>
              <a:buFont typeface="Calibri"/>
              <a:buAutoNum type="arabicPeriod"/>
            </a:pPr>
            <a:r>
              <a:rPr lang="en-US" sz="1600" dirty="0">
                <a:solidFill>
                  <a:schemeClr val="dk1"/>
                </a:solidFill>
                <a:latin typeface="Assistant"/>
                <a:ea typeface="Assistant"/>
                <a:cs typeface="Assistant"/>
                <a:sym typeface="Assistant"/>
              </a:rPr>
              <a:t>Dr. Dana Shai | SEED Center</a:t>
            </a:r>
            <a:endParaRPr sz="16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33BC85"/>
              </a:buClr>
              <a:buSzPts val="2000"/>
              <a:buFont typeface="Calibri"/>
              <a:buAutoNum type="arabicPeriod"/>
            </a:pPr>
            <a:r>
              <a:rPr lang="en-US" sz="1600" dirty="0">
                <a:solidFill>
                  <a:schemeClr val="dk1"/>
                </a:solidFill>
                <a:latin typeface="Assistant"/>
                <a:ea typeface="Assistant"/>
                <a:cs typeface="Assistant"/>
                <a:sym typeface="Assistant"/>
              </a:rPr>
              <a:t>Landscape Architect Ram Eisenberg | REED Environmental Design</a:t>
            </a:r>
            <a:endParaRPr sz="1600" dirty="0">
              <a:solidFill>
                <a:schemeClr val="dk1"/>
              </a:solidFill>
              <a:latin typeface="Assistant"/>
              <a:ea typeface="Assistant"/>
              <a:cs typeface="Assistant"/>
              <a:sym typeface="Assistant"/>
            </a:endParaRPr>
          </a:p>
          <a:p>
            <a:pPr marL="342900" marR="0" lvl="0" indent="-342900" algn="l">
              <a:lnSpc>
                <a:spcPct val="150000"/>
              </a:lnSpc>
              <a:spcBef>
                <a:spcPts val="0"/>
              </a:spcBef>
              <a:spcAft>
                <a:spcPts val="0"/>
              </a:spcAft>
              <a:buClr>
                <a:srgbClr val="33BC85"/>
              </a:buClr>
              <a:buSzPts val="2000"/>
              <a:buFont typeface="Calibri"/>
              <a:buAutoNum type="arabicPeriod"/>
            </a:pPr>
            <a:r>
              <a:rPr lang="en-US" sz="1600" dirty="0">
                <a:solidFill>
                  <a:schemeClr val="dk1"/>
                </a:solidFill>
                <a:latin typeface="Assistant"/>
                <a:ea typeface="Assistant"/>
                <a:cs typeface="Assistant"/>
                <a:sym typeface="Assistant"/>
              </a:rPr>
              <a:t>Tami </a:t>
            </a:r>
            <a:r>
              <a:rPr lang="en-US" sz="1600" dirty="0" err="1">
                <a:solidFill>
                  <a:schemeClr val="dk1"/>
                </a:solidFill>
                <a:latin typeface="Assistant"/>
                <a:ea typeface="Assistant"/>
                <a:cs typeface="Assistant"/>
                <a:sym typeface="Assistant"/>
              </a:rPr>
              <a:t>Gavrielli</a:t>
            </a:r>
            <a:r>
              <a:rPr lang="en-US" sz="1600" dirty="0">
                <a:solidFill>
                  <a:schemeClr val="dk1"/>
                </a:solidFill>
                <a:latin typeface="Assistant"/>
                <a:ea typeface="Assistant"/>
                <a:cs typeface="Assistant"/>
                <a:sym typeface="Assistant"/>
              </a:rPr>
              <a:t> and Architect </a:t>
            </a:r>
            <a:r>
              <a:rPr lang="en-US" sz="1600" dirty="0" err="1">
                <a:solidFill>
                  <a:schemeClr val="dk1"/>
                </a:solidFill>
                <a:latin typeface="Assistant"/>
                <a:ea typeface="Assistant"/>
                <a:cs typeface="Assistant"/>
                <a:sym typeface="Assistant"/>
              </a:rPr>
              <a:t>Gido</a:t>
            </a:r>
            <a:r>
              <a:rPr lang="en-US" sz="1600" dirty="0">
                <a:solidFill>
                  <a:schemeClr val="dk1"/>
                </a:solidFill>
                <a:latin typeface="Assistant"/>
                <a:ea typeface="Assistant"/>
                <a:cs typeface="Assistant"/>
                <a:sym typeface="Assistant"/>
              </a:rPr>
              <a:t> Segal | </a:t>
            </a:r>
            <a:r>
              <a:rPr lang="en-US" sz="1600" dirty="0" err="1">
                <a:solidFill>
                  <a:schemeClr val="dk1"/>
                </a:solidFill>
                <a:latin typeface="Assistant"/>
                <a:ea typeface="Assistant"/>
                <a:cs typeface="Assistant"/>
                <a:sym typeface="Assistant"/>
              </a:rPr>
              <a:t>Gavrielli</a:t>
            </a:r>
            <a:r>
              <a:rPr lang="en-US" sz="1600" dirty="0">
                <a:solidFill>
                  <a:schemeClr val="dk1"/>
                </a:solidFill>
                <a:latin typeface="Assistant"/>
                <a:ea typeface="Assistant"/>
                <a:cs typeface="Assistant"/>
                <a:sym typeface="Assistant"/>
              </a:rPr>
              <a:t> Segal</a:t>
            </a:r>
            <a:endParaRPr sz="1100" dirty="0"/>
          </a:p>
          <a:p>
            <a:pPr marL="342900" lvl="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Prof. </a:t>
            </a:r>
            <a:r>
              <a:rPr lang="en-US" sz="1600" dirty="0" err="1">
                <a:solidFill>
                  <a:schemeClr val="dk1"/>
                </a:solidFill>
                <a:latin typeface="Assistant"/>
                <a:ea typeface="Assistant"/>
                <a:cs typeface="Assistant"/>
                <a:sym typeface="Assistant"/>
              </a:rPr>
              <a:t>Els</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Verbakel</a:t>
            </a:r>
            <a:r>
              <a:rPr lang="en-US" sz="1600" dirty="0">
                <a:solidFill>
                  <a:schemeClr val="dk1"/>
                </a:solidFill>
                <a:latin typeface="Assistant"/>
                <a:ea typeface="Assistant"/>
                <a:cs typeface="Assistant"/>
                <a:sym typeface="Assistant"/>
              </a:rPr>
              <a:t> and </a:t>
            </a:r>
            <a:r>
              <a:rPr lang="en-US" sz="1600" dirty="0" err="1">
                <a:solidFill>
                  <a:schemeClr val="dk1"/>
                </a:solidFill>
                <a:latin typeface="Assistant"/>
                <a:ea typeface="Assistant"/>
                <a:cs typeface="Assistant"/>
                <a:sym typeface="Assistant"/>
              </a:rPr>
              <a:t>Adva</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Matar</a:t>
            </a:r>
            <a:r>
              <a:rPr lang="en-US" sz="1600" dirty="0">
                <a:solidFill>
                  <a:schemeClr val="dk1"/>
                </a:solidFill>
                <a:latin typeface="Assistant"/>
                <a:ea typeface="Assistant"/>
                <a:cs typeface="Assistant"/>
                <a:sym typeface="Assistant"/>
              </a:rPr>
              <a:t> | Bezalel Academy of Arts and Design</a:t>
            </a:r>
          </a:p>
          <a:p>
            <a:pPr marL="342900" lvl="0" indent="-342900">
              <a:lnSpc>
                <a:spcPct val="150000"/>
              </a:lnSpc>
              <a:buClr>
                <a:srgbClr val="33BC85"/>
              </a:buClr>
              <a:buSzPts val="2000"/>
              <a:buFont typeface="Calibri"/>
              <a:buAutoNum type="arabicPeriod"/>
            </a:pPr>
            <a:r>
              <a:rPr lang="nl-NL" sz="1600" dirty="0">
                <a:solidFill>
                  <a:schemeClr val="dk1"/>
                </a:solidFill>
                <a:latin typeface="Assistant"/>
                <a:ea typeface="Assistant"/>
                <a:cs typeface="Assistant"/>
                <a:sym typeface="Assistant"/>
              </a:rPr>
              <a:t>Architect Michal Kugler | Studio 1:1, Technion</a:t>
            </a:r>
            <a:endParaRPr sz="1100" dirty="0"/>
          </a:p>
          <a:p>
            <a:pPr marL="342900" lvl="0" indent="-342900">
              <a:lnSpc>
                <a:spcPct val="150000"/>
              </a:lnSpc>
              <a:buClr>
                <a:srgbClr val="33BC85"/>
              </a:buClr>
              <a:buSzPts val="2000"/>
              <a:buFont typeface="Calibri"/>
              <a:buAutoNum type="arabicPeriod"/>
            </a:pPr>
            <a:r>
              <a:rPr lang="en-US" sz="1600" dirty="0" err="1">
                <a:solidFill>
                  <a:schemeClr val="dk1"/>
                </a:solidFill>
                <a:latin typeface="Assistant"/>
                <a:ea typeface="Assistant"/>
                <a:cs typeface="Assistant"/>
                <a:sym typeface="Assistant"/>
              </a:rPr>
              <a:t>Matan</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Barel</a:t>
            </a:r>
            <a:r>
              <a:rPr lang="en-US" sz="1600" dirty="0">
                <a:solidFill>
                  <a:schemeClr val="dk1"/>
                </a:solidFill>
                <a:latin typeface="Assistant"/>
                <a:ea typeface="Assistant"/>
                <a:cs typeface="Assistant"/>
                <a:sym typeface="Assistant"/>
              </a:rPr>
              <a:t> | </a:t>
            </a:r>
            <a:r>
              <a:rPr lang="en-US" sz="1600" dirty="0" err="1">
                <a:solidFill>
                  <a:schemeClr val="dk1"/>
                </a:solidFill>
                <a:latin typeface="Assistant"/>
                <a:ea typeface="Assistant"/>
                <a:cs typeface="Assistant"/>
                <a:sym typeface="Assistant"/>
              </a:rPr>
              <a:t>Maoz</a:t>
            </a:r>
            <a:endParaRPr sz="1100" dirty="0"/>
          </a:p>
          <a:p>
            <a:pPr marL="342900" lvl="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Roy Bigger | </a:t>
            </a:r>
            <a:r>
              <a:rPr lang="en-US" sz="1600" dirty="0" err="1">
                <a:solidFill>
                  <a:schemeClr val="dk1"/>
                </a:solidFill>
                <a:latin typeface="Assistant"/>
                <a:ea typeface="Assistant"/>
                <a:cs typeface="Assistant"/>
                <a:sym typeface="Assistant"/>
              </a:rPr>
              <a:t>Civix</a:t>
            </a:r>
            <a:endParaRPr sz="1600" dirty="0">
              <a:solidFill>
                <a:schemeClr val="dk1"/>
              </a:solidFill>
              <a:latin typeface="Assistant"/>
              <a:ea typeface="Assistant"/>
              <a:cs typeface="Assistant"/>
              <a:sym typeface="Assistant"/>
            </a:endParaRPr>
          </a:p>
          <a:p>
            <a:pPr marL="342900" lvl="0" indent="-342900">
              <a:lnSpc>
                <a:spcPct val="150000"/>
              </a:lnSpc>
              <a:buClr>
                <a:srgbClr val="33BC85"/>
              </a:buClr>
              <a:buSzPts val="2000"/>
              <a:buFont typeface="Calibri"/>
              <a:buAutoNum type="arabicPeriod"/>
            </a:pPr>
            <a:r>
              <a:rPr lang="en-US" sz="1600" dirty="0">
                <a:solidFill>
                  <a:schemeClr val="dk1"/>
                </a:solidFill>
                <a:latin typeface="Assistant"/>
                <a:ea typeface="Assistant"/>
                <a:cs typeface="Assistant"/>
                <a:sym typeface="Assistant"/>
              </a:rPr>
              <a:t>Edith Bar | Bloomberg-</a:t>
            </a:r>
            <a:r>
              <a:rPr lang="en-US" sz="1600" dirty="0" err="1">
                <a:solidFill>
                  <a:schemeClr val="dk1"/>
                </a:solidFill>
                <a:latin typeface="Assistant"/>
                <a:ea typeface="Assistant"/>
                <a:cs typeface="Assistant"/>
                <a:sym typeface="Assistant"/>
              </a:rPr>
              <a:t>Sagol</a:t>
            </a:r>
            <a:r>
              <a:rPr lang="en-US" sz="1600" dirty="0">
                <a:solidFill>
                  <a:schemeClr val="dk1"/>
                </a:solidFill>
                <a:latin typeface="Assistant"/>
                <a:ea typeface="Assistant"/>
                <a:cs typeface="Assistant"/>
                <a:sym typeface="Assistant"/>
              </a:rPr>
              <a:t> Center for City Leadership</a:t>
            </a:r>
            <a:endParaRPr sz="1100" dirty="0"/>
          </a:p>
          <a:p>
            <a:pPr marL="342900" lvl="0" indent="-342900">
              <a:lnSpc>
                <a:spcPct val="150000"/>
              </a:lnSpc>
              <a:buClr>
                <a:srgbClr val="33BC85"/>
              </a:buClr>
              <a:buSzPts val="2000"/>
              <a:buFont typeface="Calibri"/>
              <a:buAutoNum type="arabicPeriod"/>
            </a:pPr>
            <a:r>
              <a:rPr lang="en-US" sz="1600" dirty="0" err="1">
                <a:solidFill>
                  <a:schemeClr val="dk1"/>
                </a:solidFill>
                <a:latin typeface="Assistant"/>
                <a:ea typeface="Assistant"/>
                <a:cs typeface="Assistant"/>
                <a:sym typeface="Assistant"/>
              </a:rPr>
              <a:t>Neta</a:t>
            </a:r>
            <a:r>
              <a:rPr lang="en-US" sz="1600" dirty="0">
                <a:solidFill>
                  <a:schemeClr val="dk1"/>
                </a:solidFill>
                <a:latin typeface="Assistant"/>
                <a:ea typeface="Assistant"/>
                <a:cs typeface="Assistant"/>
                <a:sym typeface="Assistant"/>
              </a:rPr>
              <a:t> Rosenthal | </a:t>
            </a:r>
            <a:r>
              <a:rPr lang="en-US" sz="1600" dirty="0" err="1">
                <a:solidFill>
                  <a:schemeClr val="dk1"/>
                </a:solidFill>
                <a:latin typeface="Assistant"/>
                <a:ea typeface="Assistant"/>
                <a:cs typeface="Assistant"/>
                <a:sym typeface="Assistant"/>
              </a:rPr>
              <a:t>Hazira</a:t>
            </a:r>
            <a:endParaRPr sz="1600" dirty="0">
              <a:solidFill>
                <a:schemeClr val="dk1"/>
              </a:solidFill>
              <a:latin typeface="Assistant"/>
              <a:ea typeface="Assistant"/>
              <a:cs typeface="Assistant"/>
              <a:sym typeface="Assistant"/>
            </a:endParaRPr>
          </a:p>
        </p:txBody>
      </p:sp>
      <p:sp>
        <p:nvSpPr>
          <p:cNvPr id="585" name="Google Shape;585;p8"/>
          <p:cNvSpPr txBox="1"/>
          <p:nvPr/>
        </p:nvSpPr>
        <p:spPr>
          <a:xfrm>
            <a:off x="2749989" y="648462"/>
            <a:ext cx="7974827" cy="830956"/>
          </a:xfrm>
          <a:prstGeom prst="rect">
            <a:avLst/>
          </a:prstGeom>
          <a:noFill/>
          <a:ln>
            <a:noFill/>
          </a:ln>
        </p:spPr>
        <p:txBody>
          <a:bodyPr spcFirstLastPara="1" wrap="square" lIns="91425" tIns="45700" rIns="91425" bIns="45700" anchor="t" anchorCtr="0">
            <a:spAutoFit/>
          </a:bodyPr>
          <a:lstStyle/>
          <a:p>
            <a:pPr marL="0" marR="0" lvl="0" indent="0" algn="l">
              <a:lnSpc>
                <a:spcPct val="200000"/>
              </a:lnSpc>
              <a:spcBef>
                <a:spcPts val="0"/>
              </a:spcBef>
              <a:spcAft>
                <a:spcPts val="0"/>
              </a:spcAft>
              <a:buNone/>
            </a:pPr>
            <a:r>
              <a:rPr lang="en-US" sz="2400" b="1" dirty="0">
                <a:solidFill>
                  <a:schemeClr val="dk1"/>
                </a:solidFill>
                <a:latin typeface="Assistant ExtraBold"/>
                <a:ea typeface="Assistant ExtraBold"/>
                <a:cs typeface="Assistant ExtraBold"/>
                <a:sym typeface="Assistant ExtraBold"/>
              </a:rPr>
              <a:t>The Work Process | </a:t>
            </a:r>
            <a:r>
              <a:rPr lang="en-US" sz="2400" dirty="0">
                <a:solidFill>
                  <a:schemeClr val="dk1"/>
                </a:solidFill>
                <a:latin typeface="Assistant" panose="020B0604020202020204" charset="-79"/>
                <a:ea typeface="Assistant ExtraBold"/>
                <a:cs typeface="Assistant" panose="020B0604020202020204" charset="-79"/>
                <a:sym typeface="Assistant ExtraBold"/>
              </a:rPr>
              <a:t>In-Depth Interviews</a:t>
            </a:r>
            <a:endParaRPr sz="1100" dirty="0"/>
          </a:p>
        </p:txBody>
      </p:sp>
      <p:sp>
        <p:nvSpPr>
          <p:cNvPr id="586" name="Google Shape;586;p8"/>
          <p:cNvSpPr txBox="1"/>
          <p:nvPr/>
        </p:nvSpPr>
        <p:spPr>
          <a:xfrm>
            <a:off x="5693196" y="1479418"/>
            <a:ext cx="6062070" cy="5262939"/>
          </a:xfrm>
          <a:prstGeom prst="rect">
            <a:avLst/>
          </a:prstGeom>
          <a:noFill/>
          <a:ln>
            <a:noFill/>
          </a:ln>
        </p:spPr>
        <p:txBody>
          <a:bodyPr spcFirstLastPara="1" wrap="square" lIns="91425" tIns="45700" rIns="91425" bIns="45700" anchor="t" anchorCtr="0">
            <a:spAutoFit/>
          </a:bodyPr>
          <a:lstStyle/>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Simon </a:t>
            </a:r>
            <a:r>
              <a:rPr lang="en-US" sz="1600" dirty="0" err="1">
                <a:solidFill>
                  <a:schemeClr val="dk1"/>
                </a:solidFill>
                <a:latin typeface="Assistant"/>
                <a:ea typeface="Assistant"/>
                <a:cs typeface="Assistant"/>
                <a:sym typeface="Assistant"/>
              </a:rPr>
              <a:t>Battisti</a:t>
            </a:r>
            <a:r>
              <a:rPr lang="en-US" sz="1600" dirty="0">
                <a:solidFill>
                  <a:schemeClr val="dk1"/>
                </a:solidFill>
                <a:latin typeface="Assistant"/>
                <a:ea typeface="Assistant"/>
                <a:cs typeface="Assistant"/>
                <a:sym typeface="Assistant"/>
              </a:rPr>
              <a:t> | </a:t>
            </a:r>
            <a:r>
              <a:rPr lang="en-US" sz="1600" dirty="0" err="1">
                <a:solidFill>
                  <a:schemeClr val="dk1"/>
                </a:solidFill>
                <a:latin typeface="Assistant"/>
                <a:ea typeface="Assistant"/>
                <a:cs typeface="Assistant"/>
                <a:sym typeface="Assistant"/>
              </a:rPr>
              <a:t>Qendra</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Marrëdhënie</a:t>
            </a:r>
            <a:endParaRPr sz="1600" dirty="0">
              <a:solidFill>
                <a:schemeClr val="dk1"/>
              </a:solidFill>
              <a:latin typeface="Assistant"/>
              <a:ea typeface="Assistant"/>
              <a:cs typeface="Assistant"/>
              <a:sym typeface="Assistant"/>
            </a:endParaRPr>
          </a:p>
          <a:p>
            <a:pPr marL="457200" marR="0" lvl="0" indent="-457200" algn="l">
              <a:lnSpc>
                <a:spcPct val="150000"/>
              </a:lnSpc>
              <a:spcBef>
                <a:spcPts val="0"/>
              </a:spcBef>
              <a:spcAft>
                <a:spcPts val="0"/>
              </a:spcAft>
              <a:buClr>
                <a:srgbClr val="33BC85"/>
              </a:buClr>
              <a:buSzPts val="2000"/>
              <a:buFont typeface="+mj-lt"/>
              <a:buAutoNum type="arabicPeriod" startAt="12"/>
            </a:pPr>
            <a:r>
              <a:rPr lang="x-none" sz="1600" dirty="0">
                <a:solidFill>
                  <a:schemeClr val="dk1"/>
                </a:solidFill>
                <a:latin typeface="Assistant"/>
                <a:ea typeface="Assistant"/>
                <a:cs typeface="Assistant"/>
                <a:sym typeface="Assistant"/>
              </a:rPr>
              <a:t>Ankita Chachra</a:t>
            </a:r>
            <a:r>
              <a:rPr lang="he-IL" sz="1600" dirty="0">
                <a:solidFill>
                  <a:schemeClr val="dk1"/>
                </a:solidFill>
                <a:latin typeface="Assistant"/>
                <a:ea typeface="Assistant"/>
                <a:cs typeface="Assistant"/>
                <a:sym typeface="Assistant"/>
              </a:rPr>
              <a:t> |</a:t>
            </a:r>
            <a:r>
              <a:rPr lang="x-none" sz="1600" dirty="0">
                <a:solidFill>
                  <a:schemeClr val="dk1"/>
                </a:solidFill>
                <a:latin typeface="Assistant"/>
                <a:ea typeface="Assistant"/>
                <a:cs typeface="Assistant"/>
                <a:sym typeface="Assistant"/>
              </a:rPr>
              <a:t>Capita </a:t>
            </a:r>
            <a:endParaRPr sz="1600" dirty="0">
              <a:solidFill>
                <a:schemeClr val="dk1"/>
              </a:solidFill>
              <a:latin typeface="Assistant"/>
              <a:ea typeface="Assistant"/>
              <a:cs typeface="Assistant"/>
              <a:sym typeface="Assistant"/>
            </a:endParaRPr>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Hila Bar </a:t>
            </a:r>
            <a:r>
              <a:rPr lang="en-US" sz="1600" dirty="0" err="1">
                <a:solidFill>
                  <a:schemeClr val="dk1"/>
                </a:solidFill>
                <a:latin typeface="Assistant"/>
                <a:ea typeface="Assistant"/>
                <a:cs typeface="Assistant"/>
                <a:sym typeface="Assistant"/>
              </a:rPr>
              <a:t>Ner</a:t>
            </a:r>
            <a:r>
              <a:rPr lang="en-US" sz="1600" dirty="0">
                <a:solidFill>
                  <a:schemeClr val="dk1"/>
                </a:solidFill>
                <a:latin typeface="Assistant"/>
                <a:ea typeface="Assistant"/>
                <a:cs typeface="Assistant"/>
                <a:sym typeface="Assistant"/>
              </a:rPr>
              <a:t> | GDCI</a:t>
            </a:r>
            <a:endParaRPr sz="1600" dirty="0">
              <a:solidFill>
                <a:schemeClr val="dk1"/>
              </a:solidFill>
              <a:latin typeface="Assistant"/>
              <a:ea typeface="Assistant"/>
              <a:cs typeface="Assistant"/>
              <a:sym typeface="Assistant"/>
            </a:endParaRPr>
          </a:p>
          <a:p>
            <a:pPr marL="457200" lvl="0" indent="-457200">
              <a:lnSpc>
                <a:spcPct val="150000"/>
              </a:lnSpc>
              <a:buClr>
                <a:srgbClr val="33BC85"/>
              </a:buClr>
              <a:buSzPts val="2000"/>
              <a:buFont typeface="+mj-lt"/>
              <a:buAutoNum type="arabicPeriod" startAt="12"/>
            </a:pPr>
            <a:r>
              <a:rPr lang="en-US" sz="1600" dirty="0" err="1">
                <a:solidFill>
                  <a:schemeClr val="dk1"/>
                </a:solidFill>
                <a:latin typeface="Assistant"/>
                <a:ea typeface="Assistant"/>
                <a:cs typeface="Assistant"/>
                <a:sym typeface="Assistant"/>
              </a:rPr>
              <a:t>Hagit</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Na’ali</a:t>
            </a:r>
            <a:r>
              <a:rPr lang="en-US" sz="1600" dirty="0">
                <a:solidFill>
                  <a:schemeClr val="dk1"/>
                </a:solidFill>
                <a:latin typeface="Assistant"/>
                <a:ea typeface="Assistant"/>
                <a:cs typeface="Assistant"/>
                <a:sym typeface="Assistant"/>
              </a:rPr>
              <a:t> Yosef | Director of Strategic Planning, Tel Aviv-Yafo Municipality</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Maya </a:t>
            </a:r>
            <a:r>
              <a:rPr lang="en-US" sz="1600" dirty="0" err="1">
                <a:solidFill>
                  <a:schemeClr val="dk1"/>
                </a:solidFill>
                <a:latin typeface="Assistant"/>
                <a:ea typeface="Assistant"/>
                <a:cs typeface="Assistant"/>
                <a:sym typeface="Assistant"/>
              </a:rPr>
              <a:t>Kratbary</a:t>
            </a:r>
            <a:r>
              <a:rPr lang="en-US" sz="1600" dirty="0">
                <a:solidFill>
                  <a:schemeClr val="dk1"/>
                </a:solidFill>
                <a:latin typeface="Assistant"/>
                <a:ea typeface="Assistant"/>
                <a:cs typeface="Assistant"/>
                <a:sym typeface="Assistant"/>
              </a:rPr>
              <a:t> | Forum 15</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Architect </a:t>
            </a:r>
            <a:r>
              <a:rPr lang="en-US" sz="1600" dirty="0" err="1">
                <a:solidFill>
                  <a:schemeClr val="dk1"/>
                </a:solidFill>
                <a:latin typeface="Assistant"/>
                <a:ea typeface="Assistant"/>
                <a:cs typeface="Assistant"/>
                <a:sym typeface="Assistant"/>
              </a:rPr>
              <a:t>Inbar</a:t>
            </a:r>
            <a:r>
              <a:rPr lang="en-US" sz="1600" dirty="0">
                <a:solidFill>
                  <a:schemeClr val="dk1"/>
                </a:solidFill>
                <a:latin typeface="Assistant"/>
                <a:ea typeface="Assistant"/>
                <a:cs typeface="Assistant"/>
                <a:sym typeface="Assistant"/>
              </a:rPr>
              <a:t> Weiss | Former City Engineer of Beit </a:t>
            </a:r>
            <a:r>
              <a:rPr lang="en-US" sz="1600" dirty="0" err="1">
                <a:solidFill>
                  <a:schemeClr val="dk1"/>
                </a:solidFill>
                <a:latin typeface="Assistant"/>
                <a:ea typeface="Assistant"/>
                <a:cs typeface="Assistant"/>
                <a:sym typeface="Assistant"/>
              </a:rPr>
              <a:t>Shemesh</a:t>
            </a:r>
            <a:endParaRPr sz="1600" dirty="0">
              <a:solidFill>
                <a:schemeClr val="dk1"/>
              </a:solidFill>
              <a:latin typeface="Assistant"/>
              <a:ea typeface="Assistant"/>
              <a:cs typeface="Assistant"/>
              <a:sym typeface="Assistant"/>
            </a:endParaRPr>
          </a:p>
          <a:p>
            <a:pPr marL="457200" lvl="0" indent="-457200">
              <a:lnSpc>
                <a:spcPct val="150000"/>
              </a:lnSpc>
              <a:buClr>
                <a:srgbClr val="33BC85"/>
              </a:buClr>
              <a:buSzPts val="2000"/>
              <a:buFont typeface="+mj-lt"/>
              <a:buAutoNum type="arabicPeriod" startAt="12"/>
            </a:pPr>
            <a:r>
              <a:rPr lang="en-US" sz="1600" dirty="0" err="1">
                <a:solidFill>
                  <a:schemeClr val="dk1"/>
                </a:solidFill>
                <a:latin typeface="Assistant"/>
                <a:ea typeface="Assistant"/>
                <a:cs typeface="Assistant"/>
                <a:sym typeface="Assistant"/>
              </a:rPr>
              <a:t>Vered</a:t>
            </a:r>
            <a:r>
              <a:rPr lang="en-US" sz="1600" dirty="0">
                <a:solidFill>
                  <a:schemeClr val="dk1"/>
                </a:solidFill>
                <a:latin typeface="Assistant"/>
                <a:ea typeface="Assistant"/>
                <a:cs typeface="Assistant"/>
                <a:sym typeface="Assistant"/>
              </a:rPr>
              <a:t> Carmon and Mimi Ackerman | Ministry of Welfare and Social Affairs</a:t>
            </a:r>
            <a:r>
              <a:rPr lang="x-none" sz="1600" dirty="0">
                <a:solidFill>
                  <a:schemeClr val="dk1"/>
                </a:solidFill>
                <a:latin typeface="Assistant"/>
                <a:ea typeface="Assistant"/>
                <a:cs typeface="Assistant"/>
                <a:sym typeface="Assistant"/>
              </a:rPr>
              <a:t> </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Architect </a:t>
            </a:r>
            <a:r>
              <a:rPr lang="en-US" sz="1600" dirty="0" err="1">
                <a:solidFill>
                  <a:schemeClr val="dk1"/>
                </a:solidFill>
                <a:latin typeface="Assistant"/>
                <a:ea typeface="Assistant"/>
                <a:cs typeface="Assistant"/>
                <a:sym typeface="Assistant"/>
              </a:rPr>
              <a:t>Vered</a:t>
            </a:r>
            <a:r>
              <a:rPr lang="en-US" sz="1600" dirty="0">
                <a:solidFill>
                  <a:schemeClr val="dk1"/>
                </a:solidFill>
                <a:latin typeface="Assistant"/>
                <a:ea typeface="Assistant"/>
                <a:cs typeface="Assistant"/>
                <a:sym typeface="Assistant"/>
              </a:rPr>
              <a:t> Salomon-</a:t>
            </a:r>
            <a:r>
              <a:rPr lang="en-US" sz="1600" dirty="0" err="1">
                <a:solidFill>
                  <a:schemeClr val="dk1"/>
                </a:solidFill>
                <a:latin typeface="Assistant"/>
                <a:ea typeface="Assistant"/>
                <a:cs typeface="Assistant"/>
                <a:sym typeface="Assistant"/>
              </a:rPr>
              <a:t>Maman</a:t>
            </a:r>
            <a:r>
              <a:rPr lang="en-US" sz="1600" dirty="0">
                <a:solidFill>
                  <a:schemeClr val="dk1"/>
                </a:solidFill>
                <a:latin typeface="Assistant"/>
                <a:ea typeface="Assistant"/>
                <a:cs typeface="Assistant"/>
                <a:sym typeface="Assistant"/>
              </a:rPr>
              <a:t> | Ministry of Construction and Housing</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Architect Naomi Angel</a:t>
            </a:r>
            <a:endParaRPr sz="1100" dirty="0"/>
          </a:p>
          <a:p>
            <a:pPr marL="457200" lvl="0" indent="-457200">
              <a:lnSpc>
                <a:spcPct val="150000"/>
              </a:lnSpc>
              <a:buClr>
                <a:srgbClr val="33BC85"/>
              </a:buClr>
              <a:buSzPts val="2000"/>
              <a:buFont typeface="+mj-lt"/>
              <a:buAutoNum type="arabicPeriod" startAt="12"/>
            </a:pPr>
            <a:r>
              <a:rPr lang="en-US" sz="1600" dirty="0">
                <a:solidFill>
                  <a:schemeClr val="dk1"/>
                </a:solidFill>
                <a:latin typeface="Assistant"/>
                <a:ea typeface="Assistant"/>
                <a:cs typeface="Assistant"/>
                <a:sym typeface="Assistant"/>
              </a:rPr>
              <a:t>Claudia </a:t>
            </a:r>
            <a:r>
              <a:rPr lang="en-US" sz="1600" dirty="0" err="1">
                <a:solidFill>
                  <a:schemeClr val="dk1"/>
                </a:solidFill>
                <a:latin typeface="Assistant"/>
                <a:ea typeface="Assistant"/>
                <a:cs typeface="Assistant"/>
                <a:sym typeface="Assistant"/>
              </a:rPr>
              <a:t>Vidigal</a:t>
            </a:r>
            <a:r>
              <a:rPr lang="en-US" sz="1600" dirty="0">
                <a:solidFill>
                  <a:schemeClr val="dk1"/>
                </a:solidFill>
                <a:latin typeface="Assistant"/>
                <a:ea typeface="Assistant"/>
                <a:cs typeface="Assistant"/>
                <a:sym typeface="Assistant"/>
              </a:rPr>
              <a:t> | BVL Foundation</a:t>
            </a:r>
            <a:endParaRPr sz="1100" dirty="0"/>
          </a:p>
          <a:p>
            <a:pPr marL="457200" lvl="0" indent="-457200">
              <a:lnSpc>
                <a:spcPct val="150000"/>
              </a:lnSpc>
              <a:buClr>
                <a:srgbClr val="33BC85"/>
              </a:buClr>
              <a:buSzPts val="2000"/>
              <a:buFont typeface="+mj-lt"/>
              <a:buAutoNum type="arabicPeriod" startAt="12"/>
            </a:pPr>
            <a:r>
              <a:rPr lang="en-US" sz="1600" dirty="0" err="1">
                <a:solidFill>
                  <a:schemeClr val="dk1"/>
                </a:solidFill>
                <a:latin typeface="Assistant"/>
                <a:ea typeface="Assistant"/>
                <a:cs typeface="Assistant"/>
                <a:sym typeface="Assistant"/>
              </a:rPr>
              <a:t>Alona</a:t>
            </a:r>
            <a:r>
              <a:rPr lang="en-US" sz="1600" dirty="0">
                <a:solidFill>
                  <a:schemeClr val="dk1"/>
                </a:solidFill>
                <a:latin typeface="Assistant"/>
                <a:ea typeface="Assistant"/>
                <a:cs typeface="Assistant"/>
                <a:sym typeface="Assistant"/>
              </a:rPr>
              <a:t> </a:t>
            </a:r>
            <a:r>
              <a:rPr lang="en-US" sz="1600" dirty="0" err="1">
                <a:solidFill>
                  <a:schemeClr val="dk1"/>
                </a:solidFill>
                <a:latin typeface="Assistant"/>
                <a:ea typeface="Assistant"/>
                <a:cs typeface="Assistant"/>
                <a:sym typeface="Assistant"/>
              </a:rPr>
              <a:t>Tsirolnikov</a:t>
            </a:r>
            <a:r>
              <a:rPr lang="en-US" sz="1600" dirty="0">
                <a:solidFill>
                  <a:schemeClr val="dk1"/>
                </a:solidFill>
                <a:latin typeface="Assistant"/>
                <a:ea typeface="Assistant"/>
                <a:cs typeface="Assistant"/>
                <a:sym typeface="Assistant"/>
              </a:rPr>
              <a:t> | CET</a:t>
            </a:r>
            <a:endParaRPr sz="1600" dirty="0">
              <a:solidFill>
                <a:srgbClr val="FF0000"/>
              </a:solidFill>
              <a:latin typeface="Assistant"/>
              <a:ea typeface="Assistant"/>
              <a:cs typeface="Assistant"/>
              <a:sym typeface="Assistant"/>
            </a:endParaRPr>
          </a:p>
        </p:txBody>
      </p:sp>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15CB88E66F834E9FE0C959394BA784" ma:contentTypeVersion="18" ma:contentTypeDescription="Create a new document." ma:contentTypeScope="" ma:versionID="7fc25becce57828102d2ca9a22f188f0">
  <xsd:schema xmlns:xsd="http://www.w3.org/2001/XMLSchema" xmlns:xs="http://www.w3.org/2001/XMLSchema" xmlns:p="http://schemas.microsoft.com/office/2006/metadata/properties" xmlns:ns2="53f9f0f5-d588-45ed-9387-239a910a8c39" xmlns:ns3="bad2fb3f-cda7-4402-8b54-2f4f3005c728" targetNamespace="http://schemas.microsoft.com/office/2006/metadata/properties" ma:root="true" ma:fieldsID="8c98b59b8cd1686352cfaccef4e57c9e" ns2:_="" ns3:_="">
    <xsd:import namespace="53f9f0f5-d588-45ed-9387-239a910a8c39"/>
    <xsd:import namespace="bad2fb3f-cda7-4402-8b54-2f4f3005c7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f9f0f5-d588-45ed-9387-239a910a8c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1d547a-2e0f-41b8-b63e-140aac7c463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d2fb3f-cda7-4402-8b54-2f4f3005c72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c77404-9303-4359-949d-b73f3d5dea3b}" ma:internalName="TaxCatchAll" ma:showField="CatchAllData" ma:web="bad2fb3f-cda7-4402-8b54-2f4f3005c7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ad2fb3f-cda7-4402-8b54-2f4f3005c728" xsi:nil="true"/>
    <lcf76f155ced4ddcb4097134ff3c332f xmlns="53f9f0f5-d588-45ed-9387-239a910a8c3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12EF24-7F8F-4B1C-91A2-5AFAA5A2D8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f9f0f5-d588-45ed-9387-239a910a8c39"/>
    <ds:schemaRef ds:uri="bad2fb3f-cda7-4402-8b54-2f4f3005c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4686EC-9AEC-490F-9CB6-82EA378954CA}">
  <ds:schemaRefs>
    <ds:schemaRef ds:uri="http://schemas.microsoft.com/sharepoint/v3/contenttype/forms"/>
  </ds:schemaRefs>
</ds:datastoreItem>
</file>

<file path=customXml/itemProps3.xml><?xml version="1.0" encoding="utf-8"?>
<ds:datastoreItem xmlns:ds="http://schemas.openxmlformats.org/officeDocument/2006/customXml" ds:itemID="{AF088FDC-3597-43B6-B546-BEC750027104}">
  <ds:schemaRefs>
    <ds:schemaRef ds:uri="http://purl.org/dc/elements/1.1/"/>
    <ds:schemaRef ds:uri="http://purl.org/dc/dcmitype/"/>
    <ds:schemaRef ds:uri="http://purl.org/dc/terms/"/>
    <ds:schemaRef ds:uri="http://schemas.microsoft.com/office/infopath/2007/PartnerControls"/>
    <ds:schemaRef ds:uri="53f9f0f5-d588-45ed-9387-239a910a8c39"/>
    <ds:schemaRef ds:uri="http://schemas.microsoft.com/office/2006/documentManagement/types"/>
    <ds:schemaRef ds:uri="http://schemas.openxmlformats.org/package/2006/metadata/core-properties"/>
    <ds:schemaRef ds:uri="bad2fb3f-cda7-4402-8b54-2f4f3005c72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2337</TotalTime>
  <Words>4800</Words>
  <Application>Microsoft Macintosh PowerPoint</Application>
  <PresentationFormat>Widescreen</PresentationFormat>
  <Paragraphs>740</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Assistant SemiBold</vt:lpstr>
      <vt:lpstr>Assistant Light</vt:lpstr>
      <vt:lpstr>Assistant</vt:lpstr>
      <vt:lpstr>Noto Sans Symbols</vt:lpstr>
      <vt:lpstr>Arial</vt:lpstr>
      <vt:lpstr>Assistant ExtraBold</vt:lpstr>
      <vt:lpstr>Calibri</vt:lpstr>
      <vt:lpstr>Rubik</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חן רוזנק</dc:creator>
  <cp:lastModifiedBy>Meredith Armstrong</cp:lastModifiedBy>
  <cp:revision>151</cp:revision>
  <dcterms:created xsi:type="dcterms:W3CDTF">2024-05-03T11:04:04Z</dcterms:created>
  <dcterms:modified xsi:type="dcterms:W3CDTF">2024-11-20T09:13:02Z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0x010100B115CB88E66F834E9FE0C959394BA784</vt:lpwstr>
  </property>
</Properties>
</file>