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7" r:id="rId5"/>
    <p:sldId id="258" r:id="rId6"/>
    <p:sldId id="267" r:id="rId7"/>
    <p:sldId id="275" r:id="rId8"/>
    <p:sldId id="259" r:id="rId9"/>
    <p:sldId id="269" r:id="rId10"/>
    <p:sldId id="271" r:id="rId11"/>
    <p:sldId id="278" r:id="rId12"/>
    <p:sldId id="266" r:id="rId13"/>
    <p:sldId id="262" r:id="rId14"/>
    <p:sldId id="276" r:id="rId15"/>
    <p:sldId id="272" r:id="rId16"/>
    <p:sldId id="273" r:id="rId17"/>
    <p:sldId id="260" r:id="rId18"/>
    <p:sldId id="274" r:id="rId19"/>
    <p:sldId id="277" r:id="rId20"/>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a Ben-Avraham" initials="SB" lastIdx="5" clrIdx="0"/>
  <p:cmAuthor id="2" name="Tair Kahana" initials="T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2446C"/>
    <a:srgbClr val="12E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88007" autoAdjust="0"/>
  </p:normalViewPr>
  <p:slideViewPr>
    <p:cSldViewPr snapToGrid="0">
      <p:cViewPr>
        <p:scale>
          <a:sx n="90" d="100"/>
          <a:sy n="90" d="100"/>
        </p:scale>
        <p:origin x="-390"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sz="1200" b="0" i="0" u="none" baseline="0">
                        <a:solidFill>
                          <a:schemeClr val="tx1"/>
                        </a:solidFill>
                        <a:latin typeface="Heebo" panose="00000500000000000000" pitchFamily="2" charset="-79"/>
                        <a:cs typeface="Heebo" panose="00000500000000000000" pitchFamily="2" charset="-79"/>
                      </a:rPr>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1DC-4C76-96CA-275DBBAAA4CD}"/>
                </c:ext>
              </c:extLst>
            </c:dLbl>
            <c:dLbl>
              <c:idx val="1"/>
              <c:tx>
                <c:rich>
                  <a:bodyPr/>
                  <a:lstStyle/>
                  <a:p>
                    <a:r>
                      <a:rPr lang="en-US" sz="1200" b="0" i="0" u="none" baseline="0">
                        <a:solidFill>
                          <a:schemeClr val="tx1"/>
                        </a:solidFill>
                        <a:latin typeface="Heebo" panose="00000500000000000000" pitchFamily="2" charset="-79"/>
                        <a:cs typeface="Heebo" panose="00000500000000000000" pitchFamily="2" charset="-79"/>
                      </a:rPr>
                      <a:t>4,500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1DC-4C76-96CA-275DBBAAA4CD}"/>
                </c:ext>
              </c:extLst>
            </c:dLbl>
            <c:dLbl>
              <c:idx val="2"/>
              <c:tx>
                <c:rich>
                  <a:bodyPr/>
                  <a:lstStyle/>
                  <a:p>
                    <a:r>
                      <a:rPr lang="en-US" sz="1200" b="0" i="0" u="none" baseline="0">
                        <a:solidFill>
                          <a:schemeClr val="tx1"/>
                        </a:solidFill>
                        <a:latin typeface="Heebo" panose="00000500000000000000" pitchFamily="2" charset="-79"/>
                        <a:cs typeface="Heebo" panose="00000500000000000000" pitchFamily="2" charset="-79"/>
                      </a:rPr>
                      <a:t>9,000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1DC-4C76-96CA-275DBBAAA4CD}"/>
                </c:ext>
              </c:extLst>
            </c:dLbl>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tx1">
                        <a:lumMod val="75000"/>
                        <a:lumOff val="25000"/>
                      </a:schemeClr>
                    </a:solidFill>
                    <a:latin typeface="+mn-lt"/>
                    <a:ea typeface="+mn-ea"/>
                    <a:cs typeface="Heebo" panose="00000500000000000000"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Sheet3!$B$1:$D$1</c:f>
              <c:strCache>
                <c:ptCount val="3"/>
                <c:pt idx="0">
                  <c:v>Vesting Year 2023</c:v>
                </c:pt>
                <c:pt idx="1">
                  <c:v>Vesting Year 2022</c:v>
                </c:pt>
                <c:pt idx="2">
                  <c:v>Vesting Year 2021</c:v>
                </c:pt>
              </c:strCache>
            </c:strRef>
          </c:cat>
          <c:val>
            <c:numRef>
              <c:f>Sheet3!$B$2:$D$2</c:f>
              <c:numCache>
                <c:formatCode>_ * #,##0.0_ ;_ * \-#,##0.0_ ;_ * "-"??_ ;_ @_ </c:formatCode>
                <c:ptCount val="3"/>
                <c:pt idx="0">
                  <c:v>3333.33</c:v>
                </c:pt>
                <c:pt idx="1">
                  <c:v>5000</c:v>
                </c:pt>
                <c:pt idx="2">
                  <c:v>10000</c:v>
                </c:pt>
              </c:numCache>
            </c:numRef>
          </c:val>
          <c:extLst>
            <c:ext xmlns:c16="http://schemas.microsoft.com/office/drawing/2014/chart" uri="{C3380CC4-5D6E-409C-BE32-E72D297353CC}">
              <c16:uniqueId val="{00000000-3989-4011-A80F-393CA203758F}"/>
            </c:ext>
          </c:extLst>
        </c:ser>
        <c:dLbls>
          <c:dLblPos val="outEnd"/>
          <c:showLegendKey val="0"/>
          <c:showVal val="1"/>
          <c:showCatName val="0"/>
          <c:showSerName val="0"/>
          <c:showPercent val="0"/>
          <c:showBubbleSize val="0"/>
        </c:dLbls>
        <c:gapWidth val="219"/>
        <c:overlap val="-27"/>
        <c:axId val="-128559552"/>
        <c:axId val="-129525632"/>
      </c:barChart>
      <c:catAx>
        <c:axId val="-128559552"/>
        <c:scaling>
          <c:orientation val="maxMin"/>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rtl="0">
              <a:defRPr sz="1050" b="0" i="0" u="none" strike="noStrike" kern="1200" baseline="0">
                <a:solidFill>
                  <a:schemeClr val="bg1"/>
                </a:solidFill>
                <a:latin typeface="Heebo" panose="00000500000000000000" pitchFamily="2" charset="-79"/>
                <a:ea typeface="+mn-ea"/>
                <a:cs typeface="Heebo" panose="00000500000000000000" pitchFamily="2" charset="-79"/>
              </a:defRPr>
            </a:pPr>
            <a:endParaRPr lang="en-IL"/>
          </a:p>
        </c:txPr>
        <c:crossAx val="-129525632"/>
        <c:crosses val="autoZero"/>
        <c:auto val="1"/>
        <c:lblAlgn val="ctr"/>
        <c:lblOffset val="100"/>
        <c:noMultiLvlLbl val="0"/>
      </c:catAx>
      <c:valAx>
        <c:axId val="-129525632"/>
        <c:scaling>
          <c:orientation val="minMax"/>
        </c:scaling>
        <c:delete val="1"/>
        <c:axPos val="r"/>
        <c:numFmt formatCode="_ * #,##0.0_ ;_ * \-#,##0.0_ ;_ * &quot;-&quot;??_ ;_ @_ " sourceLinked="1"/>
        <c:majorTickMark val="out"/>
        <c:minorTickMark val="none"/>
        <c:tickLblPos val="nextTo"/>
        <c:crossAx val="-128559552"/>
        <c:crosses val="autoZero"/>
        <c:crossBetween val="between"/>
      </c:valAx>
      <c:spPr>
        <a:noFill/>
        <a:ln>
          <a:noFill/>
        </a:ln>
        <a:effectLst/>
      </c:spPr>
    </c:plotArea>
    <c:plotVisOnly val="1"/>
    <c:dispBlanksAs val="gap"/>
    <c:showDLblsOverMax val="0"/>
  </c:chart>
  <c:spPr>
    <a:noFill/>
    <a:ln>
      <a:noFill/>
    </a:ln>
    <a:effectLst/>
  </c:spPr>
  <c:txPr>
    <a:bodyPr/>
    <a:lstStyle/>
    <a:p>
      <a:pPr rtl="0">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88158082249101E-2"/>
          <c:y val="4.7490813648294002E-2"/>
          <c:w val="0.96302376656006605"/>
          <c:h val="0.86496552457460296"/>
        </c:manualLayout>
      </c:layout>
      <c:barChart>
        <c:barDir val="col"/>
        <c:grouping val="clustered"/>
        <c:varyColors val="0"/>
        <c:ser>
          <c:idx val="0"/>
          <c:order val="0"/>
          <c:spPr>
            <a:solidFill>
              <a:schemeClr val="accent1"/>
            </a:solidFill>
            <a:ln>
              <a:noFill/>
            </a:ln>
            <a:effectLst/>
          </c:spPr>
          <c:invertIfNegative val="0"/>
          <c:dLbls>
            <c:dLbl>
              <c:idx val="0"/>
              <c:tx>
                <c:rich>
                  <a:bodyPr/>
                  <a:lstStyle/>
                  <a:p>
                    <a:r>
                      <a:rPr lang="en-US" b="0" i="0" u="none" baseline="0"/>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44A-4941-B10D-4BDB06B52C66}"/>
                </c:ext>
              </c:extLst>
            </c:dLbl>
            <c:dLbl>
              <c:idx val="1"/>
              <c:tx>
                <c:rich>
                  <a:bodyPr/>
                  <a:lstStyle/>
                  <a:p>
                    <a:r>
                      <a:rPr lang="en-US" b="0" i="0" u="none" baseline="0"/>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44A-4941-B10D-4BDB06B52C66}"/>
                </c:ext>
              </c:extLst>
            </c:dLbl>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accent4"/>
                    </a:solidFill>
                    <a:latin typeface="Heebo" panose="00000500000000000000" pitchFamily="2" charset="-79"/>
                    <a:ea typeface="+mn-ea"/>
                    <a:cs typeface="Heebo" panose="00000500000000000000"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Vesting Year 2024</c:v>
                </c:pt>
                <c:pt idx="1">
                  <c:v>Vesting Year 2023</c:v>
                </c:pt>
                <c:pt idx="2">
                  <c:v>Vesting Year 2022</c:v>
                </c:pt>
              </c:strCache>
            </c:strRef>
          </c:cat>
          <c:val>
            <c:numRef>
              <c:f>Sheet1!$B$2:$D$2</c:f>
              <c:numCache>
                <c:formatCode>_ * #,##0.0_ ;_ * \-#,##0.0_ ;_ * "-"??_ ;_ @_ </c:formatCode>
                <c:ptCount val="3"/>
                <c:pt idx="0">
                  <c:v>3333.33</c:v>
                </c:pt>
                <c:pt idx="1">
                  <c:v>3333.33</c:v>
                </c:pt>
                <c:pt idx="2">
                  <c:v>5000</c:v>
                </c:pt>
              </c:numCache>
            </c:numRef>
          </c:val>
          <c:extLst>
            <c:ext xmlns:c16="http://schemas.microsoft.com/office/drawing/2014/chart" uri="{C3380CC4-5D6E-409C-BE32-E72D297353CC}">
              <c16:uniqueId val="{00000000-5543-4C3E-A627-50BE41774F26}"/>
            </c:ext>
          </c:extLst>
        </c:ser>
        <c:dLbls>
          <c:showLegendKey val="0"/>
          <c:showVal val="0"/>
          <c:showCatName val="0"/>
          <c:showSerName val="0"/>
          <c:showPercent val="0"/>
          <c:showBubbleSize val="0"/>
        </c:dLbls>
        <c:gapWidth val="219"/>
        <c:overlap val="-27"/>
        <c:axId val="-128398192"/>
        <c:axId val="-128393616"/>
      </c:barChart>
      <c:catAx>
        <c:axId val="-128398192"/>
        <c:scaling>
          <c:orientation val="maxMin"/>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rtl="0">
              <a:defRPr sz="1050" b="0" i="0" u="none" strike="noStrike" kern="1200" baseline="0">
                <a:solidFill>
                  <a:schemeClr val="bg1"/>
                </a:solidFill>
                <a:latin typeface="Heebo" panose="00000500000000000000" pitchFamily="2" charset="-79"/>
                <a:ea typeface="+mn-ea"/>
                <a:cs typeface="Heebo" panose="00000500000000000000" pitchFamily="2" charset="-79"/>
              </a:defRPr>
            </a:pPr>
            <a:endParaRPr lang="en-IL"/>
          </a:p>
        </c:txPr>
        <c:crossAx val="-128393616"/>
        <c:crosses val="autoZero"/>
        <c:auto val="1"/>
        <c:lblAlgn val="ctr"/>
        <c:lblOffset val="100"/>
        <c:noMultiLvlLbl val="0"/>
      </c:catAx>
      <c:valAx>
        <c:axId val="-128393616"/>
        <c:scaling>
          <c:orientation val="minMax"/>
        </c:scaling>
        <c:delete val="1"/>
        <c:axPos val="r"/>
        <c:numFmt formatCode="_ * #,##0.0_ ;_ * \-#,##0.0_ ;_ * &quot;-&quot;??_ ;_ @_ " sourceLinked="1"/>
        <c:majorTickMark val="none"/>
        <c:minorTickMark val="none"/>
        <c:tickLblPos val="nextTo"/>
        <c:crossAx val="-128398192"/>
        <c:crosses val="autoZero"/>
        <c:crossBetween val="between"/>
      </c:valAx>
      <c:spPr>
        <a:noFill/>
        <a:ln>
          <a:noFill/>
        </a:ln>
        <a:effectLst/>
      </c:spPr>
    </c:plotArea>
    <c:plotVisOnly val="1"/>
    <c:dispBlanksAs val="gap"/>
    <c:showDLblsOverMax val="0"/>
  </c:chart>
  <c:spPr>
    <a:noFill/>
    <a:ln>
      <a:noFill/>
    </a:ln>
    <a:effectLst/>
  </c:spPr>
  <c:txPr>
    <a:bodyPr/>
    <a:lstStyle/>
    <a:p>
      <a:pPr rtl="0">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419773817616E-2"/>
          <c:y val="3.5083815662550498E-2"/>
          <c:w val="0.96323072195569404"/>
          <c:h val="0.857398609170970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1BF7-481C-886D-6EB66F800F45}"/>
              </c:ext>
            </c:extLst>
          </c:dPt>
          <c:dLbls>
            <c:dLbl>
              <c:idx val="0"/>
              <c:tx>
                <c:rich>
                  <a:bodyPr/>
                  <a:lstStyle/>
                  <a:p>
                    <a:r>
                      <a:rPr lang="en-US" b="0" i="0" u="none" baseline="0"/>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BF7-481C-886D-6EB66F800F45}"/>
                </c:ext>
              </c:extLst>
            </c:dLbl>
            <c:dLbl>
              <c:idx val="1"/>
              <c:tx>
                <c:rich>
                  <a:bodyPr/>
                  <a:lstStyle/>
                  <a:p>
                    <a:r>
                      <a:rPr lang="en-US" b="0" i="0" u="none" baseline="0"/>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BF7-481C-886D-6EB66F800F45}"/>
                </c:ext>
              </c:extLst>
            </c:dLbl>
            <c:dLbl>
              <c:idx val="2"/>
              <c:tx>
                <c:rich>
                  <a:bodyPr/>
                  <a:lstStyle/>
                  <a:p>
                    <a:r>
                      <a:rPr lang="en-US" b="0" i="0" u="none" baseline="0"/>
                      <a:t>3,000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FA7-4533-A0DF-C1BD7E1C9FB0}"/>
                </c:ext>
              </c:extLst>
            </c:dLbl>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accent4"/>
                    </a:solidFill>
                    <a:latin typeface="Heebo" panose="00000500000000000000" pitchFamily="2" charset="-79"/>
                    <a:ea typeface="+mn-ea"/>
                    <a:cs typeface="Heebo" panose="00000500000000000000"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Sheet4!$B$1:$D$1</c:f>
              <c:strCache>
                <c:ptCount val="3"/>
                <c:pt idx="0">
                  <c:v>Vesting Year 2025</c:v>
                </c:pt>
                <c:pt idx="1">
                  <c:v>Vesting Year 2024</c:v>
                </c:pt>
                <c:pt idx="2">
                  <c:v>Vesting Year 2023</c:v>
                </c:pt>
              </c:strCache>
            </c:strRef>
          </c:cat>
          <c:val>
            <c:numRef>
              <c:f>Sheet4!$B$2:$D$2</c:f>
              <c:numCache>
                <c:formatCode>_ * #,##0.0_ ;_ * \-#,##0.0_ ;_ * "-"??_ ;_ @_ </c:formatCode>
                <c:ptCount val="3"/>
                <c:pt idx="0">
                  <c:v>3333.33</c:v>
                </c:pt>
                <c:pt idx="1">
                  <c:v>3333.33</c:v>
                </c:pt>
                <c:pt idx="2">
                  <c:v>3333.33</c:v>
                </c:pt>
              </c:numCache>
            </c:numRef>
          </c:val>
          <c:extLst>
            <c:ext xmlns:c16="http://schemas.microsoft.com/office/drawing/2014/chart" uri="{C3380CC4-5D6E-409C-BE32-E72D297353CC}">
              <c16:uniqueId val="{00000000-6E95-4358-8F6F-DDD3440C1164}"/>
            </c:ext>
          </c:extLst>
        </c:ser>
        <c:dLbls>
          <c:dLblPos val="outEnd"/>
          <c:showLegendKey val="0"/>
          <c:showVal val="1"/>
          <c:showCatName val="0"/>
          <c:showSerName val="0"/>
          <c:showPercent val="0"/>
          <c:showBubbleSize val="0"/>
        </c:dLbls>
        <c:gapWidth val="219"/>
        <c:overlap val="-27"/>
        <c:axId val="-129275424"/>
        <c:axId val="-129271840"/>
      </c:barChart>
      <c:catAx>
        <c:axId val="-129275424"/>
        <c:scaling>
          <c:orientation val="maxMin"/>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rtl="0">
              <a:lnSpc>
                <a:spcPct val="100000"/>
              </a:lnSpc>
              <a:defRPr sz="1050" b="0" i="0" u="none" strike="noStrike" kern="1200" baseline="0">
                <a:solidFill>
                  <a:schemeClr val="bg1"/>
                </a:solidFill>
                <a:latin typeface="Heebo" panose="00000500000000000000" pitchFamily="2" charset="-79"/>
                <a:ea typeface="+mn-ea"/>
                <a:cs typeface="Heebo" panose="00000500000000000000" pitchFamily="2" charset="-79"/>
              </a:defRPr>
            </a:pPr>
            <a:endParaRPr lang="en-IL"/>
          </a:p>
        </c:txPr>
        <c:crossAx val="-129271840"/>
        <c:crosses val="autoZero"/>
        <c:auto val="1"/>
        <c:lblAlgn val="ctr"/>
        <c:lblOffset val="100"/>
        <c:noMultiLvlLbl val="0"/>
      </c:catAx>
      <c:valAx>
        <c:axId val="-129271840"/>
        <c:scaling>
          <c:orientation val="minMax"/>
        </c:scaling>
        <c:delete val="1"/>
        <c:axPos val="r"/>
        <c:numFmt formatCode="_ * #,##0.0_ ;_ * \-#,##0.0_ ;_ * &quot;-&quot;??_ ;_ @_ " sourceLinked="1"/>
        <c:majorTickMark val="none"/>
        <c:minorTickMark val="none"/>
        <c:tickLblPos val="nextTo"/>
        <c:crossAx val="-129275424"/>
        <c:crosses val="autoZero"/>
        <c:crossBetween val="between"/>
      </c:valAx>
      <c:spPr>
        <a:noFill/>
        <a:ln>
          <a:noFill/>
        </a:ln>
        <a:effectLst/>
      </c:spPr>
    </c:plotArea>
    <c:plotVisOnly val="1"/>
    <c:dispBlanksAs val="gap"/>
    <c:showDLblsOverMax val="0"/>
  </c:chart>
  <c:spPr>
    <a:noFill/>
    <a:ln>
      <a:noFill/>
    </a:ln>
    <a:effectLst/>
  </c:spPr>
  <c:txPr>
    <a:bodyPr/>
    <a:lstStyle/>
    <a:p>
      <a:pPr rtl="0">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87079261672099E-2"/>
          <c:y val="5.9463418406128898E-2"/>
          <c:w val="0.95222584147665601"/>
          <c:h val="0.81109090431608399"/>
        </c:manualLayout>
      </c:layout>
      <c:barChart>
        <c:barDir val="col"/>
        <c:grouping val="stacked"/>
        <c:varyColors val="0"/>
        <c:ser>
          <c:idx val="0"/>
          <c:order val="0"/>
          <c:spPr>
            <a:solidFill>
              <a:schemeClr val="bg1"/>
            </a:solidFill>
            <a:ln>
              <a:noFill/>
            </a:ln>
            <a:effectLst/>
          </c:spPr>
          <c:invertIfNegative val="0"/>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1AABC"/>
                        </a:solidFill>
                        <a:latin typeface="Heebo" panose="00000500000000000000" pitchFamily="2" charset="-79"/>
                        <a:ea typeface="+mn-ea"/>
                        <a:cs typeface="Heebo" panose="00000500000000000000" pitchFamily="2" charset="-79"/>
                      </a:defRPr>
                    </a:pPr>
                    <a:r>
                      <a:rPr lang="en-US" sz="1200" b="0" i="0" u="none" strike="noStrike" kern="1200" baseline="0">
                        <a:solidFill>
                          <a:srgbClr val="01AABC"/>
                        </a:solidFill>
                        <a:latin typeface="Heebo" panose="00000500000000000000" pitchFamily="2" charset="-79"/>
                        <a:cs typeface="Heebo" panose="00000500000000000000" pitchFamily="2" charset="-79"/>
                      </a:rPr>
                      <a:t>3,000</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1AABC"/>
                      </a:solidFill>
                      <a:latin typeface="Heebo" panose="00000500000000000000" pitchFamily="2" charset="-79"/>
                      <a:ea typeface="+mn-ea"/>
                      <a:cs typeface="Heebo" panose="00000500000000000000" pitchFamily="2" charset="-79"/>
                    </a:defRPr>
                  </a:pPr>
                  <a:endParaRPr lang="en-IL"/>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FE0-4486-A3C8-F6DBC71D4DA3}"/>
                </c:ext>
              </c:extLst>
            </c:dLbl>
            <c:dLbl>
              <c:idx val="1"/>
              <c:tx>
                <c:rich>
                  <a:bodyPr/>
                  <a:lstStyle/>
                  <a:p>
                    <a:r>
                      <a:rPr lang="en-US" b="0" i="0" u="none" baseline="0"/>
                      <a:t>4,500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FE0-4486-A3C8-F6DBC71D4DA3}"/>
                </c:ext>
              </c:extLst>
            </c:dLbl>
            <c:dLbl>
              <c:idx val="2"/>
              <c:tx>
                <c:rich>
                  <a:bodyPr/>
                  <a:lstStyle/>
                  <a:p>
                    <a:r>
                      <a:rPr lang="en-US" b="0" i="0" u="none" baseline="0"/>
                      <a:t>9,000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FE0-4486-A3C8-F6DBC71D4DA3}"/>
                </c:ext>
              </c:extLst>
            </c:dLbl>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accent4"/>
                    </a:solidFill>
                    <a:latin typeface="Heebo" panose="00000500000000000000" pitchFamily="2" charset="-79"/>
                    <a:ea typeface="+mn-ea"/>
                    <a:cs typeface="Heebo" panose="00000500000000000000"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Vesting Year 2023</c:v>
                </c:pt>
                <c:pt idx="1">
                  <c:v>Vesting Year 2022</c:v>
                </c:pt>
                <c:pt idx="2">
                  <c:v>Vesting Year 2021</c:v>
                </c:pt>
              </c:strCache>
            </c:strRef>
          </c:cat>
          <c:val>
            <c:numRef>
              <c:f>Sheet2!$B$2:$D$2</c:f>
              <c:numCache>
                <c:formatCode>_ * #,##0.0_ ;_ * \-#,##0.0_ ;_ * "-"??_ ;_ @_ </c:formatCode>
                <c:ptCount val="3"/>
                <c:pt idx="0">
                  <c:v>3333.33</c:v>
                </c:pt>
                <c:pt idx="1">
                  <c:v>5000</c:v>
                </c:pt>
                <c:pt idx="2">
                  <c:v>10000</c:v>
                </c:pt>
              </c:numCache>
            </c:numRef>
          </c:val>
          <c:extLst>
            <c:ext xmlns:c16="http://schemas.microsoft.com/office/drawing/2014/chart" uri="{C3380CC4-5D6E-409C-BE32-E72D297353CC}">
              <c16:uniqueId val="{00000000-5FF1-4A80-B5B6-9F4E36DBDDFD}"/>
            </c:ext>
          </c:extLst>
        </c:ser>
        <c:ser>
          <c:idx val="1"/>
          <c:order val="1"/>
          <c:spPr>
            <a:solidFill>
              <a:schemeClr val="accent5">
                <a:lumMod val="60000"/>
                <a:lumOff val="40000"/>
              </a:schemeClr>
            </a:solidFill>
            <a:ln>
              <a:noFill/>
            </a:ln>
            <a:effectLst/>
          </c:spPr>
          <c:invertIfNegative val="0"/>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2C4269"/>
                        </a:solidFill>
                        <a:latin typeface="Heebo" panose="00000500000000000000" pitchFamily="2" charset="-79"/>
                        <a:ea typeface="+mn-ea"/>
                        <a:cs typeface="Heebo" panose="00000500000000000000" pitchFamily="2" charset="-79"/>
                      </a:defRPr>
                    </a:pPr>
                    <a:r>
                      <a:rPr lang="en-US" sz="1200" b="0" i="0" u="none" strike="noStrike" kern="1200" baseline="0">
                        <a:solidFill>
                          <a:srgbClr val="32446C"/>
                        </a:solidFill>
                        <a:latin typeface="Heebo" panose="00000500000000000000" pitchFamily="2" charset="-79"/>
                        <a:cs typeface="Heebo" panose="00000500000000000000" pitchFamily="2" charset="-79"/>
                      </a:rPr>
                      <a:t>3,000</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2C4269"/>
                      </a:solidFill>
                      <a:latin typeface="Heebo" panose="00000500000000000000" pitchFamily="2" charset="-79"/>
                      <a:ea typeface="+mn-ea"/>
                      <a:cs typeface="Heebo" panose="00000500000000000000" pitchFamily="2" charset="-79"/>
                    </a:defRPr>
                  </a:pPr>
                  <a:endParaRPr lang="en-IL"/>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45C-4AA6-8256-84F8F58D951E}"/>
                </c:ext>
              </c:extLst>
            </c:dLbl>
            <c:dLbl>
              <c:idx val="1"/>
              <c:tx>
                <c:rich>
                  <a:bodyPr/>
                  <a:lstStyle/>
                  <a:p>
                    <a:r>
                      <a:rPr lang="en-US" b="0" i="0" u="none" baseline="0"/>
                      <a:t>4,500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FE0-4486-A3C8-F6DBC71D4DA3}"/>
                </c:ext>
              </c:extLst>
            </c:dLbl>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Heebo" panose="00000500000000000000" pitchFamily="2" charset="-79"/>
                    <a:ea typeface="+mn-ea"/>
                    <a:cs typeface="Heebo" panose="00000500000000000000"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Vesting Year 2023</c:v>
                </c:pt>
                <c:pt idx="1">
                  <c:v>Vesting Year 2022</c:v>
                </c:pt>
                <c:pt idx="2">
                  <c:v>Vesting Year 2021</c:v>
                </c:pt>
              </c:strCache>
            </c:strRef>
          </c:cat>
          <c:val>
            <c:numRef>
              <c:f>Sheet2!$B$3:$D$3</c:f>
              <c:numCache>
                <c:formatCode>_ * #,##0.0_ ;_ * \-#,##0.0_ ;_ * "-"??_ ;_ @_ </c:formatCode>
                <c:ptCount val="3"/>
                <c:pt idx="0">
                  <c:v>3333.33</c:v>
                </c:pt>
                <c:pt idx="1">
                  <c:v>5000</c:v>
                </c:pt>
              </c:numCache>
            </c:numRef>
          </c:val>
          <c:extLst>
            <c:ext xmlns:c16="http://schemas.microsoft.com/office/drawing/2014/chart" uri="{C3380CC4-5D6E-409C-BE32-E72D297353CC}">
              <c16:uniqueId val="{00000001-5FF1-4A80-B5B6-9F4E36DBDDFD}"/>
            </c:ext>
          </c:extLst>
        </c:ser>
        <c:ser>
          <c:idx val="2"/>
          <c:order val="2"/>
          <c:spPr>
            <a:solidFill>
              <a:schemeClr val="accent5">
                <a:lumMod val="20000"/>
                <a:lumOff val="80000"/>
              </a:schemeClr>
            </a:solidFill>
            <a:ln>
              <a:noFill/>
            </a:ln>
            <a:effectLst/>
          </c:spPr>
          <c:invertIfNegative val="0"/>
          <c:dLbls>
            <c:dLbl>
              <c:idx val="0"/>
              <c:tx>
                <c:rich>
                  <a:bodyPr/>
                  <a:lstStyle/>
                  <a:p>
                    <a:r>
                      <a:rPr lang="en-US" b="0" i="0" u="none" baseline="0">
                        <a:solidFill>
                          <a:srgbClr val="32446C"/>
                        </a:solidFill>
                      </a:rPr>
                      <a:t>3,000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45C-4AA6-8256-84F8F58D951E}"/>
                </c:ext>
              </c:extLst>
            </c:dLbl>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accent4"/>
                    </a:solidFill>
                    <a:latin typeface="Heebo" panose="00000500000000000000" pitchFamily="2" charset="-79"/>
                    <a:ea typeface="+mn-ea"/>
                    <a:cs typeface="Heebo" panose="00000500000000000000" pitchFamily="2" charset="-79"/>
                  </a:defRPr>
                </a:pPr>
                <a:endParaRPr lang="en-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Vesting Year 2023</c:v>
                </c:pt>
                <c:pt idx="1">
                  <c:v>Vesting Year 2022</c:v>
                </c:pt>
                <c:pt idx="2">
                  <c:v>Vesting Year 2021</c:v>
                </c:pt>
              </c:strCache>
            </c:strRef>
          </c:cat>
          <c:val>
            <c:numRef>
              <c:f>Sheet2!$B$4:$D$4</c:f>
              <c:numCache>
                <c:formatCode>General</c:formatCode>
                <c:ptCount val="3"/>
                <c:pt idx="0" formatCode="_ * #,##0.0_ ;_ * \-#,##0.0_ ;_ * &quot;-&quot;??_ ;_ @_ ">
                  <c:v>3333.33</c:v>
                </c:pt>
              </c:numCache>
            </c:numRef>
          </c:val>
          <c:extLst>
            <c:ext xmlns:c16="http://schemas.microsoft.com/office/drawing/2014/chart" uri="{C3380CC4-5D6E-409C-BE32-E72D297353CC}">
              <c16:uniqueId val="{00000002-5FF1-4A80-B5B6-9F4E36DBDDFD}"/>
            </c:ext>
          </c:extLst>
        </c:ser>
        <c:dLbls>
          <c:dLblPos val="ctr"/>
          <c:showLegendKey val="0"/>
          <c:showVal val="1"/>
          <c:showCatName val="0"/>
          <c:showSerName val="0"/>
          <c:showPercent val="0"/>
          <c:showBubbleSize val="0"/>
        </c:dLbls>
        <c:gapWidth val="150"/>
        <c:overlap val="100"/>
        <c:axId val="-128195824"/>
        <c:axId val="-128192048"/>
      </c:barChart>
      <c:catAx>
        <c:axId val="-128195824"/>
        <c:scaling>
          <c:orientation val="maxMin"/>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rtl="0">
              <a:defRPr sz="1050" b="0" i="0" u="none" strike="noStrike" kern="1200" baseline="0">
                <a:solidFill>
                  <a:srgbClr val="32446C"/>
                </a:solidFill>
                <a:latin typeface="Heebo" panose="00000500000000000000" pitchFamily="2" charset="-79"/>
                <a:ea typeface="+mn-ea"/>
                <a:cs typeface="Heebo" panose="00000500000000000000" pitchFamily="2" charset="-79"/>
              </a:defRPr>
            </a:pPr>
            <a:endParaRPr lang="en-IL"/>
          </a:p>
        </c:txPr>
        <c:crossAx val="-128192048"/>
        <c:crosses val="autoZero"/>
        <c:auto val="1"/>
        <c:lblAlgn val="ctr"/>
        <c:lblOffset val="100"/>
        <c:noMultiLvlLbl val="0"/>
      </c:catAx>
      <c:valAx>
        <c:axId val="-128192048"/>
        <c:scaling>
          <c:orientation val="minMax"/>
        </c:scaling>
        <c:delete val="1"/>
        <c:axPos val="r"/>
        <c:numFmt formatCode="_ * #,##0.0_ ;_ * \-#,##0.0_ ;_ * &quot;-&quot;??_ ;_ @_ " sourceLinked="1"/>
        <c:majorTickMark val="none"/>
        <c:minorTickMark val="none"/>
        <c:tickLblPos val="nextTo"/>
        <c:crossAx val="-128195824"/>
        <c:crosses val="autoZero"/>
        <c:crossBetween val="between"/>
      </c:valAx>
      <c:spPr>
        <a:noFill/>
        <a:ln>
          <a:noFill/>
        </a:ln>
        <a:effectLst/>
      </c:spPr>
    </c:plotArea>
    <c:plotVisOnly val="1"/>
    <c:dispBlanksAs val="gap"/>
    <c:showDLblsOverMax val="0"/>
  </c:chart>
  <c:spPr>
    <a:noFill/>
    <a:ln>
      <a:noFill/>
    </a:ln>
    <a:effectLst/>
  </c:spPr>
  <c:txPr>
    <a:bodyPr/>
    <a:lstStyle/>
    <a:p>
      <a:pPr rtl="0">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853868C-0977-4A4C-92FD-315E57F3F896}" type="datetimeFigureOut">
              <a:rPr lang="he-IL" smtClean="0"/>
              <a:t>כ"ג/אב/תש"ף</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1EDA63F-4B78-4FF0-8971-E7A35300E158}" type="slidenum">
              <a:rPr lang="he-IL" smtClean="0"/>
              <a:t>‹#›</a:t>
            </a:fld>
            <a:endParaRPr lang="he-IL"/>
          </a:p>
        </p:txBody>
      </p:sp>
    </p:spTree>
    <p:extLst>
      <p:ext uri="{BB962C8B-B14F-4D97-AF65-F5344CB8AC3E}">
        <p14:creationId xmlns:p14="http://schemas.microsoft.com/office/powerpoint/2010/main" val="403559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457200"/>
            <a:ext cx="2924175" cy="1646238"/>
          </a:xfrm>
        </p:spPr>
      </p:sp>
      <p:sp>
        <p:nvSpPr>
          <p:cNvPr id="3" name="Notes Placeholder 2"/>
          <p:cNvSpPr>
            <a:spLocks noGrp="1"/>
          </p:cNvSpPr>
          <p:nvPr>
            <p:ph type="body" idx="1"/>
          </p:nvPr>
        </p:nvSpPr>
        <p:spPr>
          <a:xfrm>
            <a:off x="679768" y="2286000"/>
            <a:ext cx="5438140" cy="7189939"/>
          </a:xfrm>
        </p:spPr>
        <p:txBody>
          <a:bodyPr/>
          <a:lstStyle/>
          <a:p>
            <a:pPr marL="0" marR="0" lvl="0" indent="0" algn="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x-none" sz="1100" b="0" i="0" u="none" strike="noStrike" kern="1200" baseline="0" dirty="0">
              <a:latin typeface="Hind Siliguri" panose="02000000000000000000" pitchFamily="2" charset="0"/>
              <a:ea typeface="Intel Clear" panose="020B0604020203020204" pitchFamily="34" charset="0"/>
              <a:cs typeface="Hind Siliguri" panose="02000000000000000000" pitchFamily="2" charset="0"/>
            </a:endParaRPr>
          </a:p>
        </p:txBody>
      </p:sp>
    </p:spTree>
    <p:extLst>
      <p:ext uri="{BB962C8B-B14F-4D97-AF65-F5344CB8AC3E}">
        <p14:creationId xmlns:p14="http://schemas.microsoft.com/office/powerpoint/2010/main" val="182665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13</a:t>
            </a:fld>
            <a:endParaRPr lang="he-IL"/>
          </a:p>
        </p:txBody>
      </p:sp>
    </p:spTree>
    <p:extLst>
      <p:ext uri="{BB962C8B-B14F-4D97-AF65-F5344CB8AC3E}">
        <p14:creationId xmlns:p14="http://schemas.microsoft.com/office/powerpoint/2010/main" val="390614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F1EDA63F-4B78-4FF0-8971-E7A35300E158}" type="slidenum">
              <a:rPr lang="he-IL" smtClean="0"/>
              <a:t>15</a:t>
            </a:fld>
            <a:endParaRPr lang="he-IL"/>
          </a:p>
        </p:txBody>
      </p:sp>
    </p:spTree>
    <p:extLst>
      <p:ext uri="{BB962C8B-B14F-4D97-AF65-F5344CB8AC3E}">
        <p14:creationId xmlns:p14="http://schemas.microsoft.com/office/powerpoint/2010/main" val="54712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lgn="r" rtl="0"/>
            <a:fld id="{F1EDA63F-4B78-4FF0-8971-E7A35300E158}" type="slidenum">
              <a:rPr/>
              <a:t>2</a:t>
            </a:fld>
            <a:endParaRPr lang="x-none"/>
          </a:p>
        </p:txBody>
      </p:sp>
    </p:spTree>
    <p:extLst>
      <p:ext uri="{BB962C8B-B14F-4D97-AF65-F5344CB8AC3E}">
        <p14:creationId xmlns:p14="http://schemas.microsoft.com/office/powerpoint/2010/main" val="246487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a:buFont typeface="Arial" panose="020B0604020202020204" pitchFamily="34" charset="0"/>
              <a:buChar char="•"/>
            </a:pPr>
            <a:endParaRPr lang="x-none" dirty="0"/>
          </a:p>
        </p:txBody>
      </p:sp>
      <p:sp>
        <p:nvSpPr>
          <p:cNvPr id="4" name="Slide Number Placeholder 3"/>
          <p:cNvSpPr>
            <a:spLocks noGrp="1"/>
          </p:cNvSpPr>
          <p:nvPr>
            <p:ph type="sldNum" sz="quarter" idx="5"/>
          </p:nvPr>
        </p:nvSpPr>
        <p:spPr/>
        <p:txBody>
          <a:bodyPr/>
          <a:lstStyle/>
          <a:p>
            <a:pPr algn="r" rtl="0"/>
            <a:fld id="{F1EDA63F-4B78-4FF0-8971-E7A35300E158}" type="slidenum">
              <a:rPr/>
              <a:t>3</a:t>
            </a:fld>
            <a:endParaRPr lang="x-none"/>
          </a:p>
        </p:txBody>
      </p:sp>
    </p:spTree>
    <p:extLst>
      <p:ext uri="{BB962C8B-B14F-4D97-AF65-F5344CB8AC3E}">
        <p14:creationId xmlns:p14="http://schemas.microsoft.com/office/powerpoint/2010/main" val="410796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 Please flip the order of columns on the graph so that they appear from left to right and note the change in numeric values **</a:t>
            </a:r>
          </a:p>
        </p:txBody>
      </p:sp>
      <p:sp>
        <p:nvSpPr>
          <p:cNvPr id="4" name="Slide Number Placeholder 3"/>
          <p:cNvSpPr>
            <a:spLocks noGrp="1"/>
          </p:cNvSpPr>
          <p:nvPr>
            <p:ph type="sldNum" sz="quarter" idx="5"/>
          </p:nvPr>
        </p:nvSpPr>
        <p:spPr/>
        <p:txBody>
          <a:bodyPr/>
          <a:lstStyle/>
          <a:p>
            <a:pPr algn="r" rtl="0"/>
            <a:fld id="{F1EDA63F-4B78-4FF0-8971-E7A35300E158}" type="slidenum">
              <a:rPr/>
              <a:t>4</a:t>
            </a:fld>
            <a:endParaRPr lang="x-none"/>
          </a:p>
        </p:txBody>
      </p:sp>
    </p:spTree>
    <p:extLst>
      <p:ext uri="{BB962C8B-B14F-4D97-AF65-F5344CB8AC3E}">
        <p14:creationId xmlns:p14="http://schemas.microsoft.com/office/powerpoint/2010/main" val="414911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x-none" b="0" i="0" u="none" baseline="0"/>
              <a:t>** Please flip the order of columns on the graph so that they appear from left to right and note the change in numeric values **</a:t>
            </a:r>
          </a:p>
          <a:p>
            <a:endParaRPr lang="x-none" dirty="0"/>
          </a:p>
        </p:txBody>
      </p:sp>
      <p:sp>
        <p:nvSpPr>
          <p:cNvPr id="4" name="Slide Number Placeholder 3"/>
          <p:cNvSpPr>
            <a:spLocks noGrp="1"/>
          </p:cNvSpPr>
          <p:nvPr>
            <p:ph type="sldNum" sz="quarter" idx="5"/>
          </p:nvPr>
        </p:nvSpPr>
        <p:spPr/>
        <p:txBody>
          <a:bodyPr/>
          <a:lstStyle/>
          <a:p>
            <a:pPr algn="r" rtl="0"/>
            <a:fld id="{F1EDA63F-4B78-4FF0-8971-E7A35300E158}" type="slidenum">
              <a:rPr/>
              <a:t>5</a:t>
            </a:fld>
            <a:endParaRPr lang="x-none"/>
          </a:p>
        </p:txBody>
      </p:sp>
    </p:spTree>
    <p:extLst>
      <p:ext uri="{BB962C8B-B14F-4D97-AF65-F5344CB8AC3E}">
        <p14:creationId xmlns:p14="http://schemas.microsoft.com/office/powerpoint/2010/main" val="133419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x-none" b="0" i="0" u="none" baseline="0"/>
              <a:t>** Please flip the order of columns on the graph so that they appear from left to right and note the change in numeric values **</a:t>
            </a:r>
          </a:p>
          <a:p>
            <a:endParaRPr lang="x-none" dirty="0"/>
          </a:p>
        </p:txBody>
      </p:sp>
      <p:sp>
        <p:nvSpPr>
          <p:cNvPr id="4" name="Slide Number Placeholder 3"/>
          <p:cNvSpPr>
            <a:spLocks noGrp="1"/>
          </p:cNvSpPr>
          <p:nvPr>
            <p:ph type="sldNum" sz="quarter" idx="5"/>
          </p:nvPr>
        </p:nvSpPr>
        <p:spPr/>
        <p:txBody>
          <a:bodyPr/>
          <a:lstStyle/>
          <a:p>
            <a:pPr algn="r" rtl="0"/>
            <a:fld id="{F1EDA63F-4B78-4FF0-8971-E7A35300E158}" type="slidenum">
              <a:rPr/>
              <a:t>6</a:t>
            </a:fld>
            <a:endParaRPr lang="x-none"/>
          </a:p>
        </p:txBody>
      </p:sp>
    </p:spTree>
    <p:extLst>
      <p:ext uri="{BB962C8B-B14F-4D97-AF65-F5344CB8AC3E}">
        <p14:creationId xmlns:p14="http://schemas.microsoft.com/office/powerpoint/2010/main" val="416961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x-none" b="0" i="0" u="none" baseline="0"/>
              <a:t>** Please flip the order of columns on the graph so that they appear from left to right and note the change in numeric values **</a:t>
            </a:r>
          </a:p>
          <a:p>
            <a:endParaRPr lang="x-none" dirty="0"/>
          </a:p>
        </p:txBody>
      </p:sp>
      <p:sp>
        <p:nvSpPr>
          <p:cNvPr id="4" name="Slide Number Placeholder 3"/>
          <p:cNvSpPr>
            <a:spLocks noGrp="1"/>
          </p:cNvSpPr>
          <p:nvPr>
            <p:ph type="sldNum" sz="quarter" idx="5"/>
          </p:nvPr>
        </p:nvSpPr>
        <p:spPr/>
        <p:txBody>
          <a:bodyPr/>
          <a:lstStyle/>
          <a:p>
            <a:pPr algn="r" rtl="0"/>
            <a:fld id="{F1EDA63F-4B78-4FF0-8971-E7A35300E158}" type="slidenum">
              <a:rPr/>
              <a:t>7</a:t>
            </a:fld>
            <a:endParaRPr lang="x-none"/>
          </a:p>
        </p:txBody>
      </p:sp>
    </p:spTree>
    <p:extLst>
      <p:ext uri="{BB962C8B-B14F-4D97-AF65-F5344CB8AC3E}">
        <p14:creationId xmlns:p14="http://schemas.microsoft.com/office/powerpoint/2010/main" val="294239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lgn="r" rtl="0"/>
            <a:fld id="{F1EDA63F-4B78-4FF0-8971-E7A35300E158}" type="slidenum">
              <a:rPr/>
              <a:t>8</a:t>
            </a:fld>
            <a:endParaRPr lang="x-none"/>
          </a:p>
        </p:txBody>
      </p:sp>
    </p:spTree>
    <p:extLst>
      <p:ext uri="{BB962C8B-B14F-4D97-AF65-F5344CB8AC3E}">
        <p14:creationId xmlns:p14="http://schemas.microsoft.com/office/powerpoint/2010/main" val="214247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r>
              <a:rPr lang="x-none" b="0" i="0" u="none" baseline="0"/>
              <a:t>Board of Directors?...</a:t>
            </a:r>
          </a:p>
        </p:txBody>
      </p:sp>
      <p:sp>
        <p:nvSpPr>
          <p:cNvPr id="4" name="Slide Number Placeholder 3"/>
          <p:cNvSpPr>
            <a:spLocks noGrp="1"/>
          </p:cNvSpPr>
          <p:nvPr>
            <p:ph type="sldNum" sz="quarter" idx="5"/>
          </p:nvPr>
        </p:nvSpPr>
        <p:spPr/>
        <p:txBody>
          <a:bodyPr/>
          <a:lstStyle/>
          <a:p>
            <a:pPr algn="r" rtl="0"/>
            <a:fld id="{F1EDA63F-4B78-4FF0-8971-E7A35300E158}" type="slidenum">
              <a:rPr/>
              <a:t>10</a:t>
            </a:fld>
            <a:endParaRPr lang="x-none"/>
          </a:p>
        </p:txBody>
      </p:sp>
    </p:spTree>
    <p:extLst>
      <p:ext uri="{BB962C8B-B14F-4D97-AF65-F5344CB8AC3E}">
        <p14:creationId xmlns:p14="http://schemas.microsoft.com/office/powerpoint/2010/main" val="1402169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F3C69-4ED1-1A4E-A0F8-362666EB01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a:extLst>
              <a:ext uri="{FF2B5EF4-FFF2-40B4-BE49-F238E27FC236}">
                <a16:creationId xmlns:a16="http://schemas.microsoft.com/office/drawing/2014/main" id="{311A413A-D4A9-2243-9DBD-BFACAE6EDF5B}"/>
              </a:ext>
            </a:extLst>
          </p:cNvPr>
          <p:cNvSpPr/>
          <p:nvPr userDrawn="1"/>
        </p:nvSpPr>
        <p:spPr>
          <a:xfrm>
            <a:off x="0" y="2445486"/>
            <a:ext cx="7424378" cy="2444012"/>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68B3CB41-9DAD-6F42-9BF4-A2862B6F1D23}"/>
              </a:ext>
            </a:extLst>
          </p:cNvPr>
          <p:cNvSpPr/>
          <p:nvPr userDrawn="1"/>
        </p:nvSpPr>
        <p:spPr>
          <a:xfrm>
            <a:off x="0" y="2445486"/>
            <a:ext cx="45719" cy="2444012"/>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8" name="Picture 17">
            <a:extLst>
              <a:ext uri="{FF2B5EF4-FFF2-40B4-BE49-F238E27FC236}">
                <a16:creationId xmlns:a16="http://schemas.microsoft.com/office/drawing/2014/main" id="{3A9A78B8-ACD4-174E-8082-8D4A1088A9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9895" y="160722"/>
            <a:ext cx="2169065" cy="1518345"/>
          </a:xfrm>
          <a:prstGeom prst="rect">
            <a:avLst/>
          </a:prstGeom>
        </p:spPr>
      </p:pic>
      <p:sp>
        <p:nvSpPr>
          <p:cNvPr id="22" name="Text Placeholder 3">
            <a:extLst>
              <a:ext uri="{FF2B5EF4-FFF2-40B4-BE49-F238E27FC236}">
                <a16:creationId xmlns:a16="http://schemas.microsoft.com/office/drawing/2014/main" id="{EE198DDD-74B0-9143-843E-BA35AD6CD030}"/>
              </a:ext>
            </a:extLst>
          </p:cNvPr>
          <p:cNvSpPr>
            <a:spLocks noGrp="1"/>
          </p:cNvSpPr>
          <p:nvPr>
            <p:ph type="body" sz="quarter" idx="12" hasCustomPrompt="1"/>
          </p:nvPr>
        </p:nvSpPr>
        <p:spPr>
          <a:xfrm>
            <a:off x="462671" y="2922592"/>
            <a:ext cx="6490287" cy="629501"/>
          </a:xfrm>
          <a:prstGeom prst="rect">
            <a:avLst/>
          </a:prstGeom>
        </p:spPr>
        <p:txBody>
          <a:bodyPr/>
          <a:lstStyle>
            <a:lvl1pPr marL="0" indent="0">
              <a:buNone/>
              <a:defRPr sz="4000" b="1">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
        <p:nvSpPr>
          <p:cNvPr id="23" name="Text Placeholder 3">
            <a:extLst>
              <a:ext uri="{FF2B5EF4-FFF2-40B4-BE49-F238E27FC236}">
                <a16:creationId xmlns:a16="http://schemas.microsoft.com/office/drawing/2014/main" id="{414E866B-1587-1541-91A8-E9E59A8DC5A9}"/>
              </a:ext>
            </a:extLst>
          </p:cNvPr>
          <p:cNvSpPr>
            <a:spLocks noGrp="1"/>
          </p:cNvSpPr>
          <p:nvPr>
            <p:ph type="body" sz="quarter" idx="13" hasCustomPrompt="1"/>
          </p:nvPr>
        </p:nvSpPr>
        <p:spPr>
          <a:xfrm>
            <a:off x="462671" y="3569020"/>
            <a:ext cx="6490287" cy="856833"/>
          </a:xfrm>
          <a:prstGeom prst="rect">
            <a:avLst/>
          </a:prstGeom>
        </p:spPr>
        <p:txBody>
          <a:bodyPr/>
          <a:lstStyle>
            <a:lvl1pPr marL="0" indent="0">
              <a:buNone/>
              <a:defRPr sz="2400" b="0">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Tree>
    <p:extLst>
      <p:ext uri="{BB962C8B-B14F-4D97-AF65-F5344CB8AC3E}">
        <p14:creationId xmlns:p14="http://schemas.microsoft.com/office/powerpoint/2010/main" val="23346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gulation">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CB3E3E90-0AB3-C143-B4F1-8FB84E8183C5}"/>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44E56766-D3A6-0247-8825-6829D208512A}"/>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0" name="Picture 9">
            <a:extLst>
              <a:ext uri="{FF2B5EF4-FFF2-40B4-BE49-F238E27FC236}">
                <a16:creationId xmlns:a16="http://schemas.microsoft.com/office/drawing/2014/main" id="{B5888A3F-DFB0-BD4D-B99D-7312FDDA8C22}"/>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1" name="Hexagon 10">
            <a:extLst>
              <a:ext uri="{FF2B5EF4-FFF2-40B4-BE49-F238E27FC236}">
                <a16:creationId xmlns:a16="http://schemas.microsoft.com/office/drawing/2014/main" id="{122DD806-0787-2540-9AEA-03EE1892ADFA}"/>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2E4292C-C001-D944-94AB-51E3A7FE73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4109" y="2324282"/>
            <a:ext cx="913100" cy="850714"/>
          </a:xfrm>
          <a:prstGeom prst="rect">
            <a:avLst/>
          </a:prstGeom>
        </p:spPr>
      </p:pic>
      <p:sp>
        <p:nvSpPr>
          <p:cNvPr id="7" name="Text Placeholder 2">
            <a:extLst>
              <a:ext uri="{FF2B5EF4-FFF2-40B4-BE49-F238E27FC236}">
                <a16:creationId xmlns:a16="http://schemas.microsoft.com/office/drawing/2014/main" id="{EBDBB1F9-52D9-8B4D-90A6-A71DA454E9B3}"/>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279740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Mappin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441ACDE-6054-F64B-9D5C-EA40852885C6}"/>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D3298AD8-D939-A247-AC5B-E52C0D7F5F72}"/>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D25CC641-5AD2-C341-9DC5-F7A76076129C}"/>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35608F07-FEAC-8E47-B0CE-BD43B8C042DD}"/>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550F712-EBA5-2F4A-BF08-9F5C6D4DE8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6508" y="2294821"/>
            <a:ext cx="724036" cy="1019879"/>
          </a:xfrm>
          <a:prstGeom prst="rect">
            <a:avLst/>
          </a:prstGeom>
        </p:spPr>
      </p:pic>
      <p:sp>
        <p:nvSpPr>
          <p:cNvPr id="6" name="Text Placeholder 2">
            <a:extLst>
              <a:ext uri="{FF2B5EF4-FFF2-40B4-BE49-F238E27FC236}">
                <a16:creationId xmlns:a16="http://schemas.microsoft.com/office/drawing/2014/main" id="{E689C121-86D6-C24F-9C52-A50AE69117D1}"/>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5922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Road">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5BDE8105-AFBA-5145-93C7-78EB5E4374BF}"/>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D35398DE-D333-224B-87B9-934D777146EC}"/>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4C32C4E2-14B7-304D-98F9-A89735574FEA}"/>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3ECBAF33-53D2-D242-A866-642AA943F9EC}"/>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C84FC7D-93AE-BD48-8620-242363DF8F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9257" y="2483507"/>
            <a:ext cx="892929" cy="625482"/>
          </a:xfrm>
          <a:prstGeom prst="rect">
            <a:avLst/>
          </a:prstGeom>
        </p:spPr>
      </p:pic>
      <p:sp>
        <p:nvSpPr>
          <p:cNvPr id="7" name="Text Placeholder 2">
            <a:extLst>
              <a:ext uri="{FF2B5EF4-FFF2-40B4-BE49-F238E27FC236}">
                <a16:creationId xmlns:a16="http://schemas.microsoft.com/office/drawing/2014/main" id="{12747079-34BC-914C-B1AF-19A3A534C026}"/>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137035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Case">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ECB60DA-36CC-F44D-9705-F8509DB85A7E}"/>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52DDB664-384E-2D40-BD4D-A88A6171E52F}"/>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B29D65BC-525C-6B4F-9A0A-47A19B275016}"/>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BF890DAC-B62A-734E-A836-833C1D7125C3}"/>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7F08291-99C7-9942-B36F-17B8327555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7429" y="2375807"/>
            <a:ext cx="921483" cy="790410"/>
          </a:xfrm>
          <a:prstGeom prst="rect">
            <a:avLst/>
          </a:prstGeom>
        </p:spPr>
      </p:pic>
      <p:sp>
        <p:nvSpPr>
          <p:cNvPr id="7" name="Text Placeholder 2">
            <a:extLst>
              <a:ext uri="{FF2B5EF4-FFF2-40B4-BE49-F238E27FC236}">
                <a16:creationId xmlns:a16="http://schemas.microsoft.com/office/drawing/2014/main" id="{11B50763-9CA2-3744-984D-0EECD01AFCD2}"/>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897132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Globe">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B91553A-0A94-9A43-83D3-56DD00CA4864}"/>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CB722CAB-E57A-BD42-9F94-C05F4F53CC44}"/>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2B48D161-D4FD-3D43-9274-62A009A9D812}"/>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DDD3B3EB-DF4D-F24D-8148-E4D995A511E1}"/>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701AE0B-26BF-3C4A-BFB0-B0E0C10D8B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94693" y="2346194"/>
            <a:ext cx="897493" cy="893540"/>
          </a:xfrm>
          <a:prstGeom prst="rect">
            <a:avLst/>
          </a:prstGeom>
        </p:spPr>
      </p:pic>
      <p:sp>
        <p:nvSpPr>
          <p:cNvPr id="7" name="Text Placeholder 2">
            <a:extLst>
              <a:ext uri="{FF2B5EF4-FFF2-40B4-BE49-F238E27FC236}">
                <a16:creationId xmlns:a16="http://schemas.microsoft.com/office/drawing/2014/main" id="{CB3380B1-6897-494E-9325-5718FEA40465}"/>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417179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Pie Chart">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8129C7E6-E29E-F947-94D5-2F104DACAE17}"/>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7BB37184-4041-F245-B045-B1D97F6212F5}"/>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FD9AEEC9-67EB-C541-9A08-82379DCAE356}"/>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0" name="Hexagon 9">
            <a:extLst>
              <a:ext uri="{FF2B5EF4-FFF2-40B4-BE49-F238E27FC236}">
                <a16:creationId xmlns:a16="http://schemas.microsoft.com/office/drawing/2014/main" id="{CC195C7D-717E-B24A-A03F-260C693B3BB1}"/>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CC182FE-995B-4A41-81F8-F0D8A0B392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2774" y="2358155"/>
            <a:ext cx="869414" cy="842245"/>
          </a:xfrm>
          <a:prstGeom prst="rect">
            <a:avLst/>
          </a:prstGeom>
        </p:spPr>
      </p:pic>
      <p:sp>
        <p:nvSpPr>
          <p:cNvPr id="7" name="Text Placeholder 2">
            <a:extLst>
              <a:ext uri="{FF2B5EF4-FFF2-40B4-BE49-F238E27FC236}">
                <a16:creationId xmlns:a16="http://schemas.microsoft.com/office/drawing/2014/main" id="{989A889A-0131-9F4A-8A6A-A5E329AA3E47}"/>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421443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Half Blue">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881ECDC6-05D2-6A4F-BBD7-5638144618D9}"/>
              </a:ext>
            </a:extLst>
          </p:cNvPr>
          <p:cNvSpPr/>
          <p:nvPr userDrawn="1"/>
        </p:nvSpPr>
        <p:spPr>
          <a:xfrm>
            <a:off x="0" y="-1"/>
            <a:ext cx="565418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7" name="Rectangle">
            <a:extLst>
              <a:ext uri="{FF2B5EF4-FFF2-40B4-BE49-F238E27FC236}">
                <a16:creationId xmlns:a16="http://schemas.microsoft.com/office/drawing/2014/main" id="{584E4AA3-D1CF-144A-AF71-7564674BE28D}"/>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2" name="Picture 11">
            <a:extLst>
              <a:ext uri="{FF2B5EF4-FFF2-40B4-BE49-F238E27FC236}">
                <a16:creationId xmlns:a16="http://schemas.microsoft.com/office/drawing/2014/main" id="{AD438531-6AE6-F346-B346-DD5E0BB7C143}"/>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8" name="Text Placeholder 11">
            <a:extLst>
              <a:ext uri="{FF2B5EF4-FFF2-40B4-BE49-F238E27FC236}">
                <a16:creationId xmlns:a16="http://schemas.microsoft.com/office/drawing/2014/main" id="{AEA8CC47-37F3-CA49-84A2-4553F17E7E11}"/>
              </a:ext>
            </a:extLst>
          </p:cNvPr>
          <p:cNvSpPr>
            <a:spLocks noGrp="1"/>
          </p:cNvSpPr>
          <p:nvPr>
            <p:ph type="body" sz="quarter" idx="11" hasCustomPrompt="1"/>
          </p:nvPr>
        </p:nvSpPr>
        <p:spPr>
          <a:xfrm>
            <a:off x="485719" y="3412897"/>
            <a:ext cx="4829231" cy="1877558"/>
          </a:xfrm>
          <a:prstGeom prst="rect">
            <a:avLst/>
          </a:prstGeom>
        </p:spPr>
        <p:txBody>
          <a:bodyPr/>
          <a:lstStyle>
            <a:lvl1pPr marL="0" indent="0" algn="l" rtl="0">
              <a:buNone/>
              <a:defRPr sz="1800">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9" name="Text Placeholder 11">
            <a:extLst>
              <a:ext uri="{FF2B5EF4-FFF2-40B4-BE49-F238E27FC236}">
                <a16:creationId xmlns:a16="http://schemas.microsoft.com/office/drawing/2014/main" id="{AA7B5262-A73E-E54B-8D05-A94274856148}"/>
              </a:ext>
            </a:extLst>
          </p:cNvPr>
          <p:cNvSpPr>
            <a:spLocks noGrp="1"/>
          </p:cNvSpPr>
          <p:nvPr>
            <p:ph type="body" sz="quarter" idx="12" hasCustomPrompt="1"/>
          </p:nvPr>
        </p:nvSpPr>
        <p:spPr>
          <a:xfrm>
            <a:off x="485719" y="1431697"/>
            <a:ext cx="4829231" cy="1877558"/>
          </a:xfrm>
          <a:prstGeom prst="rect">
            <a:avLst/>
          </a:prstGeom>
        </p:spPr>
        <p:txBody>
          <a:bodyPr/>
          <a:lstStyle>
            <a:lvl1pPr marL="0" indent="0" algn="l" rtl="0">
              <a:buNone/>
              <a:defRPr sz="40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1756763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Side Bar">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213DAB76-C7FE-474C-8753-AB6D28FE37F0}"/>
              </a:ext>
            </a:extLst>
          </p:cNvPr>
          <p:cNvSpPr/>
          <p:nvPr userDrawn="1"/>
        </p:nvSpPr>
        <p:spPr>
          <a:xfrm>
            <a:off x="0" y="-1"/>
            <a:ext cx="4060723"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E8BF4B48-07AE-5241-B308-2E7163E43247}"/>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1" name="Picture 10">
            <a:extLst>
              <a:ext uri="{FF2B5EF4-FFF2-40B4-BE49-F238E27FC236}">
                <a16:creationId xmlns:a16="http://schemas.microsoft.com/office/drawing/2014/main" id="{39FD1F8E-EC74-8A4F-AD5E-D516B7730408}"/>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6" name="Text Placeholder 11">
            <a:extLst>
              <a:ext uri="{FF2B5EF4-FFF2-40B4-BE49-F238E27FC236}">
                <a16:creationId xmlns:a16="http://schemas.microsoft.com/office/drawing/2014/main" id="{7B74E527-A2E6-064A-AE61-89AFC364B59B}"/>
              </a:ext>
            </a:extLst>
          </p:cNvPr>
          <p:cNvSpPr>
            <a:spLocks noGrp="1"/>
          </p:cNvSpPr>
          <p:nvPr>
            <p:ph type="body" sz="quarter" idx="12" hasCustomPrompt="1"/>
          </p:nvPr>
        </p:nvSpPr>
        <p:spPr>
          <a:xfrm>
            <a:off x="582522" y="621800"/>
            <a:ext cx="2905261" cy="1877558"/>
          </a:xfrm>
          <a:prstGeom prst="rect">
            <a:avLst/>
          </a:prstGeom>
        </p:spPr>
        <p:txBody>
          <a:bodyPr/>
          <a:lstStyle>
            <a:lvl1pPr marL="0" indent="0" algn="l" rtl="0">
              <a:buNone/>
              <a:defRPr sz="44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7" name="Content Placeholder 7">
            <a:extLst>
              <a:ext uri="{FF2B5EF4-FFF2-40B4-BE49-F238E27FC236}">
                <a16:creationId xmlns:a16="http://schemas.microsoft.com/office/drawing/2014/main" id="{0E2C72CF-64F6-9E48-8C56-451E37623500}"/>
              </a:ext>
            </a:extLst>
          </p:cNvPr>
          <p:cNvSpPr>
            <a:spLocks noGrp="1"/>
          </p:cNvSpPr>
          <p:nvPr>
            <p:ph sz="quarter" idx="13" hasCustomPrompt="1"/>
          </p:nvPr>
        </p:nvSpPr>
        <p:spPr>
          <a:xfrm>
            <a:off x="4643246" y="621800"/>
            <a:ext cx="6891257" cy="55046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Tree>
    <p:extLst>
      <p:ext uri="{BB962C8B-B14F-4D97-AF65-F5344CB8AC3E}">
        <p14:creationId xmlns:p14="http://schemas.microsoft.com/office/powerpoint/2010/main" val="399276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gular Slide">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28AD086B-0B44-6749-929A-709FA908D94C}"/>
              </a:ext>
            </a:extLst>
          </p:cNvPr>
          <p:cNvSpPr/>
          <p:nvPr userDrawn="1"/>
        </p:nvSpPr>
        <p:spPr>
          <a:xfrm>
            <a:off x="0" y="-1"/>
            <a:ext cx="3043825"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3368A3A6-9BC1-0346-8478-820A4B6922E7}"/>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1" name="Picture 10">
            <a:extLst>
              <a:ext uri="{FF2B5EF4-FFF2-40B4-BE49-F238E27FC236}">
                <a16:creationId xmlns:a16="http://schemas.microsoft.com/office/drawing/2014/main" id="{C72971C6-9F7C-C14F-A7D1-5D04D5F44CE6}"/>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8" name="Text Placeholder 11">
            <a:extLst>
              <a:ext uri="{FF2B5EF4-FFF2-40B4-BE49-F238E27FC236}">
                <a16:creationId xmlns:a16="http://schemas.microsoft.com/office/drawing/2014/main" id="{E9B00A9C-D0A1-6F4F-BDCE-D5ADFCC29F9F}"/>
              </a:ext>
            </a:extLst>
          </p:cNvPr>
          <p:cNvSpPr>
            <a:spLocks noGrp="1"/>
          </p:cNvSpPr>
          <p:nvPr>
            <p:ph type="body" sz="quarter" idx="11" hasCustomPrompt="1"/>
          </p:nvPr>
        </p:nvSpPr>
        <p:spPr>
          <a:xfrm>
            <a:off x="3504248" y="404673"/>
            <a:ext cx="8342312" cy="6082998"/>
          </a:xfrm>
          <a:prstGeom prst="rect">
            <a:avLst/>
          </a:prstGeom>
        </p:spPr>
        <p:txBody>
          <a:bodyPr/>
          <a:lstStyle>
            <a:lvl1pPr marL="0" indent="0" algn="l" rtl="0">
              <a:buNone/>
              <a:defRPr sz="2000">
                <a:solidFill>
                  <a:schemeClr val="bg1"/>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10" name="Text Placeholder 11">
            <a:extLst>
              <a:ext uri="{FF2B5EF4-FFF2-40B4-BE49-F238E27FC236}">
                <a16:creationId xmlns:a16="http://schemas.microsoft.com/office/drawing/2014/main" id="{7DC79C96-B173-9841-B6C3-7AB001C6E170}"/>
              </a:ext>
            </a:extLst>
          </p:cNvPr>
          <p:cNvSpPr>
            <a:spLocks noGrp="1"/>
          </p:cNvSpPr>
          <p:nvPr>
            <p:ph type="body" sz="quarter" idx="12" hasCustomPrompt="1"/>
          </p:nvPr>
        </p:nvSpPr>
        <p:spPr>
          <a:xfrm>
            <a:off x="354648" y="405537"/>
            <a:ext cx="2307272" cy="1877558"/>
          </a:xfrm>
          <a:prstGeom prst="rect">
            <a:avLst/>
          </a:prstGeom>
        </p:spPr>
        <p:txBody>
          <a:bodyPr/>
          <a:lstStyle>
            <a:lvl1pPr marL="0" indent="0" algn="l" rtl="0">
              <a:buNone/>
              <a:defRPr sz="32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220586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Header">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372EB247-3C07-B843-9749-804F4194CC2D}"/>
              </a:ext>
            </a:extLst>
          </p:cNvPr>
          <p:cNvSpPr/>
          <p:nvPr userDrawn="1"/>
        </p:nvSpPr>
        <p:spPr>
          <a:xfrm>
            <a:off x="0" y="0"/>
            <a:ext cx="12192000" cy="987826"/>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0" name="Rectangle">
            <a:extLst>
              <a:ext uri="{FF2B5EF4-FFF2-40B4-BE49-F238E27FC236}">
                <a16:creationId xmlns:a16="http://schemas.microsoft.com/office/drawing/2014/main" id="{6C1573BF-1808-6248-AB91-94CBBDF55EF7}"/>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1" name="Picture 10">
            <a:extLst>
              <a:ext uri="{FF2B5EF4-FFF2-40B4-BE49-F238E27FC236}">
                <a16:creationId xmlns:a16="http://schemas.microsoft.com/office/drawing/2014/main" id="{0BD8320D-8E82-DB49-AF5E-F001A94015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80824"/>
            <a:ext cx="1213326" cy="849328"/>
          </a:xfrm>
          <a:prstGeom prst="rect">
            <a:avLst/>
          </a:prstGeom>
        </p:spPr>
      </p:pic>
      <p:sp>
        <p:nvSpPr>
          <p:cNvPr id="7" name="Content Placeholder 7">
            <a:extLst>
              <a:ext uri="{FF2B5EF4-FFF2-40B4-BE49-F238E27FC236}">
                <a16:creationId xmlns:a16="http://schemas.microsoft.com/office/drawing/2014/main" id="{F6FF541D-EE59-5A44-A0A6-7CCE69AF1D1F}"/>
              </a:ext>
            </a:extLst>
          </p:cNvPr>
          <p:cNvSpPr>
            <a:spLocks noGrp="1"/>
          </p:cNvSpPr>
          <p:nvPr>
            <p:ph sz="quarter" idx="14" hasCustomPrompt="1"/>
          </p:nvPr>
        </p:nvSpPr>
        <p:spPr>
          <a:xfrm>
            <a:off x="457200" y="1382251"/>
            <a:ext cx="11196320" cy="399238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
        <p:nvSpPr>
          <p:cNvPr id="6" name="Text Placeholder 11">
            <a:extLst>
              <a:ext uri="{FF2B5EF4-FFF2-40B4-BE49-F238E27FC236}">
                <a16:creationId xmlns:a16="http://schemas.microsoft.com/office/drawing/2014/main" id="{6793B7EF-F1BB-B64F-A680-7666BCA8F5E6}"/>
              </a:ext>
            </a:extLst>
          </p:cNvPr>
          <p:cNvSpPr>
            <a:spLocks noGrp="1"/>
          </p:cNvSpPr>
          <p:nvPr>
            <p:ph type="body" sz="quarter" idx="13" hasCustomPrompt="1"/>
          </p:nvPr>
        </p:nvSpPr>
        <p:spPr>
          <a:xfrm>
            <a:off x="273326" y="254793"/>
            <a:ext cx="7437120" cy="370703"/>
          </a:xfrm>
          <a:prstGeom prst="rect">
            <a:avLst/>
          </a:prstGeom>
        </p:spPr>
        <p:txBody>
          <a:bodyPr/>
          <a:lstStyle>
            <a:lvl1pPr marL="0" indent="0" algn="l" rtl="0">
              <a:buNone/>
              <a:defRPr sz="32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290669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68B04-3C8B-ED41-A4B1-DF71BAB32B09}"/>
              </a:ext>
            </a:extLst>
          </p:cNvPr>
          <p:cNvPicPr>
            <a:picLocks noChangeAspect="1"/>
          </p:cNvPicPr>
          <p:nvPr userDrawn="1"/>
        </p:nvPicPr>
        <p:blipFill rotWithShape="1">
          <a:blip r:embed="rId2"/>
          <a:srcRect t="2527"/>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8D73DA0-6885-7B4C-919B-7A6BFAA52B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6407" y="5160022"/>
            <a:ext cx="2169065" cy="1518345"/>
          </a:xfrm>
          <a:prstGeom prst="rect">
            <a:avLst/>
          </a:prstGeom>
        </p:spPr>
      </p:pic>
      <p:sp>
        <p:nvSpPr>
          <p:cNvPr id="7" name="Rectangle">
            <a:extLst>
              <a:ext uri="{FF2B5EF4-FFF2-40B4-BE49-F238E27FC236}">
                <a16:creationId xmlns:a16="http://schemas.microsoft.com/office/drawing/2014/main" id="{3024D2E8-C41E-C94C-B74B-61BD8A71D8F5}"/>
              </a:ext>
            </a:extLst>
          </p:cNvPr>
          <p:cNvSpPr/>
          <p:nvPr userDrawn="1"/>
        </p:nvSpPr>
        <p:spPr>
          <a:xfrm>
            <a:off x="0" y="2445486"/>
            <a:ext cx="7424378" cy="2444012"/>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AE0B2287-CF68-3546-BC5E-E8082622D72A}"/>
              </a:ext>
            </a:extLst>
          </p:cNvPr>
          <p:cNvSpPr/>
          <p:nvPr userDrawn="1"/>
        </p:nvSpPr>
        <p:spPr>
          <a:xfrm>
            <a:off x="0" y="2445486"/>
            <a:ext cx="45719" cy="2444012"/>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Text Placeholder 3">
            <a:extLst>
              <a:ext uri="{FF2B5EF4-FFF2-40B4-BE49-F238E27FC236}">
                <a16:creationId xmlns:a16="http://schemas.microsoft.com/office/drawing/2014/main" id="{FFB97629-EEBD-0645-8D2B-B4DB9017459C}"/>
              </a:ext>
            </a:extLst>
          </p:cNvPr>
          <p:cNvSpPr>
            <a:spLocks noGrp="1"/>
          </p:cNvSpPr>
          <p:nvPr>
            <p:ph type="body" sz="quarter" idx="12" hasCustomPrompt="1"/>
          </p:nvPr>
        </p:nvSpPr>
        <p:spPr>
          <a:xfrm>
            <a:off x="462671" y="2922592"/>
            <a:ext cx="6490287" cy="629501"/>
          </a:xfrm>
          <a:prstGeom prst="rect">
            <a:avLst/>
          </a:prstGeom>
        </p:spPr>
        <p:txBody>
          <a:bodyPr/>
          <a:lstStyle>
            <a:lvl1pPr marL="0" indent="0">
              <a:buNone/>
              <a:defRPr sz="4000" b="1">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
        <p:nvSpPr>
          <p:cNvPr id="11" name="Text Placeholder 3">
            <a:extLst>
              <a:ext uri="{FF2B5EF4-FFF2-40B4-BE49-F238E27FC236}">
                <a16:creationId xmlns:a16="http://schemas.microsoft.com/office/drawing/2014/main" id="{5C90C563-5E24-7445-9E67-DA4F7227E2DD}"/>
              </a:ext>
            </a:extLst>
          </p:cNvPr>
          <p:cNvSpPr>
            <a:spLocks noGrp="1"/>
          </p:cNvSpPr>
          <p:nvPr>
            <p:ph type="body" sz="quarter" idx="13" hasCustomPrompt="1"/>
          </p:nvPr>
        </p:nvSpPr>
        <p:spPr>
          <a:xfrm>
            <a:off x="462671" y="3569020"/>
            <a:ext cx="6490287" cy="856833"/>
          </a:xfrm>
          <a:prstGeom prst="rect">
            <a:avLst/>
          </a:prstGeom>
        </p:spPr>
        <p:txBody>
          <a:bodyPr/>
          <a:lstStyle>
            <a:lvl1pPr marL="0" indent="0">
              <a:buNone/>
              <a:defRPr sz="2400" b="0">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Tree>
    <p:extLst>
      <p:ext uri="{BB962C8B-B14F-4D97-AF65-F5344CB8AC3E}">
        <p14:creationId xmlns:p14="http://schemas.microsoft.com/office/powerpoint/2010/main" val="3934189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Header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60540E-3049-1C49-8684-4696F636005B}"/>
              </a:ext>
            </a:extLst>
          </p:cNvPr>
          <p:cNvSpPr/>
          <p:nvPr userDrawn="1"/>
        </p:nvSpPr>
        <p:spPr>
          <a:xfrm>
            <a:off x="-2" y="0"/>
            <a:ext cx="12192003" cy="6858000"/>
          </a:xfrm>
          <a:prstGeom prst="rect">
            <a:avLst/>
          </a:prstGeom>
          <a:solidFill>
            <a:srgbClr val="E6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rgbClr val="01AABC"/>
              </a:solidFill>
              <a:effectLst/>
              <a:uLnTx/>
              <a:uFillTx/>
              <a:latin typeface="Calibri" panose="020F0502020204030204"/>
              <a:ea typeface="+mn-ea"/>
              <a:cs typeface="+mn-cs"/>
            </a:endParaRPr>
          </a:p>
        </p:txBody>
      </p:sp>
      <p:sp>
        <p:nvSpPr>
          <p:cNvPr id="9" name="Content Placeholder 7">
            <a:extLst>
              <a:ext uri="{FF2B5EF4-FFF2-40B4-BE49-F238E27FC236}">
                <a16:creationId xmlns:a16="http://schemas.microsoft.com/office/drawing/2014/main" id="{C6EAD22F-4B10-D344-B26C-6406B59F5AE4}"/>
              </a:ext>
            </a:extLst>
          </p:cNvPr>
          <p:cNvSpPr>
            <a:spLocks noGrp="1"/>
          </p:cNvSpPr>
          <p:nvPr>
            <p:ph sz="quarter" idx="14" hasCustomPrompt="1"/>
          </p:nvPr>
        </p:nvSpPr>
        <p:spPr>
          <a:xfrm>
            <a:off x="457200" y="1382251"/>
            <a:ext cx="11196320" cy="399238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
        <p:nvSpPr>
          <p:cNvPr id="7" name="Rectangle">
            <a:extLst>
              <a:ext uri="{FF2B5EF4-FFF2-40B4-BE49-F238E27FC236}">
                <a16:creationId xmlns:a16="http://schemas.microsoft.com/office/drawing/2014/main" id="{AC97C10D-E930-4247-AAE3-17E442494722}"/>
              </a:ext>
            </a:extLst>
          </p:cNvPr>
          <p:cNvSpPr/>
          <p:nvPr userDrawn="1"/>
        </p:nvSpPr>
        <p:spPr>
          <a:xfrm>
            <a:off x="0" y="0"/>
            <a:ext cx="12192000" cy="987826"/>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1" name="Rectangle">
            <a:extLst>
              <a:ext uri="{FF2B5EF4-FFF2-40B4-BE49-F238E27FC236}">
                <a16:creationId xmlns:a16="http://schemas.microsoft.com/office/drawing/2014/main" id="{B8686C2B-03E8-0F4F-8921-4B8988A59F31}"/>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3" name="Picture 12">
            <a:extLst>
              <a:ext uri="{FF2B5EF4-FFF2-40B4-BE49-F238E27FC236}">
                <a16:creationId xmlns:a16="http://schemas.microsoft.com/office/drawing/2014/main" id="{6134072A-6C3E-7147-A25D-A59929DECE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80824"/>
            <a:ext cx="1213326" cy="849328"/>
          </a:xfrm>
          <a:prstGeom prst="rect">
            <a:avLst/>
          </a:prstGeom>
        </p:spPr>
      </p:pic>
      <p:sp>
        <p:nvSpPr>
          <p:cNvPr id="8" name="Text Placeholder 11">
            <a:extLst>
              <a:ext uri="{FF2B5EF4-FFF2-40B4-BE49-F238E27FC236}">
                <a16:creationId xmlns:a16="http://schemas.microsoft.com/office/drawing/2014/main" id="{2B66EFCC-D67C-C647-966B-DA62CA745EE2}"/>
              </a:ext>
            </a:extLst>
          </p:cNvPr>
          <p:cNvSpPr>
            <a:spLocks noGrp="1"/>
          </p:cNvSpPr>
          <p:nvPr>
            <p:ph type="body" sz="quarter" idx="13" hasCustomPrompt="1"/>
          </p:nvPr>
        </p:nvSpPr>
        <p:spPr>
          <a:xfrm>
            <a:off x="273326" y="254793"/>
            <a:ext cx="7437120" cy="370703"/>
          </a:xfrm>
          <a:prstGeom prst="rect">
            <a:avLst/>
          </a:prstGeom>
        </p:spPr>
        <p:txBody>
          <a:bodyPr/>
          <a:lstStyle>
            <a:lvl1pPr marL="0" indent="0" algn="l" rtl="0">
              <a:buNone/>
              <a:defRPr sz="32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2382923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60540E-3049-1C49-8684-4696F636005B}"/>
              </a:ext>
            </a:extLst>
          </p:cNvPr>
          <p:cNvSpPr/>
          <p:nvPr userDrawn="1"/>
        </p:nvSpPr>
        <p:spPr>
          <a:xfrm>
            <a:off x="-2" y="0"/>
            <a:ext cx="12192003" cy="6858000"/>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rgbClr val="01AABC"/>
              </a:solidFill>
              <a:effectLst/>
              <a:uLnTx/>
              <a:uFillTx/>
              <a:latin typeface="Calibri" panose="020F0502020204030204"/>
              <a:ea typeface="+mn-ea"/>
              <a:cs typeface="+mn-cs"/>
            </a:endParaRPr>
          </a:p>
        </p:txBody>
      </p:sp>
      <p:sp>
        <p:nvSpPr>
          <p:cNvPr id="3" name="Media Placeholder 2">
            <a:extLst>
              <a:ext uri="{FF2B5EF4-FFF2-40B4-BE49-F238E27FC236}">
                <a16:creationId xmlns:a16="http://schemas.microsoft.com/office/drawing/2014/main" id="{53ADFD65-A2C5-2D47-8F44-B6CF0377C786}"/>
              </a:ext>
            </a:extLst>
          </p:cNvPr>
          <p:cNvSpPr>
            <a:spLocks noGrp="1"/>
          </p:cNvSpPr>
          <p:nvPr>
            <p:ph type="media" sz="quarter" idx="14" hasCustomPrompt="1"/>
          </p:nvPr>
        </p:nvSpPr>
        <p:spPr>
          <a:xfrm>
            <a:off x="0" y="976714"/>
            <a:ext cx="12192000" cy="5881286"/>
          </a:xfrm>
          <a:prstGeom prst="rect">
            <a:avLst/>
          </a:prstGeom>
        </p:spPr>
        <p:txBody>
          <a:bodyPr/>
          <a:lstStyle>
            <a:lvl1pPr marL="0" indent="0">
              <a:buNone/>
              <a:defRPr sz="2400">
                <a:solidFill>
                  <a:srgbClr val="FFFEFD"/>
                </a:solidFill>
                <a:latin typeface="Arial" panose="020B0604020202020204" pitchFamily="34" charset="0"/>
                <a:cs typeface="Arial" panose="020B0604020202020204" pitchFamily="34" charset="0"/>
              </a:defRPr>
            </a:lvl1pPr>
          </a:lstStyle>
          <a:p>
            <a:r>
              <a:rPr lang="en-US" dirty="0"/>
              <a:t>Insert video here</a:t>
            </a:r>
          </a:p>
        </p:txBody>
      </p:sp>
      <p:sp>
        <p:nvSpPr>
          <p:cNvPr id="7" name="Rectangle">
            <a:extLst>
              <a:ext uri="{FF2B5EF4-FFF2-40B4-BE49-F238E27FC236}">
                <a16:creationId xmlns:a16="http://schemas.microsoft.com/office/drawing/2014/main" id="{11B71A9A-8570-7449-BE4F-0ADE2D86CD90}"/>
              </a:ext>
            </a:extLst>
          </p:cNvPr>
          <p:cNvSpPr/>
          <p:nvPr userDrawn="1"/>
        </p:nvSpPr>
        <p:spPr>
          <a:xfrm>
            <a:off x="0" y="0"/>
            <a:ext cx="12192000" cy="987826"/>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1" name="Rectangle">
            <a:extLst>
              <a:ext uri="{FF2B5EF4-FFF2-40B4-BE49-F238E27FC236}">
                <a16:creationId xmlns:a16="http://schemas.microsoft.com/office/drawing/2014/main" id="{B51EC85B-21A3-884D-9F83-93BC78C5648D}"/>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2" name="Picture 11">
            <a:extLst>
              <a:ext uri="{FF2B5EF4-FFF2-40B4-BE49-F238E27FC236}">
                <a16:creationId xmlns:a16="http://schemas.microsoft.com/office/drawing/2014/main" id="{7008CF96-F4F5-9246-9182-5D18CACDBC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80824"/>
            <a:ext cx="1213326" cy="849328"/>
          </a:xfrm>
          <a:prstGeom prst="rect">
            <a:avLst/>
          </a:prstGeom>
        </p:spPr>
      </p:pic>
    </p:spTree>
    <p:extLst>
      <p:ext uri="{BB962C8B-B14F-4D97-AF65-F5344CB8AC3E}">
        <p14:creationId xmlns:p14="http://schemas.microsoft.com/office/powerpoint/2010/main" val="584559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Header Big">
    <p:spTree>
      <p:nvGrpSpPr>
        <p:cNvPr id="1" name=""/>
        <p:cNvGrpSpPr/>
        <p:nvPr/>
      </p:nvGrpSpPr>
      <p:grpSpPr>
        <a:xfrm>
          <a:off x="0" y="0"/>
          <a:ext cx="0" cy="0"/>
          <a:chOff x="0" y="0"/>
          <a:chExt cx="0" cy="0"/>
        </a:xfrm>
      </p:grpSpPr>
      <p:sp>
        <p:nvSpPr>
          <p:cNvPr id="23" name="Rectangle">
            <a:extLst>
              <a:ext uri="{FF2B5EF4-FFF2-40B4-BE49-F238E27FC236}">
                <a16:creationId xmlns:a16="http://schemas.microsoft.com/office/drawing/2014/main" id="{5FB6E2BF-F7A9-F348-9872-7E82A9D0AE83}"/>
              </a:ext>
            </a:extLst>
          </p:cNvPr>
          <p:cNvSpPr/>
          <p:nvPr userDrawn="1"/>
        </p:nvSpPr>
        <p:spPr>
          <a:xfrm>
            <a:off x="0" y="0"/>
            <a:ext cx="12192000" cy="1574314"/>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24" name="Picture 23">
            <a:extLst>
              <a:ext uri="{FF2B5EF4-FFF2-40B4-BE49-F238E27FC236}">
                <a16:creationId xmlns:a16="http://schemas.microsoft.com/office/drawing/2014/main" id="{953E13DF-11FC-7546-99AB-5121C7A927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362493"/>
            <a:ext cx="1213326" cy="849328"/>
          </a:xfrm>
          <a:prstGeom prst="rect">
            <a:avLst/>
          </a:prstGeom>
        </p:spPr>
      </p:pic>
      <p:sp>
        <p:nvSpPr>
          <p:cNvPr id="25" name="Rectangle">
            <a:extLst>
              <a:ext uri="{FF2B5EF4-FFF2-40B4-BE49-F238E27FC236}">
                <a16:creationId xmlns:a16="http://schemas.microsoft.com/office/drawing/2014/main" id="{AE288DAE-99D1-8243-ADCE-102FDF0C796D}"/>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0" name="Content Placeholder 7">
            <a:extLst>
              <a:ext uri="{FF2B5EF4-FFF2-40B4-BE49-F238E27FC236}">
                <a16:creationId xmlns:a16="http://schemas.microsoft.com/office/drawing/2014/main" id="{58FB5FB1-1CAA-2D44-838F-1A6DAA0DEE9B}"/>
              </a:ext>
            </a:extLst>
          </p:cNvPr>
          <p:cNvSpPr>
            <a:spLocks noGrp="1"/>
          </p:cNvSpPr>
          <p:nvPr>
            <p:ph sz="quarter" idx="14" hasCustomPrompt="1"/>
          </p:nvPr>
        </p:nvSpPr>
        <p:spPr>
          <a:xfrm>
            <a:off x="548640" y="2316971"/>
            <a:ext cx="11104880" cy="399238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
        <p:nvSpPr>
          <p:cNvPr id="12" name="Text Placeholder 11">
            <a:extLst>
              <a:ext uri="{FF2B5EF4-FFF2-40B4-BE49-F238E27FC236}">
                <a16:creationId xmlns:a16="http://schemas.microsoft.com/office/drawing/2014/main" id="{BB34B158-91F4-664D-8E01-FF3F719DFC51}"/>
              </a:ext>
            </a:extLst>
          </p:cNvPr>
          <p:cNvSpPr>
            <a:spLocks noGrp="1"/>
          </p:cNvSpPr>
          <p:nvPr>
            <p:ph type="body" sz="quarter" idx="13" hasCustomPrompt="1"/>
          </p:nvPr>
        </p:nvSpPr>
        <p:spPr>
          <a:xfrm>
            <a:off x="467360" y="357896"/>
            <a:ext cx="9438640" cy="491196"/>
          </a:xfrm>
          <a:prstGeom prst="rect">
            <a:avLst/>
          </a:prstGeom>
        </p:spPr>
        <p:txBody>
          <a:bodyPr/>
          <a:lstStyle>
            <a:lvl1pPr marL="0" indent="0" algn="l" rtl="0">
              <a:buNone/>
              <a:defRPr sz="28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13" name="Text Placeholder 11">
            <a:extLst>
              <a:ext uri="{FF2B5EF4-FFF2-40B4-BE49-F238E27FC236}">
                <a16:creationId xmlns:a16="http://schemas.microsoft.com/office/drawing/2014/main" id="{777F61B3-7B93-594C-9FF7-48712B29BDC0}"/>
              </a:ext>
            </a:extLst>
          </p:cNvPr>
          <p:cNvSpPr>
            <a:spLocks noGrp="1"/>
          </p:cNvSpPr>
          <p:nvPr>
            <p:ph type="body" sz="quarter" idx="15" hasCustomPrompt="1"/>
          </p:nvPr>
        </p:nvSpPr>
        <p:spPr>
          <a:xfrm>
            <a:off x="467360" y="849092"/>
            <a:ext cx="9438640" cy="413046"/>
          </a:xfrm>
          <a:prstGeom prst="rect">
            <a:avLst/>
          </a:prstGeom>
        </p:spPr>
        <p:txBody>
          <a:bodyPr/>
          <a:lstStyle>
            <a:lvl1pPr marL="0" indent="0" algn="l" rtl="0">
              <a:buNone/>
              <a:defRPr sz="18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3814341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Header Big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E532CC-2E27-284E-976F-A7AF193D9093}"/>
              </a:ext>
            </a:extLst>
          </p:cNvPr>
          <p:cNvSpPr/>
          <p:nvPr userDrawn="1"/>
        </p:nvSpPr>
        <p:spPr>
          <a:xfrm>
            <a:off x="1" y="0"/>
            <a:ext cx="12192000" cy="6858000"/>
          </a:xfrm>
          <a:prstGeom prst="rect">
            <a:avLst/>
          </a:prstGeom>
          <a:solidFill>
            <a:srgbClr val="E6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rgbClr val="01AABC"/>
              </a:solidFill>
              <a:effectLst/>
              <a:uLnTx/>
              <a:uFillTx/>
              <a:latin typeface="Calibri" panose="020F0502020204030204"/>
              <a:ea typeface="+mn-ea"/>
              <a:cs typeface="+mn-cs"/>
            </a:endParaRPr>
          </a:p>
        </p:txBody>
      </p:sp>
      <p:sp>
        <p:nvSpPr>
          <p:cNvPr id="11" name="Rectangle">
            <a:extLst>
              <a:ext uri="{FF2B5EF4-FFF2-40B4-BE49-F238E27FC236}">
                <a16:creationId xmlns:a16="http://schemas.microsoft.com/office/drawing/2014/main" id="{03202C73-7DC9-924C-832E-D54B42036BD7}"/>
              </a:ext>
            </a:extLst>
          </p:cNvPr>
          <p:cNvSpPr/>
          <p:nvPr userDrawn="1"/>
        </p:nvSpPr>
        <p:spPr>
          <a:xfrm>
            <a:off x="0" y="0"/>
            <a:ext cx="12192000" cy="1574314"/>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2" name="Picture 11">
            <a:extLst>
              <a:ext uri="{FF2B5EF4-FFF2-40B4-BE49-F238E27FC236}">
                <a16:creationId xmlns:a16="http://schemas.microsoft.com/office/drawing/2014/main" id="{5842C951-C0DE-C848-A7D7-D4F2D2773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7622" y="362493"/>
            <a:ext cx="1213326" cy="849328"/>
          </a:xfrm>
          <a:prstGeom prst="rect">
            <a:avLst/>
          </a:prstGeom>
        </p:spPr>
      </p:pic>
      <p:sp>
        <p:nvSpPr>
          <p:cNvPr id="14" name="Rectangle">
            <a:extLst>
              <a:ext uri="{FF2B5EF4-FFF2-40B4-BE49-F238E27FC236}">
                <a16:creationId xmlns:a16="http://schemas.microsoft.com/office/drawing/2014/main" id="{C1D7D62B-9E14-9E4A-8057-7FF4BD336A78}"/>
              </a:ext>
            </a:extLst>
          </p:cNvPr>
          <p:cNvSpPr/>
          <p:nvPr userDrawn="1"/>
        </p:nvSpPr>
        <p:spPr>
          <a:xfrm rot="5400000">
            <a:off x="6073142" y="-6073140"/>
            <a:ext cx="45719" cy="12192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7" name="Content Placeholder 7">
            <a:extLst>
              <a:ext uri="{FF2B5EF4-FFF2-40B4-BE49-F238E27FC236}">
                <a16:creationId xmlns:a16="http://schemas.microsoft.com/office/drawing/2014/main" id="{74BD2F94-75D3-9247-A9F4-CEC860ABA5CC}"/>
              </a:ext>
            </a:extLst>
          </p:cNvPr>
          <p:cNvSpPr>
            <a:spLocks noGrp="1"/>
          </p:cNvSpPr>
          <p:nvPr>
            <p:ph sz="quarter" idx="14" hasCustomPrompt="1"/>
          </p:nvPr>
        </p:nvSpPr>
        <p:spPr>
          <a:xfrm>
            <a:off x="548640" y="2316971"/>
            <a:ext cx="11104880" cy="3992389"/>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baseline="0">
                <a:solidFill>
                  <a:srgbClr val="2C4269"/>
                </a:solidFill>
                <a:latin typeface="Arial" panose="020B0604020202020204" pitchFamily="34" charset="0"/>
                <a:cs typeface="Arial" panose="020B0604020202020204" pitchFamily="34" charset="0"/>
              </a:defRPr>
            </a:lvl1pPr>
          </a:lstStyle>
          <a:p>
            <a:pPr lvl="0"/>
            <a:r>
              <a:rPr lang="en-US" dirty="0"/>
              <a:t>Your Text Here</a:t>
            </a:r>
          </a:p>
        </p:txBody>
      </p:sp>
      <p:sp>
        <p:nvSpPr>
          <p:cNvPr id="9" name="Text Placeholder 11">
            <a:extLst>
              <a:ext uri="{FF2B5EF4-FFF2-40B4-BE49-F238E27FC236}">
                <a16:creationId xmlns:a16="http://schemas.microsoft.com/office/drawing/2014/main" id="{28D2E74A-EBFC-6944-8EFB-5CA0CCD2CB1B}"/>
              </a:ext>
            </a:extLst>
          </p:cNvPr>
          <p:cNvSpPr>
            <a:spLocks noGrp="1"/>
          </p:cNvSpPr>
          <p:nvPr>
            <p:ph type="body" sz="quarter" idx="13" hasCustomPrompt="1"/>
          </p:nvPr>
        </p:nvSpPr>
        <p:spPr>
          <a:xfrm>
            <a:off x="467360" y="357896"/>
            <a:ext cx="9438640" cy="491196"/>
          </a:xfrm>
          <a:prstGeom prst="rect">
            <a:avLst/>
          </a:prstGeom>
        </p:spPr>
        <p:txBody>
          <a:bodyPr/>
          <a:lstStyle>
            <a:lvl1pPr marL="0" indent="0" algn="l" rtl="0">
              <a:buNone/>
              <a:defRPr sz="28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13" name="Text Placeholder 11">
            <a:extLst>
              <a:ext uri="{FF2B5EF4-FFF2-40B4-BE49-F238E27FC236}">
                <a16:creationId xmlns:a16="http://schemas.microsoft.com/office/drawing/2014/main" id="{3101C1FA-1E96-F14D-9878-447719CDCDF7}"/>
              </a:ext>
            </a:extLst>
          </p:cNvPr>
          <p:cNvSpPr>
            <a:spLocks noGrp="1"/>
          </p:cNvSpPr>
          <p:nvPr>
            <p:ph type="body" sz="quarter" idx="15" hasCustomPrompt="1"/>
          </p:nvPr>
        </p:nvSpPr>
        <p:spPr>
          <a:xfrm>
            <a:off x="467360" y="849092"/>
            <a:ext cx="9438640" cy="413046"/>
          </a:xfrm>
          <a:prstGeom prst="rect">
            <a:avLst/>
          </a:prstGeom>
        </p:spPr>
        <p:txBody>
          <a:bodyPr/>
          <a:lstStyle>
            <a:lvl1pPr marL="0" indent="0" algn="l" rtl="0">
              <a:buNone/>
              <a:defRPr sz="18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Tree>
    <p:extLst>
      <p:ext uri="{BB962C8B-B14F-4D97-AF65-F5344CB8AC3E}">
        <p14:creationId xmlns:p14="http://schemas.microsoft.com/office/powerpoint/2010/main" val="566986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Pic 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899C7A0-00AB-8D4B-995D-2F4338B6BC80}"/>
              </a:ext>
            </a:extLst>
          </p:cNvPr>
          <p:cNvSpPr/>
          <p:nvPr userDrawn="1"/>
        </p:nvSpPr>
        <p:spPr>
          <a:xfrm>
            <a:off x="0" y="0"/>
            <a:ext cx="12192000" cy="6858000"/>
          </a:xfrm>
          <a:prstGeom prst="rect">
            <a:avLst/>
          </a:prstGeom>
          <a:gradFill flip="none" rotWithShape="1">
            <a:gsLst>
              <a:gs pos="0">
                <a:schemeClr val="tx1"/>
              </a:gs>
              <a:gs pos="22000">
                <a:srgbClr val="186A8C"/>
              </a:gs>
              <a:gs pos="100000">
                <a:schemeClr val="bg1">
                  <a:shade val="100000"/>
                  <a:satMod val="115000"/>
                </a:schemeClr>
              </a:gs>
            </a:gsLst>
            <a:path path="circle">
              <a:fillToRect t="100000" r="100000"/>
            </a:path>
            <a:tileRect l="-100000" b="-100000"/>
          </a:gradFill>
          <a:ln w="12700">
            <a:miter lim="400000"/>
          </a:ln>
        </p:spPr>
        <p:txBody>
          <a:bodyPr lIns="45718" tIns="45718" rIns="45718" bIns="45718" anchor="ctr"/>
          <a:lstStyle/>
          <a:p>
            <a:pPr marL="0" marR="0" lvl="0" indent="0" algn="r" defTabSz="457200" rtl="1"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3" name="Picture 2">
            <a:extLst>
              <a:ext uri="{FF2B5EF4-FFF2-40B4-BE49-F238E27FC236}">
                <a16:creationId xmlns:a16="http://schemas.microsoft.com/office/drawing/2014/main" id="{D4B5513A-8FF4-144D-A527-6883F6A62915}"/>
              </a:ext>
            </a:extLst>
          </p:cNvPr>
          <p:cNvPicPr>
            <a:picLocks noChangeAspect="1"/>
          </p:cNvPicPr>
          <p:nvPr userDrawn="1"/>
        </p:nvPicPr>
        <p:blipFill rotWithShape="1">
          <a:blip r:embed="rId2">
            <a:alphaModFix amt="30000"/>
          </a:blip>
          <a:srcRect b="15611"/>
          <a:stretch/>
        </p:blipFill>
        <p:spPr>
          <a:xfrm>
            <a:off x="11566" y="0"/>
            <a:ext cx="12180434" cy="6858000"/>
          </a:xfrm>
          <a:prstGeom prst="rect">
            <a:avLst/>
          </a:prstGeom>
        </p:spPr>
      </p:pic>
      <p:sp>
        <p:nvSpPr>
          <p:cNvPr id="7" name="Text Placeholder 11">
            <a:extLst>
              <a:ext uri="{FF2B5EF4-FFF2-40B4-BE49-F238E27FC236}">
                <a16:creationId xmlns:a16="http://schemas.microsoft.com/office/drawing/2014/main" id="{44057504-E37B-4546-97CC-2B90F3FF77BC}"/>
              </a:ext>
            </a:extLst>
          </p:cNvPr>
          <p:cNvSpPr>
            <a:spLocks noGrp="1"/>
          </p:cNvSpPr>
          <p:nvPr>
            <p:ph type="body" sz="quarter" idx="13" hasCustomPrompt="1"/>
          </p:nvPr>
        </p:nvSpPr>
        <p:spPr>
          <a:xfrm>
            <a:off x="963827" y="2465173"/>
            <a:ext cx="10206681" cy="1927654"/>
          </a:xfrm>
          <a:prstGeom prst="rect">
            <a:avLst/>
          </a:prstGeom>
        </p:spPr>
        <p:txBody>
          <a:bodyPr/>
          <a:lstStyle>
            <a:lvl1pPr marL="0" indent="0" algn="ctr" rtl="0">
              <a:buNone/>
              <a:defRPr sz="7200" b="1">
                <a:solidFill>
                  <a:srgbClr val="FFFEFD"/>
                </a:solidFill>
                <a:latin typeface="Arial" panose="020B0604020202020204" pitchFamily="34" charset="0"/>
                <a:cs typeface="Arial" panose="020B0604020202020204" pitchFamily="34" charset="0"/>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Your Text Here</a:t>
            </a:r>
            <a:endParaRPr lang="he-IL" dirty="0"/>
          </a:p>
        </p:txBody>
      </p:sp>
      <p:sp>
        <p:nvSpPr>
          <p:cNvPr id="9" name="Rectangle 8">
            <a:extLst>
              <a:ext uri="{FF2B5EF4-FFF2-40B4-BE49-F238E27FC236}">
                <a16:creationId xmlns:a16="http://schemas.microsoft.com/office/drawing/2014/main" id="{B1CAA7D6-1BA7-B747-85CA-AC42B18BA9BF}"/>
              </a:ext>
            </a:extLst>
          </p:cNvPr>
          <p:cNvSpPr/>
          <p:nvPr userDrawn="1"/>
        </p:nvSpPr>
        <p:spPr>
          <a:xfrm>
            <a:off x="1204" y="0"/>
            <a:ext cx="45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AABC"/>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2BC0631-D4E8-0C4D-93F2-E442BAFD53F7}"/>
              </a:ext>
            </a:extLst>
          </p:cNvPr>
          <p:cNvPicPr>
            <a:picLocks noChangeAspect="1"/>
          </p:cNvPicPr>
          <p:nvPr userDrawn="1"/>
        </p:nvPicPr>
        <p:blipFill>
          <a:blip r:embed="rId3"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Tree>
    <p:extLst>
      <p:ext uri="{BB962C8B-B14F-4D97-AF65-F5344CB8AC3E}">
        <p14:creationId xmlns:p14="http://schemas.microsoft.com/office/powerpoint/2010/main" val="298144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49D1E5-8AD4-854D-B13F-D5228D592F2D}"/>
              </a:ext>
            </a:extLst>
          </p:cNvPr>
          <p:cNvSpPr/>
          <p:nvPr userDrawn="1"/>
        </p:nvSpPr>
        <p:spPr>
          <a:xfrm>
            <a:off x="-1" y="2"/>
            <a:ext cx="12192001"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751E437-FAB2-FB45-9EED-44595E0569D5}"/>
              </a:ext>
            </a:extLst>
          </p:cNvPr>
          <p:cNvPicPr>
            <a:picLocks noChangeAspect="1"/>
          </p:cNvPicPr>
          <p:nvPr userDrawn="1"/>
        </p:nvPicPr>
        <p:blipFill rotWithShape="1">
          <a:blip r:embed="rId2">
            <a:alphaModFix amt="25000"/>
          </a:blip>
          <a:srcRect t="6250"/>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6CD51F6-A847-1E4C-9917-58CF5BFA791D}"/>
              </a:ext>
            </a:extLst>
          </p:cNvPr>
          <p:cNvSpPr/>
          <p:nvPr userDrawn="1"/>
        </p:nvSpPr>
        <p:spPr>
          <a:xfrm>
            <a:off x="2361666" y="2529286"/>
            <a:ext cx="4896464" cy="1938992"/>
          </a:xfrm>
          <a:prstGeom prst="rect">
            <a:avLst/>
          </a:prstGeom>
        </p:spPr>
        <p:txBody>
          <a:bodyPr wrap="square">
            <a:spAutoFit/>
          </a:bodyPr>
          <a:lstStyle/>
          <a:p>
            <a:r>
              <a:rPr lang="en-US" sz="7200" b="1" dirty="0">
                <a:solidFill>
                  <a:srgbClr val="FFFFFF"/>
                </a:solidFill>
                <a:latin typeface="Hind Siliguri" charset="0"/>
                <a:ea typeface="Hind Siliguri" charset="0"/>
                <a:cs typeface="Hind Siliguri" charset="0"/>
              </a:rPr>
              <a:t>Thank You.</a:t>
            </a:r>
          </a:p>
          <a:p>
            <a:r>
              <a:rPr lang="en-US" sz="4800" dirty="0">
                <a:solidFill>
                  <a:srgbClr val="FFFFFF"/>
                </a:solidFill>
                <a:latin typeface="Hind Siliguri" charset="0"/>
                <a:ea typeface="Hind Siliguri" charset="0"/>
                <a:cs typeface="Hind Siliguri" charset="0"/>
              </a:rPr>
              <a:t>Drive Safely!</a:t>
            </a:r>
          </a:p>
        </p:txBody>
      </p:sp>
      <p:pic>
        <p:nvPicPr>
          <p:cNvPr id="5" name="Picture 4">
            <a:extLst>
              <a:ext uri="{FF2B5EF4-FFF2-40B4-BE49-F238E27FC236}">
                <a16:creationId xmlns:a16="http://schemas.microsoft.com/office/drawing/2014/main" id="{A1444408-3AE0-2E47-89C2-21B8ED40C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2632" y="225718"/>
            <a:ext cx="2169065" cy="1518345"/>
          </a:xfrm>
          <a:prstGeom prst="rect">
            <a:avLst/>
          </a:prstGeom>
        </p:spPr>
      </p:pic>
      <p:sp>
        <p:nvSpPr>
          <p:cNvPr id="7" name="Rectangle 6">
            <a:extLst>
              <a:ext uri="{FF2B5EF4-FFF2-40B4-BE49-F238E27FC236}">
                <a16:creationId xmlns:a16="http://schemas.microsoft.com/office/drawing/2014/main" id="{DA8B367A-4803-BC48-9D87-3CD16E69FD51}"/>
              </a:ext>
            </a:extLst>
          </p:cNvPr>
          <p:cNvSpPr/>
          <p:nvPr userDrawn="1"/>
        </p:nvSpPr>
        <p:spPr>
          <a:xfrm>
            <a:off x="1204" y="0"/>
            <a:ext cx="45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AAB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9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Edi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44D93F-5650-934F-A16B-19FDB24A5421}"/>
              </a:ext>
            </a:extLst>
          </p:cNvPr>
          <p:cNvSpPr/>
          <p:nvPr userDrawn="1"/>
        </p:nvSpPr>
        <p:spPr>
          <a:xfrm>
            <a:off x="-1" y="2"/>
            <a:ext cx="12192001"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3E93F12-695A-6646-9D65-111928FDB7E2}"/>
              </a:ext>
            </a:extLst>
          </p:cNvPr>
          <p:cNvPicPr>
            <a:picLocks noChangeAspect="1"/>
          </p:cNvPicPr>
          <p:nvPr userDrawn="1"/>
        </p:nvPicPr>
        <p:blipFill rotWithShape="1">
          <a:blip r:embed="rId2">
            <a:alphaModFix amt="25000"/>
          </a:blip>
          <a:srcRect t="6250"/>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1444408-3AE0-2E47-89C2-21B8ED40C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2632" y="225718"/>
            <a:ext cx="2169065" cy="1518345"/>
          </a:xfrm>
          <a:prstGeom prst="rect">
            <a:avLst/>
          </a:prstGeom>
        </p:spPr>
      </p:pic>
      <p:sp>
        <p:nvSpPr>
          <p:cNvPr id="6" name="Text Placeholder 11">
            <a:extLst>
              <a:ext uri="{FF2B5EF4-FFF2-40B4-BE49-F238E27FC236}">
                <a16:creationId xmlns:a16="http://schemas.microsoft.com/office/drawing/2014/main" id="{1AB56476-8FF7-F948-8283-D57F5E8AC2AE}"/>
              </a:ext>
            </a:extLst>
          </p:cNvPr>
          <p:cNvSpPr>
            <a:spLocks noGrp="1"/>
          </p:cNvSpPr>
          <p:nvPr>
            <p:ph type="body" sz="quarter" idx="13" hasCustomPrompt="1"/>
          </p:nvPr>
        </p:nvSpPr>
        <p:spPr>
          <a:xfrm>
            <a:off x="2361666" y="2595243"/>
            <a:ext cx="7017465" cy="984680"/>
          </a:xfrm>
          <a:prstGeom prst="rect">
            <a:avLst/>
          </a:prstGeom>
        </p:spPr>
        <p:txBody>
          <a:bodyPr/>
          <a:lstStyle>
            <a:lvl1pPr marL="0" indent="0" algn="l" rtl="0">
              <a:buNone/>
              <a:defRPr sz="7200" b="1">
                <a:solidFill>
                  <a:srgbClr val="FFFEFD"/>
                </a:solidFill>
                <a:latin typeface="Hind Siliguri" panose="02000000000000000000" pitchFamily="2" charset="77"/>
                <a:cs typeface="Hind Siliguri" panose="02000000000000000000" pitchFamily="2" charset="77"/>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End Title Here.</a:t>
            </a:r>
            <a:endParaRPr lang="he-IL" dirty="0"/>
          </a:p>
        </p:txBody>
      </p:sp>
      <p:sp>
        <p:nvSpPr>
          <p:cNvPr id="7" name="Text Placeholder 11">
            <a:extLst>
              <a:ext uri="{FF2B5EF4-FFF2-40B4-BE49-F238E27FC236}">
                <a16:creationId xmlns:a16="http://schemas.microsoft.com/office/drawing/2014/main" id="{27157455-2181-D645-B389-8D3C0274FBA5}"/>
              </a:ext>
            </a:extLst>
          </p:cNvPr>
          <p:cNvSpPr>
            <a:spLocks noGrp="1"/>
          </p:cNvSpPr>
          <p:nvPr>
            <p:ph type="body" sz="quarter" idx="15" hasCustomPrompt="1"/>
          </p:nvPr>
        </p:nvSpPr>
        <p:spPr>
          <a:xfrm>
            <a:off x="2361665" y="3645880"/>
            <a:ext cx="7017465" cy="689427"/>
          </a:xfrm>
          <a:prstGeom prst="rect">
            <a:avLst/>
          </a:prstGeom>
        </p:spPr>
        <p:txBody>
          <a:bodyPr/>
          <a:lstStyle>
            <a:lvl1pPr marL="0" indent="0" algn="l" rtl="0">
              <a:buNone/>
              <a:defRPr sz="4800" b="0">
                <a:solidFill>
                  <a:srgbClr val="FFFEFD"/>
                </a:solidFill>
                <a:latin typeface="Hind Siliguri" panose="02000000000000000000" pitchFamily="2" charset="77"/>
                <a:cs typeface="Hind Siliguri" panose="02000000000000000000" pitchFamily="2" charset="77"/>
              </a:defRPr>
            </a:lvl1pPr>
            <a:lvl2pPr>
              <a:defRPr>
                <a:solidFill>
                  <a:srgbClr val="2C4269"/>
                </a:solidFill>
              </a:defRPr>
            </a:lvl2pPr>
            <a:lvl3pPr>
              <a:defRPr>
                <a:solidFill>
                  <a:srgbClr val="2C4269"/>
                </a:solidFill>
              </a:defRPr>
            </a:lvl3pPr>
            <a:lvl4pPr>
              <a:defRPr>
                <a:solidFill>
                  <a:srgbClr val="2C4269"/>
                </a:solidFill>
              </a:defRPr>
            </a:lvl4pPr>
            <a:lvl5pPr>
              <a:defRPr>
                <a:solidFill>
                  <a:srgbClr val="2C4269"/>
                </a:solidFill>
              </a:defRPr>
            </a:lvl5pPr>
          </a:lstStyle>
          <a:p>
            <a:pPr lvl="0"/>
            <a:r>
              <a:rPr lang="en-US" dirty="0"/>
              <a:t>End Sub Title Here!</a:t>
            </a:r>
            <a:endParaRPr lang="he-IL" dirty="0"/>
          </a:p>
        </p:txBody>
      </p:sp>
      <p:sp>
        <p:nvSpPr>
          <p:cNvPr id="8" name="Rectangle 7">
            <a:extLst>
              <a:ext uri="{FF2B5EF4-FFF2-40B4-BE49-F238E27FC236}">
                <a16:creationId xmlns:a16="http://schemas.microsoft.com/office/drawing/2014/main" id="{AAF464DD-4692-574E-9897-59EED6E21009}"/>
              </a:ext>
            </a:extLst>
          </p:cNvPr>
          <p:cNvSpPr/>
          <p:nvPr userDrawn="1"/>
        </p:nvSpPr>
        <p:spPr>
          <a:xfrm>
            <a:off x="1204" y="0"/>
            <a:ext cx="45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AAB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703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473929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D73B-911D-4D42-A4D6-80B14CFA8384}"/>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49DFA10F-F838-4357-89AA-F0F20C21C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BA36F17-B15B-493A-BB26-931D8508333B}"/>
              </a:ext>
            </a:extLst>
          </p:cNvPr>
          <p:cNvSpPr>
            <a:spLocks noGrp="1"/>
          </p:cNvSpPr>
          <p:nvPr>
            <p:ph type="dt" sz="half" idx="10"/>
          </p:nvPr>
        </p:nvSpPr>
        <p:spPr/>
        <p:txBody>
          <a:bodyPr/>
          <a:lstStyle/>
          <a:p>
            <a:fld id="{D4F5E55C-8BC1-47BC-A494-71EB3B594FC8}" type="datetimeFigureOut">
              <a:rPr lang="he-IL" smtClean="0"/>
              <a:t>כ"ג/אב/תש"ף</a:t>
            </a:fld>
            <a:endParaRPr lang="he-IL"/>
          </a:p>
        </p:txBody>
      </p:sp>
      <p:sp>
        <p:nvSpPr>
          <p:cNvPr id="5" name="Footer Placeholder 4">
            <a:extLst>
              <a:ext uri="{FF2B5EF4-FFF2-40B4-BE49-F238E27FC236}">
                <a16:creationId xmlns:a16="http://schemas.microsoft.com/office/drawing/2014/main" id="{A8E1E87B-AED9-4F07-9AD7-6A31FFBB935A}"/>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FFBA84F9-735E-4056-8EA8-1367CD8952F6}"/>
              </a:ext>
            </a:extLst>
          </p:cNvPr>
          <p:cNvSpPr>
            <a:spLocks noGrp="1"/>
          </p:cNvSpPr>
          <p:nvPr>
            <p:ph type="sldNum" sz="quarter" idx="12"/>
          </p:nvPr>
        </p:nvSpPr>
        <p:spPr/>
        <p:txBody>
          <a:bodyPr/>
          <a:lstStyle/>
          <a:p>
            <a:fld id="{66306A78-B9DF-4F83-AA29-24030AB00ADE}" type="slidenum">
              <a:rPr lang="he-IL" smtClean="0"/>
              <a:t>‹#›</a:t>
            </a:fld>
            <a:endParaRPr lang="he-IL"/>
          </a:p>
        </p:txBody>
      </p:sp>
    </p:spTree>
    <p:extLst>
      <p:ext uri="{BB962C8B-B14F-4D97-AF65-F5344CB8AC3E}">
        <p14:creationId xmlns:p14="http://schemas.microsoft.com/office/powerpoint/2010/main" val="271661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6"/>
          <p:cNvSpPr>
            <a:spLocks noGrp="1" noChangeArrowheads="1"/>
          </p:cNvSpPr>
          <p:nvPr>
            <p:ph type="ctrTitle" sz="quarter"/>
          </p:nvPr>
        </p:nvSpPr>
        <p:spPr>
          <a:xfrm>
            <a:off x="1320800" y="2133600"/>
            <a:ext cx="8636000" cy="1143000"/>
          </a:xfrm>
        </p:spPr>
        <p:txBody>
          <a:bodyPr/>
          <a:lstStyle>
            <a:lvl1pPr>
              <a:defRPr sz="6000">
                <a:latin typeface="Hind Siliguri" panose="02000000000000000000" pitchFamily="2" charset="0"/>
              </a:defRPr>
            </a:lvl1pPr>
          </a:lstStyle>
          <a:p>
            <a:r>
              <a:rPr lang="en-US" dirty="0"/>
              <a:t>Click to edit Master title style</a:t>
            </a:r>
          </a:p>
        </p:txBody>
      </p:sp>
      <p:sp>
        <p:nvSpPr>
          <p:cNvPr id="16" name="Rectangle 8"/>
          <p:cNvSpPr>
            <a:spLocks noGrp="1" noChangeArrowheads="1"/>
          </p:cNvSpPr>
          <p:nvPr>
            <p:ph type="subTitle" sz="quarter" idx="1"/>
          </p:nvPr>
        </p:nvSpPr>
        <p:spPr>
          <a:xfrm>
            <a:off x="1320800" y="3733800"/>
            <a:ext cx="8534400" cy="1752600"/>
          </a:xfrm>
        </p:spPr>
        <p:txBody>
          <a:bodyPr/>
          <a:lstStyle>
            <a:lvl1pPr marL="0" indent="0">
              <a:lnSpc>
                <a:spcPct val="65000"/>
              </a:lnSpc>
              <a:buFont typeface="Wingdings" pitchFamily="2" charset="2"/>
              <a:buNone/>
              <a:defRPr sz="2400"/>
            </a:lvl1pPr>
          </a:lstStyle>
          <a:p>
            <a:r>
              <a:rPr lang="en-US"/>
              <a:t>Click to edit Master subtitle style</a:t>
            </a:r>
          </a:p>
        </p:txBody>
      </p:sp>
      <p:sp>
        <p:nvSpPr>
          <p:cNvPr id="5" name="Rectangle 21"/>
          <p:cNvSpPr>
            <a:spLocks noGrp="1" noChangeArrowheads="1"/>
          </p:cNvSpPr>
          <p:nvPr>
            <p:ph type="sldNum" sz="quarter" idx="4"/>
          </p:nvPr>
        </p:nvSpPr>
        <p:spPr bwMode="auto">
          <a:xfrm>
            <a:off x="0" y="6248400"/>
            <a:ext cx="12192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chemeClr val="bg1"/>
                </a:solidFill>
                <a:latin typeface="Calibri" pitchFamily="34" charset="0"/>
                <a:cs typeface="Calibri" pitchFamily="34" charset="0"/>
              </a:defRPr>
            </a:lvl1pPr>
          </a:lstStyle>
          <a:p>
            <a:pPr>
              <a:defRPr/>
            </a:pPr>
            <a:endParaRPr lang="en-US" sz="1400" dirty="0"/>
          </a:p>
          <a:p>
            <a:pPr>
              <a:defRPr/>
            </a:pPr>
            <a:fld id="{37C87EDC-6757-4B61-A7EC-B1DA10BAEB10}" type="slidenum">
              <a:rPr lang="en-US" sz="1400" smtClean="0"/>
              <a:pPr>
                <a:defRPr/>
              </a:pPr>
              <a:t>‹#›</a:t>
            </a:fld>
            <a:endParaRPr lang="en-US" sz="1400" dirty="0"/>
          </a:p>
        </p:txBody>
      </p:sp>
    </p:spTree>
    <p:extLst>
      <p:ext uri="{BB962C8B-B14F-4D97-AF65-F5344CB8AC3E}">
        <p14:creationId xmlns:p14="http://schemas.microsoft.com/office/powerpoint/2010/main" val="426817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D6E979-F96B-0A4A-9384-8BDB86D67913}"/>
              </a:ext>
            </a:extLst>
          </p:cNvPr>
          <p:cNvPicPr>
            <a:picLocks noChangeAspect="1"/>
          </p:cNvPicPr>
          <p:nvPr userDrawn="1"/>
        </p:nvPicPr>
        <p:blipFill rotWithShape="1">
          <a:blip r:embed="rId2"/>
          <a:srcRect l="6816" t="3537" r="2309" b="18026"/>
          <a:stretch/>
        </p:blipFill>
        <p:spPr>
          <a:xfrm>
            <a:off x="0" y="-1034321"/>
            <a:ext cx="12192000" cy="7892321"/>
          </a:xfrm>
          <a:prstGeom prst="rect">
            <a:avLst/>
          </a:prstGeom>
        </p:spPr>
      </p:pic>
      <p:pic>
        <p:nvPicPr>
          <p:cNvPr id="8" name="Picture 7">
            <a:extLst>
              <a:ext uri="{FF2B5EF4-FFF2-40B4-BE49-F238E27FC236}">
                <a16:creationId xmlns:a16="http://schemas.microsoft.com/office/drawing/2014/main" id="{78D3D5F3-0284-C940-9F9E-5577941D7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6407" y="5160022"/>
            <a:ext cx="2169065" cy="1518345"/>
          </a:xfrm>
          <a:prstGeom prst="rect">
            <a:avLst/>
          </a:prstGeom>
        </p:spPr>
      </p:pic>
      <p:sp>
        <p:nvSpPr>
          <p:cNvPr id="9" name="Rectangle">
            <a:extLst>
              <a:ext uri="{FF2B5EF4-FFF2-40B4-BE49-F238E27FC236}">
                <a16:creationId xmlns:a16="http://schemas.microsoft.com/office/drawing/2014/main" id="{1AA7602C-F384-734F-AF51-EE7A12E7144F}"/>
              </a:ext>
            </a:extLst>
          </p:cNvPr>
          <p:cNvSpPr/>
          <p:nvPr userDrawn="1"/>
        </p:nvSpPr>
        <p:spPr>
          <a:xfrm>
            <a:off x="0" y="2445486"/>
            <a:ext cx="7424378" cy="2444012"/>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1" name="Rectangle">
            <a:extLst>
              <a:ext uri="{FF2B5EF4-FFF2-40B4-BE49-F238E27FC236}">
                <a16:creationId xmlns:a16="http://schemas.microsoft.com/office/drawing/2014/main" id="{536EFEC7-D653-0E4E-952B-BDBE596D6BF6}"/>
              </a:ext>
            </a:extLst>
          </p:cNvPr>
          <p:cNvSpPr/>
          <p:nvPr userDrawn="1"/>
        </p:nvSpPr>
        <p:spPr>
          <a:xfrm>
            <a:off x="0" y="2445486"/>
            <a:ext cx="45719" cy="2444012"/>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2" name="Text Placeholder 3">
            <a:extLst>
              <a:ext uri="{FF2B5EF4-FFF2-40B4-BE49-F238E27FC236}">
                <a16:creationId xmlns:a16="http://schemas.microsoft.com/office/drawing/2014/main" id="{91840EE8-9427-7048-9454-64D811DDB095}"/>
              </a:ext>
            </a:extLst>
          </p:cNvPr>
          <p:cNvSpPr>
            <a:spLocks noGrp="1"/>
          </p:cNvSpPr>
          <p:nvPr>
            <p:ph type="body" sz="quarter" idx="12" hasCustomPrompt="1"/>
          </p:nvPr>
        </p:nvSpPr>
        <p:spPr>
          <a:xfrm>
            <a:off x="462671" y="2922592"/>
            <a:ext cx="6490287" cy="629501"/>
          </a:xfrm>
          <a:prstGeom prst="rect">
            <a:avLst/>
          </a:prstGeom>
        </p:spPr>
        <p:txBody>
          <a:bodyPr/>
          <a:lstStyle>
            <a:lvl1pPr marL="0" indent="0">
              <a:buNone/>
              <a:defRPr sz="4000" b="1">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
        <p:nvSpPr>
          <p:cNvPr id="13" name="Text Placeholder 3">
            <a:extLst>
              <a:ext uri="{FF2B5EF4-FFF2-40B4-BE49-F238E27FC236}">
                <a16:creationId xmlns:a16="http://schemas.microsoft.com/office/drawing/2014/main" id="{830453EE-C2CF-6C48-82BB-FFD318DC6AF1}"/>
              </a:ext>
            </a:extLst>
          </p:cNvPr>
          <p:cNvSpPr>
            <a:spLocks noGrp="1"/>
          </p:cNvSpPr>
          <p:nvPr>
            <p:ph type="body" sz="quarter" idx="13" hasCustomPrompt="1"/>
          </p:nvPr>
        </p:nvSpPr>
        <p:spPr>
          <a:xfrm>
            <a:off x="462671" y="3569020"/>
            <a:ext cx="6490287" cy="856833"/>
          </a:xfrm>
          <a:prstGeom prst="rect">
            <a:avLst/>
          </a:prstGeom>
        </p:spPr>
        <p:txBody>
          <a:bodyPr/>
          <a:lstStyle>
            <a:lvl1pPr marL="0" indent="0">
              <a:buNone/>
              <a:defRPr sz="2400" b="0">
                <a:solidFill>
                  <a:srgbClr val="FFFEFD"/>
                </a:solidFill>
                <a:latin typeface="Arial" panose="020B0604020202020204" pitchFamily="34" charset="0"/>
                <a:cs typeface="Arial" panose="020B0604020202020204" pitchFamily="34" charset="0"/>
              </a:defRPr>
            </a:lvl1pPr>
            <a:lvl2pPr>
              <a:defRPr sz="2800">
                <a:latin typeface="Hind Siliguri" panose="02000000000000000000" pitchFamily="2" charset="77"/>
                <a:cs typeface="Hind Siliguri" panose="02000000000000000000" pitchFamily="2" charset="77"/>
              </a:defRPr>
            </a:lvl2pPr>
            <a:lvl3pPr>
              <a:defRPr sz="2400">
                <a:latin typeface="Hind Siliguri" panose="02000000000000000000" pitchFamily="2" charset="77"/>
                <a:cs typeface="Hind Siliguri" panose="02000000000000000000" pitchFamily="2" charset="77"/>
              </a:defRPr>
            </a:lvl3pPr>
            <a:lvl4pPr>
              <a:defRPr sz="2000">
                <a:latin typeface="Hind Siliguri" panose="02000000000000000000" pitchFamily="2" charset="77"/>
                <a:cs typeface="Hind Siliguri" panose="02000000000000000000" pitchFamily="2" charset="77"/>
              </a:defRPr>
            </a:lvl4pPr>
            <a:lvl5pPr>
              <a:defRPr sz="2000">
                <a:latin typeface="Hind Siliguri" panose="02000000000000000000" pitchFamily="2" charset="77"/>
                <a:cs typeface="Hind Siliguri" panose="02000000000000000000" pitchFamily="2" charset="77"/>
              </a:defRPr>
            </a:lvl5pPr>
          </a:lstStyle>
          <a:p>
            <a:pPr lvl="0"/>
            <a:r>
              <a:rPr lang="en-US" dirty="0"/>
              <a:t>Text Here</a:t>
            </a:r>
          </a:p>
        </p:txBody>
      </p:sp>
    </p:spTree>
    <p:extLst>
      <p:ext uri="{BB962C8B-B14F-4D97-AF65-F5344CB8AC3E}">
        <p14:creationId xmlns:p14="http://schemas.microsoft.com/office/powerpoint/2010/main" val="289241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CED53F-82D9-7447-A8F1-F290EA360C67}"/>
              </a:ext>
            </a:extLst>
          </p:cNvPr>
          <p:cNvSpPr/>
          <p:nvPr userDrawn="1"/>
        </p:nvSpPr>
        <p:spPr>
          <a:xfrm>
            <a:off x="-47177" y="-88719"/>
            <a:ext cx="12370155" cy="70211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3">
            <a:extLst>
              <a:ext uri="{FF2B5EF4-FFF2-40B4-BE49-F238E27FC236}">
                <a16:creationId xmlns:a16="http://schemas.microsoft.com/office/drawing/2014/main" id="{272A4420-9A9A-974B-B257-128E9CCFE919}"/>
              </a:ext>
            </a:extLst>
          </p:cNvPr>
          <p:cNvSpPr txBox="1">
            <a:spLocks/>
          </p:cNvSpPr>
          <p:nvPr userDrawn="1"/>
        </p:nvSpPr>
        <p:spPr>
          <a:xfrm>
            <a:off x="1428357" y="841121"/>
            <a:ext cx="6761162" cy="62288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4000" b="1" i="0" u="none" strike="noStrike" kern="1200" cap="none" spc="0" normalizeH="0" baseline="0" noProof="0" dirty="0">
              <a:ln>
                <a:noFill/>
              </a:ln>
              <a:solidFill>
                <a:sysClr val="window" lastClr="FFFFFF"/>
              </a:solidFill>
              <a:effectLst/>
              <a:uLnTx/>
              <a:uFillTx/>
              <a:latin typeface="Hind Siliguri"/>
              <a:ea typeface="+mn-ea"/>
            </a:endParaRPr>
          </a:p>
        </p:txBody>
      </p:sp>
      <p:sp>
        <p:nvSpPr>
          <p:cNvPr id="9" name="Text Placeholder 8">
            <a:extLst>
              <a:ext uri="{FF2B5EF4-FFF2-40B4-BE49-F238E27FC236}">
                <a16:creationId xmlns:a16="http://schemas.microsoft.com/office/drawing/2014/main" id="{FD65AAC6-B952-B14F-BC86-AB01004DC7CD}"/>
              </a:ext>
            </a:extLst>
          </p:cNvPr>
          <p:cNvSpPr>
            <a:spLocks noGrp="1"/>
          </p:cNvSpPr>
          <p:nvPr>
            <p:ph type="body" sz="quarter" idx="11" hasCustomPrompt="1"/>
          </p:nvPr>
        </p:nvSpPr>
        <p:spPr>
          <a:xfrm>
            <a:off x="1428750" y="4276147"/>
            <a:ext cx="1509320" cy="773976"/>
          </a:xfrm>
          <a:prstGeom prst="rect">
            <a:avLst/>
          </a:prstGeom>
        </p:spPr>
        <p:txBody>
          <a:bodyPr/>
          <a:lstStyle>
            <a:lvl1pPr>
              <a:defRPr kumimoji="0" lang="en-US" sz="1800" b="1" i="0" u="none" strike="noStrike" kern="1200" cap="none" spc="0" normalizeH="0" baseline="0" dirty="0">
                <a:ln>
                  <a:noFill/>
                </a:ln>
                <a:solidFill>
                  <a:srgbClr val="2C4269"/>
                </a:solidFill>
                <a:effectLst/>
                <a:uLnTx/>
                <a:uFillTx/>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Name 1</a:t>
            </a:r>
          </a:p>
        </p:txBody>
      </p:sp>
      <p:sp>
        <p:nvSpPr>
          <p:cNvPr id="26" name="Text Placeholder 8">
            <a:extLst>
              <a:ext uri="{FF2B5EF4-FFF2-40B4-BE49-F238E27FC236}">
                <a16:creationId xmlns:a16="http://schemas.microsoft.com/office/drawing/2014/main" id="{DFCAC994-C72A-4442-96A2-55312C143A0C}"/>
              </a:ext>
            </a:extLst>
          </p:cNvPr>
          <p:cNvSpPr>
            <a:spLocks noGrp="1"/>
          </p:cNvSpPr>
          <p:nvPr>
            <p:ph type="body" sz="quarter" idx="12" hasCustomPrompt="1"/>
          </p:nvPr>
        </p:nvSpPr>
        <p:spPr>
          <a:xfrm>
            <a:off x="3838474" y="4276147"/>
            <a:ext cx="1509320" cy="773976"/>
          </a:xfrm>
          <a:prstGeom prst="rect">
            <a:avLst/>
          </a:prstGeom>
        </p:spPr>
        <p:txBody>
          <a:bodyPr/>
          <a:lstStyle>
            <a:lvl1pPr>
              <a:defRPr kumimoji="0" lang="en-US" sz="1800" b="1" i="0" u="none" strike="noStrike" kern="1200" cap="none" spc="0" normalizeH="0" baseline="0" dirty="0">
                <a:ln>
                  <a:noFill/>
                </a:ln>
                <a:solidFill>
                  <a:srgbClr val="2C4269"/>
                </a:solidFill>
                <a:effectLst/>
                <a:uLnTx/>
                <a:uFillTx/>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Name 2</a:t>
            </a:r>
          </a:p>
        </p:txBody>
      </p:sp>
      <p:sp>
        <p:nvSpPr>
          <p:cNvPr id="27" name="Text Placeholder 8">
            <a:extLst>
              <a:ext uri="{FF2B5EF4-FFF2-40B4-BE49-F238E27FC236}">
                <a16:creationId xmlns:a16="http://schemas.microsoft.com/office/drawing/2014/main" id="{972AA0D9-02E2-2842-B3C6-9672AEBBE29F}"/>
              </a:ext>
            </a:extLst>
          </p:cNvPr>
          <p:cNvSpPr>
            <a:spLocks noGrp="1"/>
          </p:cNvSpPr>
          <p:nvPr>
            <p:ph type="body" sz="quarter" idx="13" hasCustomPrompt="1"/>
          </p:nvPr>
        </p:nvSpPr>
        <p:spPr>
          <a:xfrm>
            <a:off x="6248198" y="4276147"/>
            <a:ext cx="1509320" cy="773976"/>
          </a:xfrm>
          <a:prstGeom prst="rect">
            <a:avLst/>
          </a:prstGeom>
        </p:spPr>
        <p:txBody>
          <a:bodyPr/>
          <a:lstStyle>
            <a:lvl1pPr>
              <a:defRPr kumimoji="0" lang="en-US" sz="1800" b="1" i="0" u="none" strike="noStrike" kern="1200" cap="none" spc="0" normalizeH="0" baseline="0" dirty="0">
                <a:ln>
                  <a:noFill/>
                </a:ln>
                <a:solidFill>
                  <a:srgbClr val="2C4269"/>
                </a:solidFill>
                <a:effectLst/>
                <a:uLnTx/>
                <a:uFillTx/>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Name 3</a:t>
            </a:r>
          </a:p>
        </p:txBody>
      </p:sp>
      <p:sp>
        <p:nvSpPr>
          <p:cNvPr id="33" name="Text Placeholder 8">
            <a:extLst>
              <a:ext uri="{FF2B5EF4-FFF2-40B4-BE49-F238E27FC236}">
                <a16:creationId xmlns:a16="http://schemas.microsoft.com/office/drawing/2014/main" id="{8B8261E5-0C80-BE42-8BB9-D9CA1D8CDC10}"/>
              </a:ext>
            </a:extLst>
          </p:cNvPr>
          <p:cNvSpPr>
            <a:spLocks noGrp="1"/>
          </p:cNvSpPr>
          <p:nvPr>
            <p:ph type="body" sz="quarter" idx="14" hasCustomPrompt="1"/>
          </p:nvPr>
        </p:nvSpPr>
        <p:spPr>
          <a:xfrm>
            <a:off x="8657922" y="4276147"/>
            <a:ext cx="1509320" cy="773976"/>
          </a:xfrm>
          <a:prstGeom prst="rect">
            <a:avLst/>
          </a:prstGeom>
        </p:spPr>
        <p:txBody>
          <a:bodyPr/>
          <a:lstStyle>
            <a:lvl1pPr>
              <a:defRPr kumimoji="0" lang="en-US" sz="1800" b="1" i="0" u="none" strike="noStrike" kern="1200" cap="none" spc="0" normalizeH="0" baseline="0" dirty="0">
                <a:ln>
                  <a:noFill/>
                </a:ln>
                <a:solidFill>
                  <a:srgbClr val="2C4269"/>
                </a:solidFill>
                <a:effectLst/>
                <a:uLnTx/>
                <a:uFillTx/>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Name 4</a:t>
            </a:r>
          </a:p>
        </p:txBody>
      </p:sp>
      <p:sp>
        <p:nvSpPr>
          <p:cNvPr id="11" name="Rectangle">
            <a:extLst>
              <a:ext uri="{FF2B5EF4-FFF2-40B4-BE49-F238E27FC236}">
                <a16:creationId xmlns:a16="http://schemas.microsoft.com/office/drawing/2014/main" id="{9DAC51B5-4005-B54B-BAEE-1A2181485DA6}"/>
              </a:ext>
            </a:extLst>
          </p:cNvPr>
          <p:cNvSpPr/>
          <p:nvPr userDrawn="1"/>
        </p:nvSpPr>
        <p:spPr>
          <a:xfrm>
            <a:off x="-47177" y="-88719"/>
            <a:ext cx="12370154" cy="2418610"/>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2" name="Rectangle 11">
            <a:extLst>
              <a:ext uri="{FF2B5EF4-FFF2-40B4-BE49-F238E27FC236}">
                <a16:creationId xmlns:a16="http://schemas.microsoft.com/office/drawing/2014/main" id="{77BD6BD9-3BF9-6B44-B06C-D70A88550E97}"/>
              </a:ext>
            </a:extLst>
          </p:cNvPr>
          <p:cNvSpPr/>
          <p:nvPr userDrawn="1"/>
        </p:nvSpPr>
        <p:spPr>
          <a:xfrm>
            <a:off x="995015" y="795714"/>
            <a:ext cx="5435345" cy="707886"/>
          </a:xfrm>
          <a:prstGeom prst="rect">
            <a:avLst/>
          </a:prstGeom>
        </p:spPr>
        <p:txBody>
          <a:bodyPr wrap="square">
            <a:spAutoFit/>
          </a:bodyPr>
          <a:lstStyle/>
          <a:p>
            <a:r>
              <a:rPr lang="en-US" sz="4000" b="1" dirty="0">
                <a:solidFill>
                  <a:srgbClr val="FFFFFF"/>
                </a:solidFill>
                <a:latin typeface="Arial" panose="020B0604020202020204" pitchFamily="34" charset="0"/>
                <a:ea typeface="Hind Siliguri" charset="0"/>
                <a:cs typeface="Arial" panose="020B0604020202020204" pitchFamily="34" charset="0"/>
              </a:rPr>
              <a:t>Table of Contents:</a:t>
            </a:r>
          </a:p>
        </p:txBody>
      </p:sp>
      <p:pic>
        <p:nvPicPr>
          <p:cNvPr id="13" name="Picture 12">
            <a:extLst>
              <a:ext uri="{FF2B5EF4-FFF2-40B4-BE49-F238E27FC236}">
                <a16:creationId xmlns:a16="http://schemas.microsoft.com/office/drawing/2014/main" id="{EAD70464-956E-DA45-BEE5-62E491711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749" y="5979616"/>
            <a:ext cx="927908" cy="649536"/>
          </a:xfrm>
          <a:prstGeom prst="rect">
            <a:avLst/>
          </a:prstGeom>
        </p:spPr>
      </p:pic>
      <p:sp>
        <p:nvSpPr>
          <p:cNvPr id="14" name="Rectangle">
            <a:extLst>
              <a:ext uri="{FF2B5EF4-FFF2-40B4-BE49-F238E27FC236}">
                <a16:creationId xmlns:a16="http://schemas.microsoft.com/office/drawing/2014/main" id="{B5E08802-3822-F640-A37A-2EC05D40B5D4}"/>
              </a:ext>
            </a:extLst>
          </p:cNvPr>
          <p:cNvSpPr/>
          <p:nvPr userDrawn="1"/>
        </p:nvSpPr>
        <p:spPr>
          <a:xfrm rot="5400000">
            <a:off x="6115043" y="-6250937"/>
            <a:ext cx="45719" cy="12370156"/>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Tree>
    <p:extLst>
      <p:ext uri="{BB962C8B-B14F-4D97-AF65-F5344CB8AC3E}">
        <p14:creationId xmlns:p14="http://schemas.microsoft.com/office/powerpoint/2010/main" val="16341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Empty">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B9A7A86A-2FFA-E74B-BB2B-2FC437FF44AB}"/>
              </a:ext>
            </a:extLst>
          </p:cNvPr>
          <p:cNvSpPr/>
          <p:nvPr userDrawn="1"/>
        </p:nvSpPr>
        <p:spPr>
          <a:xfrm>
            <a:off x="0" y="0"/>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7" name="Rectangle">
            <a:extLst>
              <a:ext uri="{FF2B5EF4-FFF2-40B4-BE49-F238E27FC236}">
                <a16:creationId xmlns:a16="http://schemas.microsoft.com/office/drawing/2014/main" id="{E3D5C011-B3EE-814B-8AEF-3D92911CCF68}"/>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138B3021-BCE7-8842-AD54-D7BF5EDCF37F}"/>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3" name="Text Placeholder 2">
            <a:extLst>
              <a:ext uri="{FF2B5EF4-FFF2-40B4-BE49-F238E27FC236}">
                <a16:creationId xmlns:a16="http://schemas.microsoft.com/office/drawing/2014/main" id="{79CC077A-F63B-C64C-96AD-259013C8FD11}"/>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
        <p:nvSpPr>
          <p:cNvPr id="8" name="Picture Placeholder 7">
            <a:extLst>
              <a:ext uri="{FF2B5EF4-FFF2-40B4-BE49-F238E27FC236}">
                <a16:creationId xmlns:a16="http://schemas.microsoft.com/office/drawing/2014/main" id="{E416150F-B44E-9344-9EF5-EDE5F038433A}"/>
              </a:ext>
            </a:extLst>
          </p:cNvPr>
          <p:cNvSpPr>
            <a:spLocks noGrp="1"/>
          </p:cNvSpPr>
          <p:nvPr>
            <p:ph type="pic" sz="quarter" idx="11"/>
          </p:nvPr>
        </p:nvSpPr>
        <p:spPr>
          <a:xfrm>
            <a:off x="1808480" y="2306636"/>
            <a:ext cx="1067325" cy="975044"/>
          </a:xfrm>
          <a:prstGeom prst="rect">
            <a:avLst/>
          </a:prstGeom>
        </p:spPr>
        <p:txBody>
          <a:bodyPr/>
          <a:lstStyle>
            <a:lvl1pPr marL="0" indent="0" algn="ctr">
              <a:buNone/>
              <a:defRPr sz="1800"/>
            </a:lvl1pPr>
          </a:lstStyle>
          <a:p>
            <a:r>
              <a:rPr lang="en-US" dirty="0"/>
              <a:t>Click icon to add picture</a:t>
            </a:r>
            <a:endParaRPr lang="he-IL" dirty="0"/>
          </a:p>
        </p:txBody>
      </p:sp>
      <p:sp>
        <p:nvSpPr>
          <p:cNvPr id="10" name="Hexagon 9">
            <a:extLst>
              <a:ext uri="{FF2B5EF4-FFF2-40B4-BE49-F238E27FC236}">
                <a16:creationId xmlns:a16="http://schemas.microsoft.com/office/drawing/2014/main" id="{6DC27A98-C819-6748-B602-AEE453417DA1}"/>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433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tory">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A664C2E-E108-9D47-8255-62491B1132CA}"/>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FEB1D808-A19E-E24C-AEB7-D54BCDD23794}"/>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0" name="Picture 9">
            <a:extLst>
              <a:ext uri="{FF2B5EF4-FFF2-40B4-BE49-F238E27FC236}">
                <a16:creationId xmlns:a16="http://schemas.microsoft.com/office/drawing/2014/main" id="{5F0EA2E3-9351-8443-B542-AFDE2DAEE6B3}"/>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pic>
        <p:nvPicPr>
          <p:cNvPr id="8" name="Picture 7">
            <a:extLst>
              <a:ext uri="{FF2B5EF4-FFF2-40B4-BE49-F238E27FC236}">
                <a16:creationId xmlns:a16="http://schemas.microsoft.com/office/drawing/2014/main" id="{527AAD63-F071-144F-A452-9268340697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8793" y="2392666"/>
            <a:ext cx="891730" cy="817419"/>
          </a:xfrm>
          <a:prstGeom prst="rect">
            <a:avLst/>
          </a:prstGeom>
        </p:spPr>
      </p:pic>
      <p:sp>
        <p:nvSpPr>
          <p:cNvPr id="7" name="Text Placeholder 2">
            <a:extLst>
              <a:ext uri="{FF2B5EF4-FFF2-40B4-BE49-F238E27FC236}">
                <a16:creationId xmlns:a16="http://schemas.microsoft.com/office/drawing/2014/main" id="{3053DF30-F5DE-6048-9715-9B9AB60C2C7B}"/>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
        <p:nvSpPr>
          <p:cNvPr id="11" name="Hexagon 10">
            <a:extLst>
              <a:ext uri="{FF2B5EF4-FFF2-40B4-BE49-F238E27FC236}">
                <a16:creationId xmlns:a16="http://schemas.microsoft.com/office/drawing/2014/main" id="{FE60AE97-FDD6-1145-B2F2-1BD806E03FF5}"/>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03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Mobility">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6ED91DE-D418-6C4D-94BC-593AB9FDAB80}"/>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81796338-9453-3C4D-8498-21284EB35AE5}"/>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0" name="Picture 9">
            <a:extLst>
              <a:ext uri="{FF2B5EF4-FFF2-40B4-BE49-F238E27FC236}">
                <a16:creationId xmlns:a16="http://schemas.microsoft.com/office/drawing/2014/main" id="{FF5A6D02-51CB-1445-8B9A-2265F12F3A2F}"/>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1" name="Hexagon 10">
            <a:extLst>
              <a:ext uri="{FF2B5EF4-FFF2-40B4-BE49-F238E27FC236}">
                <a16:creationId xmlns:a16="http://schemas.microsoft.com/office/drawing/2014/main" id="{3BFF35D7-1FF5-514B-B59A-15E03EC99085}"/>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9565034-80F8-4E4A-9378-C6D95BCD98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8180" y="2349716"/>
            <a:ext cx="946862" cy="946862"/>
          </a:xfrm>
          <a:prstGeom prst="rect">
            <a:avLst/>
          </a:prstGeom>
        </p:spPr>
      </p:pic>
      <p:sp>
        <p:nvSpPr>
          <p:cNvPr id="7" name="Text Placeholder 2">
            <a:extLst>
              <a:ext uri="{FF2B5EF4-FFF2-40B4-BE49-F238E27FC236}">
                <a16:creationId xmlns:a16="http://schemas.microsoft.com/office/drawing/2014/main" id="{00AB9822-055E-E347-A98E-1A617D90362E}"/>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89898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Customers">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86243E4A-8689-2B41-A040-1366639322BB}"/>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9" name="Rectangle">
            <a:extLst>
              <a:ext uri="{FF2B5EF4-FFF2-40B4-BE49-F238E27FC236}">
                <a16:creationId xmlns:a16="http://schemas.microsoft.com/office/drawing/2014/main" id="{399E53D7-EB6C-E94C-A149-279D82FBAE97}"/>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10" name="Picture 9">
            <a:extLst>
              <a:ext uri="{FF2B5EF4-FFF2-40B4-BE49-F238E27FC236}">
                <a16:creationId xmlns:a16="http://schemas.microsoft.com/office/drawing/2014/main" id="{1D28EC14-567B-6947-8B62-77C169801E37}"/>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1" name="Hexagon 10">
            <a:extLst>
              <a:ext uri="{FF2B5EF4-FFF2-40B4-BE49-F238E27FC236}">
                <a16:creationId xmlns:a16="http://schemas.microsoft.com/office/drawing/2014/main" id="{A9E75009-BCBC-C74E-ADA4-2BA8F1BAEDDD}"/>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30663AB-37B9-4D49-A8BD-F9FD09A34A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8801" y="2428026"/>
            <a:ext cx="1014760" cy="767746"/>
          </a:xfrm>
          <a:prstGeom prst="rect">
            <a:avLst/>
          </a:prstGeom>
        </p:spPr>
      </p:pic>
      <p:sp>
        <p:nvSpPr>
          <p:cNvPr id="7" name="Text Placeholder 2">
            <a:extLst>
              <a:ext uri="{FF2B5EF4-FFF2-40B4-BE49-F238E27FC236}">
                <a16:creationId xmlns:a16="http://schemas.microsoft.com/office/drawing/2014/main" id="{577183E3-950E-6940-A0E2-5CEAD24C08FF}"/>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89812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Aftermarket">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4946C3D-4286-054A-A283-A97091157717}"/>
              </a:ext>
            </a:extLst>
          </p:cNvPr>
          <p:cNvSpPr/>
          <p:nvPr userDrawn="1"/>
        </p:nvSpPr>
        <p:spPr>
          <a:xfrm>
            <a:off x="0" y="-1"/>
            <a:ext cx="12192000" cy="6858001"/>
          </a:xfrm>
          <a:prstGeom prst="rect">
            <a:avLst/>
          </a:prstGeom>
          <a:gradFill flip="none" rotWithShape="1">
            <a:gsLst>
              <a:gs pos="0">
                <a:srgbClr val="2E4370"/>
              </a:gs>
              <a:gs pos="100000">
                <a:srgbClr val="39528B"/>
              </a:gs>
            </a:gsLst>
            <a:lin ang="18900000" scaled="1"/>
            <a:tileRect/>
          </a:gra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8" name="Rectangle">
            <a:extLst>
              <a:ext uri="{FF2B5EF4-FFF2-40B4-BE49-F238E27FC236}">
                <a16:creationId xmlns:a16="http://schemas.microsoft.com/office/drawing/2014/main" id="{1252189E-CF91-7142-B11B-3177A8BAD045}"/>
              </a:ext>
            </a:extLst>
          </p:cNvPr>
          <p:cNvSpPr/>
          <p:nvPr userDrawn="1"/>
        </p:nvSpPr>
        <p:spPr>
          <a:xfrm>
            <a:off x="0" y="0"/>
            <a:ext cx="45719" cy="6858000"/>
          </a:xfrm>
          <a:prstGeom prst="rect">
            <a:avLst/>
          </a:prstGeom>
          <a:solidFill>
            <a:srgbClr val="00B5C6"/>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9" name="Picture 8">
            <a:extLst>
              <a:ext uri="{FF2B5EF4-FFF2-40B4-BE49-F238E27FC236}">
                <a16:creationId xmlns:a16="http://schemas.microsoft.com/office/drawing/2014/main" id="{F008B627-3E26-674D-842A-8900BDA7F0BC}"/>
              </a:ext>
            </a:extLst>
          </p:cNvPr>
          <p:cNvPicPr>
            <a:picLocks noChangeAspect="1"/>
          </p:cNvPicPr>
          <p:nvPr userDrawn="1"/>
        </p:nvPicPr>
        <p:blipFill>
          <a:blip r:embed="rId2" cstate="print">
            <a:biLevel thresh="25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195621" y="6060488"/>
            <a:ext cx="927909" cy="649536"/>
          </a:xfrm>
          <a:prstGeom prst="rect">
            <a:avLst/>
          </a:prstGeom>
        </p:spPr>
      </p:pic>
      <p:sp>
        <p:nvSpPr>
          <p:cNvPr id="11" name="Hexagon 10">
            <a:extLst>
              <a:ext uri="{FF2B5EF4-FFF2-40B4-BE49-F238E27FC236}">
                <a16:creationId xmlns:a16="http://schemas.microsoft.com/office/drawing/2014/main" id="{CCC24CC9-3DF9-8442-AC8B-CBFA7E40CAEE}"/>
              </a:ext>
            </a:extLst>
          </p:cNvPr>
          <p:cNvSpPr/>
          <p:nvPr userDrawn="1"/>
        </p:nvSpPr>
        <p:spPr>
          <a:xfrm rot="16200000">
            <a:off x="1429574" y="1951056"/>
            <a:ext cx="1842170" cy="1707075"/>
          </a:xfrm>
          <a:prstGeom prst="hexagon">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D399581-2594-A748-B21E-F7E188354F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882137" y="2405859"/>
            <a:ext cx="983343" cy="797467"/>
          </a:xfrm>
          <a:prstGeom prst="rect">
            <a:avLst/>
          </a:prstGeom>
        </p:spPr>
      </p:pic>
      <p:sp>
        <p:nvSpPr>
          <p:cNvPr id="7" name="Text Placeholder 2">
            <a:extLst>
              <a:ext uri="{FF2B5EF4-FFF2-40B4-BE49-F238E27FC236}">
                <a16:creationId xmlns:a16="http://schemas.microsoft.com/office/drawing/2014/main" id="{3303A555-7F87-4449-B2DB-CC9E079C8B6B}"/>
              </a:ext>
            </a:extLst>
          </p:cNvPr>
          <p:cNvSpPr>
            <a:spLocks noGrp="1"/>
          </p:cNvSpPr>
          <p:nvPr>
            <p:ph type="body" sz="quarter" idx="10" hasCustomPrompt="1"/>
          </p:nvPr>
        </p:nvSpPr>
        <p:spPr>
          <a:xfrm>
            <a:off x="4054475" y="2428874"/>
            <a:ext cx="4533471" cy="1889125"/>
          </a:xfrm>
          <a:prstGeom prst="rect">
            <a:avLst/>
          </a:prstGeom>
        </p:spPr>
        <p:txBody>
          <a:bodyPr/>
          <a:lstStyle>
            <a:lvl1pPr marL="0" indent="0">
              <a:buNone/>
              <a:defRPr sz="6000" b="1">
                <a:solidFill>
                  <a:srgbClr val="FFFEFD"/>
                </a:solidFill>
                <a:latin typeface="Arial" panose="020B0604020202020204" pitchFamily="34" charset="0"/>
                <a:cs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224837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9544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8" r:id="rId27"/>
    <p:sldLayoutId id="2147483689" r:id="rId28"/>
    <p:sldLayoutId id="2147483690" r:id="rId29"/>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9.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28.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28.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microsoft.com/office/2007/relationships/hdphoto" Target="../media/hdphoto2.wdp"/><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97EB27-5CBD-49AF-8C53-DFB3B56276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9137693" cy="6858000"/>
          </a:xfrm>
          <a:prstGeom prst="rect">
            <a:avLst/>
          </a:prstGeom>
        </p:spPr>
      </p:pic>
      <p:sp>
        <p:nvSpPr>
          <p:cNvPr id="5" name="Title 1"/>
          <p:cNvSpPr txBox="1">
            <a:spLocks/>
          </p:cNvSpPr>
          <p:nvPr/>
        </p:nvSpPr>
        <p:spPr>
          <a:xfrm>
            <a:off x="1252051" y="2558379"/>
            <a:ext cx="6137039" cy="2070425"/>
          </a:xfrm>
          <a:prstGeom prst="rect">
            <a:avLst/>
          </a:prstGeom>
        </p:spPr>
        <p:txBody>
          <a:bodyPr vert="horz" lIns="0" tIns="0" rIns="0" bIns="0" rtlCol="0" anchor="t" anchorCtr="0">
            <a:noAutofit/>
          </a:bodyPr>
          <a:lstStyle>
            <a:lvl1pPr algn="l" defTabSz="609585" rtl="0" eaLnBrk="1" latinLnBrk="0" hangingPunct="1">
              <a:lnSpc>
                <a:spcPct val="100000"/>
              </a:lnSpc>
              <a:spcBef>
                <a:spcPct val="0"/>
              </a:spcBef>
              <a:buNone/>
              <a:defRPr sz="3733" b="0" i="0" kern="1200" spc="0" baseline="0">
                <a:solidFill>
                  <a:schemeClr val="tx2"/>
                </a:solidFill>
                <a:latin typeface="Intel Clear"/>
                <a:ea typeface="Intel Clear"/>
                <a:cs typeface="Intel Clear"/>
              </a:defRPr>
            </a:lvl1pPr>
          </a:lstStyle>
          <a:p>
            <a:pPr marL="0" marR="0" lvl="0" indent="0" algn="r" defTabSz="609585" rtl="0" eaLnBrk="1" fontAlgn="auto" latinLnBrk="0" hangingPunct="1">
              <a:lnSpc>
                <a:spcPts val="7900"/>
              </a:lnSpc>
              <a:spcBef>
                <a:spcPct val="0"/>
              </a:spcBef>
              <a:spcAft>
                <a:spcPts val="0"/>
              </a:spcAft>
              <a:buClrTx/>
              <a:buSzTx/>
              <a:buFontTx/>
              <a:buNone/>
              <a:tabLst/>
              <a:defRPr/>
            </a:pPr>
            <a:endParaRPr kumimoji="0" lang="x-none" sz="7000" b="0" i="0" u="none" strike="noStrike" kern="1200" cap="none" spc="0" normalizeH="0" baseline="0" noProof="0" dirty="0">
              <a:ln>
                <a:noFill/>
              </a:ln>
              <a:solidFill>
                <a:srgbClr val="12D7DC"/>
              </a:solidFill>
              <a:effectLst/>
              <a:uLnTx/>
              <a:uFillTx/>
              <a:latin typeface="Hind Siliguri SemiBold" panose="02000000000000000000" pitchFamily="2" charset="0"/>
              <a:ea typeface="Intel Clear Pro" panose="020B0804020202060201" pitchFamily="34" charset="0"/>
              <a:cs typeface="Hind Siliguri SemiBold" panose="02000000000000000000" pitchFamily="2" charset="0"/>
            </a:endParaRPr>
          </a:p>
        </p:txBody>
      </p:sp>
      <p:pic>
        <p:nvPicPr>
          <p:cNvPr id="14" name="Graphic 13">
            <a:extLst>
              <a:ext uri="{FF2B5EF4-FFF2-40B4-BE49-F238E27FC236}">
                <a16:creationId xmlns:a16="http://schemas.microsoft.com/office/drawing/2014/main" id="{CAC92EEC-EB5B-4C14-8721-AA393DFC53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597929" y="0"/>
            <a:ext cx="7594070" cy="6858000"/>
          </a:xfrm>
          <a:prstGeom prst="rect">
            <a:avLst/>
          </a:prstGeom>
        </p:spPr>
      </p:pic>
      <p:pic>
        <p:nvPicPr>
          <p:cNvPr id="15" name="Graphic 14">
            <a:extLst>
              <a:ext uri="{FF2B5EF4-FFF2-40B4-BE49-F238E27FC236}">
                <a16:creationId xmlns:a16="http://schemas.microsoft.com/office/drawing/2014/main" id="{251F75A6-651A-4C4B-904A-1546EF0474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597929" y="0"/>
            <a:ext cx="3717395" cy="6858000"/>
          </a:xfrm>
          <a:prstGeom prst="rect">
            <a:avLst/>
          </a:prstGeom>
          <a:effectLst>
            <a:outerShdw blurRad="800100" dist="38100" dir="10800000" algn="r" rotWithShape="0">
              <a:prstClr val="black">
                <a:alpha val="18000"/>
              </a:prstClr>
            </a:outerShdw>
          </a:effectLst>
        </p:spPr>
      </p:pic>
      <p:pic>
        <p:nvPicPr>
          <p:cNvPr id="17" name="Picture 16">
            <a:extLst>
              <a:ext uri="{FF2B5EF4-FFF2-40B4-BE49-F238E27FC236}">
                <a16:creationId xmlns:a16="http://schemas.microsoft.com/office/drawing/2014/main" id="{F4F409FD-B7D0-4AD3-9FB7-428188E82C29}"/>
              </a:ext>
            </a:extLst>
          </p:cNvPr>
          <p:cNvPicPr>
            <a:picLocks noChangeAspect="1"/>
          </p:cNvPicPr>
          <p:nvPr/>
        </p:nvPicPr>
        <p:blipFill>
          <a:blip r:embed="rId8" cstate="print">
            <a:biLevel thresh="2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10107160" y="5223473"/>
            <a:ext cx="1554042" cy="1087829"/>
          </a:xfrm>
          <a:prstGeom prst="rect">
            <a:avLst/>
          </a:prstGeom>
          <a:effectLst/>
        </p:spPr>
      </p:pic>
      <p:sp>
        <p:nvSpPr>
          <p:cNvPr id="2" name="TextBox 1">
            <a:extLst>
              <a:ext uri="{FF2B5EF4-FFF2-40B4-BE49-F238E27FC236}">
                <a16:creationId xmlns:a16="http://schemas.microsoft.com/office/drawing/2014/main" id="{72D87321-A42F-4E12-B16F-23601F9D598B}"/>
              </a:ext>
            </a:extLst>
          </p:cNvPr>
          <p:cNvSpPr txBox="1"/>
          <p:nvPr/>
        </p:nvSpPr>
        <p:spPr>
          <a:xfrm>
            <a:off x="7943807" y="622358"/>
            <a:ext cx="3982793" cy="1323439"/>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4000" b="1" i="0" u="none" baseline="0" dirty="0">
                <a:solidFill>
                  <a:srgbClr val="FFFFFF"/>
                </a:solidFill>
                <a:latin typeface="Heebo" panose="00000500000000000000" pitchFamily="2" charset="-79"/>
                <a:cs typeface="Heebo" panose="00000500000000000000" pitchFamily="2" charset="-79"/>
              </a:rPr>
              <a:t>Mobileye’s New Share Plan</a:t>
            </a:r>
            <a:endParaRPr kumimoji="0" lang="x-none" sz="4000" b="1" i="0" u="none" strike="noStrike" kern="1200" cap="none" spc="0" normalizeH="0" baseline="0" noProof="0" dirty="0">
              <a:ln>
                <a:noFill/>
              </a:ln>
              <a:solidFill>
                <a:srgbClr val="FFFFFF"/>
              </a:solidFill>
              <a:effectLst/>
              <a:uLnTx/>
              <a:uFillTx/>
              <a:latin typeface="Heebo" panose="00000500000000000000" pitchFamily="2" charset="-79"/>
              <a:cs typeface="Heebo" panose="00000500000000000000" pitchFamily="2" charset="-79"/>
            </a:endParaRPr>
          </a:p>
        </p:txBody>
      </p:sp>
      <p:sp>
        <p:nvSpPr>
          <p:cNvPr id="6" name="TextBox 5">
            <a:extLst>
              <a:ext uri="{FF2B5EF4-FFF2-40B4-BE49-F238E27FC236}">
                <a16:creationId xmlns:a16="http://schemas.microsoft.com/office/drawing/2014/main" id="{4FC759BB-9EE4-4C10-A310-D21879FC8BED}"/>
              </a:ext>
            </a:extLst>
          </p:cNvPr>
          <p:cNvSpPr txBox="1"/>
          <p:nvPr/>
        </p:nvSpPr>
        <p:spPr>
          <a:xfrm>
            <a:off x="7943807" y="1945797"/>
            <a:ext cx="3717395" cy="954107"/>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2800" b="1" i="0" u="none" baseline="0" dirty="0">
                <a:solidFill>
                  <a:srgbClr val="12E2EC"/>
                </a:solidFill>
                <a:latin typeface="Heebo" panose="00000500000000000000" pitchFamily="2" charset="-79"/>
                <a:cs typeface="Heebo" panose="00000500000000000000" pitchFamily="2" charset="-79"/>
              </a:rPr>
              <a:t>Essential Information </a:t>
            </a:r>
            <a:br>
              <a:rPr lang="en-US" sz="2800" b="1" i="0" u="none" baseline="0" dirty="0">
                <a:solidFill>
                  <a:srgbClr val="12E2EC"/>
                </a:solidFill>
                <a:latin typeface="Heebo" panose="00000500000000000000" pitchFamily="2" charset="-79"/>
                <a:cs typeface="Heebo" panose="00000500000000000000" pitchFamily="2" charset="-79"/>
              </a:rPr>
            </a:br>
            <a:r>
              <a:rPr lang="x-none" sz="2800" b="1" i="0" u="none" baseline="0" dirty="0">
                <a:solidFill>
                  <a:srgbClr val="12E2EC"/>
                </a:solidFill>
                <a:latin typeface="Heebo" panose="00000500000000000000" pitchFamily="2" charset="-79"/>
                <a:cs typeface="Heebo" panose="00000500000000000000" pitchFamily="2" charset="-79"/>
              </a:rPr>
              <a:t>for the Employee</a:t>
            </a:r>
            <a:endParaRPr kumimoji="0" lang="x-none" sz="2800" i="0" u="none" strike="noStrike" kern="1200" cap="none" spc="0" normalizeH="0" baseline="0" noProof="0" dirty="0">
              <a:ln>
                <a:noFill/>
              </a:ln>
              <a:solidFill>
                <a:srgbClr val="12E2EC"/>
              </a:solidFill>
              <a:effectLst/>
              <a:uLnTx/>
              <a:uFillTx/>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29178850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740E35C-EAE9-4FD3-8681-821E13691864}"/>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r" rtl="0" hangingPunct="0"/>
            <a:endParaRPr lang="x-none" dirty="0">
              <a:solidFill>
                <a:srgbClr val="000000"/>
              </a:solidFill>
              <a:latin typeface="+mj-lt"/>
              <a:ea typeface="+mj-ea"/>
              <a:cs typeface="+mj-cs"/>
              <a:sym typeface="Helvetica"/>
            </a:endParaRPr>
          </a:p>
        </p:txBody>
      </p:sp>
      <p:pic>
        <p:nvPicPr>
          <p:cNvPr id="5" name="Picture 4">
            <a:extLst>
              <a:ext uri="{FF2B5EF4-FFF2-40B4-BE49-F238E27FC236}">
                <a16:creationId xmlns:a16="http://schemas.microsoft.com/office/drawing/2014/main" id="{244B95D2-C173-460D-8DF6-4CB05351C6C4}"/>
              </a:ext>
            </a:extLst>
          </p:cNvPr>
          <p:cNvPicPr>
            <a:picLocks noChangeAspect="1"/>
          </p:cNvPicPr>
          <p:nvPr/>
        </p:nvPicPr>
        <p:blipFill>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6" name="Text Placeholder 2">
            <a:extLst>
              <a:ext uri="{FF2B5EF4-FFF2-40B4-BE49-F238E27FC236}">
                <a16:creationId xmlns:a16="http://schemas.microsoft.com/office/drawing/2014/main" id="{447044B2-2C94-4EBE-964D-4A5DDB19F431}"/>
              </a:ext>
            </a:extLst>
          </p:cNvPr>
          <p:cNvSpPr txBox="1">
            <a:spLocks/>
          </p:cNvSpPr>
          <p:nvPr/>
        </p:nvSpPr>
        <p:spPr>
          <a:xfrm>
            <a:off x="9629775" y="648434"/>
            <a:ext cx="2335350"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None/>
            </a:pPr>
            <a:r>
              <a:rPr lang="x-none" b="0" i="0" u="none" baseline="0" dirty="0">
                <a:latin typeface="Heebo" panose="00000500000000000000" pitchFamily="2" charset="-79"/>
                <a:cs typeface="Heebo" panose="00000500000000000000" pitchFamily="2" charset="-79"/>
              </a:rPr>
              <a:t>The Grant Process</a:t>
            </a:r>
          </a:p>
        </p:txBody>
      </p:sp>
      <p:sp>
        <p:nvSpPr>
          <p:cNvPr id="9" name="Text Placeholder 1">
            <a:extLst>
              <a:ext uri="{FF2B5EF4-FFF2-40B4-BE49-F238E27FC236}">
                <a16:creationId xmlns:a16="http://schemas.microsoft.com/office/drawing/2014/main" id="{DC76F53E-C1CD-4A66-8BA0-1289ADB5B3E9}"/>
              </a:ext>
            </a:extLst>
          </p:cNvPr>
          <p:cNvSpPr txBox="1">
            <a:spLocks/>
          </p:cNvSpPr>
          <p:nvPr/>
        </p:nvSpPr>
        <p:spPr>
          <a:xfrm>
            <a:off x="2085974" y="724634"/>
            <a:ext cx="6853235" cy="243752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rtl="0">
              <a:buFont typeface="Arial" panose="020B0604020202020204" pitchFamily="34" charset="0"/>
              <a:buChar char="•"/>
            </a:pPr>
            <a:r>
              <a:rPr lang="x-none" sz="1400" b="0" i="0" u="none" baseline="0" dirty="0">
                <a:solidFill>
                  <a:schemeClr val="accent1"/>
                </a:solidFill>
                <a:latin typeface="Heebo" panose="00000500000000000000" pitchFamily="2" charset="-79"/>
                <a:cs typeface="Heebo" panose="00000500000000000000" pitchFamily="2" charset="-79"/>
              </a:rPr>
              <a:t>During August and October, conversations </a:t>
            </a:r>
            <a:r>
              <a:rPr lang="en-US" sz="1400" b="0" i="0" u="none" baseline="0" dirty="0">
                <a:solidFill>
                  <a:schemeClr val="accent1"/>
                </a:solidFill>
                <a:latin typeface="Heebo" panose="00000500000000000000" pitchFamily="2" charset="-79"/>
                <a:cs typeface="Heebo" panose="00000500000000000000" pitchFamily="2" charset="-79"/>
              </a:rPr>
              <a:t>will be held </a:t>
            </a:r>
            <a:r>
              <a:rPr lang="x-none" sz="1400" b="0" i="0" u="none" baseline="0" dirty="0">
                <a:solidFill>
                  <a:schemeClr val="accent1"/>
                </a:solidFill>
                <a:latin typeface="Heebo" panose="00000500000000000000" pitchFamily="2" charset="-79"/>
                <a:cs typeface="Heebo" panose="00000500000000000000" pitchFamily="2" charset="-79"/>
              </a:rPr>
              <a:t>between the managers and the organization’s </a:t>
            </a:r>
            <a:r>
              <a:rPr lang="en-US" sz="1400" b="0" i="0" u="none" baseline="0" dirty="0">
                <a:solidFill>
                  <a:schemeClr val="accent1"/>
                </a:solidFill>
                <a:latin typeface="Heebo" panose="00000500000000000000" pitchFamily="2" charset="-79"/>
                <a:cs typeface="Heebo" panose="00000500000000000000" pitchFamily="2" charset="-79"/>
              </a:rPr>
              <a:t>relevant</a:t>
            </a:r>
            <a:r>
              <a:rPr lang="x-none" sz="1400" b="0" i="0" u="none" baseline="0" dirty="0">
                <a:solidFill>
                  <a:schemeClr val="accent1"/>
                </a:solidFill>
                <a:latin typeface="Heebo" panose="00000500000000000000" pitchFamily="2" charset="-79"/>
                <a:cs typeface="Heebo" panose="00000500000000000000" pitchFamily="2" charset="-79"/>
              </a:rPr>
              <a:t> employees. The conversation</a:t>
            </a:r>
            <a:r>
              <a:rPr lang="en-US" sz="1400" b="0" i="0" u="none" baseline="0" dirty="0">
                <a:solidFill>
                  <a:schemeClr val="accent1"/>
                </a:solidFill>
                <a:latin typeface="Heebo" panose="00000500000000000000" pitchFamily="2" charset="-79"/>
                <a:cs typeface="Heebo" panose="00000500000000000000" pitchFamily="2" charset="-79"/>
              </a:rPr>
              <a:t>s</a:t>
            </a:r>
            <a:r>
              <a:rPr lang="x-none" sz="1400" b="0" i="0" u="none" baseline="0" dirty="0">
                <a:solidFill>
                  <a:schemeClr val="accent1"/>
                </a:solidFill>
                <a:latin typeface="Heebo" panose="00000500000000000000" pitchFamily="2" charset="-79"/>
                <a:cs typeface="Heebo" panose="00000500000000000000" pitchFamily="2" charset="-79"/>
              </a:rPr>
              <a:t> will include </a:t>
            </a:r>
            <a:r>
              <a:rPr lang="en-US" sz="1400" b="0" i="0" u="none" baseline="0" dirty="0">
                <a:solidFill>
                  <a:schemeClr val="accent1"/>
                </a:solidFill>
                <a:latin typeface="Heebo" panose="00000500000000000000" pitchFamily="2" charset="-79"/>
                <a:cs typeface="Heebo" panose="00000500000000000000" pitchFamily="2" charset="-79"/>
              </a:rPr>
              <a:t>managers’ </a:t>
            </a:r>
            <a:r>
              <a:rPr lang="x-none" sz="1400" b="0" i="0" u="none" baseline="0" dirty="0">
                <a:solidFill>
                  <a:schemeClr val="accent1"/>
                </a:solidFill>
                <a:latin typeface="Heebo" panose="00000500000000000000" pitchFamily="2" charset="-79"/>
                <a:cs typeface="Heebo" panose="00000500000000000000" pitchFamily="2" charset="-79"/>
              </a:rPr>
              <a:t>feedback relating to </a:t>
            </a:r>
            <a:r>
              <a:rPr lang="en-US" sz="1400" b="0" i="0" u="none" baseline="0" dirty="0">
                <a:solidFill>
                  <a:schemeClr val="accent1"/>
                </a:solidFill>
                <a:latin typeface="Heebo" panose="00000500000000000000" pitchFamily="2" charset="-79"/>
                <a:cs typeface="Heebo" panose="00000500000000000000" pitchFamily="2" charset="-79"/>
              </a:rPr>
              <a:t>the employee’s </a:t>
            </a:r>
            <a:r>
              <a:rPr lang="x-none" sz="1400" b="0" i="0" u="none" baseline="0" dirty="0">
                <a:solidFill>
                  <a:schemeClr val="accent1"/>
                </a:solidFill>
                <a:latin typeface="Heebo" panose="00000500000000000000" pitchFamily="2" charset="-79"/>
                <a:cs typeface="Heebo" panose="00000500000000000000" pitchFamily="2" charset="-79"/>
              </a:rPr>
              <a:t>contribution and achievements; additionally, each employee will be </a:t>
            </a:r>
            <a:r>
              <a:rPr lang="en-US" sz="1400" b="0" i="0" u="none" baseline="0" dirty="0">
                <a:solidFill>
                  <a:schemeClr val="accent1"/>
                </a:solidFill>
                <a:latin typeface="Heebo" panose="00000500000000000000" pitchFamily="2" charset="-79"/>
                <a:cs typeface="Heebo" panose="00000500000000000000" pitchFamily="2" charset="-79"/>
              </a:rPr>
              <a:t>provided</a:t>
            </a:r>
            <a:r>
              <a:rPr lang="x-none" sz="1400" b="0" i="0" u="none" baseline="0" dirty="0">
                <a:solidFill>
                  <a:schemeClr val="accent1"/>
                </a:solidFill>
                <a:latin typeface="Heebo" panose="00000500000000000000" pitchFamily="2" charset="-79"/>
                <a:cs typeface="Heebo" panose="00000500000000000000" pitchFamily="2" charset="-79"/>
              </a:rPr>
              <a:t> with a "Pay Letter" which indicates the grant level for 2020, as recommended by the organization to Intel's Board of Directors.</a:t>
            </a:r>
          </a:p>
          <a:p>
            <a:pPr marL="342900" indent="-342900">
              <a:buFont typeface="Arial" panose="020B0604020202020204" pitchFamily="34" charset="0"/>
              <a:buChar char="•"/>
            </a:pPr>
            <a:r>
              <a:rPr lang="x-none" sz="1400" b="0" i="0" u="none" baseline="0" dirty="0">
                <a:solidFill>
                  <a:schemeClr val="accent1"/>
                </a:solidFill>
                <a:latin typeface="Heebo" panose="00000500000000000000" pitchFamily="2" charset="-79"/>
                <a:cs typeface="Heebo" panose="00000500000000000000" pitchFamily="2" charset="-79"/>
              </a:rPr>
              <a:t>After the</a:t>
            </a:r>
            <a:r>
              <a:rPr lang="en-US" sz="1400" b="0" i="0" u="none" baseline="0" dirty="0">
                <a:solidFill>
                  <a:schemeClr val="accent1"/>
                </a:solidFill>
                <a:latin typeface="Heebo" panose="00000500000000000000" pitchFamily="2" charset="-79"/>
                <a:cs typeface="Heebo" panose="00000500000000000000" pitchFamily="2" charset="-79"/>
              </a:rPr>
              <a:t> start of the</a:t>
            </a:r>
            <a:r>
              <a:rPr lang="x-none" sz="1400" b="0" i="0" u="none" baseline="0" dirty="0">
                <a:solidFill>
                  <a:schemeClr val="accent1"/>
                </a:solidFill>
                <a:latin typeface="Heebo" panose="00000500000000000000" pitchFamily="2" charset="-79"/>
                <a:cs typeface="Heebo" panose="00000500000000000000" pitchFamily="2" charset="-79"/>
              </a:rPr>
              <a:t> share plan, the information will be reflected on the E-trade system. </a:t>
            </a:r>
            <a:r>
              <a:rPr lang="en-US" sz="1400" b="0" i="0" u="none" baseline="0" dirty="0">
                <a:solidFill>
                  <a:schemeClr val="accent1"/>
                </a:solidFill>
                <a:latin typeface="Heebo" panose="00000500000000000000" pitchFamily="2" charset="-79"/>
                <a:cs typeface="Heebo" panose="00000500000000000000" pitchFamily="2" charset="-79"/>
              </a:rPr>
              <a:t>Please note:</a:t>
            </a:r>
            <a:r>
              <a:rPr lang="x-none" sz="1400" b="0" i="0" u="none" baseline="0" dirty="0">
                <a:solidFill>
                  <a:schemeClr val="accent1"/>
                </a:solidFill>
                <a:latin typeface="Heebo" panose="00000500000000000000" pitchFamily="2" charset="-79"/>
                <a:cs typeface="Heebo" panose="00000500000000000000" pitchFamily="2" charset="-79"/>
              </a:rPr>
              <a:t> this system is defined as the </a:t>
            </a:r>
            <a:r>
              <a:rPr lang="en-US" sz="1400" b="0" i="0" u="none" baseline="0" dirty="0">
                <a:solidFill>
                  <a:schemeClr val="accent1"/>
                </a:solidFill>
                <a:latin typeface="Heebo" panose="00000500000000000000" pitchFamily="2" charset="-79"/>
                <a:cs typeface="Heebo" panose="00000500000000000000" pitchFamily="2" charset="-79"/>
              </a:rPr>
              <a:t>s</a:t>
            </a:r>
            <a:r>
              <a:rPr lang="x-none" sz="1400" b="0" i="0" u="none" baseline="0" dirty="0">
                <a:solidFill>
                  <a:schemeClr val="accent1"/>
                </a:solidFill>
                <a:latin typeface="Heebo" panose="00000500000000000000" pitchFamily="2" charset="-79"/>
                <a:cs typeface="Heebo" panose="00000500000000000000" pitchFamily="2" charset="-79"/>
              </a:rPr>
              <a:t>ystem of </a:t>
            </a:r>
            <a:r>
              <a:rPr lang="en-US" sz="1400" b="0" i="0" u="none" baseline="0" dirty="0">
                <a:solidFill>
                  <a:schemeClr val="accent1"/>
                </a:solidFill>
                <a:latin typeface="Heebo" panose="00000500000000000000" pitchFamily="2" charset="-79"/>
                <a:cs typeface="Heebo" panose="00000500000000000000" pitchFamily="2" charset="-79"/>
              </a:rPr>
              <a:t>r</a:t>
            </a:r>
            <a:r>
              <a:rPr lang="x-none" sz="1400" b="0" i="0" u="none" baseline="0" dirty="0">
                <a:solidFill>
                  <a:schemeClr val="accent1"/>
                </a:solidFill>
                <a:latin typeface="Heebo" panose="00000500000000000000" pitchFamily="2" charset="-79"/>
                <a:cs typeface="Heebo" panose="00000500000000000000" pitchFamily="2" charset="-79"/>
              </a:rPr>
              <a:t>ecord for this information. Information about the </a:t>
            </a:r>
            <a:r>
              <a:rPr lang="en-US" sz="1400" b="0" i="0" u="none" baseline="0" dirty="0">
                <a:solidFill>
                  <a:schemeClr val="accent1"/>
                </a:solidFill>
                <a:latin typeface="Heebo" panose="00000500000000000000" pitchFamily="2" charset="-79"/>
                <a:cs typeface="Heebo" panose="00000500000000000000" pitchFamily="2" charset="-79"/>
              </a:rPr>
              <a:t>granted </a:t>
            </a:r>
            <a:r>
              <a:rPr lang="x-none" sz="1400" b="0" i="0" u="none" baseline="0" dirty="0">
                <a:solidFill>
                  <a:schemeClr val="accent1"/>
                </a:solidFill>
                <a:latin typeface="Heebo" panose="00000500000000000000" pitchFamily="2" charset="-79"/>
                <a:cs typeface="Heebo" panose="00000500000000000000" pitchFamily="2" charset="-79"/>
              </a:rPr>
              <a:t>share-plan level can </a:t>
            </a:r>
            <a:r>
              <a:rPr lang="x-none" sz="1400" dirty="0">
                <a:solidFill>
                  <a:schemeClr val="accent1"/>
                </a:solidFill>
                <a:latin typeface="Heebo" panose="00000500000000000000" pitchFamily="2" charset="-79"/>
                <a:cs typeface="Heebo" panose="00000500000000000000" pitchFamily="2" charset="-79"/>
              </a:rPr>
              <a:t>also be </a:t>
            </a:r>
            <a:r>
              <a:rPr lang="x-none" sz="1400" b="0" i="0" u="none" baseline="0" dirty="0">
                <a:solidFill>
                  <a:schemeClr val="accent1"/>
                </a:solidFill>
                <a:latin typeface="Heebo" panose="00000500000000000000" pitchFamily="2" charset="-79"/>
                <a:cs typeface="Heebo" panose="00000500000000000000" pitchFamily="2" charset="-79"/>
              </a:rPr>
              <a:t>found via the </a:t>
            </a:r>
            <a:r>
              <a:rPr lang="en-US" sz="1400" b="0" i="0" u="none" baseline="0" dirty="0">
                <a:solidFill>
                  <a:schemeClr val="accent1"/>
                </a:solidFill>
                <a:latin typeface="Heebo" panose="00000500000000000000" pitchFamily="2" charset="-79"/>
                <a:cs typeface="Heebo" panose="00000500000000000000" pitchFamily="2" charset="-79"/>
              </a:rPr>
              <a:t>‘</a:t>
            </a:r>
            <a:r>
              <a:rPr lang="x-none" sz="1400" b="0" i="0" u="none" baseline="0" dirty="0">
                <a:solidFill>
                  <a:schemeClr val="accent1"/>
                </a:solidFill>
                <a:latin typeface="Heebo" panose="00000500000000000000" pitchFamily="2" charset="-79"/>
                <a:cs typeface="Heebo" panose="00000500000000000000" pitchFamily="2" charset="-79"/>
              </a:rPr>
              <a:t>Workday</a:t>
            </a:r>
            <a:r>
              <a:rPr lang="en-US" sz="1400" b="0" i="0" u="none" baseline="0" dirty="0">
                <a:solidFill>
                  <a:schemeClr val="accent1"/>
                </a:solidFill>
                <a:latin typeface="Heebo" panose="00000500000000000000" pitchFamily="2" charset="-79"/>
                <a:cs typeface="Heebo" panose="00000500000000000000" pitchFamily="2" charset="-79"/>
              </a:rPr>
              <a:t>’</a:t>
            </a:r>
            <a:r>
              <a:rPr lang="x-none" sz="1400" b="0" i="0" u="none" baseline="0" dirty="0">
                <a:solidFill>
                  <a:schemeClr val="accent1"/>
                </a:solidFill>
                <a:latin typeface="Heebo" panose="00000500000000000000" pitchFamily="2" charset="-79"/>
                <a:cs typeface="Heebo" panose="00000500000000000000" pitchFamily="2" charset="-79"/>
              </a:rPr>
              <a:t> system.</a:t>
            </a:r>
          </a:p>
        </p:txBody>
      </p:sp>
    </p:spTree>
    <p:extLst>
      <p:ext uri="{BB962C8B-B14F-4D97-AF65-F5344CB8AC3E}">
        <p14:creationId xmlns:p14="http://schemas.microsoft.com/office/powerpoint/2010/main" val="93949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3F2A3A-DFF0-4919-8605-79C3D9614E7C}"/>
              </a:ext>
            </a:extLst>
          </p:cNvPr>
          <p:cNvPicPr>
            <a:picLocks noChangeAspect="1"/>
          </p:cNvPicPr>
          <p:nvPr/>
        </p:nvPicPr>
        <p:blipFill rotWithShape="1">
          <a:blip r:embed="rId2">
            <a:extLst>
              <a:ext uri="{28A0092B-C50C-407E-A947-70E740481C1C}">
                <a14:useLocalDpi xmlns:a14="http://schemas.microsoft.com/office/drawing/2010/main" val="0"/>
              </a:ext>
            </a:extLst>
          </a:blip>
          <a:srcRect t="42801"/>
          <a:stretch/>
        </p:blipFill>
        <p:spPr>
          <a:xfrm>
            <a:off x="1537087" y="2476656"/>
            <a:ext cx="9117826" cy="2065407"/>
          </a:xfrm>
          <a:prstGeom prst="rect">
            <a:avLst/>
          </a:prstGeom>
        </p:spPr>
      </p:pic>
      <p:sp>
        <p:nvSpPr>
          <p:cNvPr id="10" name="Rectangle: Rounded Corners 9">
            <a:extLst>
              <a:ext uri="{FF2B5EF4-FFF2-40B4-BE49-F238E27FC236}">
                <a16:creationId xmlns:a16="http://schemas.microsoft.com/office/drawing/2014/main" id="{DFB89458-0404-4240-AA9E-1F7416E1CA84}"/>
              </a:ext>
            </a:extLst>
          </p:cNvPr>
          <p:cNvSpPr/>
          <p:nvPr/>
        </p:nvSpPr>
        <p:spPr>
          <a:xfrm>
            <a:off x="599616" y="4939940"/>
            <a:ext cx="3621384" cy="1872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TextBox 12">
            <a:extLst>
              <a:ext uri="{FF2B5EF4-FFF2-40B4-BE49-F238E27FC236}">
                <a16:creationId xmlns:a16="http://schemas.microsoft.com/office/drawing/2014/main" id="{78FF3C97-0336-4310-8676-BD7E03B68B06}"/>
              </a:ext>
            </a:extLst>
          </p:cNvPr>
          <p:cNvSpPr txBox="1"/>
          <p:nvPr/>
        </p:nvSpPr>
        <p:spPr>
          <a:xfrm>
            <a:off x="843950" y="5180943"/>
            <a:ext cx="3156550"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nSpc>
                <a:spcPct val="200000"/>
              </a:lnSpc>
            </a:pPr>
            <a:r>
              <a:rPr lang="en-US" sz="1400" b="1" dirty="0">
                <a:solidFill>
                  <a:schemeClr val="bg1">
                    <a:lumMod val="75000"/>
                  </a:schemeClr>
                </a:solidFill>
                <a:latin typeface="Heebo" panose="00000500000000000000" pitchFamily="2" charset="-79"/>
                <a:cs typeface="Heebo" panose="00000500000000000000" pitchFamily="2" charset="-79"/>
              </a:rPr>
              <a:t>Stock Plan &gt; Holdings</a:t>
            </a:r>
          </a:p>
          <a:p>
            <a:r>
              <a:rPr lang="en-US" sz="1200" dirty="0">
                <a:solidFill>
                  <a:schemeClr val="tx2"/>
                </a:solidFill>
                <a:latin typeface="Heebo" panose="00000500000000000000" pitchFamily="2" charset="-79"/>
                <a:cs typeface="Heebo" panose="00000500000000000000" pitchFamily="2" charset="-79"/>
              </a:rPr>
              <a:t>By entering your E-trade account and choosing these menus, you can view your personal stock plan(s).</a:t>
            </a:r>
            <a:endParaRPr lang="he-IL" sz="1200" dirty="0">
              <a:solidFill>
                <a:schemeClr val="tx2"/>
              </a:solidFill>
              <a:latin typeface="Heebo" panose="00000500000000000000" pitchFamily="2" charset="-79"/>
              <a:cs typeface="Heebo" panose="00000500000000000000" pitchFamily="2" charset="-79"/>
            </a:endParaRPr>
          </a:p>
        </p:txBody>
      </p:sp>
      <p:sp>
        <p:nvSpPr>
          <p:cNvPr id="2" name="Rectangle 1">
            <a:extLst>
              <a:ext uri="{FF2B5EF4-FFF2-40B4-BE49-F238E27FC236}">
                <a16:creationId xmlns:a16="http://schemas.microsoft.com/office/drawing/2014/main" id="{B422944F-6E54-4474-B65E-57A28D737D60}"/>
              </a:ext>
            </a:extLst>
          </p:cNvPr>
          <p:cNvSpPr/>
          <p:nvPr/>
        </p:nvSpPr>
        <p:spPr>
          <a:xfrm>
            <a:off x="6816106" y="3242946"/>
            <a:ext cx="1061069" cy="354446"/>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a:extLst>
              <a:ext uri="{FF2B5EF4-FFF2-40B4-BE49-F238E27FC236}">
                <a16:creationId xmlns:a16="http://schemas.microsoft.com/office/drawing/2014/main" id="{17CB34D6-39C4-4BD2-9995-E17EABDD2D1C}"/>
              </a:ext>
            </a:extLst>
          </p:cNvPr>
          <p:cNvSpPr/>
          <p:nvPr/>
        </p:nvSpPr>
        <p:spPr>
          <a:xfrm>
            <a:off x="2410308" y="3867150"/>
            <a:ext cx="745217" cy="275128"/>
          </a:xfrm>
          <a:prstGeom prst="rect">
            <a:avLst/>
          </a:prstGeom>
          <a:noFill/>
          <a:ln w="38100">
            <a:solidFill>
              <a:srgbClr val="12E2E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Graphic 17">
            <a:extLst>
              <a:ext uri="{FF2B5EF4-FFF2-40B4-BE49-F238E27FC236}">
                <a16:creationId xmlns:a16="http://schemas.microsoft.com/office/drawing/2014/main" id="{CEEE92AB-DE38-4AFD-B3C2-B3020178297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19" name="Picture 18">
            <a:extLst>
              <a:ext uri="{FF2B5EF4-FFF2-40B4-BE49-F238E27FC236}">
                <a16:creationId xmlns:a16="http://schemas.microsoft.com/office/drawing/2014/main" id="{DEE80C7E-E0D1-4034-901A-0B326C6B580D}"/>
              </a:ext>
            </a:extLst>
          </p:cNvPr>
          <p:cNvPicPr>
            <a:picLocks noChangeAspect="1"/>
          </p:cNvPicPr>
          <p:nvPr/>
        </p:nvPicPr>
        <p:blipFill>
          <a:blip r:embed="rId5" cstate="screen">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20" name="Text Placeholder 2">
            <a:extLst>
              <a:ext uri="{FF2B5EF4-FFF2-40B4-BE49-F238E27FC236}">
                <a16:creationId xmlns:a16="http://schemas.microsoft.com/office/drawing/2014/main" id="{BF6830AA-32A3-449E-A111-662406D9044E}"/>
              </a:ext>
            </a:extLst>
          </p:cNvPr>
          <p:cNvSpPr txBox="1">
            <a:spLocks/>
          </p:cNvSpPr>
          <p:nvPr/>
        </p:nvSpPr>
        <p:spPr>
          <a:xfrm>
            <a:off x="2626617" y="282525"/>
            <a:ext cx="9278155"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dirty="0">
                <a:latin typeface="Heebo" panose="00000500000000000000" pitchFamily="2" charset="-79"/>
                <a:cs typeface="Heebo" panose="00000500000000000000" pitchFamily="2" charset="-79"/>
              </a:rPr>
              <a:t>How does the information appear on the E-trade System?</a:t>
            </a:r>
            <a:endParaRPr lang="he-IL" dirty="0">
              <a:latin typeface="Heebo" panose="00000500000000000000" pitchFamily="2" charset="-79"/>
              <a:cs typeface="Heebo" panose="00000500000000000000" pitchFamily="2" charset="-79"/>
            </a:endParaRPr>
          </a:p>
        </p:txBody>
      </p:sp>
      <p:sp>
        <p:nvSpPr>
          <p:cNvPr id="21" name="Oval 20">
            <a:extLst>
              <a:ext uri="{FF2B5EF4-FFF2-40B4-BE49-F238E27FC236}">
                <a16:creationId xmlns:a16="http://schemas.microsoft.com/office/drawing/2014/main" id="{CC618E3F-8A78-48A9-9DDF-58DC38292B6E}"/>
              </a:ext>
            </a:extLst>
          </p:cNvPr>
          <p:cNvSpPr/>
          <p:nvPr/>
        </p:nvSpPr>
        <p:spPr>
          <a:xfrm>
            <a:off x="6553605" y="2996433"/>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1</a:t>
            </a:r>
            <a:endParaRPr lang="he-IL" sz="1400" dirty="0">
              <a:solidFill>
                <a:srgbClr val="FFFFFF"/>
              </a:solidFill>
              <a:latin typeface="Heebo" panose="00000500000000000000" pitchFamily="2" charset="-79"/>
              <a:cs typeface="Heebo" panose="00000500000000000000" pitchFamily="2" charset="-79"/>
            </a:endParaRPr>
          </a:p>
        </p:txBody>
      </p:sp>
      <p:sp>
        <p:nvSpPr>
          <p:cNvPr id="12" name="Oval 11">
            <a:extLst>
              <a:ext uri="{FF2B5EF4-FFF2-40B4-BE49-F238E27FC236}">
                <a16:creationId xmlns:a16="http://schemas.microsoft.com/office/drawing/2014/main" id="{93CF4A24-18F4-4020-87CD-0F75E972C3AF}"/>
              </a:ext>
            </a:extLst>
          </p:cNvPr>
          <p:cNvSpPr/>
          <p:nvPr/>
        </p:nvSpPr>
        <p:spPr>
          <a:xfrm>
            <a:off x="2144933" y="3597392"/>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2</a:t>
            </a:r>
            <a:endParaRPr lang="he-IL" sz="1400" dirty="0">
              <a:solidFill>
                <a:srgbClr val="FFFFFF"/>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308088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035BB2-2AC0-472F-8F47-153A793F5D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28808" y="1362074"/>
            <a:ext cx="7734384" cy="3457612"/>
          </a:xfrm>
          <a:prstGeom prst="rect">
            <a:avLst/>
          </a:prstGeom>
        </p:spPr>
      </p:pic>
      <p:pic>
        <p:nvPicPr>
          <p:cNvPr id="10" name="Graphic 9">
            <a:extLst>
              <a:ext uri="{FF2B5EF4-FFF2-40B4-BE49-F238E27FC236}">
                <a16:creationId xmlns:a16="http://schemas.microsoft.com/office/drawing/2014/main" id="{1165CCED-87C9-4E8A-9C67-9AB7F65ABC1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11" name="Picture 10">
            <a:extLst>
              <a:ext uri="{FF2B5EF4-FFF2-40B4-BE49-F238E27FC236}">
                <a16:creationId xmlns:a16="http://schemas.microsoft.com/office/drawing/2014/main" id="{FE8A3A20-0127-4D8A-B6CE-A519C2BC612D}"/>
              </a:ext>
            </a:extLst>
          </p:cNvPr>
          <p:cNvPicPr>
            <a:picLocks noChangeAspect="1"/>
          </p:cNvPicPr>
          <p:nvPr/>
        </p:nvPicPr>
        <p:blipFill>
          <a:blip r:embed="rId5" cstate="screen">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12" name="Text Placeholder 2">
            <a:extLst>
              <a:ext uri="{FF2B5EF4-FFF2-40B4-BE49-F238E27FC236}">
                <a16:creationId xmlns:a16="http://schemas.microsoft.com/office/drawing/2014/main" id="{0AD1B0D9-2055-466F-BC33-77D716D436F4}"/>
              </a:ext>
            </a:extLst>
          </p:cNvPr>
          <p:cNvSpPr txBox="1">
            <a:spLocks/>
          </p:cNvSpPr>
          <p:nvPr/>
        </p:nvSpPr>
        <p:spPr>
          <a:xfrm>
            <a:off x="2228808" y="243163"/>
            <a:ext cx="9459655"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dirty="0">
                <a:latin typeface="Heebo" panose="00000500000000000000" pitchFamily="2" charset="-79"/>
                <a:cs typeface="Heebo" panose="00000500000000000000" pitchFamily="2" charset="-79"/>
              </a:rPr>
              <a:t>How does the information appear on the E-trade System?</a:t>
            </a:r>
            <a:endParaRPr lang="he-IL" dirty="0">
              <a:latin typeface="Heebo" panose="00000500000000000000" pitchFamily="2" charset="-79"/>
              <a:cs typeface="Heebo" panose="00000500000000000000" pitchFamily="2" charset="-79"/>
            </a:endParaRPr>
          </a:p>
        </p:txBody>
      </p:sp>
      <p:sp>
        <p:nvSpPr>
          <p:cNvPr id="13" name="Rectangle 12">
            <a:extLst>
              <a:ext uri="{FF2B5EF4-FFF2-40B4-BE49-F238E27FC236}">
                <a16:creationId xmlns:a16="http://schemas.microsoft.com/office/drawing/2014/main" id="{2FFA9341-C2AB-4FAF-93E7-1B560FE1DFE0}"/>
              </a:ext>
            </a:extLst>
          </p:cNvPr>
          <p:cNvSpPr/>
          <p:nvPr/>
        </p:nvSpPr>
        <p:spPr>
          <a:xfrm>
            <a:off x="8705852" y="3962400"/>
            <a:ext cx="523873" cy="171450"/>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Rectangle: Rounded Corners 16">
            <a:extLst>
              <a:ext uri="{FF2B5EF4-FFF2-40B4-BE49-F238E27FC236}">
                <a16:creationId xmlns:a16="http://schemas.microsoft.com/office/drawing/2014/main" id="{5D633141-AB6C-42B5-8229-A0DAD9373539}"/>
              </a:ext>
            </a:extLst>
          </p:cNvPr>
          <p:cNvSpPr/>
          <p:nvPr/>
        </p:nvSpPr>
        <p:spPr>
          <a:xfrm>
            <a:off x="714027" y="4981575"/>
            <a:ext cx="3621384" cy="1872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8" name="TextBox 17">
            <a:extLst>
              <a:ext uri="{FF2B5EF4-FFF2-40B4-BE49-F238E27FC236}">
                <a16:creationId xmlns:a16="http://schemas.microsoft.com/office/drawing/2014/main" id="{778A4696-4960-4201-9F1B-5B0611D98868}"/>
              </a:ext>
            </a:extLst>
          </p:cNvPr>
          <p:cNvSpPr txBox="1"/>
          <p:nvPr/>
        </p:nvSpPr>
        <p:spPr>
          <a:xfrm>
            <a:off x="862998" y="5329832"/>
            <a:ext cx="315655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1200" dirty="0">
                <a:solidFill>
                  <a:schemeClr val="accent3">
                    <a:lumMod val="20000"/>
                    <a:lumOff val="80000"/>
                  </a:schemeClr>
                </a:solidFill>
                <a:latin typeface="Heebo" panose="00000500000000000000" pitchFamily="2" charset="-79"/>
                <a:cs typeface="Heebo" panose="00000500000000000000" pitchFamily="2" charset="-79"/>
              </a:rPr>
              <a:t>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81739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36027B-023D-415F-8629-ECA1CC5670BD}"/>
              </a:ext>
            </a:extLst>
          </p:cNvPr>
          <p:cNvPicPr>
            <a:picLocks noChangeAspect="1"/>
          </p:cNvPicPr>
          <p:nvPr/>
        </p:nvPicPr>
        <p:blipFill rotWithShape="1">
          <a:blip r:embed="rId3"/>
          <a:srcRect r="27109"/>
          <a:stretch/>
        </p:blipFill>
        <p:spPr>
          <a:xfrm>
            <a:off x="4324350" y="1489038"/>
            <a:ext cx="6738897" cy="4578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Graphic 13">
            <a:extLst>
              <a:ext uri="{FF2B5EF4-FFF2-40B4-BE49-F238E27FC236}">
                <a16:creationId xmlns:a16="http://schemas.microsoft.com/office/drawing/2014/main" id="{CF7D106F-3D05-4652-9BC1-734C7D01CAC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15" name="Picture 14">
            <a:extLst>
              <a:ext uri="{FF2B5EF4-FFF2-40B4-BE49-F238E27FC236}">
                <a16:creationId xmlns:a16="http://schemas.microsoft.com/office/drawing/2014/main" id="{87BDE3C8-4A08-4293-92E8-68FA3CA5CB23}"/>
              </a:ext>
            </a:extLst>
          </p:cNvPr>
          <p:cNvPicPr>
            <a:picLocks noChangeAspect="1"/>
          </p:cNvPicPr>
          <p:nvPr/>
        </p:nvPicPr>
        <p:blipFill>
          <a:blip r:embed="rId6" cstate="screen">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16" name="Text Placeholder 2">
            <a:extLst>
              <a:ext uri="{FF2B5EF4-FFF2-40B4-BE49-F238E27FC236}">
                <a16:creationId xmlns:a16="http://schemas.microsoft.com/office/drawing/2014/main" id="{067B5F71-49F7-4762-9BF5-8174EBFCB6F8}"/>
              </a:ext>
            </a:extLst>
          </p:cNvPr>
          <p:cNvSpPr txBox="1">
            <a:spLocks/>
          </p:cNvSpPr>
          <p:nvPr/>
        </p:nvSpPr>
        <p:spPr>
          <a:xfrm>
            <a:off x="2448232" y="243163"/>
            <a:ext cx="9240231"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dirty="0">
                <a:latin typeface="Heebo" panose="00000500000000000000" pitchFamily="2" charset="-79"/>
                <a:cs typeface="Heebo" panose="00000500000000000000" pitchFamily="2" charset="-79"/>
              </a:rPr>
              <a:t>How does the information appear on the E-trade System?</a:t>
            </a:r>
            <a:endParaRPr lang="he-IL" dirty="0">
              <a:latin typeface="Heebo" panose="00000500000000000000" pitchFamily="2" charset="-79"/>
              <a:cs typeface="Heebo" panose="00000500000000000000" pitchFamily="2" charset="-79"/>
            </a:endParaRPr>
          </a:p>
        </p:txBody>
      </p:sp>
      <p:sp>
        <p:nvSpPr>
          <p:cNvPr id="17" name="Rectangle: Rounded Corners 16">
            <a:extLst>
              <a:ext uri="{FF2B5EF4-FFF2-40B4-BE49-F238E27FC236}">
                <a16:creationId xmlns:a16="http://schemas.microsoft.com/office/drawing/2014/main" id="{D70B8BAD-002C-42A5-B61C-4538A76D6692}"/>
              </a:ext>
            </a:extLst>
          </p:cNvPr>
          <p:cNvSpPr/>
          <p:nvPr/>
        </p:nvSpPr>
        <p:spPr>
          <a:xfrm>
            <a:off x="404129" y="2204546"/>
            <a:ext cx="3876675" cy="4680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8" name="TextBox 17">
            <a:extLst>
              <a:ext uri="{FF2B5EF4-FFF2-40B4-BE49-F238E27FC236}">
                <a16:creationId xmlns:a16="http://schemas.microsoft.com/office/drawing/2014/main" id="{D8B240C9-84D2-4701-8EB8-493908F7C410}"/>
              </a:ext>
            </a:extLst>
          </p:cNvPr>
          <p:cNvSpPr txBox="1"/>
          <p:nvPr/>
        </p:nvSpPr>
        <p:spPr>
          <a:xfrm>
            <a:off x="591908" y="2615931"/>
            <a:ext cx="3537220"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Value of vested shares, according to 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Estimated value of unvested shares, according to 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Amount of granted RSU for specific granting</a:t>
            </a: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Amount of vested RSU for specific granting</a:t>
            </a: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Amount of unvested RSU for specific granting</a:t>
            </a: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Amount of sellable shares for specific granting</a:t>
            </a: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estimated value of total specific grant (vested &amp; unvested) 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Clr>
                <a:srgbClr val="FFFFFF"/>
              </a:buClr>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Estimated value of all grants (vested &amp; unvested) Last known INTC stock price</a:t>
            </a: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p:txBody>
      </p:sp>
      <p:sp>
        <p:nvSpPr>
          <p:cNvPr id="20" name="Rectangle 19">
            <a:extLst>
              <a:ext uri="{FF2B5EF4-FFF2-40B4-BE49-F238E27FC236}">
                <a16:creationId xmlns:a16="http://schemas.microsoft.com/office/drawing/2014/main" id="{798705F0-8489-4FB7-9958-4D3721D8C8B0}"/>
              </a:ext>
            </a:extLst>
          </p:cNvPr>
          <p:cNvSpPr/>
          <p:nvPr/>
        </p:nvSpPr>
        <p:spPr>
          <a:xfrm>
            <a:off x="6494107" y="4791248"/>
            <a:ext cx="588918"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Oval 23">
            <a:extLst>
              <a:ext uri="{FF2B5EF4-FFF2-40B4-BE49-F238E27FC236}">
                <a16:creationId xmlns:a16="http://schemas.microsoft.com/office/drawing/2014/main" id="{7947735C-39BD-4BCB-93F8-636F4A7F4144}"/>
              </a:ext>
            </a:extLst>
          </p:cNvPr>
          <p:cNvSpPr/>
          <p:nvPr/>
        </p:nvSpPr>
        <p:spPr>
          <a:xfrm>
            <a:off x="6266421" y="4891261"/>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3</a:t>
            </a:r>
            <a:endParaRPr lang="he-IL" sz="1400" dirty="0">
              <a:solidFill>
                <a:srgbClr val="FFFFFF"/>
              </a:solidFill>
              <a:latin typeface="Heebo" panose="00000500000000000000" pitchFamily="2" charset="-79"/>
              <a:cs typeface="Heebo" panose="00000500000000000000" pitchFamily="2" charset="-79"/>
            </a:endParaRPr>
          </a:p>
        </p:txBody>
      </p:sp>
      <p:sp>
        <p:nvSpPr>
          <p:cNvPr id="21" name="Rectangle 20">
            <a:extLst>
              <a:ext uri="{FF2B5EF4-FFF2-40B4-BE49-F238E27FC236}">
                <a16:creationId xmlns:a16="http://schemas.microsoft.com/office/drawing/2014/main" id="{DB5E5509-C5A7-4704-9618-9406679251BB}"/>
              </a:ext>
            </a:extLst>
          </p:cNvPr>
          <p:cNvSpPr/>
          <p:nvPr/>
        </p:nvSpPr>
        <p:spPr>
          <a:xfrm>
            <a:off x="7367859" y="4801957"/>
            <a:ext cx="433116"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Oval 24">
            <a:extLst>
              <a:ext uri="{FF2B5EF4-FFF2-40B4-BE49-F238E27FC236}">
                <a16:creationId xmlns:a16="http://schemas.microsoft.com/office/drawing/2014/main" id="{51CCE443-0C63-4FD0-B3F7-A388B4D810E8}"/>
              </a:ext>
            </a:extLst>
          </p:cNvPr>
          <p:cNvSpPr/>
          <p:nvPr/>
        </p:nvSpPr>
        <p:spPr>
          <a:xfrm>
            <a:off x="7111599" y="4891261"/>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4</a:t>
            </a:r>
            <a:endParaRPr lang="he-IL" sz="1400" dirty="0">
              <a:solidFill>
                <a:srgbClr val="FFFFFF"/>
              </a:solidFill>
              <a:latin typeface="Heebo" panose="00000500000000000000" pitchFamily="2" charset="-79"/>
              <a:cs typeface="Heebo" panose="00000500000000000000" pitchFamily="2" charset="-79"/>
            </a:endParaRPr>
          </a:p>
        </p:txBody>
      </p:sp>
      <p:sp>
        <p:nvSpPr>
          <p:cNvPr id="22" name="Rectangle 21">
            <a:extLst>
              <a:ext uri="{FF2B5EF4-FFF2-40B4-BE49-F238E27FC236}">
                <a16:creationId xmlns:a16="http://schemas.microsoft.com/office/drawing/2014/main" id="{D9087F57-D28B-424C-BDFA-DC8865EC9908}"/>
              </a:ext>
            </a:extLst>
          </p:cNvPr>
          <p:cNvSpPr/>
          <p:nvPr/>
        </p:nvSpPr>
        <p:spPr>
          <a:xfrm>
            <a:off x="8206827" y="4801957"/>
            <a:ext cx="517052"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Oval 25">
            <a:extLst>
              <a:ext uri="{FF2B5EF4-FFF2-40B4-BE49-F238E27FC236}">
                <a16:creationId xmlns:a16="http://schemas.microsoft.com/office/drawing/2014/main" id="{373D15BC-731A-44AB-8C83-FB8F3F3F8BD8}"/>
              </a:ext>
            </a:extLst>
          </p:cNvPr>
          <p:cNvSpPr/>
          <p:nvPr/>
        </p:nvSpPr>
        <p:spPr>
          <a:xfrm>
            <a:off x="7917739" y="4896197"/>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5</a:t>
            </a:r>
            <a:endParaRPr lang="he-IL" sz="1400" dirty="0">
              <a:solidFill>
                <a:srgbClr val="FFFFFF"/>
              </a:solidFill>
              <a:latin typeface="Heebo" panose="00000500000000000000" pitchFamily="2" charset="-79"/>
              <a:cs typeface="Heebo" panose="00000500000000000000" pitchFamily="2" charset="-79"/>
            </a:endParaRPr>
          </a:p>
        </p:txBody>
      </p:sp>
      <p:sp>
        <p:nvSpPr>
          <p:cNvPr id="30" name="Rectangle 29">
            <a:extLst>
              <a:ext uri="{FF2B5EF4-FFF2-40B4-BE49-F238E27FC236}">
                <a16:creationId xmlns:a16="http://schemas.microsoft.com/office/drawing/2014/main" id="{0201E433-2A9B-4B39-914B-9B7020CD8254}"/>
              </a:ext>
            </a:extLst>
          </p:cNvPr>
          <p:cNvSpPr/>
          <p:nvPr/>
        </p:nvSpPr>
        <p:spPr>
          <a:xfrm>
            <a:off x="9156935" y="4791248"/>
            <a:ext cx="517052"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Oval 26">
            <a:extLst>
              <a:ext uri="{FF2B5EF4-FFF2-40B4-BE49-F238E27FC236}">
                <a16:creationId xmlns:a16="http://schemas.microsoft.com/office/drawing/2014/main" id="{37039435-16E7-47EF-80D6-2EE46EC9C720}"/>
              </a:ext>
            </a:extLst>
          </p:cNvPr>
          <p:cNvSpPr/>
          <p:nvPr/>
        </p:nvSpPr>
        <p:spPr>
          <a:xfrm>
            <a:off x="8861103" y="4896197"/>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6</a:t>
            </a:r>
            <a:endParaRPr lang="he-IL" sz="1400" dirty="0">
              <a:solidFill>
                <a:srgbClr val="FFFFFF"/>
              </a:solidFill>
              <a:latin typeface="Heebo" panose="00000500000000000000" pitchFamily="2" charset="-79"/>
              <a:cs typeface="Heebo" panose="00000500000000000000" pitchFamily="2" charset="-79"/>
            </a:endParaRPr>
          </a:p>
        </p:txBody>
      </p:sp>
      <p:sp>
        <p:nvSpPr>
          <p:cNvPr id="31" name="Rectangle 30">
            <a:extLst>
              <a:ext uri="{FF2B5EF4-FFF2-40B4-BE49-F238E27FC236}">
                <a16:creationId xmlns:a16="http://schemas.microsoft.com/office/drawing/2014/main" id="{4FB786E2-5DAC-4B95-AAB5-8D77722026A3}"/>
              </a:ext>
            </a:extLst>
          </p:cNvPr>
          <p:cNvSpPr/>
          <p:nvPr/>
        </p:nvSpPr>
        <p:spPr>
          <a:xfrm>
            <a:off x="10021719" y="4801956"/>
            <a:ext cx="846306" cy="266527"/>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Oval 27">
            <a:extLst>
              <a:ext uri="{FF2B5EF4-FFF2-40B4-BE49-F238E27FC236}">
                <a16:creationId xmlns:a16="http://schemas.microsoft.com/office/drawing/2014/main" id="{BBE11BC3-E5ED-4D03-8F86-BD84F5B20159}"/>
              </a:ext>
            </a:extLst>
          </p:cNvPr>
          <p:cNvSpPr/>
          <p:nvPr/>
        </p:nvSpPr>
        <p:spPr>
          <a:xfrm>
            <a:off x="9765481" y="4896197"/>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7</a:t>
            </a:r>
            <a:endParaRPr lang="he-IL" sz="1400" dirty="0">
              <a:solidFill>
                <a:srgbClr val="FFFFFF"/>
              </a:solidFill>
              <a:latin typeface="Heebo" panose="00000500000000000000" pitchFamily="2" charset="-79"/>
              <a:cs typeface="Heebo" panose="00000500000000000000" pitchFamily="2" charset="-79"/>
            </a:endParaRPr>
          </a:p>
        </p:txBody>
      </p:sp>
      <p:sp>
        <p:nvSpPr>
          <p:cNvPr id="32" name="Rectangle 31">
            <a:extLst>
              <a:ext uri="{FF2B5EF4-FFF2-40B4-BE49-F238E27FC236}">
                <a16:creationId xmlns:a16="http://schemas.microsoft.com/office/drawing/2014/main" id="{7AB6D16F-6948-4033-AD8D-8153220CAF2E}"/>
              </a:ext>
            </a:extLst>
          </p:cNvPr>
          <p:cNvSpPr/>
          <p:nvPr/>
        </p:nvSpPr>
        <p:spPr>
          <a:xfrm>
            <a:off x="9081051" y="3793743"/>
            <a:ext cx="670850" cy="180361"/>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Rectangle 32">
            <a:extLst>
              <a:ext uri="{FF2B5EF4-FFF2-40B4-BE49-F238E27FC236}">
                <a16:creationId xmlns:a16="http://schemas.microsoft.com/office/drawing/2014/main" id="{6180F3A3-AC1B-48B2-8496-173824FC90CC}"/>
              </a:ext>
            </a:extLst>
          </p:cNvPr>
          <p:cNvSpPr/>
          <p:nvPr/>
        </p:nvSpPr>
        <p:spPr>
          <a:xfrm>
            <a:off x="9915525" y="3814357"/>
            <a:ext cx="1009650" cy="180361"/>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Oval 18">
            <a:extLst>
              <a:ext uri="{FF2B5EF4-FFF2-40B4-BE49-F238E27FC236}">
                <a16:creationId xmlns:a16="http://schemas.microsoft.com/office/drawing/2014/main" id="{78FB8828-3651-49D2-B065-0A4080916C43}"/>
              </a:ext>
            </a:extLst>
          </p:cNvPr>
          <p:cNvSpPr/>
          <p:nvPr/>
        </p:nvSpPr>
        <p:spPr>
          <a:xfrm>
            <a:off x="8795001" y="3854205"/>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1</a:t>
            </a:r>
            <a:endParaRPr lang="he-IL" sz="1400" dirty="0">
              <a:solidFill>
                <a:srgbClr val="FFFFFF"/>
              </a:solidFill>
              <a:latin typeface="Heebo" panose="00000500000000000000" pitchFamily="2" charset="-79"/>
              <a:cs typeface="Heebo" panose="00000500000000000000" pitchFamily="2" charset="-79"/>
            </a:endParaRPr>
          </a:p>
        </p:txBody>
      </p:sp>
      <p:sp>
        <p:nvSpPr>
          <p:cNvPr id="23" name="Oval 22">
            <a:extLst>
              <a:ext uri="{FF2B5EF4-FFF2-40B4-BE49-F238E27FC236}">
                <a16:creationId xmlns:a16="http://schemas.microsoft.com/office/drawing/2014/main" id="{B42C52B8-A683-4B5E-AF4E-B7C981A1923A}"/>
              </a:ext>
            </a:extLst>
          </p:cNvPr>
          <p:cNvSpPr/>
          <p:nvPr/>
        </p:nvSpPr>
        <p:spPr>
          <a:xfrm>
            <a:off x="9751901" y="3854205"/>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2</a:t>
            </a:r>
            <a:endParaRPr lang="he-IL" sz="1400" dirty="0">
              <a:solidFill>
                <a:srgbClr val="FFFFFF"/>
              </a:solidFill>
              <a:latin typeface="Heebo" panose="00000500000000000000" pitchFamily="2" charset="-79"/>
              <a:cs typeface="Heebo" panose="00000500000000000000" pitchFamily="2" charset="-79"/>
            </a:endParaRPr>
          </a:p>
        </p:txBody>
      </p:sp>
      <p:sp>
        <p:nvSpPr>
          <p:cNvPr id="34" name="Rectangle 33">
            <a:extLst>
              <a:ext uri="{FF2B5EF4-FFF2-40B4-BE49-F238E27FC236}">
                <a16:creationId xmlns:a16="http://schemas.microsoft.com/office/drawing/2014/main" id="{DAE928EE-B60E-470D-96A8-A8AD895A2818}"/>
              </a:ext>
            </a:extLst>
          </p:cNvPr>
          <p:cNvSpPr/>
          <p:nvPr/>
        </p:nvSpPr>
        <p:spPr>
          <a:xfrm>
            <a:off x="10040769" y="5695360"/>
            <a:ext cx="770106" cy="180361"/>
          </a:xfrm>
          <a:prstGeom prst="rect">
            <a:avLst/>
          </a:prstGeom>
          <a:solidFill>
            <a:srgbClr val="FFFFFF"/>
          </a:solid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Oval 28">
            <a:extLst>
              <a:ext uri="{FF2B5EF4-FFF2-40B4-BE49-F238E27FC236}">
                <a16:creationId xmlns:a16="http://schemas.microsoft.com/office/drawing/2014/main" id="{3EAD67C9-9351-4826-BD5A-33E1FA42CC48}"/>
              </a:ext>
            </a:extLst>
          </p:cNvPr>
          <p:cNvSpPr/>
          <p:nvPr/>
        </p:nvSpPr>
        <p:spPr>
          <a:xfrm>
            <a:off x="9765481" y="5732752"/>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8</a:t>
            </a:r>
            <a:endParaRPr lang="he-IL" sz="1400" dirty="0">
              <a:solidFill>
                <a:srgbClr val="FFFFFF"/>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30950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4DEF6-BE74-4204-AEC3-BBF5D3A1ADB5}"/>
              </a:ext>
            </a:extLst>
          </p:cNvPr>
          <p:cNvPicPr>
            <a:picLocks noChangeAspect="1"/>
          </p:cNvPicPr>
          <p:nvPr/>
        </p:nvPicPr>
        <p:blipFill rotWithShape="1">
          <a:blip r:embed="rId2">
            <a:extLst>
              <a:ext uri="{28A0092B-C50C-407E-A947-70E740481C1C}">
                <a14:useLocalDpi xmlns:a14="http://schemas.microsoft.com/office/drawing/2010/main" val="0"/>
              </a:ext>
            </a:extLst>
          </a:blip>
          <a:srcRect b="7036"/>
          <a:stretch/>
        </p:blipFill>
        <p:spPr>
          <a:xfrm>
            <a:off x="3813897" y="1428750"/>
            <a:ext cx="7167743" cy="3990976"/>
          </a:xfrm>
          <a:prstGeom prst="rect">
            <a:avLst/>
          </a:prstGeom>
        </p:spPr>
      </p:pic>
      <p:pic>
        <p:nvPicPr>
          <p:cNvPr id="5" name="Graphic 4">
            <a:extLst>
              <a:ext uri="{FF2B5EF4-FFF2-40B4-BE49-F238E27FC236}">
                <a16:creationId xmlns:a16="http://schemas.microsoft.com/office/drawing/2014/main" id="{3F56E457-B519-4FA9-BFC3-4E81A05405F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8" name="Picture 7">
            <a:extLst>
              <a:ext uri="{FF2B5EF4-FFF2-40B4-BE49-F238E27FC236}">
                <a16:creationId xmlns:a16="http://schemas.microsoft.com/office/drawing/2014/main" id="{16443930-9EF9-4F4A-9120-D34917F3F470}"/>
              </a:ext>
            </a:extLst>
          </p:cNvPr>
          <p:cNvPicPr>
            <a:picLocks noChangeAspect="1"/>
          </p:cNvPicPr>
          <p:nvPr/>
        </p:nvPicPr>
        <p:blipFill>
          <a:blip r:embed="rId5" cstate="screen">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9" name="Text Placeholder 2">
            <a:extLst>
              <a:ext uri="{FF2B5EF4-FFF2-40B4-BE49-F238E27FC236}">
                <a16:creationId xmlns:a16="http://schemas.microsoft.com/office/drawing/2014/main" id="{F6182E70-2B92-4FCB-8CC4-F27C1E554B93}"/>
              </a:ext>
            </a:extLst>
          </p:cNvPr>
          <p:cNvSpPr txBox="1">
            <a:spLocks/>
          </p:cNvSpPr>
          <p:nvPr/>
        </p:nvSpPr>
        <p:spPr>
          <a:xfrm>
            <a:off x="2448232" y="243163"/>
            <a:ext cx="9240231"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dirty="0">
                <a:latin typeface="Heebo" panose="00000500000000000000" pitchFamily="2" charset="-79"/>
                <a:cs typeface="Heebo" panose="00000500000000000000" pitchFamily="2" charset="-79"/>
              </a:rPr>
              <a:t>How does the information appear on the E-trade System?</a:t>
            </a:r>
            <a:endParaRPr lang="he-IL" dirty="0">
              <a:latin typeface="Heebo" panose="00000500000000000000" pitchFamily="2" charset="-79"/>
              <a:cs typeface="Heebo" panose="00000500000000000000" pitchFamily="2" charset="-79"/>
            </a:endParaRPr>
          </a:p>
        </p:txBody>
      </p:sp>
      <p:sp>
        <p:nvSpPr>
          <p:cNvPr id="10" name="Rectangle: Rounded Corners 9">
            <a:extLst>
              <a:ext uri="{FF2B5EF4-FFF2-40B4-BE49-F238E27FC236}">
                <a16:creationId xmlns:a16="http://schemas.microsoft.com/office/drawing/2014/main" id="{B249DD7D-999F-46CB-883B-555ACAF1BC91}"/>
              </a:ext>
            </a:extLst>
          </p:cNvPr>
          <p:cNvSpPr/>
          <p:nvPr/>
        </p:nvSpPr>
        <p:spPr>
          <a:xfrm>
            <a:off x="518232" y="4981575"/>
            <a:ext cx="3621384" cy="1872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1" name="TextBox 10">
            <a:extLst>
              <a:ext uri="{FF2B5EF4-FFF2-40B4-BE49-F238E27FC236}">
                <a16:creationId xmlns:a16="http://schemas.microsoft.com/office/drawing/2014/main" id="{7ABDB317-0284-43CD-A483-9762C190B1B8}"/>
              </a:ext>
            </a:extLst>
          </p:cNvPr>
          <p:cNvSpPr txBox="1"/>
          <p:nvPr/>
        </p:nvSpPr>
        <p:spPr>
          <a:xfrm>
            <a:off x="843950" y="5329832"/>
            <a:ext cx="315655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1200" dirty="0">
                <a:solidFill>
                  <a:schemeClr val="accent3">
                    <a:lumMod val="20000"/>
                    <a:lumOff val="80000"/>
                  </a:schemeClr>
                </a:solidFill>
                <a:latin typeface="Heebo" panose="00000500000000000000" pitchFamily="2" charset="-79"/>
                <a:cs typeface="Heebo" panose="00000500000000000000" pitchFamily="2" charset="-79"/>
              </a:rPr>
              <a:t>By clicking on the blue arrow, the specific grant information will appear</a:t>
            </a:r>
          </a:p>
        </p:txBody>
      </p:sp>
      <p:sp>
        <p:nvSpPr>
          <p:cNvPr id="15" name="Rectangle 14">
            <a:extLst>
              <a:ext uri="{FF2B5EF4-FFF2-40B4-BE49-F238E27FC236}">
                <a16:creationId xmlns:a16="http://schemas.microsoft.com/office/drawing/2014/main" id="{3F4D42F8-D174-4345-AEC5-3A5F3E9503A1}"/>
              </a:ext>
            </a:extLst>
          </p:cNvPr>
          <p:cNvSpPr/>
          <p:nvPr/>
        </p:nvSpPr>
        <p:spPr>
          <a:xfrm>
            <a:off x="4083823" y="3943350"/>
            <a:ext cx="926327" cy="292768"/>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657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B6DD-8E49-4039-B206-EF05F40DC654}"/>
              </a:ext>
            </a:extLst>
          </p:cNvPr>
          <p:cNvPicPr>
            <a:picLocks noChangeAspect="1"/>
          </p:cNvPicPr>
          <p:nvPr/>
        </p:nvPicPr>
        <p:blipFill rotWithShape="1">
          <a:blip r:embed="rId3"/>
          <a:srcRect l="1" r="39186" b="3420"/>
          <a:stretch/>
        </p:blipFill>
        <p:spPr>
          <a:xfrm>
            <a:off x="4286250" y="1316767"/>
            <a:ext cx="6821017" cy="5101577"/>
          </a:xfrm>
          <a:prstGeom prst="rect">
            <a:avLst/>
          </a:prstGeom>
        </p:spPr>
      </p:pic>
      <p:pic>
        <p:nvPicPr>
          <p:cNvPr id="10" name="Graphic 9">
            <a:extLst>
              <a:ext uri="{FF2B5EF4-FFF2-40B4-BE49-F238E27FC236}">
                <a16:creationId xmlns:a16="http://schemas.microsoft.com/office/drawing/2014/main" id="{2A690AB7-7322-4F0D-8ADC-27C9302CACB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70" r="12201"/>
          <a:stretch/>
        </p:blipFill>
        <p:spPr>
          <a:xfrm rot="10800000">
            <a:off x="-2" y="0"/>
            <a:ext cx="12192001" cy="1876425"/>
          </a:xfrm>
          <a:prstGeom prst="rect">
            <a:avLst/>
          </a:prstGeom>
          <a:effectLst>
            <a:outerShdw blurRad="241300" dist="38100" dir="13500000" algn="br" rotWithShape="0">
              <a:prstClr val="black">
                <a:alpha val="2000"/>
              </a:prstClr>
            </a:outerShdw>
          </a:effectLst>
        </p:spPr>
      </p:pic>
      <p:pic>
        <p:nvPicPr>
          <p:cNvPr id="14" name="Picture 13">
            <a:extLst>
              <a:ext uri="{FF2B5EF4-FFF2-40B4-BE49-F238E27FC236}">
                <a16:creationId xmlns:a16="http://schemas.microsoft.com/office/drawing/2014/main" id="{8D1761D4-5552-463B-B51C-1875DA526568}"/>
              </a:ext>
            </a:extLst>
          </p:cNvPr>
          <p:cNvPicPr>
            <a:picLocks noChangeAspect="1"/>
          </p:cNvPicPr>
          <p:nvPr/>
        </p:nvPicPr>
        <p:blipFill>
          <a:blip r:embed="rId6" cstate="screen">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15" name="Text Placeholder 2">
            <a:extLst>
              <a:ext uri="{FF2B5EF4-FFF2-40B4-BE49-F238E27FC236}">
                <a16:creationId xmlns:a16="http://schemas.microsoft.com/office/drawing/2014/main" id="{5590CE6A-4091-427B-943D-DC323EB4A89F}"/>
              </a:ext>
            </a:extLst>
          </p:cNvPr>
          <p:cNvSpPr txBox="1">
            <a:spLocks/>
          </p:cNvSpPr>
          <p:nvPr/>
        </p:nvSpPr>
        <p:spPr>
          <a:xfrm>
            <a:off x="2438400" y="243163"/>
            <a:ext cx="9250063" cy="1118911"/>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dirty="0">
                <a:latin typeface="Heebo" panose="00000500000000000000" pitchFamily="2" charset="-79"/>
                <a:cs typeface="Heebo" panose="00000500000000000000" pitchFamily="2" charset="-79"/>
              </a:rPr>
              <a:t>How does the information appear on the E-trade System?</a:t>
            </a:r>
            <a:endParaRPr lang="he-IL" dirty="0">
              <a:latin typeface="Heebo" panose="00000500000000000000" pitchFamily="2" charset="-79"/>
              <a:cs typeface="Heebo" panose="00000500000000000000" pitchFamily="2" charset="-79"/>
            </a:endParaRPr>
          </a:p>
        </p:txBody>
      </p:sp>
      <p:sp>
        <p:nvSpPr>
          <p:cNvPr id="16" name="Rectangle: Rounded Corners 15">
            <a:extLst>
              <a:ext uri="{FF2B5EF4-FFF2-40B4-BE49-F238E27FC236}">
                <a16:creationId xmlns:a16="http://schemas.microsoft.com/office/drawing/2014/main" id="{B4E17AEA-3709-40E7-BCE9-1A2F4F3706DD}"/>
              </a:ext>
            </a:extLst>
          </p:cNvPr>
          <p:cNvSpPr/>
          <p:nvPr/>
        </p:nvSpPr>
        <p:spPr>
          <a:xfrm>
            <a:off x="607505" y="2210310"/>
            <a:ext cx="3621384" cy="4464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outerShdw blurRad="342900" dist="76200" dir="2700000" algn="tl" rotWithShape="0">
              <a:srgbClr val="093667">
                <a:alpha val="67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e-IL"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7" name="TextBox 16">
            <a:extLst>
              <a:ext uri="{FF2B5EF4-FFF2-40B4-BE49-F238E27FC236}">
                <a16:creationId xmlns:a16="http://schemas.microsoft.com/office/drawing/2014/main" id="{D03F1E63-47A5-4267-BDF0-15F5F0B968D6}"/>
              </a:ext>
            </a:extLst>
          </p:cNvPr>
          <p:cNvSpPr txBox="1"/>
          <p:nvPr/>
        </p:nvSpPr>
        <p:spPr>
          <a:xfrm>
            <a:off x="876204" y="2742697"/>
            <a:ext cx="3156550" cy="36009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The original dollar’s recommendation for 3 years</a:t>
            </a: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The average price that was used for determining the RSU quantity (due to original dollar’s recommendation).</a:t>
            </a: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Enables view of the vest dates and amount of RSUs to be vested in each vest-date.</a:t>
            </a: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endParaRPr lang="en-US"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Benefit value at grant date for tax calculation under section 102.</a:t>
            </a:r>
          </a:p>
          <a:p>
            <a:pPr marL="228600" indent="-228600">
              <a:buFont typeface="+mj-lt"/>
              <a:buAutoNum type="arabicPeriod"/>
            </a:pPr>
            <a:endParaRPr lang="he-IL" sz="1200" dirty="0">
              <a:solidFill>
                <a:schemeClr val="accent3">
                  <a:lumMod val="20000"/>
                  <a:lumOff val="80000"/>
                </a:schemeClr>
              </a:solidFill>
              <a:latin typeface="Heebo" panose="00000500000000000000" pitchFamily="2" charset="-79"/>
              <a:cs typeface="Heebo" panose="00000500000000000000" pitchFamily="2" charset="-79"/>
            </a:endParaRPr>
          </a:p>
          <a:p>
            <a:pPr marL="228600" indent="-228600">
              <a:buFont typeface="+mj-lt"/>
              <a:buAutoNum type="arabicPeriod"/>
            </a:pPr>
            <a:r>
              <a:rPr lang="en-US" sz="1200" dirty="0">
                <a:solidFill>
                  <a:schemeClr val="accent3">
                    <a:lumMod val="20000"/>
                    <a:lumOff val="80000"/>
                  </a:schemeClr>
                </a:solidFill>
                <a:latin typeface="Heebo" panose="00000500000000000000" pitchFamily="2" charset="-79"/>
                <a:cs typeface="Heebo" panose="00000500000000000000" pitchFamily="2" charset="-79"/>
              </a:rPr>
              <a:t>End of blocking period for tax calculation under section 102.</a:t>
            </a:r>
          </a:p>
        </p:txBody>
      </p:sp>
      <p:sp>
        <p:nvSpPr>
          <p:cNvPr id="18" name="TextBox 17">
            <a:extLst>
              <a:ext uri="{FF2B5EF4-FFF2-40B4-BE49-F238E27FC236}">
                <a16:creationId xmlns:a16="http://schemas.microsoft.com/office/drawing/2014/main" id="{ACA21AF4-E50C-4FD9-BAB5-2F158FA6A40D}"/>
              </a:ext>
            </a:extLst>
          </p:cNvPr>
          <p:cNvSpPr txBox="1"/>
          <p:nvPr/>
        </p:nvSpPr>
        <p:spPr>
          <a:xfrm>
            <a:off x="897283" y="4876686"/>
            <a:ext cx="315655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1200" dirty="0">
                <a:latin typeface="Heebo" panose="00000500000000000000" pitchFamily="2" charset="-79"/>
                <a:cs typeface="Heebo" panose="00000500000000000000" pitchFamily="2" charset="-79"/>
              </a:rPr>
              <a:t>Israeli Specific fields. </a:t>
            </a:r>
          </a:p>
          <a:p>
            <a:r>
              <a:rPr lang="en-US" sz="1200" dirty="0">
                <a:latin typeface="Heebo" panose="00000500000000000000" pitchFamily="2" charset="-79"/>
                <a:cs typeface="Heebo" panose="00000500000000000000" pitchFamily="2" charset="-79"/>
              </a:rPr>
              <a:t>Will be shown only if relevant: </a:t>
            </a:r>
          </a:p>
        </p:txBody>
      </p:sp>
      <p:sp>
        <p:nvSpPr>
          <p:cNvPr id="28" name="Rectangle 27">
            <a:extLst>
              <a:ext uri="{FF2B5EF4-FFF2-40B4-BE49-F238E27FC236}">
                <a16:creationId xmlns:a16="http://schemas.microsoft.com/office/drawing/2014/main" id="{9E33F7DD-836A-40C8-BBD9-FB1813F3B0B1}"/>
              </a:ext>
            </a:extLst>
          </p:cNvPr>
          <p:cNvSpPr/>
          <p:nvPr/>
        </p:nvSpPr>
        <p:spPr>
          <a:xfrm>
            <a:off x="4600266" y="3067049"/>
            <a:ext cx="468930"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Oval 23">
            <a:extLst>
              <a:ext uri="{FF2B5EF4-FFF2-40B4-BE49-F238E27FC236}">
                <a16:creationId xmlns:a16="http://schemas.microsoft.com/office/drawing/2014/main" id="{2AA62AE7-65DE-4DA6-AAA8-483D206F043E}"/>
              </a:ext>
            </a:extLst>
          </p:cNvPr>
          <p:cNvSpPr/>
          <p:nvPr/>
        </p:nvSpPr>
        <p:spPr>
          <a:xfrm>
            <a:off x="4341444" y="3193194"/>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4</a:t>
            </a:r>
            <a:endParaRPr lang="he-IL" sz="1400" dirty="0">
              <a:solidFill>
                <a:srgbClr val="FFFFFF"/>
              </a:solidFill>
              <a:latin typeface="Heebo" panose="00000500000000000000" pitchFamily="2" charset="-79"/>
              <a:cs typeface="Heebo" panose="00000500000000000000" pitchFamily="2" charset="-79"/>
            </a:endParaRPr>
          </a:p>
        </p:txBody>
      </p:sp>
      <p:sp>
        <p:nvSpPr>
          <p:cNvPr id="29" name="Rectangle 28">
            <a:extLst>
              <a:ext uri="{FF2B5EF4-FFF2-40B4-BE49-F238E27FC236}">
                <a16:creationId xmlns:a16="http://schemas.microsoft.com/office/drawing/2014/main" id="{BD49A927-2720-499A-B3F1-A8150BEE42C6}"/>
              </a:ext>
            </a:extLst>
          </p:cNvPr>
          <p:cNvSpPr/>
          <p:nvPr/>
        </p:nvSpPr>
        <p:spPr>
          <a:xfrm>
            <a:off x="5572125" y="3067049"/>
            <a:ext cx="850979"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Oval 24">
            <a:extLst>
              <a:ext uri="{FF2B5EF4-FFF2-40B4-BE49-F238E27FC236}">
                <a16:creationId xmlns:a16="http://schemas.microsoft.com/office/drawing/2014/main" id="{CA48B412-C8DE-412A-9A3D-7DA7F7FD645F}"/>
              </a:ext>
            </a:extLst>
          </p:cNvPr>
          <p:cNvSpPr/>
          <p:nvPr/>
        </p:nvSpPr>
        <p:spPr>
          <a:xfrm>
            <a:off x="5301612" y="3189889"/>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5</a:t>
            </a:r>
            <a:endParaRPr lang="he-IL" sz="1400" dirty="0">
              <a:solidFill>
                <a:srgbClr val="FFFFFF"/>
              </a:solidFill>
              <a:latin typeface="Heebo" panose="00000500000000000000" pitchFamily="2" charset="-79"/>
              <a:cs typeface="Heebo" panose="00000500000000000000" pitchFamily="2" charset="-79"/>
            </a:endParaRPr>
          </a:p>
        </p:txBody>
      </p:sp>
      <p:sp>
        <p:nvSpPr>
          <p:cNvPr id="30" name="Rectangle 29">
            <a:extLst>
              <a:ext uri="{FF2B5EF4-FFF2-40B4-BE49-F238E27FC236}">
                <a16:creationId xmlns:a16="http://schemas.microsoft.com/office/drawing/2014/main" id="{64E43778-0891-4D4C-A896-51448E0BF034}"/>
              </a:ext>
            </a:extLst>
          </p:cNvPr>
          <p:cNvSpPr/>
          <p:nvPr/>
        </p:nvSpPr>
        <p:spPr>
          <a:xfrm>
            <a:off x="7642139" y="3067049"/>
            <a:ext cx="577935"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Oval 20">
            <a:extLst>
              <a:ext uri="{FF2B5EF4-FFF2-40B4-BE49-F238E27FC236}">
                <a16:creationId xmlns:a16="http://schemas.microsoft.com/office/drawing/2014/main" id="{186F2698-E92E-4F81-ACFC-5FF0D304B0A9}"/>
              </a:ext>
            </a:extLst>
          </p:cNvPr>
          <p:cNvSpPr/>
          <p:nvPr/>
        </p:nvSpPr>
        <p:spPr>
          <a:xfrm>
            <a:off x="7342312" y="3189889"/>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1</a:t>
            </a:r>
            <a:endParaRPr lang="he-IL" sz="1400" dirty="0">
              <a:solidFill>
                <a:srgbClr val="FFFFFF"/>
              </a:solidFill>
              <a:latin typeface="Heebo" panose="00000500000000000000" pitchFamily="2" charset="-79"/>
              <a:cs typeface="Heebo" panose="00000500000000000000" pitchFamily="2" charset="-79"/>
            </a:endParaRPr>
          </a:p>
        </p:txBody>
      </p:sp>
      <p:sp>
        <p:nvSpPr>
          <p:cNvPr id="31" name="Rectangle 30">
            <a:extLst>
              <a:ext uri="{FF2B5EF4-FFF2-40B4-BE49-F238E27FC236}">
                <a16:creationId xmlns:a16="http://schemas.microsoft.com/office/drawing/2014/main" id="{A63562BC-1D88-47EE-B7AF-179CB84E70A7}"/>
              </a:ext>
            </a:extLst>
          </p:cNvPr>
          <p:cNvSpPr/>
          <p:nvPr/>
        </p:nvSpPr>
        <p:spPr>
          <a:xfrm>
            <a:off x="8633703" y="3067049"/>
            <a:ext cx="500772"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Oval 21">
            <a:extLst>
              <a:ext uri="{FF2B5EF4-FFF2-40B4-BE49-F238E27FC236}">
                <a16:creationId xmlns:a16="http://schemas.microsoft.com/office/drawing/2014/main" id="{D40D6BBC-3425-4BA8-B1E4-D9C80F57A7CF}"/>
              </a:ext>
            </a:extLst>
          </p:cNvPr>
          <p:cNvSpPr/>
          <p:nvPr/>
        </p:nvSpPr>
        <p:spPr>
          <a:xfrm>
            <a:off x="8364153" y="3189889"/>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2</a:t>
            </a:r>
            <a:endParaRPr lang="he-IL" sz="1400" dirty="0">
              <a:solidFill>
                <a:srgbClr val="FFFFFF"/>
              </a:solidFill>
              <a:latin typeface="Heebo" panose="00000500000000000000" pitchFamily="2" charset="-79"/>
              <a:cs typeface="Heebo" panose="00000500000000000000" pitchFamily="2" charset="-79"/>
            </a:endParaRPr>
          </a:p>
        </p:txBody>
      </p:sp>
      <p:sp>
        <p:nvSpPr>
          <p:cNvPr id="32" name="Rectangle 31">
            <a:extLst>
              <a:ext uri="{FF2B5EF4-FFF2-40B4-BE49-F238E27FC236}">
                <a16:creationId xmlns:a16="http://schemas.microsoft.com/office/drawing/2014/main" id="{13FBF626-D0D0-4ABF-9FB9-497929B298DC}"/>
              </a:ext>
            </a:extLst>
          </p:cNvPr>
          <p:cNvSpPr/>
          <p:nvPr/>
        </p:nvSpPr>
        <p:spPr>
          <a:xfrm>
            <a:off x="5720986" y="4742696"/>
            <a:ext cx="850979" cy="200025"/>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a:extLst>
              <a:ext uri="{FF2B5EF4-FFF2-40B4-BE49-F238E27FC236}">
                <a16:creationId xmlns:a16="http://schemas.microsoft.com/office/drawing/2014/main" id="{A9B8789C-C56D-488D-94E9-DF7EF985B0B6}"/>
              </a:ext>
            </a:extLst>
          </p:cNvPr>
          <p:cNvSpPr/>
          <p:nvPr/>
        </p:nvSpPr>
        <p:spPr>
          <a:xfrm>
            <a:off x="6471015" y="4442310"/>
            <a:ext cx="354446" cy="354446"/>
          </a:xfrm>
          <a:prstGeom prst="ellipse">
            <a:avLst/>
          </a:prstGeom>
          <a:solidFill>
            <a:schemeClr val="bg1">
              <a:lumMod val="75000"/>
            </a:schemeClr>
          </a:solidFill>
          <a:ln w="25400">
            <a:gradFill flip="none" rotWithShape="1">
              <a:gsLst>
                <a:gs pos="0">
                  <a:schemeClr val="bg1">
                    <a:lumMod val="50000"/>
                  </a:schemeClr>
                </a:gs>
                <a:gs pos="100000">
                  <a:srgbClr val="12E2EC"/>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FFFFFF"/>
                </a:solidFill>
                <a:latin typeface="Heebo" panose="00000500000000000000" pitchFamily="2" charset="-79"/>
                <a:cs typeface="Heebo" panose="00000500000000000000" pitchFamily="2" charset="-79"/>
              </a:rPr>
              <a:t>3</a:t>
            </a:r>
            <a:endParaRPr lang="he-IL" sz="1400" dirty="0">
              <a:solidFill>
                <a:srgbClr val="FFFFFF"/>
              </a:solidFill>
              <a:latin typeface="Heebo" panose="00000500000000000000" pitchFamily="2" charset="-79"/>
              <a:cs typeface="Heebo" panose="00000500000000000000" pitchFamily="2" charset="-79"/>
            </a:endParaRPr>
          </a:p>
        </p:txBody>
      </p:sp>
      <p:sp>
        <p:nvSpPr>
          <p:cNvPr id="33" name="Rectangle 32">
            <a:extLst>
              <a:ext uri="{FF2B5EF4-FFF2-40B4-BE49-F238E27FC236}">
                <a16:creationId xmlns:a16="http://schemas.microsoft.com/office/drawing/2014/main" id="{0D0FB5D5-C2EB-4DB6-A23E-B0040126D992}"/>
              </a:ext>
            </a:extLst>
          </p:cNvPr>
          <p:cNvSpPr/>
          <p:nvPr/>
        </p:nvSpPr>
        <p:spPr>
          <a:xfrm>
            <a:off x="5656059" y="5742470"/>
            <a:ext cx="915906" cy="529908"/>
          </a:xfrm>
          <a:prstGeom prst="rect">
            <a:avLst/>
          </a:prstGeom>
          <a:noFill/>
          <a:ln w="38100">
            <a:solidFill>
              <a:srgbClr val="12E2E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03601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2446C"/>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2292F53-2913-4CA9-9A3F-1479044CC7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597929" y="0"/>
            <a:ext cx="7594070" cy="6858000"/>
          </a:xfrm>
          <a:prstGeom prst="rect">
            <a:avLst/>
          </a:prstGeom>
        </p:spPr>
      </p:pic>
      <p:pic>
        <p:nvPicPr>
          <p:cNvPr id="5" name="Picture 4">
            <a:extLst>
              <a:ext uri="{FF2B5EF4-FFF2-40B4-BE49-F238E27FC236}">
                <a16:creationId xmlns:a16="http://schemas.microsoft.com/office/drawing/2014/main" id="{A28D12D5-2BD9-4534-B736-1236C794C5FB}"/>
              </a:ext>
            </a:extLst>
          </p:cNvPr>
          <p:cNvPicPr>
            <a:picLocks noChangeAspect="1"/>
          </p:cNvPicPr>
          <p:nvPr/>
        </p:nvPicPr>
        <p:blipFill>
          <a:blip r:embed="rId4" cstate="print">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0107160" y="5223473"/>
            <a:ext cx="1554042" cy="1087829"/>
          </a:xfrm>
          <a:prstGeom prst="rect">
            <a:avLst/>
          </a:prstGeom>
          <a:effectLst/>
        </p:spPr>
      </p:pic>
      <p:sp>
        <p:nvSpPr>
          <p:cNvPr id="6" name="TextBox 5">
            <a:extLst>
              <a:ext uri="{FF2B5EF4-FFF2-40B4-BE49-F238E27FC236}">
                <a16:creationId xmlns:a16="http://schemas.microsoft.com/office/drawing/2014/main" id="{20425101-666A-41A0-B6C2-19913ADF8544}"/>
              </a:ext>
            </a:extLst>
          </p:cNvPr>
          <p:cNvSpPr txBox="1"/>
          <p:nvPr/>
        </p:nvSpPr>
        <p:spPr>
          <a:xfrm>
            <a:off x="2613903" y="3075057"/>
            <a:ext cx="2065474" cy="707886"/>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4000" b="1" i="0" u="none" baseline="0">
                <a:solidFill>
                  <a:srgbClr val="FFFFFF"/>
                </a:solidFill>
                <a:latin typeface="Heebo" panose="00000500000000000000" pitchFamily="2" charset="-79"/>
                <a:cs typeface="Heebo" panose="00000500000000000000" pitchFamily="2" charset="-79"/>
              </a:rPr>
              <a:t>Thank you</a:t>
            </a:r>
            <a:endParaRPr kumimoji="0" lang="x-none" sz="4000" b="1" i="0" u="none" strike="noStrike" kern="1200" cap="none" spc="0" normalizeH="0" baseline="0" noProof="0" dirty="0">
              <a:ln>
                <a:noFill/>
              </a:ln>
              <a:solidFill>
                <a:srgbClr val="FFFFFF"/>
              </a:solidFill>
              <a:effectLst/>
              <a:uLnTx/>
              <a:uFillTx/>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25818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2446C"/>
            </a:gs>
            <a:gs pos="100000">
              <a:schemeClr val="accent1">
                <a:lumMod val="7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3B7F54C-B588-4447-8C57-D71ACF9D1C5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70" r="12201"/>
          <a:stretch/>
        </p:blipFill>
        <p:spPr>
          <a:xfrm rot="10800000">
            <a:off x="0" y="0"/>
            <a:ext cx="12192001" cy="1876425"/>
          </a:xfrm>
          <a:prstGeom prst="rect">
            <a:avLst/>
          </a:prstGeom>
          <a:effectLst>
            <a:outerShdw blurRad="241300" dist="38100" dir="13500000" algn="br" rotWithShape="0">
              <a:prstClr val="black">
                <a:alpha val="2000"/>
              </a:prstClr>
            </a:outerShdw>
          </a:effectLst>
        </p:spPr>
      </p:pic>
      <p:pic>
        <p:nvPicPr>
          <p:cNvPr id="5" name="Picture 4">
            <a:extLst>
              <a:ext uri="{FF2B5EF4-FFF2-40B4-BE49-F238E27FC236}">
                <a16:creationId xmlns:a16="http://schemas.microsoft.com/office/drawing/2014/main" id="{4D05F64F-0653-485C-AC4C-93C23D8BECBC}"/>
              </a:ext>
            </a:extLst>
          </p:cNvPr>
          <p:cNvPicPr>
            <a:picLocks noChangeAspect="1"/>
          </p:cNvPicPr>
          <p:nvPr/>
        </p:nvPicPr>
        <p:blipFill>
          <a:blip r:embed="rId5" cstate="screen">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03537" y="328119"/>
            <a:ext cx="797548" cy="558283"/>
          </a:xfrm>
          <a:prstGeom prst="rect">
            <a:avLst/>
          </a:prstGeom>
        </p:spPr>
      </p:pic>
      <p:sp>
        <p:nvSpPr>
          <p:cNvPr id="13" name="Text Placeholder 12">
            <a:extLst>
              <a:ext uri="{FF2B5EF4-FFF2-40B4-BE49-F238E27FC236}">
                <a16:creationId xmlns:a16="http://schemas.microsoft.com/office/drawing/2014/main" id="{9AE70BF2-6C22-4CE3-A942-866F0F2FE0B2}"/>
              </a:ext>
            </a:extLst>
          </p:cNvPr>
          <p:cNvSpPr>
            <a:spLocks noGrp="1"/>
          </p:cNvSpPr>
          <p:nvPr>
            <p:ph type="body" sz="quarter" idx="1"/>
          </p:nvPr>
        </p:nvSpPr>
        <p:spPr>
          <a:xfrm>
            <a:off x="3146398" y="966491"/>
            <a:ext cx="7808918" cy="4436480"/>
          </a:xfrm>
        </p:spPr>
        <p:txBody>
          <a:bodyPr/>
          <a:lstStyle/>
          <a:p>
            <a:pPr algn="l" rtl="0"/>
            <a:r>
              <a:rPr lang="x-none" sz="1400" b="0" i="0" u="none" baseline="0" dirty="0">
                <a:latin typeface="Heebo" panose="00000500000000000000" pitchFamily="2" charset="-79"/>
                <a:cs typeface="Heebo" panose="00000500000000000000" pitchFamily="2" charset="-79"/>
              </a:rPr>
              <a:t>Dear Employees! </a:t>
            </a:r>
          </a:p>
          <a:p>
            <a:pPr algn="l" rtl="0"/>
            <a:r>
              <a:rPr lang="x-none" sz="1400" b="0" i="0" u="none" baseline="0" dirty="0">
                <a:latin typeface="Heebo" panose="00000500000000000000" pitchFamily="2" charset="-79"/>
                <a:cs typeface="Heebo" panose="00000500000000000000" pitchFamily="2" charset="-79"/>
              </a:rPr>
              <a:t>The company's management is pleased to launch its new share plan that will come into effect during the coming months. Beginning in November 2020, Mobileye will be moving over to a share-granting model for its employees on an annual basis. The transition to an annual model guarantees the continuity of the previous share plan, and creates an infrastructure for a new compensation plan</a:t>
            </a:r>
            <a:r>
              <a:rPr lang="en-US" sz="1400" b="0" i="0" u="none" dirty="0">
                <a:latin typeface="Heebo" panose="00000500000000000000" pitchFamily="2" charset="-79"/>
                <a:cs typeface="Heebo" panose="00000500000000000000" pitchFamily="2" charset="-79"/>
              </a:rPr>
              <a:t> that </a:t>
            </a:r>
            <a:r>
              <a:rPr lang="en-US" sz="1400" b="0" i="0" u="none" baseline="0" dirty="0">
                <a:latin typeface="Heebo" panose="00000500000000000000" pitchFamily="2" charset="-79"/>
                <a:cs typeface="Heebo" panose="00000500000000000000" pitchFamily="2" charset="-79"/>
              </a:rPr>
              <a:t>reflects</a:t>
            </a:r>
            <a:r>
              <a:rPr lang="x-none" sz="1400" b="0" i="0" u="none" baseline="0" dirty="0">
                <a:latin typeface="Heebo" panose="00000500000000000000" pitchFamily="2" charset="-79"/>
                <a:cs typeface="Heebo" panose="00000500000000000000" pitchFamily="2" charset="-79"/>
              </a:rPr>
              <a:t> the company</a:t>
            </a:r>
            <a:r>
              <a:rPr lang="en-US" sz="1400" b="0" i="0" u="none" baseline="0" dirty="0">
                <a:latin typeface="Heebo" panose="00000500000000000000" pitchFamily="2" charset="-79"/>
                <a:cs typeface="Heebo" panose="00000500000000000000" pitchFamily="2" charset="-79"/>
              </a:rPr>
              <a:t>’s growth</a:t>
            </a:r>
            <a:r>
              <a:rPr lang="x-none" sz="1400" b="0" i="0" u="none" baseline="0" dirty="0">
                <a:latin typeface="Heebo" panose="00000500000000000000" pitchFamily="2" charset="-79"/>
                <a:cs typeface="Heebo" panose="00000500000000000000" pitchFamily="2" charset="-79"/>
              </a:rPr>
              <a:t> and encompasses both veteran and new employees. </a:t>
            </a:r>
          </a:p>
          <a:p>
            <a:pPr algn="l" rtl="0"/>
            <a:r>
              <a:rPr lang="x-none" sz="1400" b="0" i="0" u="none" baseline="0" dirty="0">
                <a:solidFill>
                  <a:schemeClr val="tx2"/>
                </a:solidFill>
                <a:latin typeface="Heebo" panose="00000500000000000000" pitchFamily="2" charset="-79"/>
                <a:cs typeface="Heebo" panose="00000500000000000000" pitchFamily="2" charset="-79"/>
              </a:rPr>
              <a:t>The new share-granting model is flexible and dynamic. Each year, we will perform an evaluation process to make sure that we are </a:t>
            </a:r>
            <a:r>
              <a:rPr lang="en-US" sz="1400" b="0" i="0" u="none" baseline="0" dirty="0">
                <a:solidFill>
                  <a:schemeClr val="tx2"/>
                </a:solidFill>
                <a:latin typeface="Heebo" panose="00000500000000000000" pitchFamily="2" charset="-79"/>
                <a:cs typeface="Heebo" panose="00000500000000000000" pitchFamily="2" charset="-79"/>
              </a:rPr>
              <a:t>providing</a:t>
            </a:r>
            <a:r>
              <a:rPr lang="x-none" sz="1400" b="0" i="0" u="none" baseline="0" dirty="0">
                <a:solidFill>
                  <a:schemeClr val="tx2"/>
                </a:solidFill>
                <a:latin typeface="Heebo" panose="00000500000000000000" pitchFamily="2" charset="-79"/>
                <a:cs typeface="Heebo" panose="00000500000000000000" pitchFamily="2" charset="-79"/>
              </a:rPr>
              <a:t> the appropriate remuneration plans for you. Each year, you will be able to get information about the salary and full benefits package for the following year. As an employee, you can influence your salary and benefits package by your achievements throughout the year.</a:t>
            </a:r>
            <a:endParaRPr lang="x-none" sz="1400" dirty="0">
              <a:solidFill>
                <a:schemeClr val="tx2"/>
              </a:solidFill>
              <a:latin typeface="Heebo" panose="00000500000000000000" pitchFamily="2" charset="-79"/>
              <a:cs typeface="Heebo" panose="00000500000000000000" pitchFamily="2" charset="-79"/>
            </a:endParaRPr>
          </a:p>
          <a:p>
            <a:pPr algn="l" rtl="0"/>
            <a:r>
              <a:rPr lang="x-none" sz="1400" b="0" i="0" u="none" baseline="0" dirty="0">
                <a:solidFill>
                  <a:schemeClr val="tx2"/>
                </a:solidFill>
                <a:latin typeface="Heebo" panose="00000500000000000000" pitchFamily="2" charset="-79"/>
                <a:cs typeface="Heebo" panose="00000500000000000000" pitchFamily="2" charset="-79"/>
              </a:rPr>
              <a:t>Mobileye aims to continue being a home for excellence, innovation and continuous performance, made possible by its employees and their dedication to the </a:t>
            </a:r>
            <a:r>
              <a:rPr lang="en-US" sz="1400" b="0" i="0" u="none" baseline="0" dirty="0">
                <a:solidFill>
                  <a:schemeClr val="tx2"/>
                </a:solidFill>
                <a:latin typeface="Heebo" panose="00000500000000000000" pitchFamily="2" charset="-79"/>
                <a:cs typeface="Heebo" panose="00000500000000000000" pitchFamily="2" charset="-79"/>
              </a:rPr>
              <a:t>c</a:t>
            </a:r>
            <a:r>
              <a:rPr lang="x-none" sz="1400" b="0" i="0" u="none" baseline="0" dirty="0">
                <a:solidFill>
                  <a:schemeClr val="tx2"/>
                </a:solidFill>
                <a:latin typeface="Heebo" panose="00000500000000000000" pitchFamily="2" charset="-79"/>
                <a:cs typeface="Heebo" panose="00000500000000000000" pitchFamily="2" charset="-79"/>
              </a:rPr>
              <a:t>ompany’s success. We </a:t>
            </a:r>
            <a:r>
              <a:rPr lang="en-US" sz="1400" b="0" i="0" u="none" baseline="0" dirty="0">
                <a:solidFill>
                  <a:schemeClr val="tx2"/>
                </a:solidFill>
                <a:latin typeface="Heebo" panose="00000500000000000000" pitchFamily="2" charset="-79"/>
                <a:cs typeface="Heebo" panose="00000500000000000000" pitchFamily="2" charset="-79"/>
              </a:rPr>
              <a:t>see </a:t>
            </a:r>
            <a:r>
              <a:rPr lang="x-none" sz="1400" b="0" i="0" u="none" baseline="0" dirty="0">
                <a:solidFill>
                  <a:schemeClr val="tx2"/>
                </a:solidFill>
                <a:latin typeface="Heebo" panose="00000500000000000000" pitchFamily="2" charset="-79"/>
                <a:cs typeface="Heebo" panose="00000500000000000000" pitchFamily="2" charset="-79"/>
              </a:rPr>
              <a:t>the transition to the annual award plan a</a:t>
            </a:r>
            <a:r>
              <a:rPr lang="en-US" sz="1400" b="0" i="0" u="none" baseline="0" dirty="0">
                <a:solidFill>
                  <a:schemeClr val="tx2"/>
                </a:solidFill>
                <a:latin typeface="Heebo" panose="00000500000000000000" pitchFamily="2" charset="-79"/>
                <a:cs typeface="Heebo" panose="00000500000000000000" pitchFamily="2" charset="-79"/>
              </a:rPr>
              <a:t>s a</a:t>
            </a:r>
            <a:r>
              <a:rPr lang="x-none" sz="1400" b="0" i="0" u="none" baseline="0" dirty="0">
                <a:solidFill>
                  <a:schemeClr val="tx2"/>
                </a:solidFill>
                <a:latin typeface="Heebo" panose="00000500000000000000" pitchFamily="2" charset="-79"/>
                <a:cs typeface="Heebo" panose="00000500000000000000" pitchFamily="2" charset="-79"/>
              </a:rPr>
              <a:t> significant achievement; establishing a stable infrastructure for ensuring competitive compensation plans that contribute to the preservation of the </a:t>
            </a:r>
            <a:r>
              <a:rPr lang="en-US" sz="1400" b="0" i="0" u="none" baseline="0" dirty="0">
                <a:solidFill>
                  <a:schemeClr val="tx2"/>
                </a:solidFill>
                <a:latin typeface="Heebo" panose="00000500000000000000" pitchFamily="2" charset="-79"/>
                <a:cs typeface="Heebo" panose="00000500000000000000" pitchFamily="2" charset="-79"/>
              </a:rPr>
              <a:t>c</a:t>
            </a:r>
            <a:r>
              <a:rPr lang="x-none" sz="1400" b="0" i="0" u="none" baseline="0" dirty="0">
                <a:solidFill>
                  <a:schemeClr val="tx2"/>
                </a:solidFill>
                <a:latin typeface="Heebo" panose="00000500000000000000" pitchFamily="2" charset="-79"/>
                <a:cs typeface="Heebo" panose="00000500000000000000" pitchFamily="2" charset="-79"/>
              </a:rPr>
              <a:t>ompany’s </a:t>
            </a:r>
            <a:r>
              <a:rPr lang="en-US" sz="1400" dirty="0">
                <a:solidFill>
                  <a:schemeClr val="tx2"/>
                </a:solidFill>
                <a:latin typeface="Heebo" panose="00000500000000000000" pitchFamily="2" charset="-79"/>
                <a:cs typeface="Heebo" panose="00000500000000000000" pitchFamily="2" charset="-79"/>
              </a:rPr>
              <a:t>h</a:t>
            </a:r>
            <a:r>
              <a:rPr lang="x-none" sz="1400" b="0" i="0" u="none" baseline="0" dirty="0">
                <a:solidFill>
                  <a:schemeClr val="tx2"/>
                </a:solidFill>
                <a:latin typeface="Heebo" panose="00000500000000000000" pitchFamily="2" charset="-79"/>
                <a:cs typeface="Heebo" panose="00000500000000000000" pitchFamily="2" charset="-79"/>
              </a:rPr>
              <a:t>uman </a:t>
            </a:r>
            <a:r>
              <a:rPr lang="en-US" sz="1400" dirty="0">
                <a:solidFill>
                  <a:schemeClr val="tx2"/>
                </a:solidFill>
                <a:latin typeface="Heebo" panose="00000500000000000000" pitchFamily="2" charset="-79"/>
                <a:cs typeface="Heebo" panose="00000500000000000000" pitchFamily="2" charset="-79"/>
              </a:rPr>
              <a:t>c</a:t>
            </a:r>
            <a:r>
              <a:rPr lang="x-none" sz="1400" b="0" i="0" u="none" baseline="0" dirty="0">
                <a:solidFill>
                  <a:schemeClr val="tx2"/>
                </a:solidFill>
                <a:latin typeface="Heebo" panose="00000500000000000000" pitchFamily="2" charset="-79"/>
                <a:cs typeface="Heebo" panose="00000500000000000000" pitchFamily="2" charset="-79"/>
              </a:rPr>
              <a:t>apital.</a:t>
            </a:r>
            <a:endParaRPr lang="x-none" sz="1400" dirty="0">
              <a:solidFill>
                <a:schemeClr val="tx2"/>
              </a:solidFill>
              <a:latin typeface="Heebo" panose="00000500000000000000" pitchFamily="2" charset="-79"/>
              <a:cs typeface="Heebo" panose="00000500000000000000" pitchFamily="2" charset="-79"/>
            </a:endParaRPr>
          </a:p>
          <a:p>
            <a:pPr algn="l" rtl="0"/>
            <a:r>
              <a:rPr lang="x-none" sz="1400" b="0" i="0" u="none" baseline="0" dirty="0">
                <a:solidFill>
                  <a:schemeClr val="tx2"/>
                </a:solidFill>
                <a:latin typeface="Heebo" panose="00000500000000000000" pitchFamily="2" charset="-79"/>
                <a:cs typeface="Heebo" panose="00000500000000000000" pitchFamily="2" charset="-79"/>
              </a:rPr>
              <a:t>In the following pages you will find detailed information about the nature of the plans, which will help you understand the plan’s structure and its advantages; individual information will be </a:t>
            </a:r>
            <a:r>
              <a:rPr lang="en-US" sz="1400" b="0" i="0" u="none" baseline="0" dirty="0">
                <a:solidFill>
                  <a:schemeClr val="tx2"/>
                </a:solidFill>
                <a:latin typeface="Heebo" panose="00000500000000000000" pitchFamily="2" charset="-79"/>
                <a:cs typeface="Heebo" panose="00000500000000000000" pitchFamily="2" charset="-79"/>
              </a:rPr>
              <a:t>sent</a:t>
            </a:r>
            <a:r>
              <a:rPr lang="x-none" sz="1400" b="0" i="0" u="none" baseline="0" dirty="0">
                <a:solidFill>
                  <a:schemeClr val="tx2"/>
                </a:solidFill>
                <a:latin typeface="Heebo" panose="00000500000000000000" pitchFamily="2" charset="-79"/>
                <a:cs typeface="Heebo" panose="00000500000000000000" pitchFamily="2" charset="-79"/>
              </a:rPr>
              <a:t> to you close to the grant date by your </a:t>
            </a:r>
            <a:r>
              <a:rPr lang="en-US" sz="1400" b="0" i="0" u="none" baseline="0" dirty="0">
                <a:solidFill>
                  <a:schemeClr val="tx2"/>
                </a:solidFill>
                <a:latin typeface="Heebo" panose="00000500000000000000" pitchFamily="2" charset="-79"/>
                <a:cs typeface="Heebo" panose="00000500000000000000" pitchFamily="2" charset="-79"/>
              </a:rPr>
              <a:t>department’s</a:t>
            </a:r>
            <a:r>
              <a:rPr lang="x-none" sz="1400" b="0" i="0" u="none" baseline="0" dirty="0">
                <a:solidFill>
                  <a:schemeClr val="tx2"/>
                </a:solidFill>
                <a:latin typeface="Heebo" panose="00000500000000000000" pitchFamily="2" charset="-79"/>
                <a:cs typeface="Heebo" panose="00000500000000000000" pitchFamily="2" charset="-79"/>
              </a:rPr>
              <a:t> managers.</a:t>
            </a:r>
          </a:p>
          <a:p>
            <a:pPr algn="l" rtl="0"/>
            <a:r>
              <a:rPr lang="x-none" sz="1400" b="0" i="0" u="none" baseline="0" dirty="0">
                <a:solidFill>
                  <a:schemeClr val="tx2"/>
                </a:solidFill>
                <a:latin typeface="Heebo" panose="00000500000000000000" pitchFamily="2" charset="-79"/>
                <a:cs typeface="Heebo" panose="00000500000000000000" pitchFamily="2" charset="-79"/>
              </a:rPr>
              <a:t>Sincerely Yours,</a:t>
            </a:r>
          </a:p>
          <a:p>
            <a:pPr algn="l" rtl="0"/>
            <a:r>
              <a:rPr lang="x-none" sz="1400" b="0" i="0" u="none" baseline="0" dirty="0">
                <a:solidFill>
                  <a:schemeClr val="tx2"/>
                </a:solidFill>
                <a:latin typeface="Heebo" panose="00000500000000000000" pitchFamily="2" charset="-79"/>
                <a:cs typeface="Heebo" panose="00000500000000000000" pitchFamily="2" charset="-79"/>
              </a:rPr>
              <a:t>Mobileye Management</a:t>
            </a:r>
          </a:p>
        </p:txBody>
      </p:sp>
      <p:sp>
        <p:nvSpPr>
          <p:cNvPr id="15" name="Text Placeholder 2">
            <a:extLst>
              <a:ext uri="{FF2B5EF4-FFF2-40B4-BE49-F238E27FC236}">
                <a16:creationId xmlns:a16="http://schemas.microsoft.com/office/drawing/2014/main" id="{B743A7AC-DD7E-4AAB-A995-0E5F84CFF57A}"/>
              </a:ext>
            </a:extLst>
          </p:cNvPr>
          <p:cNvSpPr txBox="1">
            <a:spLocks/>
          </p:cNvSpPr>
          <p:nvPr/>
        </p:nvSpPr>
        <p:spPr>
          <a:xfrm>
            <a:off x="3146398" y="394962"/>
            <a:ext cx="3017804" cy="48016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x-none" b="1" i="0" u="none" baseline="0" dirty="0">
                <a:latin typeface="Heebo" panose="00000500000000000000" pitchFamily="2" charset="-79"/>
                <a:cs typeface="Heebo" panose="00000500000000000000" pitchFamily="2" charset="-79"/>
              </a:rPr>
              <a:t>Plan Objectives</a:t>
            </a:r>
          </a:p>
        </p:txBody>
      </p:sp>
    </p:spTree>
    <p:extLst>
      <p:ext uri="{BB962C8B-B14F-4D97-AF65-F5344CB8AC3E}">
        <p14:creationId xmlns:p14="http://schemas.microsoft.com/office/powerpoint/2010/main" val="23394029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6EF8F797-207F-4485-9FAD-5DB9ADA53A72}"/>
              </a:ext>
            </a:extLst>
          </p:cNvPr>
          <p:cNvSpPr txBox="1">
            <a:spLocks/>
          </p:cNvSpPr>
          <p:nvPr/>
        </p:nvSpPr>
        <p:spPr>
          <a:xfrm>
            <a:off x="5694744" y="1254267"/>
            <a:ext cx="5908876" cy="4349466"/>
          </a:xfr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x-none" sz="1400" b="0" i="0" u="none" baseline="0" dirty="0">
                <a:solidFill>
                  <a:schemeClr val="bg1"/>
                </a:solidFill>
                <a:latin typeface="Heebo" panose="00000500000000000000" pitchFamily="2" charset="-79"/>
                <a:cs typeface="Heebo" panose="00000500000000000000" pitchFamily="2" charset="-79"/>
              </a:rPr>
              <a:t>Shares are a </a:t>
            </a:r>
            <a:r>
              <a:rPr lang="en-US" sz="1400" b="0" i="0" u="none" baseline="0" dirty="0">
                <a:solidFill>
                  <a:schemeClr val="bg1"/>
                </a:solidFill>
                <a:latin typeface="Heebo" panose="00000500000000000000" pitchFamily="2" charset="-79"/>
                <a:cs typeface="Heebo" panose="00000500000000000000" pitchFamily="2" charset="-79"/>
              </a:rPr>
              <a:t>granted </a:t>
            </a:r>
            <a:r>
              <a:rPr lang="x-none" sz="1400" b="0" i="0" u="none" baseline="0" dirty="0">
                <a:solidFill>
                  <a:schemeClr val="bg1"/>
                </a:solidFill>
                <a:latin typeface="Heebo" panose="00000500000000000000" pitchFamily="2" charset="-79"/>
                <a:cs typeface="Heebo" panose="00000500000000000000" pitchFamily="2" charset="-79"/>
              </a:rPr>
              <a:t>component in the salary and benefits package that Mobileye </a:t>
            </a:r>
            <a:r>
              <a:rPr lang="en-US" sz="1400" b="0" i="0" u="none" baseline="0" dirty="0">
                <a:solidFill>
                  <a:schemeClr val="bg1"/>
                </a:solidFill>
                <a:latin typeface="Heebo" panose="00000500000000000000" pitchFamily="2" charset="-79"/>
                <a:cs typeface="Heebo" panose="00000500000000000000" pitchFamily="2" charset="-79"/>
              </a:rPr>
              <a:t>provides</a:t>
            </a:r>
            <a:r>
              <a:rPr lang="x-none" sz="1400" b="0" i="0" u="none" baseline="0" dirty="0">
                <a:solidFill>
                  <a:schemeClr val="bg1"/>
                </a:solidFill>
                <a:latin typeface="Heebo" panose="00000500000000000000" pitchFamily="2" charset="-79"/>
                <a:cs typeface="Heebo" panose="00000500000000000000" pitchFamily="2" charset="-79"/>
              </a:rPr>
              <a:t> its employees. This component is </a:t>
            </a:r>
            <a:r>
              <a:rPr lang="x-none" sz="1400" b="1" i="0" u="none" baseline="0" dirty="0">
                <a:solidFill>
                  <a:schemeClr val="bg1"/>
                </a:solidFill>
                <a:latin typeface="Heebo" panose="00000500000000000000" pitchFamily="2" charset="-79"/>
                <a:cs typeface="Heebo" panose="00000500000000000000" pitchFamily="2" charset="-79"/>
              </a:rPr>
              <a:t>supplementa</a:t>
            </a:r>
            <a:r>
              <a:rPr lang="en-US" sz="1400" b="1" i="0" u="none" baseline="0" dirty="0">
                <a:solidFill>
                  <a:schemeClr val="bg1"/>
                </a:solidFill>
                <a:latin typeface="Heebo" panose="00000500000000000000" pitchFamily="2" charset="-79"/>
                <a:cs typeface="Heebo" panose="00000500000000000000" pitchFamily="2" charset="-79"/>
              </a:rPr>
              <a:t>ry</a:t>
            </a:r>
            <a:r>
              <a:rPr lang="x-none" sz="1400" b="0" i="0" u="none" baseline="0" dirty="0">
                <a:solidFill>
                  <a:schemeClr val="bg1"/>
                </a:solidFill>
                <a:latin typeface="Heebo" panose="00000500000000000000" pitchFamily="2" charset="-79"/>
                <a:cs typeface="Heebo" panose="00000500000000000000" pitchFamily="2" charset="-79"/>
              </a:rPr>
              <a:t> </a:t>
            </a:r>
            <a:r>
              <a:rPr lang="en-US" sz="1400" b="0" i="0" u="none" baseline="0" dirty="0">
                <a:solidFill>
                  <a:schemeClr val="bg1"/>
                </a:solidFill>
                <a:latin typeface="Heebo" panose="00000500000000000000" pitchFamily="2" charset="-79"/>
                <a:cs typeface="Heebo" panose="00000500000000000000" pitchFamily="2" charset="-79"/>
              </a:rPr>
              <a:t>and</a:t>
            </a:r>
            <a:r>
              <a:rPr lang="x-none" sz="1400" b="0" i="0" u="none" baseline="0" dirty="0">
                <a:solidFill>
                  <a:schemeClr val="bg1"/>
                </a:solidFill>
                <a:latin typeface="Heebo" panose="00000500000000000000" pitchFamily="2" charset="-79"/>
                <a:cs typeface="Heebo" panose="00000500000000000000" pitchFamily="2" charset="-79"/>
              </a:rPr>
              <a:t> eligibility is not automatic. It is determined by the nature of the position, its scope, and each employee’s respective performance level.</a:t>
            </a:r>
          </a:p>
          <a:p>
            <a:pPr algn="l" rtl="0"/>
            <a:r>
              <a:rPr lang="x-none" sz="1400" b="0" i="0" u="none" baseline="0" dirty="0">
                <a:solidFill>
                  <a:schemeClr val="bg1"/>
                </a:solidFill>
                <a:latin typeface="Heebo" panose="00000500000000000000" pitchFamily="2" charset="-79"/>
                <a:cs typeface="Heebo" panose="00000500000000000000" pitchFamily="2" charset="-79"/>
              </a:rPr>
              <a:t> </a:t>
            </a:r>
          </a:p>
          <a:p>
            <a:pPr algn="l" rtl="0"/>
            <a:r>
              <a:rPr lang="x-none" sz="1400" b="0" i="0" u="none" baseline="0" dirty="0">
                <a:solidFill>
                  <a:schemeClr val="bg1"/>
                </a:solidFill>
                <a:latin typeface="Heebo" panose="00000500000000000000" pitchFamily="2" charset="-79"/>
                <a:cs typeface="Heebo" panose="00000500000000000000" pitchFamily="2" charset="-79"/>
              </a:rPr>
              <a:t>Each year, during the few months before </a:t>
            </a:r>
            <a:r>
              <a:rPr lang="en-US" sz="1400" b="0" i="0" u="none" baseline="0" dirty="0">
                <a:solidFill>
                  <a:schemeClr val="bg1"/>
                </a:solidFill>
                <a:latin typeface="Heebo" panose="00000500000000000000" pitchFamily="2" charset="-79"/>
                <a:cs typeface="Heebo" panose="00000500000000000000" pitchFamily="2" charset="-79"/>
              </a:rPr>
              <a:t>the </a:t>
            </a:r>
            <a:r>
              <a:rPr lang="x-none" sz="1400" b="0" i="0" u="none" baseline="0" dirty="0">
                <a:solidFill>
                  <a:schemeClr val="bg1"/>
                </a:solidFill>
                <a:latin typeface="Heebo" panose="00000500000000000000" pitchFamily="2" charset="-79"/>
                <a:cs typeface="Heebo" panose="00000500000000000000" pitchFamily="2" charset="-79"/>
              </a:rPr>
              <a:t>grant date, each manager will perform a comprehensive evaluation process </a:t>
            </a:r>
            <a:r>
              <a:rPr lang="en-US" sz="1400" b="0" i="0" u="none" baseline="0" dirty="0">
                <a:solidFill>
                  <a:schemeClr val="bg1"/>
                </a:solidFill>
                <a:latin typeface="Heebo" panose="00000500000000000000" pitchFamily="2" charset="-79"/>
                <a:cs typeface="Heebo" panose="00000500000000000000" pitchFamily="2" charset="-79"/>
              </a:rPr>
              <a:t>that takes</a:t>
            </a:r>
            <a:r>
              <a:rPr lang="en-US" sz="1400" b="0" i="0" u="none" dirty="0">
                <a:solidFill>
                  <a:schemeClr val="bg1"/>
                </a:solidFill>
                <a:latin typeface="Heebo" panose="00000500000000000000" pitchFamily="2" charset="-79"/>
                <a:cs typeface="Heebo" panose="00000500000000000000" pitchFamily="2" charset="-79"/>
              </a:rPr>
              <a:t> </a:t>
            </a:r>
            <a:r>
              <a:rPr lang="x-none" sz="1400" b="0" i="0" u="none" baseline="0" dirty="0">
                <a:solidFill>
                  <a:schemeClr val="bg1"/>
                </a:solidFill>
                <a:latin typeface="Heebo" panose="00000500000000000000" pitchFamily="2" charset="-79"/>
                <a:cs typeface="Heebo" panose="00000500000000000000" pitchFamily="2" charset="-79"/>
              </a:rPr>
              <a:t>into consideration the following components:</a:t>
            </a:r>
          </a:p>
          <a:p>
            <a:pPr marL="285750" indent="-285750" algn="l" rtl="0">
              <a:spcBef>
                <a:spcPts val="600"/>
              </a:spcBef>
              <a:buFont typeface="Arial" panose="020B0604020202020204" pitchFamily="34" charset="0"/>
              <a:buChar char="•"/>
            </a:pPr>
            <a:r>
              <a:rPr lang="x-none" sz="1400" b="0" i="0" u="none" baseline="0" dirty="0">
                <a:solidFill>
                  <a:schemeClr val="bg1"/>
                </a:solidFill>
                <a:latin typeface="Heebo" panose="00000500000000000000" pitchFamily="2" charset="-79"/>
                <a:cs typeface="Heebo" panose="00000500000000000000" pitchFamily="2" charset="-79"/>
              </a:rPr>
              <a:t>The contribution by each employee to the organization and meeting the expectations of </a:t>
            </a:r>
            <a:r>
              <a:rPr lang="en-US" sz="1400" dirty="0">
                <a:solidFill>
                  <a:schemeClr val="bg1"/>
                </a:solidFill>
                <a:latin typeface="Heebo" panose="00000500000000000000" pitchFamily="2" charset="-79"/>
                <a:cs typeface="Heebo" panose="00000500000000000000" pitchFamily="2" charset="-79"/>
              </a:rPr>
              <a:t>their</a:t>
            </a:r>
            <a:r>
              <a:rPr lang="x-none" sz="1400" b="0" i="0" u="none" baseline="0" dirty="0">
                <a:solidFill>
                  <a:schemeClr val="bg1"/>
                </a:solidFill>
                <a:latin typeface="Heebo" panose="00000500000000000000" pitchFamily="2" charset="-79"/>
                <a:cs typeface="Heebo" panose="00000500000000000000" pitchFamily="2" charset="-79"/>
              </a:rPr>
              <a:t> position.</a:t>
            </a:r>
          </a:p>
          <a:p>
            <a:pPr marL="285750" indent="-285750" algn="l" rtl="0">
              <a:buFont typeface="Arial" panose="020B0604020202020204" pitchFamily="34" charset="0"/>
              <a:buChar char="•"/>
            </a:pPr>
            <a:r>
              <a:rPr lang="x-none" sz="1400" b="0" i="0" u="none" baseline="0" dirty="0">
                <a:solidFill>
                  <a:schemeClr val="bg1"/>
                </a:solidFill>
                <a:latin typeface="Heebo" panose="00000500000000000000" pitchFamily="2" charset="-79"/>
                <a:cs typeface="Heebo" panose="00000500000000000000" pitchFamily="2" charset="-79"/>
              </a:rPr>
              <a:t>The level of existing </a:t>
            </a:r>
            <a:r>
              <a:rPr lang="en-US" sz="1400" b="0" i="0" u="none" baseline="0" dirty="0">
                <a:solidFill>
                  <a:schemeClr val="bg1"/>
                </a:solidFill>
                <a:latin typeface="Heebo" panose="00000500000000000000" pitchFamily="2" charset="-79"/>
                <a:cs typeface="Heebo" panose="00000500000000000000" pitchFamily="2" charset="-79"/>
              </a:rPr>
              <a:t>(and future) </a:t>
            </a:r>
            <a:r>
              <a:rPr lang="x-none" sz="1400" b="0" i="0" u="none" baseline="0" dirty="0">
                <a:solidFill>
                  <a:schemeClr val="bg1"/>
                </a:solidFill>
                <a:latin typeface="Heebo" panose="00000500000000000000" pitchFamily="2" charset="-79"/>
                <a:cs typeface="Heebo" panose="00000500000000000000" pitchFamily="2" charset="-79"/>
              </a:rPr>
              <a:t>share plans available to the employee. </a:t>
            </a:r>
          </a:p>
          <a:p>
            <a:pPr marL="285750" indent="-285750" algn="l" rtl="0">
              <a:buFont typeface="Arial" panose="020B0604020202020204" pitchFamily="34" charset="0"/>
              <a:buChar char="•"/>
            </a:pPr>
            <a:r>
              <a:rPr lang="x-none" sz="1400" b="0" i="0" u="none" baseline="0" dirty="0">
                <a:solidFill>
                  <a:schemeClr val="bg1"/>
                </a:solidFill>
                <a:latin typeface="Heebo" panose="00000500000000000000" pitchFamily="2" charset="-79"/>
                <a:cs typeface="Heebo" panose="00000500000000000000" pitchFamily="2" charset="-79"/>
              </a:rPr>
              <a:t>It is expected that new employees, who have been recruited during the past two years, will have shares granted when they joined the </a:t>
            </a:r>
            <a:r>
              <a:rPr lang="en-US" sz="1400" b="0" i="0" u="none" baseline="0" dirty="0">
                <a:solidFill>
                  <a:schemeClr val="bg1"/>
                </a:solidFill>
                <a:latin typeface="Heebo" panose="00000500000000000000" pitchFamily="2" charset="-79"/>
                <a:cs typeface="Heebo" panose="00000500000000000000" pitchFamily="2" charset="-79"/>
              </a:rPr>
              <a:t>c</a:t>
            </a:r>
            <a:r>
              <a:rPr lang="x-none" sz="1400" b="0" i="0" u="none" baseline="0" dirty="0">
                <a:solidFill>
                  <a:schemeClr val="bg1"/>
                </a:solidFill>
                <a:latin typeface="Heebo" panose="00000500000000000000" pitchFamily="2" charset="-79"/>
                <a:cs typeface="Heebo" panose="00000500000000000000" pitchFamily="2" charset="-79"/>
              </a:rPr>
              <a:t>ompany. These programs are also significant for the coming years. It is therefore unlikely they will be included in the 2020 grant plan but only in the next cycle.</a:t>
            </a:r>
          </a:p>
          <a:p>
            <a:pPr marL="285750" indent="-285750" algn="l" rtl="0">
              <a:buFont typeface="Arial" panose="020B0604020202020204" pitchFamily="34" charset="0"/>
              <a:buChar char="•"/>
            </a:pPr>
            <a:endParaRPr lang="x-none" sz="1400" dirty="0">
              <a:solidFill>
                <a:schemeClr val="bg1"/>
              </a:solidFill>
              <a:latin typeface="Heebo" panose="00000500000000000000" pitchFamily="2" charset="-79"/>
              <a:cs typeface="Heebo" panose="00000500000000000000" pitchFamily="2" charset="-79"/>
            </a:endParaRPr>
          </a:p>
          <a:p>
            <a:pPr algn="l" rtl="0"/>
            <a:r>
              <a:rPr lang="x-none" sz="1400" b="0" i="0" u="none" baseline="0" dirty="0">
                <a:solidFill>
                  <a:schemeClr val="bg1"/>
                </a:solidFill>
                <a:latin typeface="Heebo" panose="00000500000000000000" pitchFamily="2" charset="-79"/>
                <a:cs typeface="Heebo" panose="00000500000000000000" pitchFamily="2" charset="-79"/>
              </a:rPr>
              <a:t>Details of an employee's eligibility to be included in the 2020 grant plan will be provided to you by your managers. </a:t>
            </a:r>
          </a:p>
          <a:p>
            <a:pPr algn="l" rtl="0"/>
            <a:endParaRPr lang="x-none" sz="1400" dirty="0">
              <a:solidFill>
                <a:schemeClr val="bg1"/>
              </a:solidFill>
              <a:latin typeface="Heebo" panose="00000500000000000000" pitchFamily="2" charset="-79"/>
              <a:cs typeface="Heebo" panose="00000500000000000000" pitchFamily="2" charset="-79"/>
            </a:endParaRPr>
          </a:p>
          <a:p>
            <a:pPr algn="l" rtl="0"/>
            <a:r>
              <a:rPr lang="x-none" sz="1400" b="0" i="0" u="none" baseline="0" dirty="0">
                <a:solidFill>
                  <a:schemeClr val="bg1"/>
                </a:solidFill>
                <a:latin typeface="Heebo" panose="00000500000000000000" pitchFamily="2" charset="-79"/>
                <a:cs typeface="Heebo" panose="00000500000000000000" pitchFamily="2" charset="-79"/>
              </a:rPr>
              <a:t>The share plans will be flexible and enable us, as an organization, to grant </a:t>
            </a:r>
            <a:r>
              <a:rPr lang="en-US" sz="1400" b="0" i="0" u="none" baseline="0" dirty="0">
                <a:solidFill>
                  <a:schemeClr val="bg1"/>
                </a:solidFill>
                <a:latin typeface="Heebo" panose="00000500000000000000" pitchFamily="2" charset="-79"/>
                <a:cs typeface="Heebo" panose="00000500000000000000" pitchFamily="2" charset="-79"/>
              </a:rPr>
              <a:t>shares to </a:t>
            </a:r>
            <a:r>
              <a:rPr lang="x-none" sz="1400" b="0" i="0" u="none" baseline="0" dirty="0">
                <a:solidFill>
                  <a:schemeClr val="bg1"/>
                </a:solidFill>
                <a:latin typeface="Heebo" panose="00000500000000000000" pitchFamily="2" charset="-79"/>
                <a:cs typeface="Heebo" panose="00000500000000000000" pitchFamily="2" charset="-79"/>
              </a:rPr>
              <a:t>each employee according to the evaluation for his achievements and the extent of his contribution to the organization. </a:t>
            </a:r>
          </a:p>
          <a:p>
            <a:pPr algn="l" rtl="0"/>
            <a:endParaRPr lang="x-none" sz="1400" dirty="0">
              <a:solidFill>
                <a:schemeClr val="bg1"/>
              </a:solidFill>
              <a:latin typeface="Heebo" panose="00000500000000000000" pitchFamily="2" charset="-79"/>
              <a:cs typeface="Heebo" panose="00000500000000000000" pitchFamily="2" charset="-79"/>
            </a:endParaRPr>
          </a:p>
        </p:txBody>
      </p:sp>
      <p:sp>
        <p:nvSpPr>
          <p:cNvPr id="19" name="Text Placeholder 2">
            <a:extLst>
              <a:ext uri="{FF2B5EF4-FFF2-40B4-BE49-F238E27FC236}">
                <a16:creationId xmlns:a16="http://schemas.microsoft.com/office/drawing/2014/main" id="{81649F7F-501A-43AE-B498-2B6F0AA065AC}"/>
              </a:ext>
            </a:extLst>
          </p:cNvPr>
          <p:cNvSpPr txBox="1">
            <a:spLocks/>
          </p:cNvSpPr>
          <p:nvPr/>
        </p:nvSpPr>
        <p:spPr>
          <a:xfrm>
            <a:off x="5694744" y="232869"/>
            <a:ext cx="4857289" cy="426735"/>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None/>
            </a:pPr>
            <a:r>
              <a:rPr lang="x-none" b="1" i="0" u="none" baseline="0" dirty="0">
                <a:latin typeface="Heebo" panose="00000500000000000000" pitchFamily="2" charset="-79"/>
                <a:cs typeface="Heebo" panose="00000500000000000000" pitchFamily="2" charset="-79"/>
              </a:rPr>
              <a:t>Who is Eligible for the Share Plan?</a:t>
            </a:r>
          </a:p>
        </p:txBody>
      </p:sp>
      <p:pic>
        <p:nvPicPr>
          <p:cNvPr id="5" name="Picture 4">
            <a:extLst>
              <a:ext uri="{FF2B5EF4-FFF2-40B4-BE49-F238E27FC236}">
                <a16:creationId xmlns:a16="http://schemas.microsoft.com/office/drawing/2014/main" id="{FFCC9606-BF6D-4FF8-9D95-FD264C66627C}"/>
              </a:ext>
            </a:extLst>
          </p:cNvPr>
          <p:cNvPicPr>
            <a:picLocks noChangeAspect="1"/>
          </p:cNvPicPr>
          <p:nvPr/>
        </p:nvPicPr>
        <p:blipFill rotWithShape="1">
          <a:blip r:embed="rId3">
            <a:extLst>
              <a:ext uri="{28A0092B-C50C-407E-A947-70E740481C1C}">
                <a14:useLocalDpi xmlns:a14="http://schemas.microsoft.com/office/drawing/2010/main" val="0"/>
              </a:ext>
            </a:extLst>
          </a:blip>
          <a:srcRect l="42697" r="8341"/>
          <a:stretch/>
        </p:blipFill>
        <p:spPr>
          <a:xfrm>
            <a:off x="1" y="0"/>
            <a:ext cx="5029200" cy="6858000"/>
          </a:xfrm>
          <a:prstGeom prst="rect">
            <a:avLst/>
          </a:prstGeom>
          <a:effectLst/>
        </p:spPr>
      </p:pic>
      <p:pic>
        <p:nvPicPr>
          <p:cNvPr id="12" name="Picture 11">
            <a:extLst>
              <a:ext uri="{FF2B5EF4-FFF2-40B4-BE49-F238E27FC236}">
                <a16:creationId xmlns:a16="http://schemas.microsoft.com/office/drawing/2014/main" id="{E5090E55-63CD-4A66-8807-673D00A30D57}"/>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93987" y="232869"/>
            <a:ext cx="797548" cy="558283"/>
          </a:xfrm>
          <a:prstGeom prst="rect">
            <a:avLst/>
          </a:prstGeom>
        </p:spPr>
      </p:pic>
    </p:spTree>
    <p:extLst>
      <p:ext uri="{BB962C8B-B14F-4D97-AF65-F5344CB8AC3E}">
        <p14:creationId xmlns:p14="http://schemas.microsoft.com/office/powerpoint/2010/main" val="72735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A9D1972-C460-4566-9BDF-459CFB9C3A16}"/>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r" rtl="0" hangingPunct="0"/>
            <a:endParaRPr lang="x-none" dirty="0">
              <a:solidFill>
                <a:srgbClr val="000000"/>
              </a:solidFill>
              <a:latin typeface="+mj-lt"/>
              <a:ea typeface="+mj-ea"/>
              <a:cs typeface="+mj-cs"/>
              <a:sym typeface="Helvetica"/>
            </a:endParaRPr>
          </a:p>
        </p:txBody>
      </p:sp>
      <p:sp>
        <p:nvSpPr>
          <p:cNvPr id="2" name="Text Placeholder 1">
            <a:extLst>
              <a:ext uri="{FF2B5EF4-FFF2-40B4-BE49-F238E27FC236}">
                <a16:creationId xmlns:a16="http://schemas.microsoft.com/office/drawing/2014/main" id="{663EA2D4-E988-4929-A4EC-33B236BEFCA3}"/>
              </a:ext>
            </a:extLst>
          </p:cNvPr>
          <p:cNvSpPr>
            <a:spLocks noGrp="1"/>
          </p:cNvSpPr>
          <p:nvPr>
            <p:ph type="body" sz="quarter" idx="11"/>
          </p:nvPr>
        </p:nvSpPr>
        <p:spPr>
          <a:xfrm>
            <a:off x="1552575" y="724634"/>
            <a:ext cx="7386635" cy="2437529"/>
          </a:xfrm>
        </p:spPr>
        <p:txBody>
          <a:bodyPr anchor="t"/>
          <a:lstStyle/>
          <a:p>
            <a:pPr marL="342900" indent="-34290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As of November 2020, the share plans at Mobileye will be awarded on an annual basis with vesting dates spread gradually over three consecutive years.</a:t>
            </a:r>
          </a:p>
          <a:p>
            <a:pPr marL="342900" indent="-34290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The reason for the phased vesting process is rooted in the transition from a three-year model to an annual one. </a:t>
            </a:r>
          </a:p>
          <a:p>
            <a:pPr marL="342900" indent="-34290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For example, let's look at </a:t>
            </a:r>
            <a:r>
              <a:rPr lang="en-US" sz="1400" b="0" i="0" u="none" baseline="0" dirty="0">
                <a:latin typeface="Heebo" panose="00000500000000000000" pitchFamily="2" charset="-79"/>
                <a:cs typeface="Heebo" panose="00000500000000000000" pitchFamily="2" charset="-79"/>
              </a:rPr>
              <a:t>a </a:t>
            </a:r>
            <a:r>
              <a:rPr lang="x-none" sz="1400" b="0" i="0" u="none" baseline="0" dirty="0">
                <a:latin typeface="Heebo" panose="00000500000000000000" pitchFamily="2" charset="-79"/>
                <a:cs typeface="Heebo" panose="00000500000000000000" pitchFamily="2" charset="-79"/>
              </a:rPr>
              <a:t>share plan of </a:t>
            </a:r>
            <a:r>
              <a:rPr lang="en-US" sz="1400" b="0" i="0" u="none" baseline="0" dirty="0">
                <a:latin typeface="Heebo" panose="00000500000000000000" pitchFamily="2" charset="-79"/>
                <a:cs typeface="Heebo" panose="00000500000000000000" pitchFamily="2" charset="-79"/>
              </a:rPr>
              <a:t>an employee </a:t>
            </a:r>
            <a:r>
              <a:rPr lang="x-none" sz="1400" b="0" i="0" u="none" baseline="0" dirty="0">
                <a:latin typeface="Heebo" panose="00000500000000000000" pitchFamily="2" charset="-79"/>
                <a:cs typeface="Heebo" panose="00000500000000000000" pitchFamily="2" charset="-79"/>
              </a:rPr>
              <a:t>who previously received shares evaluated* at $9,000 a year; i.e., $27,000 for 3 years. Let's assume that this employee meets his manager’s expectations, his position and </a:t>
            </a:r>
            <a:r>
              <a:rPr lang="en-US" sz="1400" b="0" i="0" u="none" baseline="0" dirty="0">
                <a:latin typeface="Heebo" panose="00000500000000000000" pitchFamily="2" charset="-79"/>
                <a:cs typeface="Heebo" panose="00000500000000000000" pitchFamily="2" charset="-79"/>
              </a:rPr>
              <a:t>has  demonstrated </a:t>
            </a:r>
            <a:r>
              <a:rPr lang="x-none" sz="1400" b="0" i="0" u="none" baseline="0" dirty="0">
                <a:latin typeface="Heebo" panose="00000500000000000000" pitchFamily="2" charset="-79"/>
                <a:cs typeface="Heebo" panose="00000500000000000000" pitchFamily="2" charset="-79"/>
              </a:rPr>
              <a:t>steady and stable accomplishments over time. </a:t>
            </a:r>
          </a:p>
          <a:p>
            <a:pPr marL="342900" indent="-34290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In November (11/20), a new $16,500 share plan will open </a:t>
            </a:r>
            <a:r>
              <a:rPr lang="en-US" sz="1400" b="0" i="0" u="none" baseline="0" dirty="0">
                <a:latin typeface="Heebo" panose="00000500000000000000" pitchFamily="2" charset="-79"/>
                <a:cs typeface="Heebo" panose="00000500000000000000" pitchFamily="2" charset="-79"/>
              </a:rPr>
              <a:t>for</a:t>
            </a:r>
            <a:r>
              <a:rPr lang="x-none" sz="1400" b="0" i="0" u="none" baseline="0" dirty="0">
                <a:latin typeface="Heebo" panose="00000500000000000000" pitchFamily="2" charset="-79"/>
                <a:cs typeface="Heebo" panose="00000500000000000000" pitchFamily="2" charset="-79"/>
              </a:rPr>
              <a:t> this employee, which will mature over the following three consecutive years (21-23) in a graduated manner, as follows:</a:t>
            </a:r>
          </a:p>
        </p:txBody>
      </p:sp>
      <p:graphicFrame>
        <p:nvGraphicFramePr>
          <p:cNvPr id="11" name="Chart 10">
            <a:extLst>
              <a:ext uri="{FF2B5EF4-FFF2-40B4-BE49-F238E27FC236}">
                <a16:creationId xmlns:a16="http://schemas.microsoft.com/office/drawing/2014/main" id="{12C46F7D-DDA7-4007-998B-2A3B7176C9EA}"/>
              </a:ext>
            </a:extLst>
          </p:cNvPr>
          <p:cNvGraphicFramePr>
            <a:graphicFrameLocks/>
          </p:cNvGraphicFramePr>
          <p:nvPr>
            <p:extLst>
              <p:ext uri="{D42A27DB-BD31-4B8C-83A1-F6EECF244321}">
                <p14:modId xmlns:p14="http://schemas.microsoft.com/office/powerpoint/2010/main" val="1674380356"/>
              </p:ext>
            </p:extLst>
          </p:nvPr>
        </p:nvGraphicFramePr>
        <p:xfrm>
          <a:off x="2804392" y="3049391"/>
          <a:ext cx="5900323" cy="268483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10E4430C-E1FD-43D6-B134-2FA459B0D0D6}"/>
              </a:ext>
            </a:extLst>
          </p:cNvPr>
          <p:cNvSpPr/>
          <p:nvPr/>
        </p:nvSpPr>
        <p:spPr>
          <a:xfrm>
            <a:off x="1704974" y="5734225"/>
            <a:ext cx="7234235" cy="1169551"/>
          </a:xfrm>
          <a:prstGeom prst="rect">
            <a:avLst/>
          </a:prstGeom>
          <a:solidFill>
            <a:srgbClr val="FFFFFF"/>
          </a:solidFill>
          <a:ln>
            <a:noFill/>
          </a:ln>
          <a:effectLst/>
        </p:spPr>
        <p:txBody>
          <a:bodyPr wrap="square">
            <a:spAutoFit/>
          </a:bodyPr>
          <a:lstStyle/>
          <a:p>
            <a:pPr algn="l" rtl="0">
              <a:spcAft>
                <a:spcPts val="0"/>
              </a:spcAft>
            </a:pPr>
            <a:r>
              <a:rPr lang="x-none" sz="1000" b="0" i="0" u="none" baseline="0" dirty="0">
                <a:latin typeface="Calibri" panose="020F0502020204030204" pitchFamily="34" charset="0"/>
                <a:ea typeface="Calibri" panose="020F0502020204030204" pitchFamily="34" charset="0"/>
              </a:rPr>
              <a:t>* It should be noted that in order to simplify the following explanations, the grant level is expressed in dollar sums. </a:t>
            </a:r>
            <a:endParaRPr lang="x-none" sz="1000" dirty="0">
              <a:latin typeface="Calibri" panose="020F0502020204030204" pitchFamily="34" charset="0"/>
              <a:ea typeface="Calibri" panose="020F0502020204030204" pitchFamily="34" charset="0"/>
            </a:endParaRPr>
          </a:p>
          <a:p>
            <a:pPr marL="111125" algn="l" rtl="0">
              <a:spcAft>
                <a:spcPts val="0"/>
              </a:spcAft>
            </a:pPr>
            <a:r>
              <a:rPr lang="x-none" sz="1000" b="0" i="0" u="none" baseline="0" dirty="0">
                <a:latin typeface="Calibri" panose="020F0502020204030204" pitchFamily="34" charset="0"/>
                <a:ea typeface="Calibri" panose="020F0502020204030204" pitchFamily="34" charset="0"/>
              </a:rPr>
              <a:t>In practice</a:t>
            </a:r>
            <a:r>
              <a:rPr lang="en-US" sz="1000" b="0" i="0" u="none" baseline="0" dirty="0">
                <a:latin typeface="Calibri" panose="020F0502020204030204" pitchFamily="34" charset="0"/>
                <a:ea typeface="Calibri" panose="020F0502020204030204" pitchFamily="34" charset="0"/>
              </a:rPr>
              <a:t>,</a:t>
            </a:r>
            <a:r>
              <a:rPr lang="x-none" sz="1000" b="0" i="0" u="none" baseline="0" dirty="0">
                <a:latin typeface="Calibri" panose="020F0502020204030204" pitchFamily="34" charset="0"/>
                <a:ea typeface="Calibri" panose="020F0502020204030204" pitchFamily="34" charset="0"/>
              </a:rPr>
              <a:t> only the initial dollar sum of the recommendation will be conveyed to Intel’s Board of Directors from which will be derived the dollar-value in shares to be granted to the employee (the number of shares is determined by the average share price in the period before the grant day). </a:t>
            </a:r>
            <a:r>
              <a:rPr lang="en-US" sz="1000" b="0" i="0" u="none" baseline="0" dirty="0">
                <a:latin typeface="Calibri" panose="020F0502020204030204" pitchFamily="34" charset="0"/>
                <a:ea typeface="Calibri" panose="020F0502020204030204" pitchFamily="34" charset="0"/>
              </a:rPr>
              <a:t>Share </a:t>
            </a:r>
            <a:r>
              <a:rPr lang="x-none" sz="1000" b="0" i="0" u="none" baseline="0" dirty="0">
                <a:latin typeface="Calibri" panose="020F0502020204030204" pitchFamily="34" charset="0"/>
                <a:ea typeface="Calibri" panose="020F0502020204030204" pitchFamily="34" charset="0"/>
              </a:rPr>
              <a:t>prices are dynamic, according to the supply and demand in the share market, and therefore the share value and the </a:t>
            </a:r>
            <a:r>
              <a:rPr lang="x-none" sz="1000" b="1" i="0" u="none" baseline="0" dirty="0">
                <a:latin typeface="Calibri" panose="020F0502020204030204" pitchFamily="34" charset="0"/>
                <a:ea typeface="Calibri" panose="020F0502020204030204" pitchFamily="34" charset="0"/>
              </a:rPr>
              <a:t>actual</a:t>
            </a:r>
            <a:r>
              <a:rPr lang="x-none" sz="1000" b="0" i="0" u="none" baseline="0" dirty="0">
                <a:latin typeface="Calibri" panose="020F0502020204030204" pitchFamily="34" charset="0"/>
                <a:ea typeface="Calibri" panose="020F0502020204030204" pitchFamily="34" charset="0"/>
              </a:rPr>
              <a:t> value of the grant is also dynamic. </a:t>
            </a:r>
            <a:endParaRPr lang="x-none" sz="1000" dirty="0">
              <a:latin typeface="Calibri" panose="020F0502020204030204" pitchFamily="34" charset="0"/>
              <a:ea typeface="Calibri" panose="020F0502020204030204" pitchFamily="34" charset="0"/>
            </a:endParaRPr>
          </a:p>
          <a:p>
            <a:pPr marL="111125" algn="l" rtl="0">
              <a:spcAft>
                <a:spcPts val="0"/>
              </a:spcAft>
            </a:pPr>
            <a:r>
              <a:rPr lang="x-none" sz="1000" b="0" i="0" u="none" baseline="0" dirty="0">
                <a:latin typeface="Calibri" panose="020F0502020204030204" pitchFamily="34" charset="0"/>
                <a:ea typeface="Calibri" panose="020F0502020204030204" pitchFamily="34" charset="0"/>
              </a:rPr>
              <a:t>At each vesting period, the block of shares derived from the presented plan and from the </a:t>
            </a:r>
            <a:r>
              <a:rPr lang="x-none" sz="1000" b="1" i="0" u="none" baseline="0" dirty="0">
                <a:latin typeface="Calibri" panose="020F0502020204030204" pitchFamily="34" charset="0"/>
                <a:ea typeface="Calibri" panose="020F0502020204030204" pitchFamily="34" charset="0"/>
              </a:rPr>
              <a:t>initial</a:t>
            </a:r>
            <a:r>
              <a:rPr lang="x-none" sz="1000" b="0" i="0" u="none" baseline="0" dirty="0">
                <a:latin typeface="Calibri" panose="020F0502020204030204" pitchFamily="34" charset="0"/>
                <a:ea typeface="Calibri" panose="020F0502020204030204" pitchFamily="34" charset="0"/>
              </a:rPr>
              <a:t> recommended quantity will be vested; the final value will be determined on the day of sale.  </a:t>
            </a:r>
            <a:endParaRPr lang="x-none" sz="1000" dirty="0">
              <a:latin typeface="Calibri" panose="020F0502020204030204" pitchFamily="34" charset="0"/>
              <a:ea typeface="Calibri" panose="020F0502020204030204" pitchFamily="34" charset="0"/>
            </a:endParaRPr>
          </a:p>
        </p:txBody>
      </p:sp>
      <p:pic>
        <p:nvPicPr>
          <p:cNvPr id="15" name="Picture 14">
            <a:extLst>
              <a:ext uri="{FF2B5EF4-FFF2-40B4-BE49-F238E27FC236}">
                <a16:creationId xmlns:a16="http://schemas.microsoft.com/office/drawing/2014/main" id="{F1365775-671C-412B-AB20-DA4EB169D64B}"/>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16" name="Text Placeholder 2">
            <a:extLst>
              <a:ext uri="{FF2B5EF4-FFF2-40B4-BE49-F238E27FC236}">
                <a16:creationId xmlns:a16="http://schemas.microsoft.com/office/drawing/2014/main" id="{0097C0E1-76A5-4B1D-9D0C-ADD82757D65E}"/>
              </a:ext>
            </a:extLst>
          </p:cNvPr>
          <p:cNvSpPr txBox="1">
            <a:spLocks/>
          </p:cNvSpPr>
          <p:nvPr/>
        </p:nvSpPr>
        <p:spPr>
          <a:xfrm>
            <a:off x="9744075" y="648434"/>
            <a:ext cx="2221050"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None/>
            </a:pPr>
            <a:r>
              <a:rPr lang="x-none" b="1" i="0" u="none" baseline="0">
                <a:latin typeface="Heebo" panose="00000500000000000000" pitchFamily="2" charset="-79"/>
                <a:cs typeface="Heebo" panose="00000500000000000000" pitchFamily="2" charset="-79"/>
              </a:rPr>
              <a:t>The Main Points of the Plan</a:t>
            </a:r>
          </a:p>
        </p:txBody>
      </p:sp>
    </p:spTree>
    <p:extLst>
      <p:ext uri="{BB962C8B-B14F-4D97-AF65-F5344CB8AC3E}">
        <p14:creationId xmlns:p14="http://schemas.microsoft.com/office/powerpoint/2010/main" val="422555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9B37F2A-44C7-40A1-B945-8592FAB20CDE}"/>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r" rtl="0" hangingPunct="0"/>
            <a:endParaRPr lang="x-none" dirty="0">
              <a:solidFill>
                <a:srgbClr val="000000"/>
              </a:solidFill>
              <a:latin typeface="+mj-lt"/>
              <a:ea typeface="+mj-ea"/>
              <a:cs typeface="+mj-cs"/>
              <a:sym typeface="Helvetica"/>
            </a:endParaRPr>
          </a:p>
        </p:txBody>
      </p:sp>
      <p:graphicFrame>
        <p:nvGraphicFramePr>
          <p:cNvPr id="9" name="Chart 8">
            <a:extLst>
              <a:ext uri="{FF2B5EF4-FFF2-40B4-BE49-F238E27FC236}">
                <a16:creationId xmlns:a16="http://schemas.microsoft.com/office/drawing/2014/main" id="{922D79DC-0C07-40D7-A588-0EE541F8E06B}"/>
              </a:ext>
            </a:extLst>
          </p:cNvPr>
          <p:cNvGraphicFramePr>
            <a:graphicFrameLocks/>
          </p:cNvGraphicFramePr>
          <p:nvPr>
            <p:extLst>
              <p:ext uri="{D42A27DB-BD31-4B8C-83A1-F6EECF244321}">
                <p14:modId xmlns:p14="http://schemas.microsoft.com/office/powerpoint/2010/main" val="3680873191"/>
              </p:ext>
            </p:extLst>
          </p:nvPr>
        </p:nvGraphicFramePr>
        <p:xfrm>
          <a:off x="1993797" y="2499221"/>
          <a:ext cx="5815013" cy="309562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6F05BD3E-E980-45BE-A076-A1D1A9677F28}"/>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8" name="Text Placeholder 1">
            <a:extLst>
              <a:ext uri="{FF2B5EF4-FFF2-40B4-BE49-F238E27FC236}">
                <a16:creationId xmlns:a16="http://schemas.microsoft.com/office/drawing/2014/main" id="{958D0181-D402-4895-A51B-38BA8E357B39}"/>
              </a:ext>
            </a:extLst>
          </p:cNvPr>
          <p:cNvSpPr txBox="1">
            <a:spLocks/>
          </p:cNvSpPr>
          <p:nvPr/>
        </p:nvSpPr>
        <p:spPr>
          <a:xfrm>
            <a:off x="1590675" y="724634"/>
            <a:ext cx="7348535" cy="243752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Before next November (11/21), a decision will be made regarding the level of this employee’s </a:t>
            </a:r>
            <a:r>
              <a:rPr lang="en-US" sz="1400" b="1" i="0" u="none" baseline="0" dirty="0">
                <a:latin typeface="Heebo" panose="00000500000000000000" pitchFamily="2" charset="-79"/>
                <a:cs typeface="Heebo" panose="00000500000000000000" pitchFamily="2" charset="-79"/>
              </a:rPr>
              <a:t>next</a:t>
            </a:r>
            <a:r>
              <a:rPr lang="x-none" sz="1400" b="0" i="0" u="none" baseline="0" dirty="0">
                <a:latin typeface="Heebo" panose="00000500000000000000" pitchFamily="2" charset="-79"/>
                <a:cs typeface="Heebo" panose="00000500000000000000" pitchFamily="2" charset="-79"/>
              </a:rPr>
              <a:t> share package. For this example, </a:t>
            </a:r>
            <a:r>
              <a:rPr lang="en-US" sz="1400" b="0" i="0" u="none" baseline="0" dirty="0">
                <a:latin typeface="Heebo" panose="00000500000000000000" pitchFamily="2" charset="-79"/>
                <a:cs typeface="Heebo" panose="00000500000000000000" pitchFamily="2" charset="-79"/>
              </a:rPr>
              <a:t>we will</a:t>
            </a:r>
            <a:r>
              <a:rPr lang="x-none" sz="1400" b="0" i="0" u="none" baseline="0" dirty="0">
                <a:latin typeface="Heebo" panose="00000500000000000000" pitchFamily="2" charset="-79"/>
                <a:cs typeface="Heebo" panose="00000500000000000000" pitchFamily="2" charset="-79"/>
              </a:rPr>
              <a:t> assume that the manager's decision is to maintain the same share amount, in accordance with constant and stable achievements throughout the year. </a:t>
            </a:r>
          </a:p>
          <a:p>
            <a:pPr marL="342900" indent="-34290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The new share plan will open for this employee in November ‘21 at a level of $10,500, and will mature over the following three years (22-24) in a graduated manner, as follows:</a:t>
            </a:r>
          </a:p>
        </p:txBody>
      </p:sp>
      <p:sp>
        <p:nvSpPr>
          <p:cNvPr id="15" name="Text Placeholder 2">
            <a:extLst>
              <a:ext uri="{FF2B5EF4-FFF2-40B4-BE49-F238E27FC236}">
                <a16:creationId xmlns:a16="http://schemas.microsoft.com/office/drawing/2014/main" id="{1DACA718-0D31-4529-8A99-88EC3D30B128}"/>
              </a:ext>
            </a:extLst>
          </p:cNvPr>
          <p:cNvSpPr txBox="1">
            <a:spLocks/>
          </p:cNvSpPr>
          <p:nvPr/>
        </p:nvSpPr>
        <p:spPr>
          <a:xfrm>
            <a:off x="9677400" y="648434"/>
            <a:ext cx="2287725" cy="13546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FFFEFD"/>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pPr>
            <a:r>
              <a:rPr lang="x-none" sz="2800" b="1" i="0" u="none" baseline="0" dirty="0">
                <a:solidFill>
                  <a:schemeClr val="accent4"/>
                </a:solidFill>
                <a:latin typeface="Heebo" panose="00000500000000000000" pitchFamily="2" charset="-79"/>
                <a:cs typeface="Heebo" panose="00000500000000000000" pitchFamily="2" charset="-79"/>
              </a:rPr>
              <a:t>What </a:t>
            </a:r>
            <a:r>
              <a:rPr lang="en-US" sz="2800" b="1" i="0" u="none" baseline="0" dirty="0">
                <a:solidFill>
                  <a:schemeClr val="accent4"/>
                </a:solidFill>
                <a:latin typeface="Heebo" panose="00000500000000000000" pitchFamily="2" charset="-79"/>
                <a:cs typeface="Heebo" panose="00000500000000000000" pitchFamily="2" charset="-79"/>
              </a:rPr>
              <a:t>W</a:t>
            </a:r>
            <a:r>
              <a:rPr lang="x-none" sz="2800" b="1" i="0" u="none" baseline="0" dirty="0">
                <a:solidFill>
                  <a:schemeClr val="accent4"/>
                </a:solidFill>
                <a:latin typeface="Heebo" panose="00000500000000000000" pitchFamily="2" charset="-79"/>
                <a:cs typeface="Heebo" panose="00000500000000000000" pitchFamily="2" charset="-79"/>
              </a:rPr>
              <a:t>ill the Programs </a:t>
            </a:r>
            <a:r>
              <a:rPr lang="en-US" sz="2800" dirty="0">
                <a:solidFill>
                  <a:schemeClr val="accent4"/>
                </a:solidFill>
                <a:latin typeface="Heebo" panose="00000500000000000000" pitchFamily="2" charset="-79"/>
                <a:cs typeface="Heebo" panose="00000500000000000000" pitchFamily="2" charset="-79"/>
              </a:rPr>
              <a:t>L</a:t>
            </a:r>
            <a:r>
              <a:rPr lang="x-none" sz="2800" b="1" i="0" u="none" baseline="0" dirty="0">
                <a:solidFill>
                  <a:schemeClr val="accent4"/>
                </a:solidFill>
                <a:latin typeface="Heebo" panose="00000500000000000000" pitchFamily="2" charset="-79"/>
                <a:cs typeface="Heebo" panose="00000500000000000000" pitchFamily="2" charset="-79"/>
              </a:rPr>
              <a:t>ook </a:t>
            </a:r>
            <a:r>
              <a:rPr lang="en-US" sz="2800" dirty="0">
                <a:solidFill>
                  <a:schemeClr val="accent4"/>
                </a:solidFill>
                <a:latin typeface="Heebo" panose="00000500000000000000" pitchFamily="2" charset="-79"/>
                <a:cs typeface="Heebo" panose="00000500000000000000" pitchFamily="2" charset="-79"/>
              </a:rPr>
              <a:t>L</a:t>
            </a:r>
            <a:r>
              <a:rPr lang="x-none" sz="2800" b="1" i="0" u="none" baseline="0" dirty="0">
                <a:solidFill>
                  <a:schemeClr val="accent4"/>
                </a:solidFill>
                <a:latin typeface="Heebo" panose="00000500000000000000" pitchFamily="2" charset="-79"/>
                <a:cs typeface="Heebo" panose="00000500000000000000" pitchFamily="2" charset="-79"/>
              </a:rPr>
              <a:t>ike?</a:t>
            </a:r>
          </a:p>
        </p:txBody>
      </p:sp>
    </p:spTree>
    <p:extLst>
      <p:ext uri="{BB962C8B-B14F-4D97-AF65-F5344CB8AC3E}">
        <p14:creationId xmlns:p14="http://schemas.microsoft.com/office/powerpoint/2010/main" val="143617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8F951D-5A55-40C4-BE40-309E18BC5DBB}"/>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r" rtl="0" hangingPunct="0"/>
            <a:endParaRPr lang="x-none" dirty="0">
              <a:solidFill>
                <a:srgbClr val="000000"/>
              </a:solidFill>
              <a:latin typeface="+mj-lt"/>
              <a:ea typeface="+mj-ea"/>
              <a:cs typeface="+mj-cs"/>
              <a:sym typeface="Helvetica"/>
            </a:endParaRPr>
          </a:p>
        </p:txBody>
      </p:sp>
      <p:sp>
        <p:nvSpPr>
          <p:cNvPr id="11" name="Text Placeholder 1">
            <a:extLst>
              <a:ext uri="{FF2B5EF4-FFF2-40B4-BE49-F238E27FC236}">
                <a16:creationId xmlns:a16="http://schemas.microsoft.com/office/drawing/2014/main" id="{2AFA7F98-4A59-4168-850C-6AFE3BB5F787}"/>
              </a:ext>
            </a:extLst>
          </p:cNvPr>
          <p:cNvSpPr txBox="1">
            <a:spLocks/>
          </p:cNvSpPr>
          <p:nvPr/>
        </p:nvSpPr>
        <p:spPr>
          <a:xfrm>
            <a:off x="1752600" y="678640"/>
            <a:ext cx="7186610" cy="5289541"/>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From November 2022 onward, the share plans will have a unified vesting character. For example, let's assume that for this year the manager's decision is to maintain the same share amount, in accordance with constant and stable achievements throughout the year. </a:t>
            </a:r>
          </a:p>
          <a:p>
            <a:pPr marL="342900" indent="-34290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The new share plan will open for this employee in November ‘22, at a level of $9000, and will mature over the following three years (23-25) in a graduated manner, as follows:</a:t>
            </a: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algn="l" rtl="0"/>
            <a:endParaRPr lang="x-none" sz="1400" dirty="0">
              <a:latin typeface="Heebo" panose="00000500000000000000" pitchFamily="2" charset="-79"/>
              <a:cs typeface="Heebo" panose="00000500000000000000" pitchFamily="2" charset="-79"/>
            </a:endParaRPr>
          </a:p>
          <a:p>
            <a:pPr algn="l" rtl="0"/>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From ‘22 onward, the annual grants, and all the plans will be vested evenly over three consecutive years.</a:t>
            </a: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p:txBody>
      </p:sp>
      <p:sp>
        <p:nvSpPr>
          <p:cNvPr id="3" name="Text Placeholder 2">
            <a:extLst>
              <a:ext uri="{FF2B5EF4-FFF2-40B4-BE49-F238E27FC236}">
                <a16:creationId xmlns:a16="http://schemas.microsoft.com/office/drawing/2014/main" id="{22D30A05-485E-4863-9C3C-376B9147F890}"/>
              </a:ext>
            </a:extLst>
          </p:cNvPr>
          <p:cNvSpPr>
            <a:spLocks noGrp="1"/>
          </p:cNvSpPr>
          <p:nvPr>
            <p:ph type="body" sz="quarter" idx="12"/>
          </p:nvPr>
        </p:nvSpPr>
        <p:spPr>
          <a:xfrm>
            <a:off x="9657853" y="648434"/>
            <a:ext cx="2307272" cy="1877558"/>
          </a:xfrm>
        </p:spPr>
        <p:txBody>
          <a:bodyPr/>
          <a:lstStyle/>
          <a:p>
            <a:pPr algn="l" rtl="0">
              <a:lnSpc>
                <a:spcPct val="100000"/>
              </a:lnSpc>
            </a:pPr>
            <a:r>
              <a:rPr lang="x-none" sz="2800" b="1" i="0" u="none" baseline="0" dirty="0">
                <a:solidFill>
                  <a:schemeClr val="accent4"/>
                </a:solidFill>
                <a:latin typeface="Heebo" panose="00000500000000000000" pitchFamily="2" charset="-79"/>
                <a:cs typeface="Heebo" panose="00000500000000000000" pitchFamily="2" charset="-79"/>
              </a:rPr>
              <a:t>What </a:t>
            </a:r>
            <a:r>
              <a:rPr lang="en-US" sz="2800" b="1" i="0" u="none" baseline="0" dirty="0">
                <a:solidFill>
                  <a:schemeClr val="accent4"/>
                </a:solidFill>
                <a:latin typeface="Heebo" panose="00000500000000000000" pitchFamily="2" charset="-79"/>
                <a:cs typeface="Heebo" panose="00000500000000000000" pitchFamily="2" charset="-79"/>
              </a:rPr>
              <a:t>W</a:t>
            </a:r>
            <a:r>
              <a:rPr lang="x-none" sz="2800" b="1" i="0" u="none" baseline="0" dirty="0">
                <a:solidFill>
                  <a:schemeClr val="accent4"/>
                </a:solidFill>
                <a:latin typeface="Heebo" panose="00000500000000000000" pitchFamily="2" charset="-79"/>
                <a:cs typeface="Heebo" panose="00000500000000000000" pitchFamily="2" charset="-79"/>
              </a:rPr>
              <a:t>ill the Programs </a:t>
            </a:r>
            <a:r>
              <a:rPr lang="en-US" sz="2800" dirty="0">
                <a:solidFill>
                  <a:schemeClr val="accent4"/>
                </a:solidFill>
                <a:latin typeface="Heebo" panose="00000500000000000000" pitchFamily="2" charset="-79"/>
                <a:cs typeface="Heebo" panose="00000500000000000000" pitchFamily="2" charset="-79"/>
              </a:rPr>
              <a:t>L</a:t>
            </a:r>
            <a:r>
              <a:rPr lang="x-none" sz="2800" b="1" i="0" u="none" baseline="0" dirty="0">
                <a:solidFill>
                  <a:schemeClr val="accent4"/>
                </a:solidFill>
                <a:latin typeface="Heebo" panose="00000500000000000000" pitchFamily="2" charset="-79"/>
                <a:cs typeface="Heebo" panose="00000500000000000000" pitchFamily="2" charset="-79"/>
              </a:rPr>
              <a:t>ook </a:t>
            </a:r>
            <a:r>
              <a:rPr lang="en-US" sz="2800" dirty="0">
                <a:solidFill>
                  <a:schemeClr val="accent4"/>
                </a:solidFill>
                <a:latin typeface="Heebo" panose="00000500000000000000" pitchFamily="2" charset="-79"/>
                <a:cs typeface="Heebo" panose="00000500000000000000" pitchFamily="2" charset="-79"/>
              </a:rPr>
              <a:t>L</a:t>
            </a:r>
            <a:r>
              <a:rPr lang="x-none" sz="2800" b="1" i="0" u="none" baseline="0" dirty="0">
                <a:solidFill>
                  <a:schemeClr val="accent4"/>
                </a:solidFill>
                <a:latin typeface="Heebo" panose="00000500000000000000" pitchFamily="2" charset="-79"/>
                <a:cs typeface="Heebo" panose="00000500000000000000" pitchFamily="2" charset="-79"/>
              </a:rPr>
              <a:t>ike?</a:t>
            </a:r>
          </a:p>
        </p:txBody>
      </p:sp>
      <p:graphicFrame>
        <p:nvGraphicFramePr>
          <p:cNvPr id="6" name="Chart 5">
            <a:extLst>
              <a:ext uri="{FF2B5EF4-FFF2-40B4-BE49-F238E27FC236}">
                <a16:creationId xmlns:a16="http://schemas.microsoft.com/office/drawing/2014/main" id="{F7EF061D-FB0C-492F-B8E2-1077C6933C21}"/>
              </a:ext>
            </a:extLst>
          </p:cNvPr>
          <p:cNvGraphicFramePr>
            <a:graphicFrameLocks/>
          </p:cNvGraphicFramePr>
          <p:nvPr>
            <p:extLst>
              <p:ext uri="{D42A27DB-BD31-4B8C-83A1-F6EECF244321}">
                <p14:modId xmlns:p14="http://schemas.microsoft.com/office/powerpoint/2010/main" val="1847082331"/>
              </p:ext>
            </p:extLst>
          </p:nvPr>
        </p:nvGraphicFramePr>
        <p:xfrm>
          <a:off x="2226085" y="2525992"/>
          <a:ext cx="5819776" cy="303027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32FC2784-8A0F-4234-A302-B0EA8176E16D}"/>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Tree>
    <p:extLst>
      <p:ext uri="{BB962C8B-B14F-4D97-AF65-F5344CB8AC3E}">
        <p14:creationId xmlns:p14="http://schemas.microsoft.com/office/powerpoint/2010/main" val="171012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A10202A-8637-476A-A6B2-A063ECBF3A33}"/>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r" rtl="0" hangingPunct="0"/>
            <a:endParaRPr lang="x-none" dirty="0">
              <a:solidFill>
                <a:srgbClr val="000000"/>
              </a:solidFill>
              <a:latin typeface="+mj-lt"/>
              <a:ea typeface="+mj-ea"/>
              <a:cs typeface="+mj-cs"/>
              <a:sym typeface="Helvetica"/>
            </a:endParaRPr>
          </a:p>
        </p:txBody>
      </p:sp>
      <p:sp>
        <p:nvSpPr>
          <p:cNvPr id="10" name="Text Placeholder 1">
            <a:extLst>
              <a:ext uri="{FF2B5EF4-FFF2-40B4-BE49-F238E27FC236}">
                <a16:creationId xmlns:a16="http://schemas.microsoft.com/office/drawing/2014/main" id="{35AEEBF0-77ED-4A0A-AE6E-B4C849002449}"/>
              </a:ext>
            </a:extLst>
          </p:cNvPr>
          <p:cNvSpPr txBox="1">
            <a:spLocks/>
          </p:cNvSpPr>
          <p:nvPr/>
        </p:nvSpPr>
        <p:spPr>
          <a:xfrm>
            <a:off x="835742" y="724634"/>
            <a:ext cx="8103468" cy="6133366"/>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The total vestings between the years 2021-23 for this employee, described in this example, will</a:t>
            </a:r>
            <a:r>
              <a:rPr lang="en-US" sz="1400" b="0" i="0" u="none" baseline="0" dirty="0">
                <a:latin typeface="Heebo" panose="00000500000000000000" pitchFamily="2" charset="-79"/>
                <a:cs typeface="Heebo" panose="00000500000000000000" pitchFamily="2" charset="-79"/>
              </a:rPr>
              <a:t> be</a:t>
            </a:r>
            <a:r>
              <a:rPr lang="x-none" sz="1400" b="0" i="0" u="none" baseline="0" dirty="0">
                <a:latin typeface="Heebo" panose="00000500000000000000" pitchFamily="2" charset="-79"/>
                <a:cs typeface="Heebo" panose="00000500000000000000" pitchFamily="2" charset="-79"/>
              </a:rPr>
              <a:t>:</a:t>
            </a:r>
          </a:p>
          <a:p>
            <a:pPr algn="l" rtl="0"/>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a:p>
            <a:pPr marL="285750" indent="-28575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The graduated</a:t>
            </a:r>
            <a:r>
              <a:rPr lang="x-none" sz="1400" b="0" i="0" u="none" baseline="0" dirty="0">
                <a:solidFill>
                  <a:srgbClr val="FF0000"/>
                </a:solidFill>
                <a:latin typeface="Heebo" panose="00000500000000000000" pitchFamily="2" charset="-79"/>
                <a:cs typeface="Heebo" panose="00000500000000000000" pitchFamily="2" charset="-79"/>
              </a:rPr>
              <a:t> </a:t>
            </a:r>
            <a:r>
              <a:rPr lang="x-none" sz="1400" b="0" i="0" u="none" baseline="0" dirty="0">
                <a:latin typeface="Heebo" panose="00000500000000000000" pitchFamily="2" charset="-79"/>
                <a:cs typeface="Heebo" panose="00000500000000000000" pitchFamily="2" charset="-79"/>
              </a:rPr>
              <a:t>vesting during first two years enable</a:t>
            </a:r>
            <a:r>
              <a:rPr lang="en-US" sz="1400" b="0" i="0" u="none" baseline="0" dirty="0">
                <a:latin typeface="Heebo" panose="00000500000000000000" pitchFamily="2" charset="-79"/>
                <a:cs typeface="Heebo" panose="00000500000000000000" pitchFamily="2" charset="-79"/>
              </a:rPr>
              <a:t>s</a:t>
            </a:r>
            <a:r>
              <a:rPr lang="x-none" sz="1400" b="0" i="0" u="none" baseline="0" dirty="0">
                <a:latin typeface="Heebo" panose="00000500000000000000" pitchFamily="2" charset="-79"/>
                <a:cs typeface="Heebo" panose="00000500000000000000" pitchFamily="2" charset="-79"/>
              </a:rPr>
              <a:t> a steady transition to the annual grant model. Therefore, the shares to be granted in the coming November will be vested according to the following template:</a:t>
            </a:r>
          </a:p>
          <a:p>
            <a:pPr algn="l" rtl="0"/>
            <a:endParaRPr lang="x-none" sz="1400" strike="sngStrike" dirty="0">
              <a:latin typeface="Heebo" panose="00000500000000000000" pitchFamily="2" charset="-79"/>
              <a:cs typeface="Heebo" panose="00000500000000000000" pitchFamily="2" charset="-79"/>
            </a:endParaRPr>
          </a:p>
          <a:p>
            <a:pPr algn="l" rtl="0"/>
            <a:endParaRPr lang="x-none" sz="1400" dirty="0">
              <a:latin typeface="Heebo" panose="00000500000000000000" pitchFamily="2" charset="-79"/>
              <a:cs typeface="Heebo" panose="00000500000000000000" pitchFamily="2" charset="-79"/>
            </a:endParaRPr>
          </a:p>
          <a:p>
            <a:pPr marL="285750" algn="l" rtl="0">
              <a:lnSpc>
                <a:spcPct val="100000"/>
              </a:lnSpc>
            </a:pPr>
            <a:endParaRPr lang="en-US" sz="1400" b="0" i="0" u="none" baseline="0" dirty="0">
              <a:latin typeface="Heebo" panose="00000500000000000000" pitchFamily="2" charset="-79"/>
              <a:cs typeface="Heebo" panose="00000500000000000000" pitchFamily="2" charset="-79"/>
            </a:endParaRPr>
          </a:p>
          <a:p>
            <a:pPr marL="285750" algn="l" rtl="0">
              <a:lnSpc>
                <a:spcPct val="100000"/>
              </a:lnSpc>
            </a:pPr>
            <a:r>
              <a:rPr lang="x-none" sz="1400" b="0" i="0" u="none" baseline="0" dirty="0">
                <a:latin typeface="Heebo" panose="00000500000000000000" pitchFamily="2" charset="-79"/>
                <a:cs typeface="Heebo" panose="00000500000000000000" pitchFamily="2" charset="-79"/>
              </a:rPr>
              <a:t>The shares to be granted in November 2021, will be evaluated according to the following format:</a:t>
            </a:r>
          </a:p>
          <a:p>
            <a:pPr algn="l" rtl="0">
              <a:lnSpc>
                <a:spcPct val="150000"/>
              </a:lnSpc>
            </a:pPr>
            <a:endParaRPr lang="x-none" sz="1400" dirty="0">
              <a:latin typeface="Heebo" panose="00000500000000000000" pitchFamily="2" charset="-79"/>
              <a:cs typeface="Heebo" panose="00000500000000000000" pitchFamily="2" charset="-79"/>
            </a:endParaRPr>
          </a:p>
          <a:p>
            <a:pPr marL="285750" indent="-285750" algn="l" rtl="0">
              <a:buFont typeface="Arial" panose="020B0604020202020204" pitchFamily="34" charset="0"/>
              <a:buChar char="•"/>
            </a:pPr>
            <a:endParaRPr lang="en-US" sz="1400" b="0" i="0" u="none" baseline="0" dirty="0">
              <a:latin typeface="Heebo" panose="00000500000000000000" pitchFamily="2" charset="-79"/>
              <a:cs typeface="Heebo" panose="00000500000000000000" pitchFamily="2" charset="-79"/>
            </a:endParaRPr>
          </a:p>
          <a:p>
            <a:pPr marL="285750" indent="-285750" algn="l" rtl="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In this manner, the employee's income level is not expected to be harmed by the transition to annual grants. </a:t>
            </a:r>
            <a:r>
              <a:rPr lang="en-US" sz="1400" b="0" i="0" u="none" baseline="0" dirty="0">
                <a:latin typeface="Heebo" panose="00000500000000000000" pitchFamily="2" charset="-79"/>
                <a:cs typeface="Heebo" panose="00000500000000000000" pitchFamily="2" charset="-79"/>
              </a:rPr>
              <a:t>From </a:t>
            </a:r>
            <a:r>
              <a:rPr lang="x-none" sz="1400" b="0" i="0" u="none" baseline="0" dirty="0">
                <a:latin typeface="Heebo" panose="00000500000000000000" pitchFamily="2" charset="-79"/>
                <a:cs typeface="Heebo" panose="00000500000000000000" pitchFamily="2" charset="-79"/>
              </a:rPr>
              <a:t>November 2022 onwards, the share plans will have a unified vesting characteristic. </a:t>
            </a:r>
            <a:endParaRPr lang="x-none" sz="1600" dirty="0">
              <a:latin typeface="Heebo" panose="00000500000000000000" pitchFamily="2" charset="-79"/>
              <a:cs typeface="Heebo" panose="00000500000000000000" pitchFamily="2" charset="-79"/>
            </a:endParaRPr>
          </a:p>
          <a:p>
            <a:pPr marL="342900" indent="-342900" algn="l" rtl="0">
              <a:buFont typeface="Arial" panose="020B0604020202020204" pitchFamily="34" charset="0"/>
              <a:buChar char="•"/>
            </a:pPr>
            <a:endParaRPr lang="x-none" sz="1400" dirty="0">
              <a:latin typeface="Heebo" panose="00000500000000000000" pitchFamily="2" charset="-79"/>
              <a:cs typeface="Heebo" panose="00000500000000000000" pitchFamily="2" charset="-79"/>
            </a:endParaRPr>
          </a:p>
        </p:txBody>
      </p:sp>
      <p:graphicFrame>
        <p:nvGraphicFramePr>
          <p:cNvPr id="6" name="Chart 5">
            <a:extLst>
              <a:ext uri="{FF2B5EF4-FFF2-40B4-BE49-F238E27FC236}">
                <a16:creationId xmlns:a16="http://schemas.microsoft.com/office/drawing/2014/main" id="{CD65ADC1-8999-4CF9-8712-079942407575}"/>
              </a:ext>
            </a:extLst>
          </p:cNvPr>
          <p:cNvGraphicFramePr>
            <a:graphicFrameLocks/>
          </p:cNvGraphicFramePr>
          <p:nvPr>
            <p:extLst>
              <p:ext uri="{D42A27DB-BD31-4B8C-83A1-F6EECF244321}">
                <p14:modId xmlns:p14="http://schemas.microsoft.com/office/powerpoint/2010/main" val="2624250978"/>
              </p:ext>
            </p:extLst>
          </p:nvPr>
        </p:nvGraphicFramePr>
        <p:xfrm>
          <a:off x="1884172" y="891800"/>
          <a:ext cx="5848350" cy="2536674"/>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D8257D00-06AC-4D26-B64B-891579F4C41A}"/>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9" name="Text Placeholder 2">
            <a:extLst>
              <a:ext uri="{FF2B5EF4-FFF2-40B4-BE49-F238E27FC236}">
                <a16:creationId xmlns:a16="http://schemas.microsoft.com/office/drawing/2014/main" id="{A6997E73-13A1-4501-8027-7CCEFBB79D4A}"/>
              </a:ext>
            </a:extLst>
          </p:cNvPr>
          <p:cNvSpPr txBox="1">
            <a:spLocks/>
          </p:cNvSpPr>
          <p:nvPr/>
        </p:nvSpPr>
        <p:spPr>
          <a:xfrm>
            <a:off x="9763125" y="648434"/>
            <a:ext cx="2202000"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None/>
            </a:pPr>
            <a:r>
              <a:rPr lang="x-none" b="1" i="0" u="none" baseline="0">
                <a:latin typeface="Heebo" panose="00000500000000000000" pitchFamily="2" charset="-79"/>
                <a:cs typeface="Heebo" panose="00000500000000000000" pitchFamily="2" charset="-79"/>
              </a:rPr>
              <a:t>The Main Points of the Plan</a:t>
            </a:r>
          </a:p>
        </p:txBody>
      </p:sp>
      <p:graphicFrame>
        <p:nvGraphicFramePr>
          <p:cNvPr id="2" name="Table 2">
            <a:extLst>
              <a:ext uri="{FF2B5EF4-FFF2-40B4-BE49-F238E27FC236}">
                <a16:creationId xmlns:a16="http://schemas.microsoft.com/office/drawing/2014/main" id="{548D255E-E83A-4D61-B009-CD24430BFBCF}"/>
              </a:ext>
            </a:extLst>
          </p:cNvPr>
          <p:cNvGraphicFramePr>
            <a:graphicFrameLocks noGrp="1"/>
          </p:cNvGraphicFramePr>
          <p:nvPr>
            <p:extLst>
              <p:ext uri="{D42A27DB-BD31-4B8C-83A1-F6EECF244321}">
                <p14:modId xmlns:p14="http://schemas.microsoft.com/office/powerpoint/2010/main" val="2306846441"/>
              </p:ext>
            </p:extLst>
          </p:nvPr>
        </p:nvGraphicFramePr>
        <p:xfrm>
          <a:off x="1258529" y="4168379"/>
          <a:ext cx="2188521" cy="548640"/>
        </p:xfrm>
        <a:graphic>
          <a:graphicData uri="http://schemas.openxmlformats.org/drawingml/2006/table">
            <a:tbl>
              <a:tblPr rtl="1" firstRow="1" bandRow="1">
                <a:effectLst>
                  <a:outerShdw blurRad="50800" dist="50800" dir="5400000" algn="ctr" rotWithShape="0">
                    <a:srgbClr val="32446C">
                      <a:alpha val="14000"/>
                    </a:srgbClr>
                  </a:outerShdw>
                </a:effectLst>
                <a:tableStyleId>{F5AB1C69-6EDB-4FF4-983F-18BD219EF322}</a:tableStyleId>
              </a:tblPr>
              <a:tblGrid>
                <a:gridCol w="729507">
                  <a:extLst>
                    <a:ext uri="{9D8B030D-6E8A-4147-A177-3AD203B41FA5}">
                      <a16:colId xmlns:a16="http://schemas.microsoft.com/office/drawing/2014/main" val="1023295771"/>
                    </a:ext>
                  </a:extLst>
                </a:gridCol>
                <a:gridCol w="729507">
                  <a:extLst>
                    <a:ext uri="{9D8B030D-6E8A-4147-A177-3AD203B41FA5}">
                      <a16:colId xmlns:a16="http://schemas.microsoft.com/office/drawing/2014/main" val="3699760950"/>
                    </a:ext>
                  </a:extLst>
                </a:gridCol>
                <a:gridCol w="729507">
                  <a:extLst>
                    <a:ext uri="{9D8B030D-6E8A-4147-A177-3AD203B41FA5}">
                      <a16:colId xmlns:a16="http://schemas.microsoft.com/office/drawing/2014/main" val="165796215"/>
                    </a:ext>
                  </a:extLst>
                </a:gridCol>
              </a:tblGrid>
              <a:tr h="212796">
                <a:tc>
                  <a:txBody>
                    <a:bodyPr/>
                    <a:lstStyle/>
                    <a:p>
                      <a:pPr algn="ctr" rtl="0"/>
                      <a:r>
                        <a:rPr lang="x-none" sz="1200" b="1" i="0" u="none" baseline="0">
                          <a:solidFill>
                            <a:srgbClr val="32446C"/>
                          </a:solidFill>
                          <a:latin typeface="Heebo" panose="00000500000000000000" pitchFamily="2" charset="-79"/>
                          <a:cs typeface="Heebo" panose="00000500000000000000" pitchFamily="2" charset="-79"/>
                        </a:rPr>
                        <a:t>2023</a:t>
                      </a:r>
                    </a:p>
                  </a:txBody>
                  <a:tcPr anchor="b">
                    <a:lnL w="12700" cmpd="sng">
                      <a:noFill/>
                    </a:lnL>
                    <a:lnR w="12700" cap="flat" cmpd="sng" algn="ctr">
                      <a:solidFill>
                        <a:schemeClr val="accent3">
                          <a:lumMod val="40000"/>
                          <a:lumOff val="60000"/>
                        </a:schemeClr>
                      </a:solidFill>
                      <a:prstDash val="solid"/>
                      <a:round/>
                      <a:headEnd type="none" w="med" len="med"/>
                      <a:tailEnd type="none" w="med" len="med"/>
                    </a:lnR>
                    <a:lnT w="12700" cmpd="sng">
                      <a:noFill/>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a:r>
                        <a:rPr lang="x-none" sz="1200" b="1" i="0" u="none" baseline="0">
                          <a:solidFill>
                            <a:srgbClr val="32446C"/>
                          </a:solidFill>
                          <a:latin typeface="Heebo" panose="00000500000000000000" pitchFamily="2" charset="-79"/>
                          <a:cs typeface="Heebo" panose="00000500000000000000" pitchFamily="2" charset="-79"/>
                        </a:rPr>
                        <a:t>2022</a:t>
                      </a:r>
                    </a:p>
                  </a:txBody>
                  <a:tcPr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mpd="sng">
                      <a:noFill/>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a:r>
                        <a:rPr lang="x-none" sz="1200" b="1" i="0" u="none" baseline="0" dirty="0">
                          <a:solidFill>
                            <a:srgbClr val="32446C"/>
                          </a:solidFill>
                          <a:latin typeface="Heebo" panose="00000500000000000000" pitchFamily="2" charset="-79"/>
                          <a:cs typeface="Heebo" panose="00000500000000000000" pitchFamily="2" charset="-79"/>
                        </a:rPr>
                        <a:t>2021</a:t>
                      </a:r>
                    </a:p>
                  </a:txBody>
                  <a:tcPr anchor="b">
                    <a:lnL w="12700" cap="flat" cmpd="sng" algn="ctr">
                      <a:solidFill>
                        <a:schemeClr val="accent3">
                          <a:lumMod val="40000"/>
                          <a:lumOff val="60000"/>
                        </a:schemeClr>
                      </a:solidFill>
                      <a:prstDash val="solid"/>
                      <a:round/>
                      <a:headEnd type="none" w="med" len="med"/>
                      <a:tailEnd type="none" w="med" len="med"/>
                    </a:lnL>
                    <a:lnR w="12700" cmpd="sng">
                      <a:noFill/>
                    </a:lnR>
                    <a:lnT w="12700" cmpd="sng">
                      <a:noFill/>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0923924"/>
                  </a:ext>
                </a:extLst>
              </a:tr>
              <a:tr h="212796">
                <a:tc>
                  <a:txBody>
                    <a:bodyPr/>
                    <a:lstStyle/>
                    <a:p>
                      <a:pPr algn="ctr" rtl="0"/>
                      <a:r>
                        <a:rPr lang="x-none" sz="1200" b="0" i="0" u="none" baseline="0">
                          <a:latin typeface="Heebo" panose="00000500000000000000" pitchFamily="2" charset="-79"/>
                          <a:cs typeface="Heebo" panose="00000500000000000000" pitchFamily="2" charset="-79"/>
                        </a:rPr>
                        <a:t>18.18%</a:t>
                      </a:r>
                      <a:endParaRPr lang="x-none" sz="1200" dirty="0">
                        <a:latin typeface="Heebo" panose="00000500000000000000" pitchFamily="2" charset="-79"/>
                        <a:cs typeface="Heebo" panose="00000500000000000000" pitchFamily="2" charset="-79"/>
                      </a:endParaRPr>
                    </a:p>
                  </a:txBody>
                  <a:tcPr>
                    <a:lnL w="12700" cmpd="sng">
                      <a:noFill/>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a:r>
                        <a:rPr lang="x-none" sz="1200" b="0" i="0" u="none" baseline="0">
                          <a:latin typeface="Heebo" panose="00000500000000000000" pitchFamily="2" charset="-79"/>
                          <a:cs typeface="Heebo" panose="00000500000000000000" pitchFamily="2" charset="-79"/>
                        </a:rPr>
                        <a:t>27.27</a:t>
                      </a:r>
                      <a:r>
                        <a:rPr lang="x-none" sz="1200" b="0" i="0" u="none" baseline="0"/>
                        <a:t>%</a:t>
                      </a:r>
                      <a:endParaRPr lang="x-none" sz="1200" dirty="0"/>
                    </a:p>
                  </a:txBody>
                  <a:tcP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a:r>
                        <a:rPr lang="x-none" sz="1200" b="0" i="0" u="none" baseline="0" dirty="0">
                          <a:latin typeface="Heebo" panose="00000500000000000000" pitchFamily="2" charset="-79"/>
                          <a:cs typeface="Heebo" panose="00000500000000000000" pitchFamily="2" charset="-79"/>
                        </a:rPr>
                        <a:t>54.55</a:t>
                      </a:r>
                      <a:r>
                        <a:rPr lang="x-none" sz="1200" b="0" i="0" u="none" baseline="0" dirty="0"/>
                        <a:t>%</a:t>
                      </a:r>
                      <a:endParaRPr lang="x-none" sz="1200" dirty="0"/>
                    </a:p>
                  </a:txBody>
                  <a:tcPr>
                    <a:lnL w="12700" cap="flat" cmpd="sng" algn="ctr">
                      <a:solidFill>
                        <a:schemeClr val="accent3">
                          <a:lumMod val="40000"/>
                          <a:lumOff val="60000"/>
                        </a:schemeClr>
                      </a:solidFill>
                      <a:prstDash val="solid"/>
                      <a:round/>
                      <a:headEnd type="none" w="med" len="med"/>
                      <a:tailEnd type="none" w="med" len="med"/>
                    </a:lnL>
                    <a:lnR w="12700" cmpd="sng">
                      <a:noFill/>
                    </a:lnR>
                    <a:lnT w="12700" cap="flat" cmpd="sng" algn="ctr">
                      <a:solidFill>
                        <a:schemeClr val="accent3">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66544600"/>
                  </a:ext>
                </a:extLst>
              </a:tr>
            </a:tbl>
          </a:graphicData>
        </a:graphic>
      </p:graphicFrame>
      <p:graphicFrame>
        <p:nvGraphicFramePr>
          <p:cNvPr id="11" name="Table 2">
            <a:extLst>
              <a:ext uri="{FF2B5EF4-FFF2-40B4-BE49-F238E27FC236}">
                <a16:creationId xmlns:a16="http://schemas.microsoft.com/office/drawing/2014/main" id="{54610F50-B979-426E-8562-B06186DBFFBD}"/>
              </a:ext>
            </a:extLst>
          </p:cNvPr>
          <p:cNvGraphicFramePr>
            <a:graphicFrameLocks noGrp="1"/>
          </p:cNvGraphicFramePr>
          <p:nvPr>
            <p:extLst>
              <p:ext uri="{D42A27DB-BD31-4B8C-83A1-F6EECF244321}">
                <p14:modId xmlns:p14="http://schemas.microsoft.com/office/powerpoint/2010/main" val="1350839226"/>
              </p:ext>
            </p:extLst>
          </p:nvPr>
        </p:nvGraphicFramePr>
        <p:xfrm>
          <a:off x="1258529" y="5238869"/>
          <a:ext cx="2188521" cy="548640"/>
        </p:xfrm>
        <a:graphic>
          <a:graphicData uri="http://schemas.openxmlformats.org/drawingml/2006/table">
            <a:tbl>
              <a:tblPr rtl="1" firstRow="1" bandRow="1">
                <a:effectLst>
                  <a:outerShdw blurRad="50800" dist="50800" dir="5400000" algn="ctr" rotWithShape="0">
                    <a:srgbClr val="32446C">
                      <a:alpha val="13000"/>
                    </a:srgbClr>
                  </a:outerShdw>
                </a:effectLst>
                <a:tableStyleId>{F5AB1C69-6EDB-4FF4-983F-18BD219EF322}</a:tableStyleId>
              </a:tblPr>
              <a:tblGrid>
                <a:gridCol w="729507">
                  <a:extLst>
                    <a:ext uri="{9D8B030D-6E8A-4147-A177-3AD203B41FA5}">
                      <a16:colId xmlns:a16="http://schemas.microsoft.com/office/drawing/2014/main" val="1023295771"/>
                    </a:ext>
                  </a:extLst>
                </a:gridCol>
                <a:gridCol w="729507">
                  <a:extLst>
                    <a:ext uri="{9D8B030D-6E8A-4147-A177-3AD203B41FA5}">
                      <a16:colId xmlns:a16="http://schemas.microsoft.com/office/drawing/2014/main" val="3699760950"/>
                    </a:ext>
                  </a:extLst>
                </a:gridCol>
                <a:gridCol w="729507">
                  <a:extLst>
                    <a:ext uri="{9D8B030D-6E8A-4147-A177-3AD203B41FA5}">
                      <a16:colId xmlns:a16="http://schemas.microsoft.com/office/drawing/2014/main" val="165796215"/>
                    </a:ext>
                  </a:extLst>
                </a:gridCol>
              </a:tblGrid>
              <a:tr h="271207">
                <a:tc>
                  <a:txBody>
                    <a:bodyPr/>
                    <a:lstStyle/>
                    <a:p>
                      <a:pPr algn="ctr" rtl="0"/>
                      <a:r>
                        <a:rPr lang="x-none" sz="1200" b="1" i="0" u="none" baseline="0">
                          <a:solidFill>
                            <a:srgbClr val="32446C"/>
                          </a:solidFill>
                          <a:latin typeface="Heebo" panose="00000500000000000000" pitchFamily="2" charset="-79"/>
                          <a:cs typeface="Heebo" panose="00000500000000000000" pitchFamily="2" charset="-79"/>
                        </a:rPr>
                        <a:t>2024</a:t>
                      </a:r>
                    </a:p>
                  </a:txBody>
                  <a:tcPr>
                    <a:lnL w="12700" cap="flat" cmpd="sng" algn="ctr">
                      <a:no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a:r>
                        <a:rPr lang="x-none" sz="1200" b="1" i="0" u="none" baseline="0" dirty="0">
                          <a:solidFill>
                            <a:srgbClr val="32446C"/>
                          </a:solidFill>
                          <a:latin typeface="Heebo" panose="00000500000000000000" pitchFamily="2" charset="-79"/>
                          <a:cs typeface="Heebo" panose="00000500000000000000" pitchFamily="2" charset="-79"/>
                        </a:rPr>
                        <a:t>2023</a:t>
                      </a:r>
                    </a:p>
                  </a:txBody>
                  <a:tcP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a:r>
                        <a:rPr lang="x-none" sz="1200" b="1" i="0" u="none" baseline="0" dirty="0">
                          <a:solidFill>
                            <a:srgbClr val="32446C"/>
                          </a:solidFill>
                          <a:latin typeface="Heebo" panose="00000500000000000000" pitchFamily="2" charset="-79"/>
                          <a:cs typeface="Heebo" panose="00000500000000000000" pitchFamily="2" charset="-79"/>
                        </a:rPr>
                        <a:t>2022</a:t>
                      </a:r>
                    </a:p>
                  </a:txBody>
                  <a:tcPr>
                    <a:lnL w="12700"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0923924"/>
                  </a:ext>
                </a:extLst>
              </a:tr>
              <a:tr h="271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200" b="0" i="0" u="none" baseline="0">
                          <a:solidFill>
                            <a:srgbClr val="32446C"/>
                          </a:solidFill>
                          <a:latin typeface="Heebo" panose="00000500000000000000" pitchFamily="2" charset="-79"/>
                          <a:cs typeface="Heebo" panose="00000500000000000000" pitchFamily="2" charset="-79"/>
                        </a:rPr>
                        <a:t>28.57%</a:t>
                      </a:r>
                      <a:endParaRPr lang="x-none" sz="1200" dirty="0">
                        <a:solidFill>
                          <a:srgbClr val="32446C"/>
                        </a:solidFill>
                        <a:latin typeface="Heebo" panose="00000500000000000000" pitchFamily="2" charset="-79"/>
                        <a:cs typeface="Heebo" panose="00000500000000000000" pitchFamily="2" charset="-79"/>
                      </a:endParaRPr>
                    </a:p>
                  </a:txBody>
                  <a:tcPr>
                    <a:lnL w="12700" cap="flat" cmpd="sng" algn="ctr">
                      <a:no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a:r>
                        <a:rPr lang="x-none" sz="1200" b="0" i="0" u="none" baseline="0">
                          <a:solidFill>
                            <a:srgbClr val="32446C"/>
                          </a:solidFill>
                          <a:latin typeface="Heebo" panose="00000500000000000000" pitchFamily="2" charset="-79"/>
                          <a:cs typeface="Heebo" panose="00000500000000000000" pitchFamily="2" charset="-79"/>
                        </a:rPr>
                        <a:t>28.57%</a:t>
                      </a:r>
                      <a:endParaRPr lang="x-none" sz="1200" dirty="0">
                        <a:solidFill>
                          <a:srgbClr val="32446C"/>
                        </a:solidFill>
                        <a:latin typeface="Heebo" panose="00000500000000000000" pitchFamily="2" charset="-79"/>
                        <a:cs typeface="Heebo" panose="00000500000000000000" pitchFamily="2" charset="-79"/>
                      </a:endParaRPr>
                    </a:p>
                  </a:txBody>
                  <a:tcP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a:r>
                        <a:rPr lang="x-none" sz="1200" b="0" i="0" u="none" baseline="0" dirty="0">
                          <a:solidFill>
                            <a:srgbClr val="32446C"/>
                          </a:solidFill>
                          <a:latin typeface="Heebo" panose="00000500000000000000" pitchFamily="2" charset="-79"/>
                          <a:cs typeface="Heebo" panose="00000500000000000000" pitchFamily="2" charset="-79"/>
                        </a:rPr>
                        <a:t>42.86%</a:t>
                      </a:r>
                      <a:endParaRPr lang="x-none" sz="1200" dirty="0">
                        <a:solidFill>
                          <a:srgbClr val="32446C"/>
                        </a:solidFill>
                        <a:latin typeface="Heebo" panose="00000500000000000000" pitchFamily="2" charset="-79"/>
                        <a:cs typeface="Heebo" panose="00000500000000000000" pitchFamily="2" charset="-79"/>
                      </a:endParaRPr>
                    </a:p>
                  </a:txBody>
                  <a:tcPr>
                    <a:lnL w="12700"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66544600"/>
                  </a:ext>
                </a:extLst>
              </a:tr>
            </a:tbl>
          </a:graphicData>
        </a:graphic>
      </p:graphicFrame>
    </p:spTree>
    <p:extLst>
      <p:ext uri="{BB962C8B-B14F-4D97-AF65-F5344CB8AC3E}">
        <p14:creationId xmlns:p14="http://schemas.microsoft.com/office/powerpoint/2010/main" val="170688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8BD0DC1-25A0-46E3-8339-9256CE8F3772}"/>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r" rtl="0" hangingPunct="0"/>
            <a:endParaRPr lang="x-none" dirty="0">
              <a:solidFill>
                <a:srgbClr val="000000"/>
              </a:solidFill>
              <a:latin typeface="+mj-lt"/>
              <a:ea typeface="+mj-ea"/>
              <a:cs typeface="+mj-cs"/>
              <a:sym typeface="Helvetica"/>
            </a:endParaRPr>
          </a:p>
        </p:txBody>
      </p:sp>
      <p:pic>
        <p:nvPicPr>
          <p:cNvPr id="8" name="Picture 7">
            <a:extLst>
              <a:ext uri="{FF2B5EF4-FFF2-40B4-BE49-F238E27FC236}">
                <a16:creationId xmlns:a16="http://schemas.microsoft.com/office/drawing/2014/main" id="{D8257D00-06AC-4D26-B64B-891579F4C41A}"/>
              </a:ext>
            </a:extLst>
          </p:cNvPr>
          <p:cNvPicPr>
            <a:picLocks noChangeAspect="1"/>
          </p:cNvPicPr>
          <p:nvPr/>
        </p:nvPicPr>
        <p:blipFill>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9" name="Text Placeholder 2">
            <a:extLst>
              <a:ext uri="{FF2B5EF4-FFF2-40B4-BE49-F238E27FC236}">
                <a16:creationId xmlns:a16="http://schemas.microsoft.com/office/drawing/2014/main" id="{A6997E73-13A1-4501-8027-7CCEFBB79D4A}"/>
              </a:ext>
            </a:extLst>
          </p:cNvPr>
          <p:cNvSpPr txBox="1">
            <a:spLocks/>
          </p:cNvSpPr>
          <p:nvPr/>
        </p:nvSpPr>
        <p:spPr>
          <a:xfrm>
            <a:off x="9763125" y="648434"/>
            <a:ext cx="2202000"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None/>
            </a:pPr>
            <a:r>
              <a:rPr lang="x-none" b="1" i="0" u="none" baseline="0">
                <a:latin typeface="Heebo" panose="00000500000000000000" pitchFamily="2" charset="-79"/>
                <a:cs typeface="Heebo" panose="00000500000000000000" pitchFamily="2" charset="-79"/>
              </a:rPr>
              <a:t>The Main Points of the Plan</a:t>
            </a:r>
          </a:p>
        </p:txBody>
      </p:sp>
      <p:sp>
        <p:nvSpPr>
          <p:cNvPr id="2" name="Text Placeholder 1">
            <a:extLst>
              <a:ext uri="{FF2B5EF4-FFF2-40B4-BE49-F238E27FC236}">
                <a16:creationId xmlns:a16="http://schemas.microsoft.com/office/drawing/2014/main" id="{32262E07-6851-4A5C-ACCE-297BAF9197B2}"/>
              </a:ext>
            </a:extLst>
          </p:cNvPr>
          <p:cNvSpPr txBox="1">
            <a:spLocks/>
          </p:cNvSpPr>
          <p:nvPr/>
        </p:nvSpPr>
        <p:spPr>
          <a:xfrm>
            <a:off x="993058" y="653669"/>
            <a:ext cx="7238229" cy="243752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x-none" sz="1400" b="0" i="0" u="none" baseline="0" dirty="0">
                <a:latin typeface="Heebo" panose="00000500000000000000" pitchFamily="2" charset="-79"/>
                <a:cs typeface="Heebo" panose="00000500000000000000" pitchFamily="2" charset="-79"/>
              </a:rPr>
              <a:t>The annual grant model enables organization, manager, and employee flexibility and conformity of the remuneration plans. You can </a:t>
            </a:r>
            <a:r>
              <a:rPr lang="en-US" sz="1400" b="0" i="0" u="none" baseline="0" dirty="0">
                <a:latin typeface="Heebo" panose="00000500000000000000" pitchFamily="2" charset="-79"/>
                <a:cs typeface="Heebo" panose="00000500000000000000" pitchFamily="2" charset="-79"/>
              </a:rPr>
              <a:t>impact</a:t>
            </a:r>
            <a:r>
              <a:rPr lang="x-none" sz="1400" b="0" i="0" u="none" baseline="0" dirty="0">
                <a:latin typeface="Heebo" panose="00000500000000000000" pitchFamily="2" charset="-79"/>
                <a:cs typeface="Heebo" panose="00000500000000000000" pitchFamily="2" charset="-79"/>
              </a:rPr>
              <a:t> the </a:t>
            </a:r>
            <a:r>
              <a:rPr lang="x-none" sz="1400" dirty="0">
                <a:latin typeface="Heebo" panose="00000500000000000000" pitchFamily="2" charset="-79"/>
                <a:cs typeface="Heebo" panose="00000500000000000000" pitchFamily="2" charset="-79"/>
              </a:rPr>
              <a:t>annually</a:t>
            </a:r>
            <a:r>
              <a:rPr lang="en-US" sz="1400" dirty="0">
                <a:latin typeface="Heebo" panose="00000500000000000000" pitchFamily="2" charset="-79"/>
                <a:cs typeface="Heebo" panose="00000500000000000000" pitchFamily="2" charset="-79"/>
              </a:rPr>
              <a:t>-</a:t>
            </a:r>
            <a:r>
              <a:rPr lang="x-none" sz="1400" dirty="0">
                <a:latin typeface="Heebo" panose="00000500000000000000" pitchFamily="2" charset="-79"/>
                <a:cs typeface="Heebo" panose="00000500000000000000" pitchFamily="2" charset="-79"/>
              </a:rPr>
              <a:t>determined</a:t>
            </a:r>
            <a:r>
              <a:rPr lang="en-US" sz="1400" dirty="0">
                <a:latin typeface="Heebo" panose="00000500000000000000" pitchFamily="2" charset="-79"/>
                <a:cs typeface="Heebo" panose="00000500000000000000" pitchFamily="2" charset="-79"/>
              </a:rPr>
              <a:t> </a:t>
            </a:r>
            <a:r>
              <a:rPr lang="x-none" sz="1400" dirty="0">
                <a:latin typeface="Heebo" panose="00000500000000000000" pitchFamily="2" charset="-79"/>
                <a:cs typeface="Heebo" panose="00000500000000000000" pitchFamily="2" charset="-79"/>
              </a:rPr>
              <a:t>level </a:t>
            </a:r>
            <a:r>
              <a:rPr lang="x-none" sz="1400" b="0" i="0" u="none" baseline="0" dirty="0">
                <a:latin typeface="Heebo" panose="00000500000000000000" pitchFamily="2" charset="-79"/>
                <a:cs typeface="Heebo" panose="00000500000000000000" pitchFamily="2" charset="-79"/>
              </a:rPr>
              <a:t>through personal contribution and accomplishments. Through the transition to annual-grant basis, </a:t>
            </a:r>
            <a:r>
              <a:rPr lang="x-none" sz="1400" dirty="0">
                <a:latin typeface="Heebo" panose="00000500000000000000" pitchFamily="2" charset="-79"/>
                <a:cs typeface="Heebo" panose="00000500000000000000" pitchFamily="2" charset="-79"/>
              </a:rPr>
              <a:t>within a short time</a:t>
            </a:r>
            <a:r>
              <a:rPr lang="en-US" sz="1400" dirty="0">
                <a:latin typeface="Heebo" panose="00000500000000000000" pitchFamily="2" charset="-79"/>
                <a:cs typeface="Heebo" panose="00000500000000000000" pitchFamily="2" charset="-79"/>
              </a:rPr>
              <a:t>,</a:t>
            </a:r>
            <a:r>
              <a:rPr lang="x-none" sz="1400" dirty="0">
                <a:latin typeface="Heebo" panose="00000500000000000000" pitchFamily="2" charset="-79"/>
                <a:cs typeface="Heebo" panose="00000500000000000000" pitchFamily="2" charset="-79"/>
              </a:rPr>
              <a:t> your </a:t>
            </a:r>
            <a:r>
              <a:rPr lang="x-none" sz="1400" b="0" i="0" u="none" baseline="0" dirty="0">
                <a:latin typeface="Heebo" panose="00000500000000000000" pitchFamily="2" charset="-79"/>
                <a:cs typeface="Heebo" panose="00000500000000000000" pitchFamily="2" charset="-79"/>
              </a:rPr>
              <a:t>manager will be able to translate your success into a more accurate remuneration package.</a:t>
            </a:r>
          </a:p>
          <a:p>
            <a:pPr marL="342900" indent="-342900" algn="l" rtl="0">
              <a:buFont typeface="Arial" panose="020B0604020202020204" pitchFamily="34" charset="0"/>
              <a:buChar char="•"/>
            </a:pPr>
            <a:r>
              <a:rPr lang="x-none" sz="1400" b="0" i="0" u="none" baseline="0" dirty="0">
                <a:solidFill>
                  <a:schemeClr val="accent1"/>
                </a:solidFill>
                <a:latin typeface="Heebo" panose="00000500000000000000" pitchFamily="2" charset="-79"/>
                <a:cs typeface="Heebo" panose="00000500000000000000" pitchFamily="2" charset="-79"/>
              </a:rPr>
              <a:t>New employees, when entering the organization, will continue receiving share plans </a:t>
            </a:r>
            <a:r>
              <a:rPr lang="en-US" sz="1400" b="0" i="0" u="none" baseline="0" dirty="0">
                <a:solidFill>
                  <a:schemeClr val="accent1"/>
                </a:solidFill>
                <a:latin typeface="Heebo" panose="00000500000000000000" pitchFamily="2" charset="-79"/>
                <a:cs typeface="Heebo" panose="00000500000000000000" pitchFamily="2" charset="-79"/>
              </a:rPr>
              <a:t>with </a:t>
            </a:r>
            <a:r>
              <a:rPr lang="x-none" sz="1400" b="0" i="0" u="none" baseline="0" dirty="0">
                <a:solidFill>
                  <a:schemeClr val="accent1"/>
                </a:solidFill>
                <a:latin typeface="Heebo" panose="00000500000000000000" pitchFamily="2" charset="-79"/>
                <a:cs typeface="Heebo" panose="00000500000000000000" pitchFamily="2" charset="-79"/>
              </a:rPr>
              <a:t>an equal vesting character</a:t>
            </a:r>
            <a:r>
              <a:rPr lang="en-US" sz="1400" b="0" i="0" u="none" baseline="0" dirty="0">
                <a:solidFill>
                  <a:schemeClr val="accent1"/>
                </a:solidFill>
                <a:latin typeface="Heebo" panose="00000500000000000000" pitchFamily="2" charset="-79"/>
                <a:cs typeface="Heebo" panose="00000500000000000000" pitchFamily="2" charset="-79"/>
              </a:rPr>
              <a:t>istic</a:t>
            </a:r>
            <a:r>
              <a:rPr lang="x-none" sz="1400" b="0" i="0" u="none" baseline="0" dirty="0">
                <a:solidFill>
                  <a:schemeClr val="accent1"/>
                </a:solidFill>
                <a:latin typeface="Heebo" panose="00000500000000000000" pitchFamily="2" charset="-79"/>
                <a:cs typeface="Heebo" panose="00000500000000000000" pitchFamily="2" charset="-79"/>
              </a:rPr>
              <a:t> (vesting of 33.3% annually). In accordance with the basic assumptions listed above, each year the manager will evaluate the relationship between the share plans available to each employee and his development and contribution to the organization. Gradually, all employees will</a:t>
            </a:r>
            <a:r>
              <a:rPr lang="en-US" sz="1400" b="0" i="0" u="none" baseline="0" dirty="0">
                <a:solidFill>
                  <a:schemeClr val="accent1"/>
                </a:solidFill>
                <a:latin typeface="Heebo" panose="00000500000000000000" pitchFamily="2" charset="-79"/>
                <a:cs typeface="Heebo" panose="00000500000000000000" pitchFamily="2" charset="-79"/>
              </a:rPr>
              <a:t> be</a:t>
            </a:r>
            <a:r>
              <a:rPr lang="x-none" sz="1400" b="0" i="0" u="none" baseline="0" dirty="0">
                <a:solidFill>
                  <a:schemeClr val="accent1"/>
                </a:solidFill>
                <a:latin typeface="Heebo" panose="00000500000000000000" pitchFamily="2" charset="-79"/>
                <a:cs typeface="Heebo" panose="00000500000000000000" pitchFamily="2" charset="-79"/>
              </a:rPr>
              <a:t> </a:t>
            </a:r>
            <a:r>
              <a:rPr lang="en-US" sz="1400" b="0" i="0" u="none" baseline="0" dirty="0">
                <a:solidFill>
                  <a:schemeClr val="accent1"/>
                </a:solidFill>
                <a:latin typeface="Heebo" panose="00000500000000000000" pitchFamily="2" charset="-79"/>
                <a:cs typeface="Heebo" panose="00000500000000000000" pitchFamily="2" charset="-79"/>
              </a:rPr>
              <a:t>included</a:t>
            </a:r>
            <a:r>
              <a:rPr lang="x-none" sz="1400" b="0" i="0" u="none" baseline="0" dirty="0">
                <a:solidFill>
                  <a:schemeClr val="accent1"/>
                </a:solidFill>
                <a:latin typeface="Heebo" panose="00000500000000000000" pitchFamily="2" charset="-79"/>
                <a:cs typeface="Heebo" panose="00000500000000000000" pitchFamily="2" charset="-79"/>
              </a:rPr>
              <a:t> in a graduated grant model, in a manner that will ensure them a competitive remuneration package.</a:t>
            </a:r>
            <a:endParaRPr lang="x-none" sz="1600" dirty="0">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06916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EB24FFA5-E11C-4ACD-A9F5-9EAC034FCDF4}"/>
              </a:ext>
            </a:extLst>
          </p:cNvPr>
          <p:cNvSpPr/>
          <p:nvPr/>
        </p:nvSpPr>
        <p:spPr>
          <a:xfrm>
            <a:off x="3283974" y="4443533"/>
            <a:ext cx="3490438" cy="720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endParaRPr kumimoji="0" lang="x-none"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7" name="Rectangle: Rounded Corners 16">
            <a:extLst>
              <a:ext uri="{FF2B5EF4-FFF2-40B4-BE49-F238E27FC236}">
                <a16:creationId xmlns:a16="http://schemas.microsoft.com/office/drawing/2014/main" id="{1BAE9A7C-7A2F-41F3-94BD-085CF56B981B}"/>
              </a:ext>
            </a:extLst>
          </p:cNvPr>
          <p:cNvSpPr/>
          <p:nvPr/>
        </p:nvSpPr>
        <p:spPr>
          <a:xfrm>
            <a:off x="3281902" y="2498105"/>
            <a:ext cx="3492523" cy="720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endParaRPr kumimoji="0" lang="x-none" sz="18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Rectangle: Rounded Corners 7">
            <a:extLst>
              <a:ext uri="{FF2B5EF4-FFF2-40B4-BE49-F238E27FC236}">
                <a16:creationId xmlns:a16="http://schemas.microsoft.com/office/drawing/2014/main" id="{E1805D61-B9E1-4FD6-A399-D80C91212922}"/>
              </a:ext>
            </a:extLst>
          </p:cNvPr>
          <p:cNvSpPr>
            <a:spLocks/>
          </p:cNvSpPr>
          <p:nvPr/>
        </p:nvSpPr>
        <p:spPr>
          <a:xfrm rot="5400000">
            <a:off x="7325625" y="1952474"/>
            <a:ext cx="6876000" cy="2952000"/>
          </a:xfrm>
          <a:prstGeom prst="roundRect">
            <a:avLst>
              <a:gd name="adj" fmla="val 2503"/>
            </a:avLst>
          </a:prstGeom>
          <a:gradFill>
            <a:gsLst>
              <a:gs pos="0">
                <a:schemeClr val="bg1"/>
              </a:gs>
              <a:gs pos="100000">
                <a:schemeClr val="bg1">
                  <a:lumMod val="75000"/>
                </a:schemeClr>
              </a:gs>
            </a:gsLst>
            <a:lin ang="18900000" scaled="1"/>
          </a:gradFill>
          <a:ln w="25400" cap="flat">
            <a:noFill/>
            <a:prstDash val="solid"/>
            <a:round/>
          </a:ln>
          <a:effectLst>
            <a:outerShdw blurRad="342900" dist="76200" dir="2700000" algn="tl" rotWithShape="0">
              <a:srgbClr val="093667">
                <a:alpha val="39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r" rtl="0" hangingPunct="0"/>
            <a:endParaRPr lang="x-none" dirty="0">
              <a:solidFill>
                <a:srgbClr val="000000"/>
              </a:solidFill>
              <a:latin typeface="+mj-lt"/>
              <a:ea typeface="+mj-ea"/>
              <a:cs typeface="+mj-cs"/>
              <a:sym typeface="Helvetica"/>
            </a:endParaRPr>
          </a:p>
        </p:txBody>
      </p:sp>
      <p:pic>
        <p:nvPicPr>
          <p:cNvPr id="9" name="Picture 8">
            <a:extLst>
              <a:ext uri="{FF2B5EF4-FFF2-40B4-BE49-F238E27FC236}">
                <a16:creationId xmlns:a16="http://schemas.microsoft.com/office/drawing/2014/main" id="{44EF7ADD-1D8D-429B-8D83-518B06BC7D69}"/>
              </a:ext>
            </a:extLst>
          </p:cNvPr>
          <p:cNvPicPr>
            <a:picLocks noChangeAspect="1"/>
          </p:cNvPicPr>
          <p:nvPr/>
        </p:nvPicPr>
        <p:blipFill>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1101795" y="6037716"/>
            <a:ext cx="797548" cy="558283"/>
          </a:xfrm>
          <a:prstGeom prst="rect">
            <a:avLst/>
          </a:prstGeom>
        </p:spPr>
      </p:pic>
      <p:sp>
        <p:nvSpPr>
          <p:cNvPr id="10" name="Text Placeholder 2">
            <a:extLst>
              <a:ext uri="{FF2B5EF4-FFF2-40B4-BE49-F238E27FC236}">
                <a16:creationId xmlns:a16="http://schemas.microsoft.com/office/drawing/2014/main" id="{3E47D763-17BB-464C-B88D-1E031E9B007A}"/>
              </a:ext>
            </a:extLst>
          </p:cNvPr>
          <p:cNvSpPr txBox="1">
            <a:spLocks/>
          </p:cNvSpPr>
          <p:nvPr/>
        </p:nvSpPr>
        <p:spPr>
          <a:xfrm>
            <a:off x="9867900" y="648434"/>
            <a:ext cx="2097225" cy="122400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None/>
            </a:pPr>
            <a:r>
              <a:rPr lang="x-none" b="1" i="0" u="none" baseline="0">
                <a:latin typeface="Heebo" panose="00000500000000000000" pitchFamily="2" charset="-79"/>
                <a:cs typeface="Heebo" panose="00000500000000000000" pitchFamily="2" charset="-79"/>
              </a:rPr>
              <a:t>The Main Points of the Plan</a:t>
            </a:r>
          </a:p>
        </p:txBody>
      </p:sp>
      <p:sp>
        <p:nvSpPr>
          <p:cNvPr id="11" name="Text Placeholder 1">
            <a:extLst>
              <a:ext uri="{FF2B5EF4-FFF2-40B4-BE49-F238E27FC236}">
                <a16:creationId xmlns:a16="http://schemas.microsoft.com/office/drawing/2014/main" id="{73703639-C062-4D20-BE7D-90A310926509}"/>
              </a:ext>
            </a:extLst>
          </p:cNvPr>
          <p:cNvSpPr txBox="1">
            <a:spLocks/>
          </p:cNvSpPr>
          <p:nvPr/>
        </p:nvSpPr>
        <p:spPr>
          <a:xfrm>
            <a:off x="1847850" y="738344"/>
            <a:ext cx="6733181" cy="113409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2C4269"/>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2C4269"/>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2C4269"/>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x-none" sz="1400" b="0" i="0" u="none" baseline="0" dirty="0">
                <a:latin typeface="Heebo" panose="00000500000000000000" pitchFamily="2" charset="-79"/>
                <a:cs typeface="Heebo" panose="00000500000000000000" pitchFamily="2" charset="-79"/>
              </a:rPr>
              <a:t>The amount of vesting to be calculated for an employee in a given year, resulting from the share grants, will depend on the </a:t>
            </a:r>
            <a:r>
              <a:rPr lang="x-none" sz="1400" b="0" i="0" u="none" baseline="0" dirty="0">
                <a:solidFill>
                  <a:schemeClr val="tx1"/>
                </a:solidFill>
                <a:latin typeface="Heebo" panose="00000500000000000000" pitchFamily="2" charset="-79"/>
                <a:cs typeface="Heebo" panose="00000500000000000000" pitchFamily="2" charset="-79"/>
              </a:rPr>
              <a:t>number of different grants</a:t>
            </a:r>
            <a:r>
              <a:rPr lang="x-none" sz="1400" b="0" i="0" u="none" baseline="0" dirty="0">
                <a:latin typeface="Heebo" panose="00000500000000000000" pitchFamily="2" charset="-79"/>
                <a:cs typeface="Heebo" panose="00000500000000000000" pitchFamily="2" charset="-79"/>
              </a:rPr>
              <a:t>. The goal is that the total grant amounts will create a suitable share plan for each employee.  </a:t>
            </a:r>
          </a:p>
          <a:p>
            <a:pPr algn="l" rtl="0"/>
            <a:r>
              <a:rPr lang="x-none" sz="1400" b="0" i="0" u="none" baseline="0" dirty="0">
                <a:latin typeface="Heebo" panose="00000500000000000000" pitchFamily="2" charset="-79"/>
                <a:cs typeface="Heebo" panose="00000500000000000000" pitchFamily="2" charset="-79"/>
              </a:rPr>
              <a:t>Therefore, each year you will receive full information about the total </a:t>
            </a:r>
            <a:r>
              <a:rPr lang="x-none" sz="1400" b="0" i="0" u="none" baseline="0" dirty="0">
                <a:solidFill>
                  <a:schemeClr val="accent1"/>
                </a:solidFill>
                <a:latin typeface="Heebo" panose="00000500000000000000" pitchFamily="2" charset="-79"/>
                <a:cs typeface="Heebo" panose="00000500000000000000" pitchFamily="2" charset="-79"/>
              </a:rPr>
              <a:t>vesting for the </a:t>
            </a:r>
            <a:r>
              <a:rPr lang="x-none" sz="1400" b="1" i="0" u="none" baseline="0" dirty="0">
                <a:solidFill>
                  <a:schemeClr val="accent1"/>
                </a:solidFill>
                <a:latin typeface="Heebo" panose="00000500000000000000" pitchFamily="2" charset="-79"/>
                <a:cs typeface="Heebo" panose="00000500000000000000" pitchFamily="2" charset="-79"/>
              </a:rPr>
              <a:t>coming</a:t>
            </a:r>
            <a:r>
              <a:rPr lang="x-none" sz="1400" b="0" i="0" u="none" baseline="0" dirty="0">
                <a:solidFill>
                  <a:schemeClr val="accent1"/>
                </a:solidFill>
                <a:latin typeface="Heebo" panose="00000500000000000000" pitchFamily="2" charset="-79"/>
                <a:cs typeface="Heebo" panose="00000500000000000000" pitchFamily="2" charset="-79"/>
              </a:rPr>
              <a:t> year. The following is an example that illustrates the relationship between grants and expected vesting over the next three years:</a:t>
            </a:r>
            <a:endParaRPr lang="x-none" sz="1400" strike="sngStrike" dirty="0">
              <a:latin typeface="Heebo" panose="00000500000000000000" pitchFamily="2" charset="-79"/>
              <a:cs typeface="Heebo" panose="00000500000000000000" pitchFamily="2" charset="-79"/>
            </a:endParaRPr>
          </a:p>
          <a:p>
            <a:pPr algn="l" rtl="0"/>
            <a:endParaRPr lang="x-none" sz="1400" dirty="0">
              <a:latin typeface="Heebo" panose="00000500000000000000" pitchFamily="2" charset="-79"/>
              <a:cs typeface="Heebo" panose="00000500000000000000" pitchFamily="2" charset="-79"/>
            </a:endParaRPr>
          </a:p>
          <a:p>
            <a:pPr algn="l" rtl="0"/>
            <a:endParaRPr lang="x-none" sz="1400" dirty="0">
              <a:latin typeface="Heebo" panose="00000500000000000000" pitchFamily="2" charset="-79"/>
              <a:cs typeface="Heebo" panose="00000500000000000000" pitchFamily="2" charset="-79"/>
            </a:endParaRPr>
          </a:p>
        </p:txBody>
      </p:sp>
      <p:cxnSp>
        <p:nvCxnSpPr>
          <p:cNvPr id="14" name="Straight Connector 13">
            <a:extLst>
              <a:ext uri="{FF2B5EF4-FFF2-40B4-BE49-F238E27FC236}">
                <a16:creationId xmlns:a16="http://schemas.microsoft.com/office/drawing/2014/main" id="{3E805824-0B1B-437D-B641-572C1B1F9F8D}"/>
              </a:ext>
            </a:extLst>
          </p:cNvPr>
          <p:cNvCxnSpPr>
            <a:cxnSpLocks/>
          </p:cNvCxnSpPr>
          <p:nvPr/>
        </p:nvCxnSpPr>
        <p:spPr>
          <a:xfrm>
            <a:off x="6162675" y="6855266"/>
            <a:ext cx="0" cy="11994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01BA5EF-B3B9-4A6E-A24A-267B6F5257F4}"/>
              </a:ext>
            </a:extLst>
          </p:cNvPr>
          <p:cNvSpPr/>
          <p:nvPr/>
        </p:nvSpPr>
        <p:spPr>
          <a:xfrm>
            <a:off x="3344350" y="2406940"/>
            <a:ext cx="3367625" cy="100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x-none" sz="1400" b="0" i="0" u="none" baseline="0" dirty="0">
                <a:solidFill>
                  <a:schemeClr val="bg1"/>
                </a:solidFill>
                <a:latin typeface="Heebo" panose="00000500000000000000" pitchFamily="2" charset="-79"/>
                <a:cs typeface="Heebo" panose="00000500000000000000" pitchFamily="2" charset="-79"/>
              </a:rPr>
              <a:t>Share vesting for Nov. 2021</a:t>
            </a:r>
          </a:p>
          <a:p>
            <a:pPr algn="l" rtl="0"/>
            <a:r>
              <a:rPr lang="x-none" sz="1200" b="0" i="0" u="none" baseline="0" dirty="0">
                <a:solidFill>
                  <a:srgbClr val="FFFFFF"/>
                </a:solidFill>
                <a:latin typeface="Heebo" panose="00000500000000000000" pitchFamily="2" charset="-79"/>
                <a:cs typeface="Heebo" panose="00000500000000000000" pitchFamily="2" charset="-79"/>
              </a:rPr>
              <a:t>Influenced by the stock market in Nov. ‘20</a:t>
            </a:r>
          </a:p>
          <a:p>
            <a:pPr algn="l" rtl="0"/>
            <a:endParaRPr lang="x-none" sz="1400" dirty="0">
              <a:solidFill>
                <a:schemeClr val="bg1"/>
              </a:solidFill>
              <a:latin typeface="Heebo" panose="00000500000000000000" pitchFamily="2" charset="-79"/>
              <a:cs typeface="Heebo" panose="00000500000000000000" pitchFamily="2" charset="-79"/>
            </a:endParaRPr>
          </a:p>
        </p:txBody>
      </p:sp>
      <p:sp>
        <p:nvSpPr>
          <p:cNvPr id="54" name="Rectangle: Rounded Corners 53">
            <a:extLst>
              <a:ext uri="{FF2B5EF4-FFF2-40B4-BE49-F238E27FC236}">
                <a16:creationId xmlns:a16="http://schemas.microsoft.com/office/drawing/2014/main" id="{90837CEF-703E-4709-93B8-BCF8E98FE392}"/>
              </a:ext>
            </a:extLst>
          </p:cNvPr>
          <p:cNvSpPr/>
          <p:nvPr/>
        </p:nvSpPr>
        <p:spPr>
          <a:xfrm>
            <a:off x="3281903" y="3469913"/>
            <a:ext cx="3492522" cy="720000"/>
          </a:xfrm>
          <a:prstGeom prst="roundRect">
            <a:avLst>
              <a:gd name="adj" fmla="val 4896"/>
            </a:avLst>
          </a:prstGeom>
          <a:gradFill>
            <a:gsLst>
              <a:gs pos="100000">
                <a:srgbClr val="12E2EC"/>
              </a:gs>
              <a:gs pos="0">
                <a:srgbClr val="39528B">
                  <a:alpha val="52000"/>
                </a:srgbClr>
              </a:gs>
            </a:gsLst>
            <a:lin ang="189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endParaRPr kumimoji="0" lang="x-none" sz="1800" b="0" i="0" u="none" strike="noStrike" cap="none" spc="0" normalizeH="0" baseline="0" dirty="0">
              <a:ln>
                <a:noFill/>
              </a:ln>
              <a:solidFill>
                <a:srgbClr val="000000"/>
              </a:solidFill>
              <a:effectLst/>
              <a:uFillTx/>
              <a:latin typeface="+mj-lt"/>
              <a:ea typeface="+mj-ea"/>
              <a:cs typeface="+mj-cs"/>
              <a:sym typeface="Helvetica"/>
            </a:endParaRPr>
          </a:p>
        </p:txBody>
      </p:sp>
      <p:sp>
        <p:nvSpPr>
          <p:cNvPr id="55" name="Rectangle 54">
            <a:extLst>
              <a:ext uri="{FF2B5EF4-FFF2-40B4-BE49-F238E27FC236}">
                <a16:creationId xmlns:a16="http://schemas.microsoft.com/office/drawing/2014/main" id="{AEB15452-5EEC-4706-803E-404FCAE5711C}"/>
              </a:ext>
            </a:extLst>
          </p:cNvPr>
          <p:cNvSpPr/>
          <p:nvPr/>
        </p:nvSpPr>
        <p:spPr>
          <a:xfrm>
            <a:off x="3371781" y="3498762"/>
            <a:ext cx="3492521" cy="793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x-none" sz="1400" b="0" i="0" u="none" baseline="0" dirty="0">
                <a:solidFill>
                  <a:schemeClr val="bg1"/>
                </a:solidFill>
                <a:latin typeface="Heebo" panose="00000500000000000000" pitchFamily="2" charset="-79"/>
                <a:cs typeface="Heebo" panose="00000500000000000000" pitchFamily="2" charset="-79"/>
              </a:rPr>
              <a:t>Share vesting for Nov. 2022</a:t>
            </a:r>
          </a:p>
          <a:p>
            <a:pPr algn="l" rtl="0"/>
            <a:r>
              <a:rPr lang="x-none" sz="1200" b="0" i="0" u="none" baseline="0" dirty="0">
                <a:solidFill>
                  <a:srgbClr val="FFFFFF"/>
                </a:solidFill>
                <a:latin typeface="Heebo" panose="00000500000000000000" pitchFamily="2" charset="-79"/>
                <a:cs typeface="Heebo" panose="00000500000000000000" pitchFamily="2" charset="-79"/>
              </a:rPr>
              <a:t>Influenced by share grant</a:t>
            </a:r>
            <a:r>
              <a:rPr lang="en-US" sz="1200" b="0" i="0" u="none" baseline="0" dirty="0">
                <a:solidFill>
                  <a:srgbClr val="FFFFFF"/>
                </a:solidFill>
                <a:latin typeface="Heebo" panose="00000500000000000000" pitchFamily="2" charset="-79"/>
                <a:cs typeface="Heebo" panose="00000500000000000000" pitchFamily="2" charset="-79"/>
              </a:rPr>
              <a:t>s</a:t>
            </a:r>
            <a:r>
              <a:rPr lang="x-none" sz="1200" b="0" i="0" u="none" baseline="0" dirty="0">
                <a:solidFill>
                  <a:srgbClr val="FFFFFF"/>
                </a:solidFill>
                <a:latin typeface="Heebo" panose="00000500000000000000" pitchFamily="2" charset="-79"/>
                <a:cs typeface="Heebo" panose="00000500000000000000" pitchFamily="2" charset="-79"/>
              </a:rPr>
              <a:t> in Nov. ‘20 </a:t>
            </a:r>
            <a:r>
              <a:rPr lang="en-US" sz="1200" b="0" i="0" u="none" baseline="0" dirty="0">
                <a:solidFill>
                  <a:srgbClr val="FFFFFF"/>
                </a:solidFill>
                <a:latin typeface="Heebo" panose="00000500000000000000" pitchFamily="2" charset="-79"/>
                <a:cs typeface="Heebo" panose="00000500000000000000" pitchFamily="2" charset="-79"/>
              </a:rPr>
              <a:t>&amp;</a:t>
            </a:r>
            <a:r>
              <a:rPr lang="x-none" sz="1200" b="0" i="0" u="none" baseline="0" dirty="0">
                <a:solidFill>
                  <a:srgbClr val="FFFFFF"/>
                </a:solidFill>
                <a:latin typeface="Heebo" panose="00000500000000000000" pitchFamily="2" charset="-79"/>
                <a:cs typeface="Heebo" panose="00000500000000000000" pitchFamily="2" charset="-79"/>
              </a:rPr>
              <a:t> Nov. ‘21</a:t>
            </a:r>
          </a:p>
          <a:p>
            <a:pPr algn="l" rtl="0"/>
            <a:endParaRPr lang="x-none" sz="1400" dirty="0">
              <a:solidFill>
                <a:schemeClr val="bg1"/>
              </a:solidFill>
              <a:latin typeface="Heebo" panose="00000500000000000000" pitchFamily="2" charset="-79"/>
              <a:cs typeface="Heebo" panose="00000500000000000000" pitchFamily="2" charset="-79"/>
            </a:endParaRPr>
          </a:p>
        </p:txBody>
      </p:sp>
      <p:sp>
        <p:nvSpPr>
          <p:cNvPr id="57" name="Rectangle 56">
            <a:extLst>
              <a:ext uri="{FF2B5EF4-FFF2-40B4-BE49-F238E27FC236}">
                <a16:creationId xmlns:a16="http://schemas.microsoft.com/office/drawing/2014/main" id="{698AB82D-A570-410E-A1C3-9063FFBE6B0A}"/>
              </a:ext>
            </a:extLst>
          </p:cNvPr>
          <p:cNvSpPr/>
          <p:nvPr/>
        </p:nvSpPr>
        <p:spPr>
          <a:xfrm>
            <a:off x="3344350" y="4409509"/>
            <a:ext cx="3430062" cy="100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x-none" sz="1400" b="0" i="0" u="none" baseline="0" dirty="0">
                <a:solidFill>
                  <a:schemeClr val="bg1"/>
                </a:solidFill>
                <a:latin typeface="Heebo" panose="00000500000000000000" pitchFamily="2" charset="-79"/>
                <a:cs typeface="Heebo" panose="00000500000000000000" pitchFamily="2" charset="-79"/>
              </a:rPr>
              <a:t>Share vesting for Nov. 2023</a:t>
            </a:r>
          </a:p>
          <a:p>
            <a:pPr algn="l" rtl="0"/>
            <a:r>
              <a:rPr lang="x-none" sz="1200" b="0" i="0" u="none" baseline="0" dirty="0">
                <a:solidFill>
                  <a:srgbClr val="FFFFFF"/>
                </a:solidFill>
                <a:latin typeface="Heebo" panose="00000500000000000000" pitchFamily="2" charset="-79"/>
                <a:cs typeface="Heebo" panose="00000500000000000000" pitchFamily="2" charset="-79"/>
              </a:rPr>
              <a:t>Affected by share grant</a:t>
            </a:r>
            <a:r>
              <a:rPr lang="en-US" sz="1200" b="0" i="0" u="none" baseline="0" dirty="0">
                <a:solidFill>
                  <a:srgbClr val="FFFFFF"/>
                </a:solidFill>
                <a:latin typeface="Heebo" panose="00000500000000000000" pitchFamily="2" charset="-79"/>
                <a:cs typeface="Heebo" panose="00000500000000000000" pitchFamily="2" charset="-79"/>
              </a:rPr>
              <a:t>s</a:t>
            </a:r>
            <a:r>
              <a:rPr lang="x-none" sz="1200" b="0" i="0" u="none" baseline="0" dirty="0">
                <a:solidFill>
                  <a:srgbClr val="FFFFFF"/>
                </a:solidFill>
                <a:latin typeface="Heebo" panose="00000500000000000000" pitchFamily="2" charset="-79"/>
                <a:cs typeface="Heebo" panose="00000500000000000000" pitchFamily="2" charset="-79"/>
              </a:rPr>
              <a:t> over 3 years;</a:t>
            </a:r>
          </a:p>
          <a:p>
            <a:pPr algn="l" rtl="0"/>
            <a:r>
              <a:rPr lang="en-US" sz="1200" b="0" i="0" u="none" baseline="0">
                <a:solidFill>
                  <a:srgbClr val="FFFFFF"/>
                </a:solidFill>
                <a:latin typeface="Heebo" panose="00000500000000000000" pitchFamily="2" charset="-79"/>
                <a:cs typeface="Heebo" panose="00000500000000000000" pitchFamily="2" charset="-79"/>
              </a:rPr>
              <a:t>in</a:t>
            </a:r>
            <a:r>
              <a:rPr lang="x-none" sz="1200" b="0" i="0" u="none" baseline="0">
                <a:solidFill>
                  <a:srgbClr val="FFFFFF"/>
                </a:solidFill>
                <a:latin typeface="Heebo" panose="00000500000000000000" pitchFamily="2" charset="-79"/>
                <a:cs typeface="Heebo" panose="00000500000000000000" pitchFamily="2" charset="-79"/>
              </a:rPr>
              <a:t> </a:t>
            </a:r>
            <a:r>
              <a:rPr lang="x-none" sz="1200" b="0" i="0" u="none" baseline="0" dirty="0">
                <a:solidFill>
                  <a:srgbClr val="FFFFFF"/>
                </a:solidFill>
                <a:latin typeface="Heebo" panose="00000500000000000000" pitchFamily="2" charset="-79"/>
                <a:cs typeface="Heebo" panose="00000500000000000000" pitchFamily="2" charset="-79"/>
              </a:rPr>
              <a:t>Nov. ‘20, Nov. ‘21 </a:t>
            </a:r>
            <a:r>
              <a:rPr lang="en-US" sz="1200" b="0" i="0" u="none" baseline="0" dirty="0">
                <a:solidFill>
                  <a:srgbClr val="FFFFFF"/>
                </a:solidFill>
                <a:latin typeface="Heebo" panose="00000500000000000000" pitchFamily="2" charset="-79"/>
                <a:cs typeface="Heebo" panose="00000500000000000000" pitchFamily="2" charset="-79"/>
              </a:rPr>
              <a:t>&amp;</a:t>
            </a:r>
            <a:r>
              <a:rPr lang="x-none" sz="1200" b="0" i="0" u="none" baseline="0" dirty="0">
                <a:solidFill>
                  <a:srgbClr val="FFFFFF"/>
                </a:solidFill>
                <a:latin typeface="Heebo" panose="00000500000000000000" pitchFamily="2" charset="-79"/>
                <a:cs typeface="Heebo" panose="00000500000000000000" pitchFamily="2" charset="-79"/>
              </a:rPr>
              <a:t> Nov. ‘22</a:t>
            </a:r>
          </a:p>
          <a:p>
            <a:pPr algn="l" rtl="0"/>
            <a:endParaRPr lang="x-none" sz="1400" dirty="0">
              <a:solidFill>
                <a:schemeClr val="bg1"/>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1040233774"/>
      </p:ext>
    </p:extLst>
  </p:cSld>
  <p:clrMapOvr>
    <a:masterClrMapping/>
  </p:clrMapOvr>
</p:sld>
</file>

<file path=ppt/theme/theme1.xml><?xml version="1.0" encoding="utf-8"?>
<a:theme xmlns:a="http://schemas.openxmlformats.org/drawingml/2006/main" name="Title">
  <a:themeElements>
    <a:clrScheme name="Custom 6">
      <a:dk1>
        <a:srgbClr val="2C4269"/>
      </a:dk1>
      <a:lt1>
        <a:srgbClr val="01AABC"/>
      </a:lt1>
      <a:dk2>
        <a:srgbClr val="DB5967"/>
      </a:dk2>
      <a:lt2>
        <a:srgbClr val="E7E6E6"/>
      </a:lt2>
      <a:accent1>
        <a:srgbClr val="2C4269"/>
      </a:accent1>
      <a:accent2>
        <a:srgbClr val="797892"/>
      </a:accent2>
      <a:accent3>
        <a:srgbClr val="C9C6D1"/>
      </a:accent3>
      <a:accent4>
        <a:srgbClr val="01AABC"/>
      </a:accent4>
      <a:accent5>
        <a:srgbClr val="53C5D3"/>
      </a:accent5>
      <a:accent6>
        <a:srgbClr val="C8E9ED"/>
      </a:accent6>
      <a:hlink>
        <a:srgbClr val="2C4269"/>
      </a:hlink>
      <a:folHlink>
        <a:srgbClr val="2C42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resentation (002).pptx [Read-Only]" id="{A5A1D69B-AAB3-4576-A785-57E9BABB9FA2}" vid="{7AC993D3-CE99-4450-AA05-9A22FDD048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0ABE9360C7546AF3A82C0EC4084A8" ma:contentTypeVersion="0" ma:contentTypeDescription="Create a new document." ma:contentTypeScope="" ma:versionID="4043f1c8b905d10f78bcd6cd2b44ba2d">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AD197-E38F-442D-9346-65C5BE8F92B8}">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81859AE4-6600-4F6F-83AF-096864FB6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C3AD0E8-129B-4446-8CF5-0AE759D0C7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11125</TotalTime>
  <Words>1998</Words>
  <Application>Microsoft Office PowerPoint</Application>
  <PresentationFormat>Widescreen</PresentationFormat>
  <Paragraphs>176</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Heebo</vt:lpstr>
      <vt:lpstr>Hind Siliguri</vt:lpstr>
      <vt:lpstr>Hind Siliguri SemiBold</vt:lpstr>
      <vt:lpstr>Arial</vt:lpstr>
      <vt:lpstr>Calibri</vt:lpstr>
      <vt:lpstr>Calibri Light</vt:lpstr>
      <vt:lpstr>Wingdings</vt:lpstr>
      <vt:lpstr>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Tair Kahana</dc:creator>
  <cp:lastModifiedBy>Avi Staiman</cp:lastModifiedBy>
  <cp:revision>254</cp:revision>
  <dcterms:created xsi:type="dcterms:W3CDTF">2020-06-18T11:42:05Z</dcterms:created>
  <dcterms:modified xsi:type="dcterms:W3CDTF">2020-08-13T09:00:17Z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0x010100C6B0ABE9360C7546AF3A82C0EC4084A8</vt:lpwstr>
  </property>
</Properties>
</file>