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61" r:id="rId6"/>
    <p:sldId id="259" r:id="rId7"/>
    <p:sldId id="260" r:id="rId8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E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3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57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tags" Target="tags/tag1.xml"/><Relationship Id="rId1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F13CDD-6DF0-46BB-9243-F3EEB21685CB}" type="doc">
      <dgm:prSet loTypeId="urn:microsoft.com/office/officeart/2005/8/layout/pyramid4" loCatId="pyramid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CA"/>
        </a:p>
      </dgm:t>
    </dgm:pt>
    <dgm:pt modelId="{89800456-A36D-461E-ACF3-8BDCE0201F56}" type="parTrans" cxnId="{F24464C5-1D29-4469-AA3F-2E818AF07C5A}">
      <dgm:prSet custT="1"/>
      <dgm:spPr/>
      <dgm:t>
        <a:bodyPr/>
        <a:lstStyle/>
        <a:p>
          <a:endParaRPr lang="en-CA" sz="1400" b="1">
            <a:solidFill>
              <a:schemeClr val="tx1"/>
            </a:solidFill>
            <a:latin typeface="+mj-lt"/>
          </a:endParaRPr>
        </a:p>
      </dgm:t>
    </dgm:pt>
    <dgm:pt modelId="{BE0DB98C-F811-4FF0-9C57-A7F665A39D77}">
      <dgm:prSet phldrT="[Text]" custT="1"/>
      <dgm:spPr/>
      <dgm:t>
        <a:bodyPr/>
        <a:lstStyle/>
        <a:p>
          <a:r>
            <a:rPr lang="fr-CA" sz="1400" b="1" i="0" strike="noStrike" cap="none" spc="0" baseline="0">
              <a:solidFill>
                <a:srgbClr val="000000"/>
              </a:solidFill>
              <a:effectLst/>
              <a:latin typeface="Calibri Light"/>
              <a:ea typeface="Calibri Light"/>
              <a:cs typeface="Calibri Light"/>
            </a:rPr>
            <a:t>Engagement</a:t>
          </a:r>
        </a:p>
      </dgm:t>
    </dgm:pt>
    <dgm:pt modelId="{73959141-3820-47C3-A877-C5C92E629E33}" type="sibTrans" cxnId="{F24464C5-1D29-4469-AA3F-2E818AF07C5A}">
      <dgm:prSet custT="1"/>
      <dgm:spPr/>
      <dgm:t>
        <a:bodyPr/>
        <a:lstStyle/>
        <a:p>
          <a:endParaRPr lang="en-CA" sz="1400" b="1">
            <a:solidFill>
              <a:schemeClr val="tx1"/>
            </a:solidFill>
            <a:latin typeface="+mj-lt"/>
          </a:endParaRPr>
        </a:p>
      </dgm:t>
    </dgm:pt>
    <dgm:pt modelId="{9F2D68BF-E0D5-44DF-A747-C64CD9952043}" type="parTrans" cxnId="{62F54344-6BCB-4BC6-9ADF-42329AE16204}">
      <dgm:prSet custT="1"/>
      <dgm:spPr/>
      <dgm:t>
        <a:bodyPr/>
        <a:lstStyle/>
        <a:p>
          <a:endParaRPr lang="en-CA" sz="1400" b="1">
            <a:solidFill>
              <a:schemeClr val="tx1"/>
            </a:solidFill>
            <a:latin typeface="+mj-lt"/>
          </a:endParaRPr>
        </a:p>
      </dgm:t>
    </dgm:pt>
    <dgm:pt modelId="{0AECA4BF-6589-41AC-BF87-222C4AC9D848}">
      <dgm:prSet phldrT="[Text]" custT="1"/>
      <dgm:spPr/>
      <dgm:t>
        <a:bodyPr/>
        <a:lstStyle/>
        <a:p>
          <a:r>
            <a:rPr lang="fr-CA" sz="1400" b="1" i="0" strike="noStrike" cap="none" spc="0" baseline="0">
              <a:solidFill>
                <a:srgbClr val="000000"/>
              </a:solidFill>
              <a:effectLst/>
              <a:latin typeface="Calibri Light"/>
              <a:ea typeface="Calibri Light"/>
              <a:cs typeface="Calibri Light"/>
            </a:rPr>
            <a:t>Compétences</a:t>
          </a:r>
        </a:p>
      </dgm:t>
    </dgm:pt>
    <dgm:pt modelId="{FB672683-1EE3-4991-81FF-C1FEF0E121FB}" type="sibTrans" cxnId="{62F54344-6BCB-4BC6-9ADF-42329AE16204}">
      <dgm:prSet custT="1"/>
      <dgm:spPr/>
      <dgm:t>
        <a:bodyPr/>
        <a:lstStyle/>
        <a:p>
          <a:endParaRPr lang="en-CA" sz="1400" b="1">
            <a:solidFill>
              <a:schemeClr val="tx1"/>
            </a:solidFill>
            <a:latin typeface="+mj-lt"/>
          </a:endParaRPr>
        </a:p>
      </dgm:t>
    </dgm:pt>
    <dgm:pt modelId="{511DB36B-7152-4F25-9F39-C12390A80990}" type="parTrans" cxnId="{E67ECEAE-7B6E-499C-A6DF-2239D10FC3C0}">
      <dgm:prSet custT="1"/>
      <dgm:spPr/>
      <dgm:t>
        <a:bodyPr/>
        <a:lstStyle/>
        <a:p>
          <a:endParaRPr lang="en-CA" sz="1400" b="1">
            <a:solidFill>
              <a:schemeClr val="tx1"/>
            </a:solidFill>
            <a:latin typeface="+mj-lt"/>
          </a:endParaRPr>
        </a:p>
      </dgm:t>
    </dgm:pt>
    <dgm:pt modelId="{542047FE-F316-4316-82E3-D47BDA74D949}">
      <dgm:prSet phldrT="[Text]" custT="1"/>
      <dgm:spPr/>
      <dgm:t>
        <a:bodyPr/>
        <a:lstStyle/>
        <a:p>
          <a:endParaRPr lang="en-CA" sz="1400" b="1" dirty="0">
            <a:solidFill>
              <a:schemeClr val="tx1"/>
            </a:solidFill>
            <a:latin typeface="+mj-lt"/>
          </a:endParaRPr>
        </a:p>
        <a:p>
          <a:endParaRPr lang="en-CA" sz="1400" b="1" dirty="0">
            <a:solidFill>
              <a:schemeClr val="tx1"/>
            </a:solidFill>
            <a:latin typeface="+mj-lt"/>
          </a:endParaRPr>
        </a:p>
        <a:p>
          <a:r>
            <a:rPr lang="fr-CA" sz="1400" b="1" i="0" strike="noStrike" cap="none" spc="0" baseline="0" dirty="0">
              <a:solidFill>
                <a:srgbClr val="000000"/>
              </a:solidFill>
              <a:effectLst/>
              <a:latin typeface="Calibri Light"/>
              <a:ea typeface="Calibri Light"/>
              <a:cs typeface="Calibri Light"/>
            </a:rPr>
            <a:t>PROGRAMME DE LEADERSHIP</a:t>
          </a:r>
        </a:p>
      </dgm:t>
    </dgm:pt>
    <dgm:pt modelId="{2C259006-8E9D-49EC-8B97-A84944C1DB07}" type="sibTrans" cxnId="{E67ECEAE-7B6E-499C-A6DF-2239D10FC3C0}">
      <dgm:prSet custT="1"/>
      <dgm:spPr/>
      <dgm:t>
        <a:bodyPr/>
        <a:lstStyle/>
        <a:p>
          <a:endParaRPr lang="en-CA" sz="1400" b="1">
            <a:solidFill>
              <a:schemeClr val="tx1"/>
            </a:solidFill>
            <a:latin typeface="+mj-lt"/>
          </a:endParaRPr>
        </a:p>
      </dgm:t>
    </dgm:pt>
    <dgm:pt modelId="{62366C77-12FA-4C26-AC22-E44F23843EE6}" type="parTrans" cxnId="{23CAD4D0-293F-4915-8EC4-058CFE4CBF86}">
      <dgm:prSet custT="1"/>
      <dgm:spPr/>
      <dgm:t>
        <a:bodyPr/>
        <a:lstStyle/>
        <a:p>
          <a:endParaRPr lang="en-CA" sz="1400" b="1">
            <a:solidFill>
              <a:schemeClr val="tx1"/>
            </a:solidFill>
            <a:latin typeface="+mj-lt"/>
          </a:endParaRPr>
        </a:p>
      </dgm:t>
    </dgm:pt>
    <dgm:pt modelId="{4C5C0094-87C4-4811-BFA3-357050FD25CF}">
      <dgm:prSet phldrT="[Text]" custT="1"/>
      <dgm:spPr/>
      <dgm:t>
        <a:bodyPr/>
        <a:lstStyle/>
        <a:p>
          <a:r>
            <a:rPr lang="fr-CA" sz="1400" b="1" i="0" strike="noStrike" cap="none" spc="0" baseline="0">
              <a:solidFill>
                <a:srgbClr val="000000"/>
              </a:solidFill>
              <a:effectLst/>
              <a:latin typeface="Calibri Light"/>
              <a:ea typeface="Calibri Light"/>
              <a:cs typeface="Calibri Light"/>
            </a:rPr>
            <a:t>Réseau</a:t>
          </a:r>
        </a:p>
      </dgm:t>
    </dgm:pt>
    <dgm:pt modelId="{B143E31C-8810-44BF-8D73-A186F8B4D99A}" type="sibTrans" cxnId="{23CAD4D0-293F-4915-8EC4-058CFE4CBF86}">
      <dgm:prSet custT="1"/>
      <dgm:spPr/>
      <dgm:t>
        <a:bodyPr/>
        <a:lstStyle/>
        <a:p>
          <a:endParaRPr lang="en-CA" sz="1400" b="1">
            <a:solidFill>
              <a:schemeClr val="tx1"/>
            </a:solidFill>
            <a:latin typeface="+mj-lt"/>
          </a:endParaRPr>
        </a:p>
      </dgm:t>
    </dgm:pt>
    <dgm:pt modelId="{D72FAD54-7444-420B-A087-B0500D5235BA}" type="pres">
      <dgm:prSet presAssocID="{71F13CDD-6DF0-46BB-9243-F3EEB21685CB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23FA0F-234C-446A-B627-54176D757AF0}" type="pres">
      <dgm:prSet presAssocID="{71F13CDD-6DF0-46BB-9243-F3EEB21685CB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E8DCD3-5FC7-44AB-BE05-3E25EB5D7502}" type="pres">
      <dgm:prSet presAssocID="{71F13CDD-6DF0-46BB-9243-F3EEB21685CB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4F7305-4BC4-40F8-A67B-6AB040725BBB}" type="pres">
      <dgm:prSet presAssocID="{71F13CDD-6DF0-46BB-9243-F3EEB21685CB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1590F6-B841-4C65-A95F-8DE4BB17F8D2}" type="pres">
      <dgm:prSet presAssocID="{71F13CDD-6DF0-46BB-9243-F3EEB21685CB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9450CB1-7DB2-47DF-A828-F7421103AF2C}" type="presOf" srcId="{542047FE-F316-4316-82E3-D47BDA74D949}" destId="{714F7305-4BC4-40F8-A67B-6AB040725BBB}" srcOrd="0" destOrd="0" presId="urn:microsoft.com/office/officeart/2005/8/layout/pyramid4"/>
    <dgm:cxn modelId="{F24464C5-1D29-4469-AA3F-2E818AF07C5A}" srcId="{71F13CDD-6DF0-46BB-9243-F3EEB21685CB}" destId="{BE0DB98C-F811-4FF0-9C57-A7F665A39D77}" srcOrd="0" destOrd="0" parTransId="{89800456-A36D-461E-ACF3-8BDCE0201F56}" sibTransId="{73959141-3820-47C3-A877-C5C92E629E33}"/>
    <dgm:cxn modelId="{32F28695-C8E8-472F-8959-2F0266C41502}" type="presOf" srcId="{0AECA4BF-6589-41AC-BF87-222C4AC9D848}" destId="{7FE8DCD3-5FC7-44AB-BE05-3E25EB5D7502}" srcOrd="0" destOrd="0" presId="urn:microsoft.com/office/officeart/2005/8/layout/pyramid4"/>
    <dgm:cxn modelId="{BDED2E64-5730-4A6A-A39C-1A6570FEBF60}" type="presOf" srcId="{BE0DB98C-F811-4FF0-9C57-A7F665A39D77}" destId="{2323FA0F-234C-446A-B627-54176D757AF0}" srcOrd="0" destOrd="0" presId="urn:microsoft.com/office/officeart/2005/8/layout/pyramid4"/>
    <dgm:cxn modelId="{62F54344-6BCB-4BC6-9ADF-42329AE16204}" srcId="{71F13CDD-6DF0-46BB-9243-F3EEB21685CB}" destId="{0AECA4BF-6589-41AC-BF87-222C4AC9D848}" srcOrd="1" destOrd="0" parTransId="{9F2D68BF-E0D5-44DF-A747-C64CD9952043}" sibTransId="{FB672683-1EE3-4991-81FF-C1FEF0E121FB}"/>
    <dgm:cxn modelId="{7AF7FF9F-6C7B-4DBA-BEC4-0814A3E1C18E}" type="presOf" srcId="{4C5C0094-87C4-4811-BFA3-357050FD25CF}" destId="{5B1590F6-B841-4C65-A95F-8DE4BB17F8D2}" srcOrd="0" destOrd="0" presId="urn:microsoft.com/office/officeart/2005/8/layout/pyramid4"/>
    <dgm:cxn modelId="{E67ECEAE-7B6E-499C-A6DF-2239D10FC3C0}" srcId="{71F13CDD-6DF0-46BB-9243-F3EEB21685CB}" destId="{542047FE-F316-4316-82E3-D47BDA74D949}" srcOrd="2" destOrd="0" parTransId="{511DB36B-7152-4F25-9F39-C12390A80990}" sibTransId="{2C259006-8E9D-49EC-8B97-A84944C1DB07}"/>
    <dgm:cxn modelId="{94AC13E1-6F31-4F58-BC3A-B2DE108F0E3F}" type="presOf" srcId="{71F13CDD-6DF0-46BB-9243-F3EEB21685CB}" destId="{D72FAD54-7444-420B-A087-B0500D5235BA}" srcOrd="0" destOrd="0" presId="urn:microsoft.com/office/officeart/2005/8/layout/pyramid4"/>
    <dgm:cxn modelId="{23CAD4D0-293F-4915-8EC4-058CFE4CBF86}" srcId="{71F13CDD-6DF0-46BB-9243-F3EEB21685CB}" destId="{4C5C0094-87C4-4811-BFA3-357050FD25CF}" srcOrd="3" destOrd="0" parTransId="{62366C77-12FA-4C26-AC22-E44F23843EE6}" sibTransId="{B143E31C-8810-44BF-8D73-A186F8B4D99A}"/>
    <dgm:cxn modelId="{95E9732F-9902-45B4-96AE-6B3FBC03BED1}" type="presParOf" srcId="{D72FAD54-7444-420B-A087-B0500D5235BA}" destId="{2323FA0F-234C-446A-B627-54176D757AF0}" srcOrd="0" destOrd="0" presId="urn:microsoft.com/office/officeart/2005/8/layout/pyramid4"/>
    <dgm:cxn modelId="{A5F26E3A-75E1-4FCA-BB78-903A0A302F0D}" type="presParOf" srcId="{D72FAD54-7444-420B-A087-B0500D5235BA}" destId="{7FE8DCD3-5FC7-44AB-BE05-3E25EB5D7502}" srcOrd="1" destOrd="0" presId="urn:microsoft.com/office/officeart/2005/8/layout/pyramid4"/>
    <dgm:cxn modelId="{E00CC929-BFD7-413E-ADDD-BD6EDBBF7AF5}" type="presParOf" srcId="{D72FAD54-7444-420B-A087-B0500D5235BA}" destId="{714F7305-4BC4-40F8-A67B-6AB040725BBB}" srcOrd="2" destOrd="0" presId="urn:microsoft.com/office/officeart/2005/8/layout/pyramid4"/>
    <dgm:cxn modelId="{67CA0A40-B81F-461B-8152-8098CB10D448}" type="presParOf" srcId="{D72FAD54-7444-420B-A087-B0500D5235BA}" destId="{5B1590F6-B841-4C65-A95F-8DE4BB17F8D2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F13CDD-6DF0-46BB-9243-F3EEB21685CB}" type="doc">
      <dgm:prSet loTypeId="urn:microsoft.com/office/officeart/2005/8/layout/pyramid4" loCatId="pyramid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CA"/>
        </a:p>
      </dgm:t>
    </dgm:pt>
    <dgm:pt modelId="{89800456-A36D-461E-ACF3-8BDCE0201F56}" type="parTrans" cxnId="{0E051303-67C0-448C-AADC-B896868BC06E}">
      <dgm:prSet custT="1"/>
      <dgm:spPr/>
      <dgm:t>
        <a:bodyPr/>
        <a:lstStyle/>
        <a:p>
          <a:endParaRPr lang="en-CA" sz="1400" b="1">
            <a:solidFill>
              <a:schemeClr val="tx1"/>
            </a:solidFill>
            <a:latin typeface="+mj-lt"/>
          </a:endParaRPr>
        </a:p>
      </dgm:t>
    </dgm:pt>
    <dgm:pt modelId="{BE0DB98C-F811-4FF0-9C57-A7F665A39D77}">
      <dgm:prSet phldrT="[Text]" custT="1"/>
      <dgm:spPr/>
      <dgm:t>
        <a:bodyPr/>
        <a:lstStyle/>
        <a:p>
          <a:r>
            <a:rPr lang="fr-CA" sz="1400" b="1" i="0" strike="noStrike" cap="none" spc="0" baseline="0">
              <a:solidFill>
                <a:srgbClr val="000000"/>
              </a:solidFill>
              <a:effectLst/>
              <a:latin typeface="Calibri Light"/>
              <a:ea typeface="Calibri Light"/>
              <a:cs typeface="Calibri Light"/>
            </a:rPr>
            <a:t>Engagement</a:t>
          </a:r>
        </a:p>
      </dgm:t>
    </dgm:pt>
    <dgm:pt modelId="{73959141-3820-47C3-A877-C5C92E629E33}" type="sibTrans" cxnId="{0E051303-67C0-448C-AADC-B896868BC06E}">
      <dgm:prSet custT="1"/>
      <dgm:spPr/>
      <dgm:t>
        <a:bodyPr/>
        <a:lstStyle/>
        <a:p>
          <a:endParaRPr lang="en-CA" sz="1400" b="1">
            <a:solidFill>
              <a:schemeClr val="tx1"/>
            </a:solidFill>
            <a:latin typeface="+mj-lt"/>
          </a:endParaRPr>
        </a:p>
      </dgm:t>
    </dgm:pt>
    <dgm:pt modelId="{9F2D68BF-E0D5-44DF-A747-C64CD9952043}" type="parTrans" cxnId="{79790635-369F-4E56-B619-D05AE90ECD55}">
      <dgm:prSet custT="1"/>
      <dgm:spPr/>
      <dgm:t>
        <a:bodyPr/>
        <a:lstStyle/>
        <a:p>
          <a:endParaRPr lang="en-CA" sz="1400" b="1">
            <a:solidFill>
              <a:schemeClr val="tx1"/>
            </a:solidFill>
            <a:latin typeface="+mj-lt"/>
          </a:endParaRPr>
        </a:p>
      </dgm:t>
    </dgm:pt>
    <dgm:pt modelId="{0AECA4BF-6589-41AC-BF87-222C4AC9D848}">
      <dgm:prSet phldrT="[Text]" custT="1"/>
      <dgm:spPr/>
      <dgm:t>
        <a:bodyPr/>
        <a:lstStyle/>
        <a:p>
          <a:r>
            <a:rPr lang="fr-CA" sz="1400" b="1" i="0" strike="noStrike" cap="none" spc="0" baseline="0">
              <a:solidFill>
                <a:srgbClr val="000000"/>
              </a:solidFill>
              <a:effectLst/>
              <a:latin typeface="Calibri Light"/>
              <a:ea typeface="Calibri Light"/>
              <a:cs typeface="Calibri Light"/>
            </a:rPr>
            <a:t>Compétences</a:t>
          </a:r>
        </a:p>
      </dgm:t>
    </dgm:pt>
    <dgm:pt modelId="{FB672683-1EE3-4991-81FF-C1FEF0E121FB}" type="sibTrans" cxnId="{79790635-369F-4E56-B619-D05AE90ECD55}">
      <dgm:prSet custT="1"/>
      <dgm:spPr/>
      <dgm:t>
        <a:bodyPr/>
        <a:lstStyle/>
        <a:p>
          <a:endParaRPr lang="en-CA" sz="1400" b="1">
            <a:solidFill>
              <a:schemeClr val="tx1"/>
            </a:solidFill>
            <a:latin typeface="+mj-lt"/>
          </a:endParaRPr>
        </a:p>
      </dgm:t>
    </dgm:pt>
    <dgm:pt modelId="{511DB36B-7152-4F25-9F39-C12390A80990}" type="parTrans" cxnId="{070BA8D2-9EBB-409C-8A78-08B0BC746B86}">
      <dgm:prSet custT="1"/>
      <dgm:spPr/>
      <dgm:t>
        <a:bodyPr/>
        <a:lstStyle/>
        <a:p>
          <a:endParaRPr lang="en-CA" sz="1400" b="1">
            <a:solidFill>
              <a:schemeClr val="tx1"/>
            </a:solidFill>
            <a:latin typeface="+mj-lt"/>
          </a:endParaRPr>
        </a:p>
      </dgm:t>
    </dgm:pt>
    <dgm:pt modelId="{542047FE-F316-4316-82E3-D47BDA74D949}">
      <dgm:prSet phldrT="[Text]" custT="1"/>
      <dgm:spPr/>
      <dgm:t>
        <a:bodyPr/>
        <a:lstStyle/>
        <a:p>
          <a:endParaRPr lang="en-CA" sz="1400" b="1">
            <a:solidFill>
              <a:schemeClr val="tx1"/>
            </a:solidFill>
            <a:latin typeface="+mj-lt"/>
          </a:endParaRPr>
        </a:p>
        <a:p>
          <a:endParaRPr lang="en-CA" sz="1400" b="1">
            <a:solidFill>
              <a:schemeClr val="tx1"/>
            </a:solidFill>
            <a:latin typeface="+mj-lt"/>
          </a:endParaRPr>
        </a:p>
        <a:p>
          <a:r>
            <a:rPr lang="fr-CA" sz="1400" b="1" i="0" strike="noStrike" cap="none" spc="0" baseline="0">
              <a:solidFill>
                <a:srgbClr val="000000"/>
              </a:solidFill>
              <a:effectLst/>
              <a:latin typeface="Calibri Light"/>
              <a:ea typeface="Calibri Light"/>
              <a:cs typeface="Calibri Light"/>
            </a:rPr>
            <a:t>PROGRAMME DE LEADERSHIP</a:t>
          </a:r>
        </a:p>
      </dgm:t>
    </dgm:pt>
    <dgm:pt modelId="{2C259006-8E9D-49EC-8B97-A84944C1DB07}" type="sibTrans" cxnId="{070BA8D2-9EBB-409C-8A78-08B0BC746B86}">
      <dgm:prSet custT="1"/>
      <dgm:spPr/>
      <dgm:t>
        <a:bodyPr/>
        <a:lstStyle/>
        <a:p>
          <a:endParaRPr lang="en-CA" sz="1400" b="1">
            <a:solidFill>
              <a:schemeClr val="tx1"/>
            </a:solidFill>
            <a:latin typeface="+mj-lt"/>
          </a:endParaRPr>
        </a:p>
      </dgm:t>
    </dgm:pt>
    <dgm:pt modelId="{62366C77-12FA-4C26-AC22-E44F23843EE6}" type="parTrans" cxnId="{23B825C1-56DC-45A3-9DFA-E7FA13211A12}">
      <dgm:prSet custT="1"/>
      <dgm:spPr/>
      <dgm:t>
        <a:bodyPr/>
        <a:lstStyle/>
        <a:p>
          <a:endParaRPr lang="en-CA" sz="1400" b="1">
            <a:solidFill>
              <a:schemeClr val="tx1"/>
            </a:solidFill>
            <a:latin typeface="+mj-lt"/>
          </a:endParaRPr>
        </a:p>
      </dgm:t>
    </dgm:pt>
    <dgm:pt modelId="{4C5C0094-87C4-4811-BFA3-357050FD25CF}">
      <dgm:prSet phldrT="[Text]" custT="1"/>
      <dgm:spPr/>
      <dgm:t>
        <a:bodyPr/>
        <a:lstStyle/>
        <a:p>
          <a:r>
            <a:rPr lang="fr-CA" sz="1400" b="1" i="0" strike="noStrike" cap="none" spc="0" baseline="0">
              <a:solidFill>
                <a:srgbClr val="000000"/>
              </a:solidFill>
              <a:effectLst/>
              <a:latin typeface="Calibri Light"/>
              <a:ea typeface="Calibri Light"/>
              <a:cs typeface="Calibri Light"/>
            </a:rPr>
            <a:t>Réseau</a:t>
          </a:r>
        </a:p>
      </dgm:t>
    </dgm:pt>
    <dgm:pt modelId="{B143E31C-8810-44BF-8D73-A186F8B4D99A}" type="sibTrans" cxnId="{23B825C1-56DC-45A3-9DFA-E7FA13211A12}">
      <dgm:prSet custT="1"/>
      <dgm:spPr/>
      <dgm:t>
        <a:bodyPr/>
        <a:lstStyle/>
        <a:p>
          <a:endParaRPr lang="en-CA" sz="1400" b="1">
            <a:solidFill>
              <a:schemeClr val="tx1"/>
            </a:solidFill>
            <a:latin typeface="+mj-lt"/>
          </a:endParaRPr>
        </a:p>
      </dgm:t>
    </dgm:pt>
    <dgm:pt modelId="{D72FAD54-7444-420B-A087-B0500D5235BA}" type="pres">
      <dgm:prSet presAssocID="{71F13CDD-6DF0-46BB-9243-F3EEB21685CB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23FA0F-234C-446A-B627-54176D757AF0}" type="pres">
      <dgm:prSet presAssocID="{71F13CDD-6DF0-46BB-9243-F3EEB21685CB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E8DCD3-5FC7-44AB-BE05-3E25EB5D7502}" type="pres">
      <dgm:prSet presAssocID="{71F13CDD-6DF0-46BB-9243-F3EEB21685CB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4F7305-4BC4-40F8-A67B-6AB040725BBB}" type="pres">
      <dgm:prSet presAssocID="{71F13CDD-6DF0-46BB-9243-F3EEB21685CB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1590F6-B841-4C65-A95F-8DE4BB17F8D2}" type="pres">
      <dgm:prSet presAssocID="{71F13CDD-6DF0-46BB-9243-F3EEB21685CB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3B825C1-56DC-45A3-9DFA-E7FA13211A12}" srcId="{71F13CDD-6DF0-46BB-9243-F3EEB21685CB}" destId="{4C5C0094-87C4-4811-BFA3-357050FD25CF}" srcOrd="3" destOrd="0" parTransId="{62366C77-12FA-4C26-AC22-E44F23843EE6}" sibTransId="{B143E31C-8810-44BF-8D73-A186F8B4D99A}"/>
    <dgm:cxn modelId="{18E4FF75-7F62-4225-8F98-CDAD55EFDEDB}" type="presOf" srcId="{542047FE-F316-4316-82E3-D47BDA74D949}" destId="{714F7305-4BC4-40F8-A67B-6AB040725BBB}" srcOrd="0" destOrd="0" presId="urn:microsoft.com/office/officeart/2005/8/layout/pyramid4"/>
    <dgm:cxn modelId="{EC76E0FB-66DD-476A-8053-92803395B12B}" type="presOf" srcId="{4C5C0094-87C4-4811-BFA3-357050FD25CF}" destId="{5B1590F6-B841-4C65-A95F-8DE4BB17F8D2}" srcOrd="0" destOrd="0" presId="urn:microsoft.com/office/officeart/2005/8/layout/pyramid4"/>
    <dgm:cxn modelId="{E039B748-0B52-4B75-BC6D-F8C13C487F7F}" type="presOf" srcId="{BE0DB98C-F811-4FF0-9C57-A7F665A39D77}" destId="{2323FA0F-234C-446A-B627-54176D757AF0}" srcOrd="0" destOrd="0" presId="urn:microsoft.com/office/officeart/2005/8/layout/pyramid4"/>
    <dgm:cxn modelId="{79790635-369F-4E56-B619-D05AE90ECD55}" srcId="{71F13CDD-6DF0-46BB-9243-F3EEB21685CB}" destId="{0AECA4BF-6589-41AC-BF87-222C4AC9D848}" srcOrd="1" destOrd="0" parTransId="{9F2D68BF-E0D5-44DF-A747-C64CD9952043}" sibTransId="{FB672683-1EE3-4991-81FF-C1FEF0E121FB}"/>
    <dgm:cxn modelId="{070BA8D2-9EBB-409C-8A78-08B0BC746B86}" srcId="{71F13CDD-6DF0-46BB-9243-F3EEB21685CB}" destId="{542047FE-F316-4316-82E3-D47BDA74D949}" srcOrd="2" destOrd="0" parTransId="{511DB36B-7152-4F25-9F39-C12390A80990}" sibTransId="{2C259006-8E9D-49EC-8B97-A84944C1DB07}"/>
    <dgm:cxn modelId="{875DABE4-7518-4BD2-9099-185A94777791}" type="presOf" srcId="{0AECA4BF-6589-41AC-BF87-222C4AC9D848}" destId="{7FE8DCD3-5FC7-44AB-BE05-3E25EB5D7502}" srcOrd="0" destOrd="0" presId="urn:microsoft.com/office/officeart/2005/8/layout/pyramid4"/>
    <dgm:cxn modelId="{0E051303-67C0-448C-AADC-B896868BC06E}" srcId="{71F13CDD-6DF0-46BB-9243-F3EEB21685CB}" destId="{BE0DB98C-F811-4FF0-9C57-A7F665A39D77}" srcOrd="0" destOrd="0" parTransId="{89800456-A36D-461E-ACF3-8BDCE0201F56}" sibTransId="{73959141-3820-47C3-A877-C5C92E629E33}"/>
    <dgm:cxn modelId="{2CECD195-CD4C-40EE-B585-778ACFB98E93}" type="presOf" srcId="{71F13CDD-6DF0-46BB-9243-F3EEB21685CB}" destId="{D72FAD54-7444-420B-A087-B0500D5235BA}" srcOrd="0" destOrd="0" presId="urn:microsoft.com/office/officeart/2005/8/layout/pyramid4"/>
    <dgm:cxn modelId="{A9421BFF-06B9-4D6F-9D43-2029292A79F2}" type="presParOf" srcId="{D72FAD54-7444-420B-A087-B0500D5235BA}" destId="{2323FA0F-234C-446A-B627-54176D757AF0}" srcOrd="0" destOrd="0" presId="urn:microsoft.com/office/officeart/2005/8/layout/pyramid4"/>
    <dgm:cxn modelId="{F82E0594-7E0A-443B-969A-0A462A7DC812}" type="presParOf" srcId="{D72FAD54-7444-420B-A087-B0500D5235BA}" destId="{7FE8DCD3-5FC7-44AB-BE05-3E25EB5D7502}" srcOrd="1" destOrd="0" presId="urn:microsoft.com/office/officeart/2005/8/layout/pyramid4"/>
    <dgm:cxn modelId="{02D4FA98-1FF3-41DD-B9E0-D188B8F90C4B}" type="presParOf" srcId="{D72FAD54-7444-420B-A087-B0500D5235BA}" destId="{714F7305-4BC4-40F8-A67B-6AB040725BBB}" srcOrd="2" destOrd="0" presId="urn:microsoft.com/office/officeart/2005/8/layout/pyramid4"/>
    <dgm:cxn modelId="{A5811DA2-E70F-472E-8B07-3FF5916551B1}" type="presParOf" srcId="{D72FAD54-7444-420B-A087-B0500D5235BA}" destId="{5B1590F6-B841-4C65-A95F-8DE4BB17F8D2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6BB8D11-7A3B-44DD-952A-F18569664789}" type="doc">
      <dgm:prSet loTypeId="urn:microsoft.com/office/officeart/2011/layout/HexagonRadial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CA"/>
        </a:p>
      </dgm:t>
    </dgm:pt>
    <dgm:pt modelId="{F3E28669-2322-4D6B-B80B-44CADD6488F6}" type="parTrans" cxnId="{0DD24E1B-FE20-403F-864F-F42766200368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FECF23BC-EEF3-4D41-94D9-34B5AA77E3F5}">
      <dgm:prSet phldrT="[Text]" custT="1"/>
      <dgm:spPr>
        <a:solidFill>
          <a:srgbClr val="FF3E11"/>
        </a:solidFill>
      </dgm:spPr>
      <dgm:t>
        <a:bodyPr/>
        <a:lstStyle/>
        <a:p>
          <a:pPr algn="ctr"/>
          <a:r>
            <a:rPr lang="fr-CA" sz="2000" b="1" i="0" strike="noStrike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PROGRAMME DE LEADERSHIP</a:t>
          </a:r>
        </a:p>
      </dgm:t>
    </dgm:pt>
    <dgm:pt modelId="{C28ECAD4-80A4-4BAB-A8F5-067E91B30E94}" type="parTrans" cxnId="{E039B0A1-8C6C-4DBF-9C3B-74A8EB7164C5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E73C9AE0-836C-4934-AEFE-E95797DB1D82}">
      <dgm:prSet phldrT="[Text]" custT="1"/>
      <dgm:spPr/>
      <dgm:t>
        <a:bodyPr/>
        <a:lstStyle/>
        <a:p>
          <a:pPr algn="ctr"/>
          <a:r>
            <a:rPr lang="fr-CA" sz="1000" b="1" i="0" strike="noStrike" cap="none" spc="0" baseline="0" dirty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Audace et résilience</a:t>
          </a:r>
        </a:p>
        <a:p>
          <a:pPr algn="ctr"/>
          <a:r>
            <a:rPr lang="fr-CA" sz="1000" b="0" i="0" strike="noStrike" cap="none" spc="0" baseline="0" dirty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Prendre des risques, remettre en question le statu quo, s’aventurer en terrain inconnu, inspirer pensées et actions audacieuses, gérer la peur et l’échec.</a:t>
          </a:r>
        </a:p>
      </dgm:t>
    </dgm:pt>
    <dgm:pt modelId="{79F0C845-F15A-4DDA-A2FA-49874EA74C0A}" type="sibTrans" cxnId="{E039B0A1-8C6C-4DBF-9C3B-74A8EB7164C5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B7515369-FAF4-4F78-9099-4E357102C5BF}" type="parTrans" cxnId="{9DE0B002-81EC-4750-AA95-67B4E3F5A51F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05DEB286-992B-456D-8A20-8201A4F7439B}">
      <dgm:prSet phldrT="[Text]" custT="1"/>
      <dgm:spPr/>
      <dgm:t>
        <a:bodyPr/>
        <a:lstStyle/>
        <a:p>
          <a:pPr algn="ctr">
            <a:buFont typeface="+mj-lt"/>
            <a:buAutoNum type="arabicPeriod"/>
          </a:pPr>
          <a:r>
            <a:rPr lang="fr-CA" sz="1000" b="1" i="0" strike="noStrike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Diversité</a:t>
          </a:r>
          <a:endParaRPr lang="en-CA" sz="1000">
            <a:latin typeface="+mj-lt"/>
          </a:endParaRPr>
        </a:p>
      </dgm:t>
    </dgm:pt>
    <dgm:pt modelId="{FCF6476D-7F5C-4532-AB5B-525C349FA56C}" type="parTrans" cxnId="{87374685-9F19-4F37-9934-2009AB0CFBC9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7677CB55-DA5F-4932-AFE4-56975DB7B09B}">
      <dgm:prSet phldrT="[Text]" custT="1"/>
      <dgm:spPr/>
      <dgm:t>
        <a:bodyPr/>
        <a:lstStyle/>
        <a:p>
          <a:pPr algn="ctr">
            <a:buFont typeface="+mj-lt"/>
            <a:buNone/>
          </a:pPr>
          <a:r>
            <a:rPr lang="fr-CA" sz="1000" b="1" i="0" strike="noStrike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Apprentissage continu sur les questions d'équité et d'inclusion, d’expériences et de savoir; pratiquer l'autoréflexion; repérer les cas de discrimination.</a:t>
          </a:r>
          <a:endParaRPr lang="en-CA" sz="1000">
            <a:latin typeface="+mj-lt"/>
          </a:endParaRPr>
        </a:p>
      </dgm:t>
    </dgm:pt>
    <dgm:pt modelId="{447B27DA-8A60-4EFF-923A-4771ED3135C7}" type="sibTrans" cxnId="{87374685-9F19-4F37-9934-2009AB0CFBC9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7DB2246D-B0AA-449B-BB70-B608751BA615}" type="sibTrans" cxnId="{9DE0B002-81EC-4750-AA95-67B4E3F5A51F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16EADD6F-4042-45FC-9D12-2143A9FDDE42}" type="parTrans" cxnId="{27581634-9739-431E-AEB3-3B1D2A39B078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BEDC692F-AA88-4E5C-80E6-0B0F948ED9E9}">
      <dgm:prSet phldrT="[Text]" custT="1"/>
      <dgm:spPr/>
      <dgm:t>
        <a:bodyPr/>
        <a:lstStyle/>
        <a:p>
          <a:pPr algn="ctr">
            <a:buFont typeface="+mj-lt"/>
            <a:buAutoNum type="arabicPeriod"/>
          </a:pPr>
          <a:r>
            <a:rPr lang="fr-CA" sz="1000" b="1" i="0" strike="noStrike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Collaboration</a:t>
          </a:r>
          <a:endParaRPr lang="en-CA" sz="1000">
            <a:latin typeface="+mj-lt"/>
          </a:endParaRPr>
        </a:p>
      </dgm:t>
    </dgm:pt>
    <dgm:pt modelId="{630620EF-5C78-4A86-95B4-BD72084D361B}" type="parTrans" cxnId="{87D2E7E7-3A39-423D-8538-3AB931DE57A7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31950308-A866-49B6-8B1C-EBD066C52EA7}">
      <dgm:prSet phldrT="[Text]" custT="1"/>
      <dgm:spPr/>
      <dgm:t>
        <a:bodyPr/>
        <a:lstStyle/>
        <a:p>
          <a:pPr algn="ctr">
            <a:buFont typeface="+mj-lt"/>
            <a:buNone/>
          </a:pPr>
          <a:r>
            <a:rPr lang="fr-CA" sz="1000" b="1" i="0" strike="noStrike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Travailler dans le respect d'autrui, éviter les perspectives en silo, renforcer la collaboration interdisciplinaire, développer l'intelligence émotionnelle et les compétences interpersonnelles.</a:t>
          </a:r>
          <a:endParaRPr lang="en-CA" sz="1000">
            <a:latin typeface="+mj-lt"/>
          </a:endParaRPr>
        </a:p>
      </dgm:t>
    </dgm:pt>
    <dgm:pt modelId="{F44B6044-EE73-46C7-9823-02895D8FD2D3}" type="sibTrans" cxnId="{87D2E7E7-3A39-423D-8538-3AB931DE57A7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967D7622-DAF2-4632-B9E3-EDE55996475E}" type="sibTrans" cxnId="{27581634-9739-431E-AEB3-3B1D2A39B078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7B458389-11BA-4EAA-A5F4-3BC0ECC7C74A}" type="parTrans" cxnId="{6E36E655-07A8-49C4-AF20-999A2F46EE8F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79955813-4E6B-4868-B43F-7D2E7107F61C}">
      <dgm:prSet phldrT="[Text]" custT="1"/>
      <dgm:spPr/>
      <dgm:t>
        <a:bodyPr/>
        <a:lstStyle/>
        <a:p>
          <a:pPr algn="ctr">
            <a:buFont typeface="+mj-lt"/>
            <a:buAutoNum type="arabicPeriod"/>
          </a:pPr>
          <a:r>
            <a:rPr lang="fr-CA" sz="1000" b="1" i="0" strike="noStrike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Communication et partage du savoir</a:t>
          </a:r>
          <a:endParaRPr lang="en-CA" sz="1000">
            <a:latin typeface="+mj-lt"/>
          </a:endParaRPr>
        </a:p>
      </dgm:t>
    </dgm:pt>
    <dgm:pt modelId="{D1CFD555-77BC-4452-8DC9-6761ADAF0258}" type="parTrans" cxnId="{CF407894-AFCE-4666-BFCE-09239A37BD66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6F8EEE67-73AC-4170-84CC-7F8FA62D1FFA}">
      <dgm:prSet phldrT="[Text]" custT="1"/>
      <dgm:spPr/>
      <dgm:t>
        <a:bodyPr/>
        <a:lstStyle/>
        <a:p>
          <a:pPr algn="ctr">
            <a:buFont typeface="+mj-lt"/>
            <a:buNone/>
          </a:pPr>
          <a:r>
            <a:rPr lang="fr-CA" sz="1000" b="1" i="0" strike="noStrike" cap="none" spc="0" baseline="0" dirty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Stratégies de communication efficace / partage du savoir; élargissement des outils de communication en utilisant divers médias; compréhension et adaptation des messages à divers publics. </a:t>
          </a:r>
          <a:endParaRPr lang="en-CA" sz="1000" dirty="0">
            <a:latin typeface="+mj-lt"/>
          </a:endParaRPr>
        </a:p>
      </dgm:t>
    </dgm:pt>
    <dgm:pt modelId="{C76F9F0B-730B-41F2-B062-C117123831E6}" type="sibTrans" cxnId="{CF407894-AFCE-4666-BFCE-09239A37BD66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57DC4895-E235-4E55-9883-EDFFB37265E7}" type="sibTrans" cxnId="{6E36E655-07A8-49C4-AF20-999A2F46EE8F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E388CC1C-3E0D-4716-B00D-09183A7992DD}" type="parTrans" cxnId="{16CBB9E9-E1FD-41EB-BACC-3DC4088FBC4F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BF1BF7B3-CA38-44A6-A111-0CBD0D52ADE1}">
      <dgm:prSet phldrT="[Text]" custT="1"/>
      <dgm:spPr/>
      <dgm:t>
        <a:bodyPr/>
        <a:lstStyle/>
        <a:p>
          <a:pPr algn="ctr">
            <a:spcAft>
              <a:spcPct val="0"/>
            </a:spcAft>
            <a:buFont typeface="+mj-lt"/>
            <a:buAutoNum type="arabicPeriod"/>
          </a:pPr>
          <a:r>
            <a:rPr lang="fr-CA" sz="1000" b="1" i="0" strike="noStrike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Créativité et</a:t>
          </a:r>
        </a:p>
        <a:p>
          <a:pPr algn="ctr">
            <a:spcAft>
              <a:spcPct val="0"/>
            </a:spcAft>
            <a:buFont typeface="+mj-lt"/>
            <a:buAutoNum type="arabicPeriod"/>
          </a:pPr>
          <a:r>
            <a:rPr lang="fr-CA" sz="1000" b="1" i="0" strike="noStrike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Innovation</a:t>
          </a:r>
          <a:endParaRPr lang="en-CA" sz="1000">
            <a:latin typeface="+mj-lt"/>
          </a:endParaRPr>
        </a:p>
      </dgm:t>
    </dgm:pt>
    <dgm:pt modelId="{92887D8B-0660-4384-A41C-5A0CB1CE3218}" type="parTrans" cxnId="{A2225091-BE56-49B9-8966-1CBE1A4830B9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9F4CEE68-1D78-4E07-8C87-3CC8BE67A4A3}">
      <dgm:prSet phldrT="[Text]" custT="1"/>
      <dgm:spPr/>
      <dgm:t>
        <a:bodyPr/>
        <a:lstStyle/>
        <a:p>
          <a:pPr algn="ctr">
            <a:spcAft>
              <a:spcPct val="15000"/>
            </a:spcAft>
            <a:buFont typeface="+mj-lt"/>
            <a:buNone/>
          </a:pPr>
          <a:r>
            <a:rPr lang="fr-CA" sz="1000" b="1" i="0" strike="noStrike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Étudier différentes manières de comprendre le monde; encourager la complexité des sentiments et de la pensée; approfondir sa capacité de réflexion; chercher des pratiques créatives. </a:t>
          </a:r>
          <a:endParaRPr lang="en-CA" sz="1000">
            <a:latin typeface="+mj-lt"/>
          </a:endParaRPr>
        </a:p>
      </dgm:t>
    </dgm:pt>
    <dgm:pt modelId="{016C9539-8680-4356-8181-5CB219042D91}" type="sibTrans" cxnId="{A2225091-BE56-49B9-8966-1CBE1A4830B9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D79C6DFD-6651-45DC-9A88-89BB6A2441B8}" type="sibTrans" cxnId="{16CBB9E9-E1FD-41EB-BACC-3DC4088FBC4F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2D24FE6E-451F-4D32-BE8D-8BD169E3C3C4}" type="parTrans" cxnId="{597F2557-BA97-4DE1-AF1C-E56FA57FE299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991DF604-67A2-4FC7-B6AC-A7FF250DE36E}">
      <dgm:prSet phldrT="[Text]" custT="1"/>
      <dgm:spPr/>
      <dgm:t>
        <a:bodyPr/>
        <a:lstStyle/>
        <a:p>
          <a:pPr algn="ctr">
            <a:buFont typeface="+mj-lt"/>
            <a:buAutoNum type="arabicPeriod"/>
          </a:pPr>
          <a:r>
            <a:rPr lang="fr-CA" sz="1000" b="1" i="0" strike="noStrike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Obligation de service</a:t>
          </a:r>
          <a:endParaRPr lang="en-CA" sz="1000">
            <a:latin typeface="+mj-lt"/>
          </a:endParaRPr>
        </a:p>
      </dgm:t>
    </dgm:pt>
    <dgm:pt modelId="{4645B8F3-14D3-4D87-A6DD-8B2FEB57E0B7}" type="parTrans" cxnId="{88C627D0-8FF8-429D-A88A-25D3B18A0F63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F16B60C8-68C4-4A5D-9691-4FD3CE5A9A65}">
      <dgm:prSet phldrT="[Text]" custT="1"/>
      <dgm:spPr/>
      <dgm:t>
        <a:bodyPr/>
        <a:lstStyle/>
        <a:p>
          <a:pPr algn="ctr">
            <a:buFont typeface="+mj-lt"/>
            <a:buNone/>
          </a:pPr>
          <a:r>
            <a:rPr lang="fr-CA" sz="1000" b="1" i="0" strike="noStrike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Se situer dans son milieu; appliquer ses valeurs dans la sphère publique; agir au service de la communauté; développer son intelligence émotionnelle pour interagir et travailler avec les autres.</a:t>
          </a:r>
          <a:endParaRPr lang="en-CA" sz="1000">
            <a:latin typeface="+mj-lt"/>
          </a:endParaRPr>
        </a:p>
      </dgm:t>
    </dgm:pt>
    <dgm:pt modelId="{D1069937-157A-4FF1-B8E7-53824DF251B1}" type="sibTrans" cxnId="{88C627D0-8FF8-429D-A88A-25D3B18A0F63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56841064-90E3-4BDD-A98C-5CE48DBDFA19}" type="sibTrans" cxnId="{597F2557-BA97-4DE1-AF1C-E56FA57FE299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E06EA116-D0E2-4F27-8659-402A81E2BE4D}" type="sibTrans" cxnId="{0DD24E1B-FE20-403F-864F-F42766200368}">
      <dgm:prSet custT="1"/>
      <dgm:spPr/>
      <dgm:t>
        <a:bodyPr/>
        <a:lstStyle/>
        <a:p>
          <a:pPr algn="ctr"/>
          <a:endParaRPr lang="en-CA" sz="3200">
            <a:latin typeface="+mj-lt"/>
          </a:endParaRPr>
        </a:p>
      </dgm:t>
    </dgm:pt>
    <dgm:pt modelId="{C8B79B47-33AA-4108-A6F5-2A63EAD48DB2}" type="pres">
      <dgm:prSet presAssocID="{E6BB8D11-7A3B-44DD-952A-F18569664789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0CEAA55-CCA7-4EE9-A134-9A35C8CA1321}" type="pres">
      <dgm:prSet presAssocID="{FECF23BC-EEF3-4D41-94D9-34B5AA77E3F5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B37D3074-A102-4A28-B0C4-BE5881C397FA}" type="pres">
      <dgm:prSet presAssocID="{E73C9AE0-836C-4934-AEFE-E95797DB1D82}" presName="Accent1" presStyleCnt="0"/>
      <dgm:spPr/>
    </dgm:pt>
    <dgm:pt modelId="{1FDCEEE7-BECA-41F0-9D3D-77BA6BB927BC}" type="pres">
      <dgm:prSet presAssocID="{E73C9AE0-836C-4934-AEFE-E95797DB1D82}" presName="Accent" presStyleLbl="bgShp" presStyleIdx="0" presStyleCnt="6"/>
      <dgm:spPr/>
    </dgm:pt>
    <dgm:pt modelId="{E3E188C2-5A78-4863-91E0-11EED939BE88}" type="pres">
      <dgm:prSet presAssocID="{E73C9AE0-836C-4934-AEFE-E95797DB1D82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62A1FC-D08C-42CE-97C7-6066117AFBB1}" type="pres">
      <dgm:prSet presAssocID="{05DEB286-992B-456D-8A20-8201A4F7439B}" presName="Accent2" presStyleCnt="0"/>
      <dgm:spPr/>
    </dgm:pt>
    <dgm:pt modelId="{820A7A27-6CE4-4DF7-9949-81959C58793D}" type="pres">
      <dgm:prSet presAssocID="{05DEB286-992B-456D-8A20-8201A4F7439B}" presName="Accent" presStyleLbl="bgShp" presStyleIdx="1" presStyleCnt="6" custLinFactNeighborX="-20832" custLinFactNeighborY="58983"/>
      <dgm:spPr>
        <a:noFill/>
      </dgm:spPr>
    </dgm:pt>
    <dgm:pt modelId="{31FCC1DF-0DC5-4636-93A4-F5ED7060C2AB}" type="pres">
      <dgm:prSet presAssocID="{05DEB286-992B-456D-8A20-8201A4F7439B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9F1995-6E28-4853-9B13-8BFB7A6678DE}" type="pres">
      <dgm:prSet presAssocID="{BEDC692F-AA88-4E5C-80E6-0B0F948ED9E9}" presName="Accent3" presStyleCnt="0"/>
      <dgm:spPr/>
    </dgm:pt>
    <dgm:pt modelId="{318217C8-205C-49AA-9D72-47F14B8882BC}" type="pres">
      <dgm:prSet presAssocID="{BEDC692F-AA88-4E5C-80E6-0B0F948ED9E9}" presName="Accent" presStyleLbl="bgShp" presStyleIdx="2" presStyleCnt="6" custLinFactNeighborX="-20832" custLinFactNeighborY="58983"/>
      <dgm:spPr>
        <a:noFill/>
      </dgm:spPr>
    </dgm:pt>
    <dgm:pt modelId="{055690B4-7588-47CC-9E3F-25220CB3A54B}" type="pres">
      <dgm:prSet presAssocID="{BEDC692F-AA88-4E5C-80E6-0B0F948ED9E9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6CCB43-7F3B-4BBA-9846-6D5DBABD188B}" type="pres">
      <dgm:prSet presAssocID="{79955813-4E6B-4868-B43F-7D2E7107F61C}" presName="Accent4" presStyleCnt="0"/>
      <dgm:spPr/>
    </dgm:pt>
    <dgm:pt modelId="{B997783D-57B7-48ED-BD6B-C785CA7F2F67}" type="pres">
      <dgm:prSet presAssocID="{79955813-4E6B-4868-B43F-7D2E7107F61C}" presName="Accent" presStyleLbl="bgShp" presStyleIdx="3" presStyleCnt="6" custLinFactNeighborX="-20832" custLinFactNeighborY="58983"/>
      <dgm:spPr>
        <a:noFill/>
      </dgm:spPr>
    </dgm:pt>
    <dgm:pt modelId="{4B1177F5-F7C4-458D-BDB9-248DEFE6CDAF}" type="pres">
      <dgm:prSet presAssocID="{79955813-4E6B-4868-B43F-7D2E7107F61C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D568E4-B89C-4FD6-8A08-52D410CF89B4}" type="pres">
      <dgm:prSet presAssocID="{BF1BF7B3-CA38-44A6-A111-0CBD0D52ADE1}" presName="Accent5" presStyleCnt="0"/>
      <dgm:spPr/>
    </dgm:pt>
    <dgm:pt modelId="{A6C38B1D-9745-462D-B104-199C54E5D5AF}" type="pres">
      <dgm:prSet presAssocID="{BF1BF7B3-CA38-44A6-A111-0CBD0D52ADE1}" presName="Accent" presStyleLbl="bgShp" presStyleIdx="4" presStyleCnt="6" custLinFactNeighborX="-20832" custLinFactNeighborY="58983"/>
      <dgm:spPr>
        <a:noFill/>
      </dgm:spPr>
    </dgm:pt>
    <dgm:pt modelId="{0511B7EC-2E84-4002-AF7C-3AE6A45440ED}" type="pres">
      <dgm:prSet presAssocID="{BF1BF7B3-CA38-44A6-A111-0CBD0D52ADE1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E4BC28-BC27-4F8A-9C7A-74F2B92A4B4A}" type="pres">
      <dgm:prSet presAssocID="{991DF604-67A2-4FC7-B6AC-A7FF250DE36E}" presName="Accent6" presStyleCnt="0"/>
      <dgm:spPr/>
    </dgm:pt>
    <dgm:pt modelId="{949A3A5A-A26C-4471-A4EC-A788BF32B124}" type="pres">
      <dgm:prSet presAssocID="{991DF604-67A2-4FC7-B6AC-A7FF250DE36E}" presName="Accent" presStyleLbl="bgShp" presStyleIdx="5" presStyleCnt="6" custLinFactNeighborX="-20832" custLinFactNeighborY="58983"/>
      <dgm:spPr>
        <a:noFill/>
      </dgm:spPr>
    </dgm:pt>
    <dgm:pt modelId="{67691A08-0F91-47CB-ACA0-4AEC9196EEEA}" type="pres">
      <dgm:prSet presAssocID="{991DF604-67A2-4FC7-B6AC-A7FF250DE36E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DE0B002-81EC-4750-AA95-67B4E3F5A51F}" srcId="{FECF23BC-EEF3-4D41-94D9-34B5AA77E3F5}" destId="{05DEB286-992B-456D-8A20-8201A4F7439B}" srcOrd="1" destOrd="0" parTransId="{B7515369-FAF4-4F78-9099-4E357102C5BF}" sibTransId="{7DB2246D-B0AA-449B-BB70-B608751BA615}"/>
    <dgm:cxn modelId="{5C17B1DA-3AE3-4EEB-B90D-4B8141D74249}" type="presOf" srcId="{BEDC692F-AA88-4E5C-80E6-0B0F948ED9E9}" destId="{055690B4-7588-47CC-9E3F-25220CB3A54B}" srcOrd="0" destOrd="0" presId="urn:microsoft.com/office/officeart/2011/layout/HexagonRadial"/>
    <dgm:cxn modelId="{E039B0A1-8C6C-4DBF-9C3B-74A8EB7164C5}" srcId="{FECF23BC-EEF3-4D41-94D9-34B5AA77E3F5}" destId="{E73C9AE0-836C-4934-AEFE-E95797DB1D82}" srcOrd="0" destOrd="0" parTransId="{C28ECAD4-80A4-4BAB-A8F5-067E91B30E94}" sibTransId="{79F0C845-F15A-4DDA-A2FA-49874EA74C0A}"/>
    <dgm:cxn modelId="{2A0E2F68-4083-45D0-BB48-CCA9422C8630}" type="presOf" srcId="{FECF23BC-EEF3-4D41-94D9-34B5AA77E3F5}" destId="{F0CEAA55-CCA7-4EE9-A134-9A35C8CA1321}" srcOrd="0" destOrd="0" presId="urn:microsoft.com/office/officeart/2011/layout/HexagonRadial"/>
    <dgm:cxn modelId="{27581634-9739-431E-AEB3-3B1D2A39B078}" srcId="{FECF23BC-EEF3-4D41-94D9-34B5AA77E3F5}" destId="{BEDC692F-AA88-4E5C-80E6-0B0F948ED9E9}" srcOrd="2" destOrd="0" parTransId="{16EADD6F-4042-45FC-9D12-2143A9FDDE42}" sibTransId="{967D7622-DAF2-4632-B9E3-EDE55996475E}"/>
    <dgm:cxn modelId="{87D2E7E7-3A39-423D-8538-3AB931DE57A7}" srcId="{BEDC692F-AA88-4E5C-80E6-0B0F948ED9E9}" destId="{31950308-A866-49B6-8B1C-EBD066C52EA7}" srcOrd="0" destOrd="0" parTransId="{630620EF-5C78-4A86-95B4-BD72084D361B}" sibTransId="{F44B6044-EE73-46C7-9823-02895D8FD2D3}"/>
    <dgm:cxn modelId="{16CBB9E9-E1FD-41EB-BACC-3DC4088FBC4F}" srcId="{FECF23BC-EEF3-4D41-94D9-34B5AA77E3F5}" destId="{BF1BF7B3-CA38-44A6-A111-0CBD0D52ADE1}" srcOrd="4" destOrd="0" parTransId="{E388CC1C-3E0D-4716-B00D-09183A7992DD}" sibTransId="{D79C6DFD-6651-45DC-9A88-89BB6A2441B8}"/>
    <dgm:cxn modelId="{AC243E17-A7C3-4C6D-945F-268A65AC74CB}" type="presOf" srcId="{79955813-4E6B-4868-B43F-7D2E7107F61C}" destId="{4B1177F5-F7C4-458D-BDB9-248DEFE6CDAF}" srcOrd="0" destOrd="0" presId="urn:microsoft.com/office/officeart/2011/layout/HexagonRadial"/>
    <dgm:cxn modelId="{E57731B2-D6F2-43C9-986C-56A7CE3D3C35}" type="presOf" srcId="{E6BB8D11-7A3B-44DD-952A-F18569664789}" destId="{C8B79B47-33AA-4108-A6F5-2A63EAD48DB2}" srcOrd="0" destOrd="0" presId="urn:microsoft.com/office/officeart/2011/layout/HexagonRadial"/>
    <dgm:cxn modelId="{F9286928-FEB6-4713-B1C3-71C7AE1AA6FC}" type="presOf" srcId="{7677CB55-DA5F-4932-AFE4-56975DB7B09B}" destId="{31FCC1DF-0DC5-4636-93A4-F5ED7060C2AB}" srcOrd="0" destOrd="1" presId="urn:microsoft.com/office/officeart/2011/layout/HexagonRadial"/>
    <dgm:cxn modelId="{A92A791B-E310-49B9-AA20-C76510AED5BC}" type="presOf" srcId="{BF1BF7B3-CA38-44A6-A111-0CBD0D52ADE1}" destId="{0511B7EC-2E84-4002-AF7C-3AE6A45440ED}" srcOrd="0" destOrd="0" presId="urn:microsoft.com/office/officeart/2011/layout/HexagonRadial"/>
    <dgm:cxn modelId="{0DD24E1B-FE20-403F-864F-F42766200368}" srcId="{E6BB8D11-7A3B-44DD-952A-F18569664789}" destId="{FECF23BC-EEF3-4D41-94D9-34B5AA77E3F5}" srcOrd="0" destOrd="0" parTransId="{F3E28669-2322-4D6B-B80B-44CADD6488F6}" sibTransId="{E06EA116-D0E2-4F27-8659-402A81E2BE4D}"/>
    <dgm:cxn modelId="{CF407894-AFCE-4666-BFCE-09239A37BD66}" srcId="{79955813-4E6B-4868-B43F-7D2E7107F61C}" destId="{6F8EEE67-73AC-4170-84CC-7F8FA62D1FFA}" srcOrd="0" destOrd="0" parTransId="{D1CFD555-77BC-4452-8DC9-6761ADAF0258}" sibTransId="{C76F9F0B-730B-41F2-B062-C117123831E6}"/>
    <dgm:cxn modelId="{597F2557-BA97-4DE1-AF1C-E56FA57FE299}" srcId="{FECF23BC-EEF3-4D41-94D9-34B5AA77E3F5}" destId="{991DF604-67A2-4FC7-B6AC-A7FF250DE36E}" srcOrd="5" destOrd="0" parTransId="{2D24FE6E-451F-4D32-BE8D-8BD169E3C3C4}" sibTransId="{56841064-90E3-4BDD-A98C-5CE48DBDFA19}"/>
    <dgm:cxn modelId="{91CA2FE7-0281-46C2-B0A7-582C94F1FBA2}" type="presOf" srcId="{6F8EEE67-73AC-4170-84CC-7F8FA62D1FFA}" destId="{4B1177F5-F7C4-458D-BDB9-248DEFE6CDAF}" srcOrd="0" destOrd="1" presId="urn:microsoft.com/office/officeart/2011/layout/HexagonRadial"/>
    <dgm:cxn modelId="{6E36E655-07A8-49C4-AF20-999A2F46EE8F}" srcId="{FECF23BC-EEF3-4D41-94D9-34B5AA77E3F5}" destId="{79955813-4E6B-4868-B43F-7D2E7107F61C}" srcOrd="3" destOrd="0" parTransId="{7B458389-11BA-4EAA-A5F4-3BC0ECC7C74A}" sibTransId="{57DC4895-E235-4E55-9883-EDFFB37265E7}"/>
    <dgm:cxn modelId="{84C1B893-E741-471B-9F4F-5C56E6520033}" type="presOf" srcId="{31950308-A866-49B6-8B1C-EBD066C52EA7}" destId="{055690B4-7588-47CC-9E3F-25220CB3A54B}" srcOrd="0" destOrd="1" presId="urn:microsoft.com/office/officeart/2011/layout/HexagonRadial"/>
    <dgm:cxn modelId="{88C627D0-8FF8-429D-A88A-25D3B18A0F63}" srcId="{991DF604-67A2-4FC7-B6AC-A7FF250DE36E}" destId="{F16B60C8-68C4-4A5D-9691-4FD3CE5A9A65}" srcOrd="0" destOrd="0" parTransId="{4645B8F3-14D3-4D87-A6DD-8B2FEB57E0B7}" sibTransId="{D1069937-157A-4FF1-B8E7-53824DF251B1}"/>
    <dgm:cxn modelId="{F3C0773F-598E-4C61-AC7D-962301D5B5DD}" type="presOf" srcId="{9F4CEE68-1D78-4E07-8C87-3CC8BE67A4A3}" destId="{0511B7EC-2E84-4002-AF7C-3AE6A45440ED}" srcOrd="0" destOrd="1" presId="urn:microsoft.com/office/officeart/2011/layout/HexagonRadial"/>
    <dgm:cxn modelId="{351C5850-48D8-4935-BBC7-D551133FD7BA}" type="presOf" srcId="{E73C9AE0-836C-4934-AEFE-E95797DB1D82}" destId="{E3E188C2-5A78-4863-91E0-11EED939BE88}" srcOrd="0" destOrd="0" presId="urn:microsoft.com/office/officeart/2011/layout/HexagonRadial"/>
    <dgm:cxn modelId="{A2225091-BE56-49B9-8966-1CBE1A4830B9}" srcId="{BF1BF7B3-CA38-44A6-A111-0CBD0D52ADE1}" destId="{9F4CEE68-1D78-4E07-8C87-3CC8BE67A4A3}" srcOrd="0" destOrd="0" parTransId="{92887D8B-0660-4384-A41C-5A0CB1CE3218}" sibTransId="{016C9539-8680-4356-8181-5CB219042D91}"/>
    <dgm:cxn modelId="{F4E5F4E3-1499-4E6D-8BAF-2CC6556B1814}" type="presOf" srcId="{F16B60C8-68C4-4A5D-9691-4FD3CE5A9A65}" destId="{67691A08-0F91-47CB-ACA0-4AEC9196EEEA}" srcOrd="0" destOrd="1" presId="urn:microsoft.com/office/officeart/2011/layout/HexagonRadial"/>
    <dgm:cxn modelId="{7A1457F6-B441-4BD8-A5F4-C66C4E6F82C2}" type="presOf" srcId="{05DEB286-992B-456D-8A20-8201A4F7439B}" destId="{31FCC1DF-0DC5-4636-93A4-F5ED7060C2AB}" srcOrd="0" destOrd="0" presId="urn:microsoft.com/office/officeart/2011/layout/HexagonRadial"/>
    <dgm:cxn modelId="{17C6A74C-E619-4BFA-9338-63CCC2657C11}" type="presOf" srcId="{991DF604-67A2-4FC7-B6AC-A7FF250DE36E}" destId="{67691A08-0F91-47CB-ACA0-4AEC9196EEEA}" srcOrd="0" destOrd="0" presId="urn:microsoft.com/office/officeart/2011/layout/HexagonRadial"/>
    <dgm:cxn modelId="{87374685-9F19-4F37-9934-2009AB0CFBC9}" srcId="{05DEB286-992B-456D-8A20-8201A4F7439B}" destId="{7677CB55-DA5F-4932-AFE4-56975DB7B09B}" srcOrd="0" destOrd="0" parTransId="{FCF6476D-7F5C-4532-AB5B-525C349FA56C}" sibTransId="{447B27DA-8A60-4EFF-923A-4771ED3135C7}"/>
    <dgm:cxn modelId="{1B86CD58-F8B9-4C8F-96B6-FF743968FA62}" type="presParOf" srcId="{C8B79B47-33AA-4108-A6F5-2A63EAD48DB2}" destId="{F0CEAA55-CCA7-4EE9-A134-9A35C8CA1321}" srcOrd="0" destOrd="0" presId="urn:microsoft.com/office/officeart/2011/layout/HexagonRadial"/>
    <dgm:cxn modelId="{AB26F3A4-DD74-4C7F-9A7A-D69BB1F26A68}" type="presParOf" srcId="{C8B79B47-33AA-4108-A6F5-2A63EAD48DB2}" destId="{B37D3074-A102-4A28-B0C4-BE5881C397FA}" srcOrd="1" destOrd="0" presId="urn:microsoft.com/office/officeart/2011/layout/HexagonRadial"/>
    <dgm:cxn modelId="{5161C6F6-DABB-4AD3-A061-DF4F2950F247}" type="presParOf" srcId="{B37D3074-A102-4A28-B0C4-BE5881C397FA}" destId="{1FDCEEE7-BECA-41F0-9D3D-77BA6BB927BC}" srcOrd="0" destOrd="0" presId="urn:microsoft.com/office/officeart/2011/layout/HexagonRadial"/>
    <dgm:cxn modelId="{0D92BBCB-6DB2-4989-9E2A-5731B926725D}" type="presParOf" srcId="{C8B79B47-33AA-4108-A6F5-2A63EAD48DB2}" destId="{E3E188C2-5A78-4863-91E0-11EED939BE88}" srcOrd="2" destOrd="0" presId="urn:microsoft.com/office/officeart/2011/layout/HexagonRadial"/>
    <dgm:cxn modelId="{632C3064-AF33-4118-B027-8EB910C9E8FC}" type="presParOf" srcId="{C8B79B47-33AA-4108-A6F5-2A63EAD48DB2}" destId="{8062A1FC-D08C-42CE-97C7-6066117AFBB1}" srcOrd="3" destOrd="0" presId="urn:microsoft.com/office/officeart/2011/layout/HexagonRadial"/>
    <dgm:cxn modelId="{F56572FD-320B-4AB9-BDC7-077F11673703}" type="presParOf" srcId="{8062A1FC-D08C-42CE-97C7-6066117AFBB1}" destId="{820A7A27-6CE4-4DF7-9949-81959C58793D}" srcOrd="0" destOrd="0" presId="urn:microsoft.com/office/officeart/2011/layout/HexagonRadial"/>
    <dgm:cxn modelId="{4DB0A320-FEE6-4C15-B019-913A4CD60F0A}" type="presParOf" srcId="{C8B79B47-33AA-4108-A6F5-2A63EAD48DB2}" destId="{31FCC1DF-0DC5-4636-93A4-F5ED7060C2AB}" srcOrd="4" destOrd="0" presId="urn:microsoft.com/office/officeart/2011/layout/HexagonRadial"/>
    <dgm:cxn modelId="{E5923E85-4D1F-494B-A4CB-254963C7BFA9}" type="presParOf" srcId="{C8B79B47-33AA-4108-A6F5-2A63EAD48DB2}" destId="{F39F1995-6E28-4853-9B13-8BFB7A6678DE}" srcOrd="5" destOrd="0" presId="urn:microsoft.com/office/officeart/2011/layout/HexagonRadial"/>
    <dgm:cxn modelId="{A7C33996-EAEE-4B8A-ACB6-04A8BD593834}" type="presParOf" srcId="{F39F1995-6E28-4853-9B13-8BFB7A6678DE}" destId="{318217C8-205C-49AA-9D72-47F14B8882BC}" srcOrd="0" destOrd="0" presId="urn:microsoft.com/office/officeart/2011/layout/HexagonRadial"/>
    <dgm:cxn modelId="{C1069274-52E0-434D-85FC-2DEB8BED9792}" type="presParOf" srcId="{C8B79B47-33AA-4108-A6F5-2A63EAD48DB2}" destId="{055690B4-7588-47CC-9E3F-25220CB3A54B}" srcOrd="6" destOrd="0" presId="urn:microsoft.com/office/officeart/2011/layout/HexagonRadial"/>
    <dgm:cxn modelId="{4E838C69-6042-483A-8C4E-01418FE5F5AA}" type="presParOf" srcId="{C8B79B47-33AA-4108-A6F5-2A63EAD48DB2}" destId="{7E6CCB43-7F3B-4BBA-9846-6D5DBABD188B}" srcOrd="7" destOrd="0" presId="urn:microsoft.com/office/officeart/2011/layout/HexagonRadial"/>
    <dgm:cxn modelId="{C8514932-8E8A-49D8-A502-15576BF084BC}" type="presParOf" srcId="{7E6CCB43-7F3B-4BBA-9846-6D5DBABD188B}" destId="{B997783D-57B7-48ED-BD6B-C785CA7F2F67}" srcOrd="0" destOrd="0" presId="urn:microsoft.com/office/officeart/2011/layout/HexagonRadial"/>
    <dgm:cxn modelId="{08E40C2A-412E-428C-A8DB-5E6A7959B10D}" type="presParOf" srcId="{C8B79B47-33AA-4108-A6F5-2A63EAD48DB2}" destId="{4B1177F5-F7C4-458D-BDB9-248DEFE6CDAF}" srcOrd="8" destOrd="0" presId="urn:microsoft.com/office/officeart/2011/layout/HexagonRadial"/>
    <dgm:cxn modelId="{4761AB9B-4794-4553-BBC1-42D3AAA0E535}" type="presParOf" srcId="{C8B79B47-33AA-4108-A6F5-2A63EAD48DB2}" destId="{C8D568E4-B89C-4FD6-8A08-52D410CF89B4}" srcOrd="9" destOrd="0" presId="urn:microsoft.com/office/officeart/2011/layout/HexagonRadial"/>
    <dgm:cxn modelId="{415ECD0D-7A9F-4DC4-8D20-EAF4D18D942C}" type="presParOf" srcId="{C8D568E4-B89C-4FD6-8A08-52D410CF89B4}" destId="{A6C38B1D-9745-462D-B104-199C54E5D5AF}" srcOrd="0" destOrd="0" presId="urn:microsoft.com/office/officeart/2011/layout/HexagonRadial"/>
    <dgm:cxn modelId="{1AC196CD-7833-4775-8160-F000C1954959}" type="presParOf" srcId="{C8B79B47-33AA-4108-A6F5-2A63EAD48DB2}" destId="{0511B7EC-2E84-4002-AF7C-3AE6A45440ED}" srcOrd="10" destOrd="0" presId="urn:microsoft.com/office/officeart/2011/layout/HexagonRadial"/>
    <dgm:cxn modelId="{1C8382E6-22EB-4BD8-9143-BF350EBE1FD6}" type="presParOf" srcId="{C8B79B47-33AA-4108-A6F5-2A63EAD48DB2}" destId="{43E4BC28-BC27-4F8A-9C7A-74F2B92A4B4A}" srcOrd="11" destOrd="0" presId="urn:microsoft.com/office/officeart/2011/layout/HexagonRadial"/>
    <dgm:cxn modelId="{659A1C89-05B2-44ED-B627-626E99DD16D7}" type="presParOf" srcId="{43E4BC28-BC27-4F8A-9C7A-74F2B92A4B4A}" destId="{949A3A5A-A26C-4471-A4EC-A788BF32B124}" srcOrd="0" destOrd="0" presId="urn:microsoft.com/office/officeart/2011/layout/HexagonRadial"/>
    <dgm:cxn modelId="{358D2BFF-6AB1-49C2-8A67-B0095E838144}" type="presParOf" srcId="{C8B79B47-33AA-4108-A6F5-2A63EAD48DB2}" destId="{67691A08-0F91-47CB-ACA0-4AEC9196EEEA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20411CE-8032-4D28-8EA7-CFBE117B7237}" type="doc">
      <dgm:prSet loTypeId="urn:microsoft.com/office/officeart/2009/3/layout/PhasedProcess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CA"/>
        </a:p>
      </dgm:t>
    </dgm:pt>
    <dgm:pt modelId="{6A0CE43E-9D44-4D88-8CE3-8D16EB56ACD1}" type="parTrans" cxnId="{E5964F4D-5FE2-45F9-BD50-94153D05E89D}">
      <dgm:prSet/>
      <dgm:spPr/>
      <dgm:t>
        <a:bodyPr/>
        <a:lstStyle/>
        <a:p>
          <a:endParaRPr lang="en-CA">
            <a:latin typeface="+mn-lt"/>
          </a:endParaRPr>
        </a:p>
      </dgm:t>
    </dgm:pt>
    <dgm:pt modelId="{66911C3E-2842-4DF0-93F7-06A3B7B49F23}">
      <dgm:prSet phldrT="[Text]" custT="1"/>
      <dgm:spPr/>
      <dgm:t>
        <a:bodyPr/>
        <a:lstStyle/>
        <a:p>
          <a:r>
            <a:rPr lang="fr-CA" sz="1900" b="1" i="0" strike="noStrike" cap="none" spc="0" baseline="0" dirty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Objectifs d’apprentissage</a:t>
          </a:r>
        </a:p>
      </dgm:t>
    </dgm:pt>
    <dgm:pt modelId="{746BF56A-505C-4634-BCD9-A8415D7DE642}" type="parTrans" cxnId="{F92FE154-0C62-4C91-8B5A-098A32732E0F}">
      <dgm:prSet/>
      <dgm:spPr/>
      <dgm:t>
        <a:bodyPr/>
        <a:lstStyle/>
        <a:p>
          <a:endParaRPr lang="en-CA">
            <a:latin typeface="+mn-lt"/>
          </a:endParaRPr>
        </a:p>
      </dgm:t>
    </dgm:pt>
    <dgm:pt modelId="{1C76E90F-B62D-4791-99BD-416F3901D9CA}">
      <dgm:prSet phldrT="[Text]" custT="1"/>
      <dgm:spPr/>
      <dgm:t>
        <a:bodyPr/>
        <a:lstStyle/>
        <a:p>
          <a:r>
            <a:rPr lang="fr-CA" sz="1100" b="0" i="0" strike="noStrike" cap="none" spc="0" baseline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Former des leaders engagés</a:t>
          </a:r>
          <a:endParaRPr lang="en-CA" sz="1100">
            <a:latin typeface="+mn-lt"/>
          </a:endParaRPr>
        </a:p>
      </dgm:t>
    </dgm:pt>
    <dgm:pt modelId="{E2734B1A-ACD0-479C-BEE0-D8F268B911FC}" type="sibTrans" cxnId="{F92FE154-0C62-4C91-8B5A-098A32732E0F}">
      <dgm:prSet/>
      <dgm:spPr/>
      <dgm:t>
        <a:bodyPr/>
        <a:lstStyle/>
        <a:p>
          <a:endParaRPr lang="en-CA">
            <a:latin typeface="+mn-lt"/>
          </a:endParaRPr>
        </a:p>
      </dgm:t>
    </dgm:pt>
    <dgm:pt modelId="{0C3E905D-9A83-44BC-B49D-22A7505BAF88}" type="parTrans" cxnId="{979082E0-5699-4EC4-9AAA-98F2E837CD3D}">
      <dgm:prSet/>
      <dgm:spPr/>
      <dgm:t>
        <a:bodyPr/>
        <a:lstStyle/>
        <a:p>
          <a:endParaRPr lang="en-CA">
            <a:latin typeface="+mn-lt"/>
          </a:endParaRPr>
        </a:p>
      </dgm:t>
    </dgm:pt>
    <dgm:pt modelId="{7F506BAD-3196-42A9-B127-75C0C0740B7C}">
      <dgm:prSet phldrT="[Text]" custT="1"/>
      <dgm:spPr/>
      <dgm:t>
        <a:bodyPr/>
        <a:lstStyle/>
        <a:p>
          <a:r>
            <a:rPr lang="fr-CA" sz="1100" b="0" i="0" strike="noStrike" cap="none" spc="0" baseline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Besoins et attentes des boursier·e·s en matière de développement du leadership</a:t>
          </a:r>
        </a:p>
      </dgm:t>
    </dgm:pt>
    <dgm:pt modelId="{CC01C994-130B-4532-96E7-83034E7B32D3}" type="sibTrans" cxnId="{979082E0-5699-4EC4-9AAA-98F2E837CD3D}">
      <dgm:prSet/>
      <dgm:spPr/>
      <dgm:t>
        <a:bodyPr/>
        <a:lstStyle/>
        <a:p>
          <a:endParaRPr lang="en-CA">
            <a:latin typeface="+mn-lt"/>
          </a:endParaRPr>
        </a:p>
      </dgm:t>
    </dgm:pt>
    <dgm:pt modelId="{3B231AB2-19CE-4AEB-9783-66831E7865C7}" type="sibTrans" cxnId="{E5964F4D-5FE2-45F9-BD50-94153D05E89D}">
      <dgm:prSet/>
      <dgm:spPr/>
      <dgm:t>
        <a:bodyPr/>
        <a:lstStyle/>
        <a:p>
          <a:endParaRPr lang="en-CA">
            <a:latin typeface="+mn-lt"/>
          </a:endParaRPr>
        </a:p>
      </dgm:t>
    </dgm:pt>
    <dgm:pt modelId="{A9AD2FD7-58E0-4A93-85D9-A3CC441A473F}" type="parTrans" cxnId="{12D94212-FE61-4C6F-98C0-2B52E270FD11}">
      <dgm:prSet/>
      <dgm:spPr/>
      <dgm:t>
        <a:bodyPr/>
        <a:lstStyle/>
        <a:p>
          <a:endParaRPr lang="en-CA">
            <a:latin typeface="+mn-lt"/>
          </a:endParaRPr>
        </a:p>
      </dgm:t>
    </dgm:pt>
    <dgm:pt modelId="{CDF34AA1-6290-455D-A00C-AFE50D93025D}">
      <dgm:prSet phldrT="[Text]" custT="1"/>
      <dgm:spPr/>
      <dgm:t>
        <a:bodyPr/>
        <a:lstStyle/>
        <a:p>
          <a:r>
            <a:rPr lang="fr-CA" sz="1900" b="1" i="0" strike="noStrike" cap="none" spc="0" baseline="0" dirty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Conception du contenu du développement du leadership</a:t>
          </a:r>
        </a:p>
      </dgm:t>
    </dgm:pt>
    <dgm:pt modelId="{76243ECE-D61B-40A9-A5DC-79591FE93677}" type="parTrans" cxnId="{A7479C21-ADD4-4F91-9FA9-06DB26473573}">
      <dgm:prSet/>
      <dgm:spPr/>
      <dgm:t>
        <a:bodyPr/>
        <a:lstStyle/>
        <a:p>
          <a:endParaRPr lang="en-CA">
            <a:latin typeface="+mn-lt"/>
          </a:endParaRPr>
        </a:p>
      </dgm:t>
    </dgm:pt>
    <dgm:pt modelId="{62218F06-9086-44D8-A26A-C59E44D2CACE}">
      <dgm:prSet phldrT="[Text]" custT="1"/>
      <dgm:spPr/>
      <dgm:t>
        <a:bodyPr anchor="t"/>
        <a:lstStyle/>
        <a:p>
          <a:r>
            <a:rPr lang="fr-CA" sz="1100" b="0" i="0" strike="noStrike" cap="none" spc="0" baseline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Compétences et expériences des </a:t>
          </a:r>
          <a:r>
            <a:rPr lang="fr-CA" sz="1100" b="0" i="1" strike="noStrike" cap="none" spc="0" baseline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fellows </a:t>
          </a:r>
          <a:r>
            <a:rPr lang="fr-CA" sz="1100" b="0" i="0" strike="noStrike" cap="none" spc="0" baseline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et des mentor·e·s</a:t>
          </a:r>
        </a:p>
      </dgm:t>
    </dgm:pt>
    <dgm:pt modelId="{E8E5570A-61D4-4EBD-B387-15BFF5CDEE38}" type="sibTrans" cxnId="{A7479C21-ADD4-4F91-9FA9-06DB26473573}">
      <dgm:prSet/>
      <dgm:spPr/>
      <dgm:t>
        <a:bodyPr/>
        <a:lstStyle/>
        <a:p>
          <a:endParaRPr lang="en-CA">
            <a:latin typeface="+mn-lt"/>
          </a:endParaRPr>
        </a:p>
      </dgm:t>
    </dgm:pt>
    <dgm:pt modelId="{99158051-D2B7-4E31-B1A1-5BB46A350644}" type="parTrans" cxnId="{AC79F0A3-F83D-438D-801E-0C69A99CB8AD}">
      <dgm:prSet/>
      <dgm:spPr/>
      <dgm:t>
        <a:bodyPr/>
        <a:lstStyle/>
        <a:p>
          <a:endParaRPr lang="en-CA">
            <a:latin typeface="+mn-lt"/>
          </a:endParaRPr>
        </a:p>
      </dgm:t>
    </dgm:pt>
    <dgm:pt modelId="{E4F7495F-74B1-4A61-9AC3-AB41A0F9DB94}">
      <dgm:prSet phldrT="[Text]" custT="1"/>
      <dgm:spPr/>
      <dgm:t>
        <a:bodyPr/>
        <a:lstStyle/>
        <a:p>
          <a:pPr algn="l"/>
          <a:r>
            <a:rPr lang="fr-CA" sz="1100" b="0" i="0" strike="noStrike" cap="none" spc="0" baseline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Thème scientifique</a:t>
          </a:r>
        </a:p>
      </dgm:t>
    </dgm:pt>
    <dgm:pt modelId="{9AADF660-8D0A-4BDD-A71F-AD4AA2336FC4}" type="sibTrans" cxnId="{AC79F0A3-F83D-438D-801E-0C69A99CB8AD}">
      <dgm:prSet/>
      <dgm:spPr/>
      <dgm:t>
        <a:bodyPr/>
        <a:lstStyle/>
        <a:p>
          <a:endParaRPr lang="en-CA">
            <a:latin typeface="+mn-lt"/>
          </a:endParaRPr>
        </a:p>
      </dgm:t>
    </dgm:pt>
    <dgm:pt modelId="{33A15A1E-FF5A-4186-98E8-9F519F8B89A2}" type="parTrans" cxnId="{E9ED458F-5C61-4A0D-A3E8-56CA07F382D4}">
      <dgm:prSet/>
      <dgm:spPr/>
      <dgm:t>
        <a:bodyPr/>
        <a:lstStyle/>
        <a:p>
          <a:endParaRPr lang="en-CA">
            <a:latin typeface="+mn-lt"/>
          </a:endParaRPr>
        </a:p>
      </dgm:t>
    </dgm:pt>
    <dgm:pt modelId="{6D0CF2FC-81E1-4EF5-B2C4-871458FC01EA}">
      <dgm:prSet phldrT="[Text]" custT="1"/>
      <dgm:spPr/>
      <dgm:t>
        <a:bodyPr anchor="b"/>
        <a:lstStyle/>
        <a:p>
          <a:r>
            <a:rPr lang="fr-CA" sz="1100" b="0" i="0" strike="noStrike" cap="none" spc="0" baseline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Objectifs du curriculum de leadership</a:t>
          </a:r>
        </a:p>
      </dgm:t>
    </dgm:pt>
    <dgm:pt modelId="{178DB308-F8DF-4123-ACBD-01A218A26A1D}" type="sibTrans" cxnId="{E9ED458F-5C61-4A0D-A3E8-56CA07F382D4}">
      <dgm:prSet/>
      <dgm:spPr/>
      <dgm:t>
        <a:bodyPr/>
        <a:lstStyle/>
        <a:p>
          <a:endParaRPr lang="en-CA">
            <a:latin typeface="+mn-lt"/>
          </a:endParaRPr>
        </a:p>
      </dgm:t>
    </dgm:pt>
    <dgm:pt modelId="{AE73FAFD-8FC1-459B-84B9-05B5E42ABB09}" type="parTrans" cxnId="{E8CBA75A-3496-4F98-9D21-2E31952A25C7}">
      <dgm:prSet/>
      <dgm:spPr/>
      <dgm:t>
        <a:bodyPr/>
        <a:lstStyle/>
        <a:p>
          <a:endParaRPr lang="en-CA">
            <a:latin typeface="+mn-lt"/>
          </a:endParaRPr>
        </a:p>
      </dgm:t>
    </dgm:pt>
    <dgm:pt modelId="{BA4456C1-F00A-47E9-9503-D4530420BA73}">
      <dgm:prSet phldrT="[Text]" custT="1"/>
      <dgm:spPr/>
      <dgm:t>
        <a:bodyPr/>
        <a:lstStyle/>
        <a:p>
          <a:pPr algn="r"/>
          <a:r>
            <a:rPr lang="fr-CA" sz="1100" b="0" i="0" strike="noStrike" cap="none" spc="0" baseline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Approche pédagogique</a:t>
          </a:r>
          <a:endParaRPr lang="en-CA" sz="1100">
            <a:latin typeface="+mn-lt"/>
          </a:endParaRPr>
        </a:p>
      </dgm:t>
    </dgm:pt>
    <dgm:pt modelId="{686B9AC7-2531-47C3-AED4-90F21B87E180}" type="sibTrans" cxnId="{E8CBA75A-3496-4F98-9D21-2E31952A25C7}">
      <dgm:prSet/>
      <dgm:spPr/>
      <dgm:t>
        <a:bodyPr/>
        <a:lstStyle/>
        <a:p>
          <a:endParaRPr lang="en-CA">
            <a:latin typeface="+mn-lt"/>
          </a:endParaRPr>
        </a:p>
      </dgm:t>
    </dgm:pt>
    <dgm:pt modelId="{28238953-1ECB-48A9-805B-16F0E9BEDBA5}" type="sibTrans" cxnId="{12D94212-FE61-4C6F-98C0-2B52E270FD11}">
      <dgm:prSet/>
      <dgm:spPr/>
      <dgm:t>
        <a:bodyPr/>
        <a:lstStyle/>
        <a:p>
          <a:endParaRPr lang="en-CA">
            <a:latin typeface="+mn-lt"/>
          </a:endParaRPr>
        </a:p>
      </dgm:t>
    </dgm:pt>
    <dgm:pt modelId="{020F7747-E89A-4854-AF81-DB0114BAB779}" type="parTrans" cxnId="{7BC7D665-E0AD-4B26-AF93-B8C7716D7D21}">
      <dgm:prSet/>
      <dgm:spPr/>
      <dgm:t>
        <a:bodyPr/>
        <a:lstStyle/>
        <a:p>
          <a:endParaRPr lang="en-CA">
            <a:latin typeface="+mn-lt"/>
          </a:endParaRPr>
        </a:p>
      </dgm:t>
    </dgm:pt>
    <dgm:pt modelId="{32708300-0FD1-43DA-AD29-2E3816A16736}">
      <dgm:prSet phldrT="[Text]" custT="1"/>
      <dgm:spPr/>
      <dgm:t>
        <a:bodyPr/>
        <a:lstStyle/>
        <a:p>
          <a:r>
            <a:rPr lang="fr-CA" sz="1900" b="1" i="1" strike="noStrike" cap="none" spc="0" baseline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Instituts sur le leadership engagé</a:t>
          </a:r>
          <a:endParaRPr lang="en-CA" b="1" i="1">
            <a:latin typeface="+mn-lt"/>
          </a:endParaRPr>
        </a:p>
      </dgm:t>
    </dgm:pt>
    <dgm:pt modelId="{A9F52B6C-1BB0-475F-BE8C-8613EF0FBF8C}" type="parTrans" cxnId="{55DEBF7B-8A36-4673-A554-D2750EF1BC0E}">
      <dgm:prSet/>
      <dgm:spPr/>
      <dgm:t>
        <a:bodyPr/>
        <a:lstStyle/>
        <a:p>
          <a:endParaRPr lang="en-CA">
            <a:latin typeface="+mn-lt"/>
          </a:endParaRPr>
        </a:p>
      </dgm:t>
    </dgm:pt>
    <dgm:pt modelId="{D29AB145-3948-4A00-AB40-9F8E6FAD4EFB}">
      <dgm:prSet phldrT="[Text]" custT="1"/>
      <dgm:spPr/>
      <dgm:t>
        <a:bodyPr/>
        <a:lstStyle/>
        <a:p>
          <a:r>
            <a:rPr lang="fr-CA" sz="1800" b="0" i="0" strike="noStrike" cap="none" spc="0" baseline="0" dirty="0">
              <a:solidFill>
                <a:srgbClr val="FFFFFF"/>
              </a:solidFill>
              <a:effectLst/>
              <a:latin typeface="Calibri"/>
              <a:ea typeface="Calibri"/>
              <a:cs typeface="Calibri"/>
            </a:rPr>
            <a:t>Développement du leadership des </a:t>
          </a:r>
          <a:r>
            <a:rPr lang="fr-CA" sz="1800" b="0" i="0" strike="noStrike" cap="none" spc="0" baseline="0" dirty="0" err="1">
              <a:solidFill>
                <a:srgbClr val="FFFFFF"/>
              </a:solidFill>
              <a:effectLst/>
              <a:latin typeface="Calibri"/>
              <a:ea typeface="Calibri"/>
              <a:cs typeface="Calibri"/>
            </a:rPr>
            <a:t>boursier·e·s</a:t>
          </a:r>
          <a:endParaRPr lang="en-CA" dirty="0">
            <a:latin typeface="+mn-lt"/>
          </a:endParaRPr>
        </a:p>
      </dgm:t>
    </dgm:pt>
    <dgm:pt modelId="{8AE90CFC-106D-4C4B-BF9D-79B7363D74A5}" type="sibTrans" cxnId="{55DEBF7B-8A36-4673-A554-D2750EF1BC0E}">
      <dgm:prSet/>
      <dgm:spPr/>
      <dgm:t>
        <a:bodyPr/>
        <a:lstStyle/>
        <a:p>
          <a:endParaRPr lang="en-CA">
            <a:latin typeface="+mn-lt"/>
          </a:endParaRPr>
        </a:p>
      </dgm:t>
    </dgm:pt>
    <dgm:pt modelId="{C3EF7DE0-52A7-405D-AB7F-AE0DD3DC46DC}" type="sibTrans" cxnId="{7BC7D665-E0AD-4B26-AF93-B8C7716D7D21}">
      <dgm:prSet/>
      <dgm:spPr/>
      <dgm:t>
        <a:bodyPr/>
        <a:lstStyle/>
        <a:p>
          <a:endParaRPr lang="en-CA">
            <a:latin typeface="+mn-lt"/>
          </a:endParaRPr>
        </a:p>
      </dgm:t>
    </dgm:pt>
    <dgm:pt modelId="{8BCDB480-33B5-4582-AAB2-0512D6CEC0A9}" type="pres">
      <dgm:prSet presAssocID="{820411CE-8032-4D28-8EA7-CFBE117B7237}" presName="Name0" presStyleCnt="0">
        <dgm:presLayoutVars>
          <dgm:chMax val="3"/>
          <dgm:chPref val="3"/>
          <dgm:bulletEnabled val="1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CF7E330F-018A-484D-90F9-1FCBC8FAB444}" type="pres">
      <dgm:prSet presAssocID="{820411CE-8032-4D28-8EA7-CFBE117B7237}" presName="arc1" presStyleLbl="node1" presStyleIdx="0" presStyleCnt="4"/>
      <dgm:spPr/>
    </dgm:pt>
    <dgm:pt modelId="{23866564-C2ED-4263-A217-85FCF821E822}" type="pres">
      <dgm:prSet presAssocID="{820411CE-8032-4D28-8EA7-CFBE117B7237}" presName="arc3" presStyleLbl="node1" presStyleIdx="1" presStyleCnt="4"/>
      <dgm:spPr/>
    </dgm:pt>
    <dgm:pt modelId="{F926CB41-F371-4FDB-8B6E-F74F85E115AF}" type="pres">
      <dgm:prSet presAssocID="{820411CE-8032-4D28-8EA7-CFBE117B7237}" presName="parentText2" presStyleLbl="revTx" presStyleIdx="0" presStyleCnt="3" custLinFactNeighborY="27260">
        <dgm:presLayoutVars>
          <dgm:chMax val="4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4C08C2-CF90-4A3E-B4C8-A483E1DDECD7}" type="pres">
      <dgm:prSet presAssocID="{820411CE-8032-4D28-8EA7-CFBE117B7237}" presName="arc2" presStyleLbl="node1" presStyleIdx="2" presStyleCnt="4"/>
      <dgm:spPr/>
    </dgm:pt>
    <dgm:pt modelId="{C4ED837F-3CD2-4CA7-9C52-0EA7B58F4AA8}" type="pres">
      <dgm:prSet presAssocID="{820411CE-8032-4D28-8EA7-CFBE117B7237}" presName="arc4" presStyleLbl="node1" presStyleIdx="3" presStyleCnt="4"/>
      <dgm:spPr/>
    </dgm:pt>
    <dgm:pt modelId="{EB2A2155-E6F4-451B-96F8-8CE3230C6984}" type="pres">
      <dgm:prSet presAssocID="{820411CE-8032-4D28-8EA7-CFBE117B7237}" presName="parentText3" presStyleLbl="revTx" presStyleIdx="1" presStyleCnt="3" custLinFactNeighborY="2862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481C13-2FA7-4C6B-91D7-0754EEE2EFBC}" type="pres">
      <dgm:prSet presAssocID="{820411CE-8032-4D28-8EA7-CFBE117B7237}" presName="middleComposite" presStyleCnt="0"/>
      <dgm:spPr/>
    </dgm:pt>
    <dgm:pt modelId="{3ED12091-25AE-4ED5-9C47-D143B2899894}" type="pres">
      <dgm:prSet presAssocID="{62218F06-9086-44D8-A26A-C59E44D2CACE}" presName="circ1" presStyleLbl="vennNode1" presStyleIdx="0" presStyleCnt="9" custScaleX="124674" custScaleY="124856" custLinFactNeighborY="-5229"/>
      <dgm:spPr/>
      <dgm:t>
        <a:bodyPr/>
        <a:lstStyle/>
        <a:p>
          <a:endParaRPr lang="en-US"/>
        </a:p>
      </dgm:t>
    </dgm:pt>
    <dgm:pt modelId="{A56D70E9-2E6E-489F-9816-1F9AFF075C01}" type="pres">
      <dgm:prSet presAssocID="{62218F06-9086-44D8-A26A-C59E44D2CACE}" presName="circ1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2661800C-50E1-4D0D-83F4-436C438F470D}" type="pres">
      <dgm:prSet presAssocID="{E4F7495F-74B1-4A61-9AC3-AB41A0F9DB94}" presName="circ2" presStyleLbl="vennNode1" presStyleIdx="1" presStyleCnt="9" custScaleX="124674" custScaleY="124856"/>
      <dgm:spPr/>
      <dgm:t>
        <a:bodyPr/>
        <a:lstStyle/>
        <a:p>
          <a:endParaRPr lang="en-US"/>
        </a:p>
      </dgm:t>
    </dgm:pt>
    <dgm:pt modelId="{44C8010F-5C58-4F58-8FE2-21482776862F}" type="pres">
      <dgm:prSet presAssocID="{E4F7495F-74B1-4A61-9AC3-AB41A0F9DB94}" presName="circ2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704B2F7-6E9C-4C6C-B06E-FBB5099B9C90}" type="pres">
      <dgm:prSet presAssocID="{6D0CF2FC-81E1-4EF5-B2C4-871458FC01EA}" presName="circ3" presStyleLbl="vennNode1" presStyleIdx="2" presStyleCnt="9" custScaleX="124674" custScaleY="124856" custLinFactNeighborY="2241"/>
      <dgm:spPr/>
      <dgm:t>
        <a:bodyPr/>
        <a:lstStyle/>
        <a:p>
          <a:endParaRPr lang="en-US"/>
        </a:p>
      </dgm:t>
    </dgm:pt>
    <dgm:pt modelId="{58076436-0CB1-4122-BE60-C97CD1FFC94E}" type="pres">
      <dgm:prSet presAssocID="{6D0CF2FC-81E1-4EF5-B2C4-871458FC01EA}" presName="circ3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3E03F9CE-D9DB-4508-B3DD-7DEBEA21CD08}" type="pres">
      <dgm:prSet presAssocID="{BA4456C1-F00A-47E9-9503-D4530420BA73}" presName="circ4" presStyleLbl="vennNode1" presStyleIdx="3" presStyleCnt="9" custScaleX="124674" custScaleY="124856"/>
      <dgm:spPr/>
      <dgm:t>
        <a:bodyPr/>
        <a:lstStyle/>
        <a:p>
          <a:endParaRPr lang="en-US"/>
        </a:p>
      </dgm:t>
    </dgm:pt>
    <dgm:pt modelId="{AD2D7B56-19A1-4C6D-9224-CBEC9CBDA517}" type="pres">
      <dgm:prSet presAssocID="{BA4456C1-F00A-47E9-9503-D4530420BA73}" presName="circ4Tx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FB950F-46DF-4FF0-8DC1-459CBDF1D02C}" type="pres">
      <dgm:prSet presAssocID="{820411CE-8032-4D28-8EA7-CFBE117B7237}" presName="leftComposite" presStyleCnt="0"/>
      <dgm:spPr/>
    </dgm:pt>
    <dgm:pt modelId="{D07F1ECB-1A40-4BFB-845C-F2DE2198AAA1}" type="pres">
      <dgm:prSet presAssocID="{1C76E90F-B62D-4791-99BD-416F3901D9CA}" presName="childText1_1" presStyleLbl="vennNode1" presStyleIdx="4" presStyleCnt="9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E76F8B1-7D23-4225-ABB3-73C4C039E45B}" type="pres">
      <dgm:prSet presAssocID="{1C76E90F-B62D-4791-99BD-416F3901D9CA}" presName="ellipse1" presStyleLbl="vennNode1" presStyleIdx="5" presStyleCnt="9"/>
      <dgm:spPr/>
    </dgm:pt>
    <dgm:pt modelId="{66F0869C-E8CD-4E63-860A-817568BB7755}" type="pres">
      <dgm:prSet presAssocID="{1C76E90F-B62D-4791-99BD-416F3901D9CA}" presName="ellipse2" presStyleLbl="vennNode1" presStyleIdx="6" presStyleCnt="9"/>
      <dgm:spPr/>
    </dgm:pt>
    <dgm:pt modelId="{73025C51-4108-4861-B40D-0A38F742250F}" type="pres">
      <dgm:prSet presAssocID="{7F506BAD-3196-42A9-B127-75C0C0740B7C}" presName="childText1_2" presStyleLbl="vennNode1" presStyleIdx="7" presStyleCnt="9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3202E0F2-97E2-4EC8-9BD6-C18291E1394C}" type="pres">
      <dgm:prSet presAssocID="{7F506BAD-3196-42A9-B127-75C0C0740B7C}" presName="ellipse3" presStyleLbl="vennNode1" presStyleIdx="8" presStyleCnt="9"/>
      <dgm:spPr/>
    </dgm:pt>
    <dgm:pt modelId="{51DCEA99-FDCF-4DD1-802E-7888B896A4C9}" type="pres">
      <dgm:prSet presAssocID="{820411CE-8032-4D28-8EA7-CFBE117B7237}" presName="rightChild" presStyleLbl="node2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7AF92A8-5554-4E80-BEA2-4E2C0801464D}" type="pres">
      <dgm:prSet presAssocID="{820411CE-8032-4D28-8EA7-CFBE117B7237}" presName="parentText1" presStyleLbl="revTx" presStyleIdx="2" presStyleCnt="3" custLinFactNeighborY="27260">
        <dgm:presLayoutVars>
          <dgm:chMax val="4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073DCCE-831C-47BA-A275-7168AE8E3848}" type="presOf" srcId="{7F506BAD-3196-42A9-B127-75C0C0740B7C}" destId="{73025C51-4108-4861-B40D-0A38F742250F}" srcOrd="0" destOrd="0" presId="urn:microsoft.com/office/officeart/2009/3/layout/PhasedProcess"/>
    <dgm:cxn modelId="{EECF0EAC-3F61-4573-9BE2-8BB87A971BAC}" type="presOf" srcId="{E4F7495F-74B1-4A61-9AC3-AB41A0F9DB94}" destId="{2661800C-50E1-4D0D-83F4-436C438F470D}" srcOrd="0" destOrd="0" presId="urn:microsoft.com/office/officeart/2009/3/layout/PhasedProcess"/>
    <dgm:cxn modelId="{12D94212-FE61-4C6F-98C0-2B52E270FD11}" srcId="{820411CE-8032-4D28-8EA7-CFBE117B7237}" destId="{CDF34AA1-6290-455D-A00C-AFE50D93025D}" srcOrd="1" destOrd="0" parTransId="{A9AD2FD7-58E0-4A93-85D9-A3CC441A473F}" sibTransId="{28238953-1ECB-48A9-805B-16F0E9BEDBA5}"/>
    <dgm:cxn modelId="{D38EE1F7-448C-4870-A08E-904E0C062E2A}" type="presOf" srcId="{62218F06-9086-44D8-A26A-C59E44D2CACE}" destId="{3ED12091-25AE-4ED5-9C47-D143B2899894}" srcOrd="0" destOrd="0" presId="urn:microsoft.com/office/officeart/2009/3/layout/PhasedProcess"/>
    <dgm:cxn modelId="{E9ED458F-5C61-4A0D-A3E8-56CA07F382D4}" srcId="{CDF34AA1-6290-455D-A00C-AFE50D93025D}" destId="{6D0CF2FC-81E1-4EF5-B2C4-871458FC01EA}" srcOrd="2" destOrd="0" parTransId="{33A15A1E-FF5A-4186-98E8-9F519F8B89A2}" sibTransId="{178DB308-F8DF-4123-ACBD-01A218A26A1D}"/>
    <dgm:cxn modelId="{90CEFBCB-0780-4B0E-9F92-90DDD0839929}" type="presOf" srcId="{6D0CF2FC-81E1-4EF5-B2C4-871458FC01EA}" destId="{E704B2F7-6E9C-4C6C-B06E-FBB5099B9C90}" srcOrd="0" destOrd="0" presId="urn:microsoft.com/office/officeart/2009/3/layout/PhasedProcess"/>
    <dgm:cxn modelId="{55DEBF7B-8A36-4673-A554-D2750EF1BC0E}" srcId="{32708300-0FD1-43DA-AD29-2E3816A16736}" destId="{D29AB145-3948-4A00-AB40-9F8E6FAD4EFB}" srcOrd="0" destOrd="0" parTransId="{A9F52B6C-1BB0-475F-BE8C-8613EF0FBF8C}" sibTransId="{8AE90CFC-106D-4C4B-BF9D-79B7363D74A5}"/>
    <dgm:cxn modelId="{AC79F0A3-F83D-438D-801E-0C69A99CB8AD}" srcId="{CDF34AA1-6290-455D-A00C-AFE50D93025D}" destId="{E4F7495F-74B1-4A61-9AC3-AB41A0F9DB94}" srcOrd="1" destOrd="0" parTransId="{99158051-D2B7-4E31-B1A1-5BB46A350644}" sibTransId="{9AADF660-8D0A-4BDD-A71F-AD4AA2336FC4}"/>
    <dgm:cxn modelId="{979082E0-5699-4EC4-9AAA-98F2E837CD3D}" srcId="{66911C3E-2842-4DF0-93F7-06A3B7B49F23}" destId="{7F506BAD-3196-42A9-B127-75C0C0740B7C}" srcOrd="1" destOrd="0" parTransId="{0C3E905D-9A83-44BC-B49D-22A7505BAF88}" sibTransId="{CC01C994-130B-4532-96E7-83034E7B32D3}"/>
    <dgm:cxn modelId="{E5964F4D-5FE2-45F9-BD50-94153D05E89D}" srcId="{820411CE-8032-4D28-8EA7-CFBE117B7237}" destId="{66911C3E-2842-4DF0-93F7-06A3B7B49F23}" srcOrd="0" destOrd="0" parTransId="{6A0CE43E-9D44-4D88-8CE3-8D16EB56ACD1}" sibTransId="{3B231AB2-19CE-4AEB-9783-66831E7865C7}"/>
    <dgm:cxn modelId="{A7479C21-ADD4-4F91-9FA9-06DB26473573}" srcId="{CDF34AA1-6290-455D-A00C-AFE50D93025D}" destId="{62218F06-9086-44D8-A26A-C59E44D2CACE}" srcOrd="0" destOrd="0" parTransId="{76243ECE-D61B-40A9-A5DC-79591FE93677}" sibTransId="{E8E5570A-61D4-4EBD-B387-15BFF5CDEE38}"/>
    <dgm:cxn modelId="{33BCD4EF-333E-40FA-9421-07DC683FF2C0}" type="presOf" srcId="{6D0CF2FC-81E1-4EF5-B2C4-871458FC01EA}" destId="{58076436-0CB1-4122-BE60-C97CD1FFC94E}" srcOrd="1" destOrd="0" presId="urn:microsoft.com/office/officeart/2009/3/layout/PhasedProcess"/>
    <dgm:cxn modelId="{F657881C-F773-4D92-999A-48A99B387FA1}" type="presOf" srcId="{BA4456C1-F00A-47E9-9503-D4530420BA73}" destId="{3E03F9CE-D9DB-4508-B3DD-7DEBEA21CD08}" srcOrd="0" destOrd="0" presId="urn:microsoft.com/office/officeart/2009/3/layout/PhasedProcess"/>
    <dgm:cxn modelId="{EE059D34-B668-4930-A519-18736A023BDD}" type="presOf" srcId="{66911C3E-2842-4DF0-93F7-06A3B7B49F23}" destId="{C7AF92A8-5554-4E80-BEA2-4E2C0801464D}" srcOrd="0" destOrd="0" presId="urn:microsoft.com/office/officeart/2009/3/layout/PhasedProcess"/>
    <dgm:cxn modelId="{FCF07BD3-8AAB-4964-9016-54DB997ADB0B}" type="presOf" srcId="{32708300-0FD1-43DA-AD29-2E3816A16736}" destId="{EB2A2155-E6F4-451B-96F8-8CE3230C6984}" srcOrd="0" destOrd="0" presId="urn:microsoft.com/office/officeart/2009/3/layout/PhasedProcess"/>
    <dgm:cxn modelId="{E8CBA75A-3496-4F98-9D21-2E31952A25C7}" srcId="{CDF34AA1-6290-455D-A00C-AFE50D93025D}" destId="{BA4456C1-F00A-47E9-9503-D4530420BA73}" srcOrd="3" destOrd="0" parTransId="{AE73FAFD-8FC1-459B-84B9-05B5E42ABB09}" sibTransId="{686B9AC7-2531-47C3-AED4-90F21B87E180}"/>
    <dgm:cxn modelId="{31D3E61B-6143-474E-BDDB-B18829E12312}" type="presOf" srcId="{CDF34AA1-6290-455D-A00C-AFE50D93025D}" destId="{F926CB41-F371-4FDB-8B6E-F74F85E115AF}" srcOrd="0" destOrd="0" presId="urn:microsoft.com/office/officeart/2009/3/layout/PhasedProcess"/>
    <dgm:cxn modelId="{DB569D91-4716-4205-8EBF-4840ADA8770E}" type="presOf" srcId="{62218F06-9086-44D8-A26A-C59E44D2CACE}" destId="{A56D70E9-2E6E-489F-9816-1F9AFF075C01}" srcOrd="1" destOrd="0" presId="urn:microsoft.com/office/officeart/2009/3/layout/PhasedProcess"/>
    <dgm:cxn modelId="{B8B90220-D6E9-42A2-9642-E1F928099EB5}" type="presOf" srcId="{BA4456C1-F00A-47E9-9503-D4530420BA73}" destId="{AD2D7B56-19A1-4C6D-9224-CBEC9CBDA517}" srcOrd="1" destOrd="0" presId="urn:microsoft.com/office/officeart/2009/3/layout/PhasedProcess"/>
    <dgm:cxn modelId="{A780E4CF-7BF4-437A-AF78-73EE39CF47C0}" type="presOf" srcId="{1C76E90F-B62D-4791-99BD-416F3901D9CA}" destId="{D07F1ECB-1A40-4BFB-845C-F2DE2198AAA1}" srcOrd="0" destOrd="0" presId="urn:microsoft.com/office/officeart/2009/3/layout/PhasedProcess"/>
    <dgm:cxn modelId="{D4E418B1-8083-4260-80C8-8B4F3083205F}" type="presOf" srcId="{D29AB145-3948-4A00-AB40-9F8E6FAD4EFB}" destId="{51DCEA99-FDCF-4DD1-802E-7888B896A4C9}" srcOrd="0" destOrd="0" presId="urn:microsoft.com/office/officeart/2009/3/layout/PhasedProcess"/>
    <dgm:cxn modelId="{F92FE154-0C62-4C91-8B5A-098A32732E0F}" srcId="{66911C3E-2842-4DF0-93F7-06A3B7B49F23}" destId="{1C76E90F-B62D-4791-99BD-416F3901D9CA}" srcOrd="0" destOrd="0" parTransId="{746BF56A-505C-4634-BCD9-A8415D7DE642}" sibTransId="{E2734B1A-ACD0-479C-BEE0-D8F268B911FC}"/>
    <dgm:cxn modelId="{C9B24561-F073-4815-A061-3E44937B2389}" type="presOf" srcId="{E4F7495F-74B1-4A61-9AC3-AB41A0F9DB94}" destId="{44C8010F-5C58-4F58-8FE2-21482776862F}" srcOrd="1" destOrd="0" presId="urn:microsoft.com/office/officeart/2009/3/layout/PhasedProcess"/>
    <dgm:cxn modelId="{93633641-FE6E-4153-8E82-42F2565D6DEA}" type="presOf" srcId="{820411CE-8032-4D28-8EA7-CFBE117B7237}" destId="{8BCDB480-33B5-4582-AAB2-0512D6CEC0A9}" srcOrd="0" destOrd="0" presId="urn:microsoft.com/office/officeart/2009/3/layout/PhasedProcess"/>
    <dgm:cxn modelId="{7BC7D665-E0AD-4B26-AF93-B8C7716D7D21}" srcId="{820411CE-8032-4D28-8EA7-CFBE117B7237}" destId="{32708300-0FD1-43DA-AD29-2E3816A16736}" srcOrd="2" destOrd="0" parTransId="{020F7747-E89A-4854-AF81-DB0114BAB779}" sibTransId="{C3EF7DE0-52A7-405D-AB7F-AE0DD3DC46DC}"/>
    <dgm:cxn modelId="{6F8C4F21-687E-4A41-A24C-A8773C649FD0}" type="presParOf" srcId="{8BCDB480-33B5-4582-AAB2-0512D6CEC0A9}" destId="{CF7E330F-018A-484D-90F9-1FCBC8FAB444}" srcOrd="0" destOrd="0" presId="urn:microsoft.com/office/officeart/2009/3/layout/PhasedProcess"/>
    <dgm:cxn modelId="{BF860E75-BAFB-4A2A-A21F-9444509A2D90}" type="presParOf" srcId="{8BCDB480-33B5-4582-AAB2-0512D6CEC0A9}" destId="{23866564-C2ED-4263-A217-85FCF821E822}" srcOrd="1" destOrd="0" presId="urn:microsoft.com/office/officeart/2009/3/layout/PhasedProcess"/>
    <dgm:cxn modelId="{3044EBED-49D2-411E-BBA7-FE9FA26296E5}" type="presParOf" srcId="{8BCDB480-33B5-4582-AAB2-0512D6CEC0A9}" destId="{F926CB41-F371-4FDB-8B6E-F74F85E115AF}" srcOrd="2" destOrd="0" presId="urn:microsoft.com/office/officeart/2009/3/layout/PhasedProcess"/>
    <dgm:cxn modelId="{DCECF539-3009-4B3B-B485-09B11A10CA65}" type="presParOf" srcId="{8BCDB480-33B5-4582-AAB2-0512D6CEC0A9}" destId="{F54C08C2-CF90-4A3E-B4C8-A483E1DDECD7}" srcOrd="3" destOrd="0" presId="urn:microsoft.com/office/officeart/2009/3/layout/PhasedProcess"/>
    <dgm:cxn modelId="{10C3EBCB-A9C7-4459-9050-EDE4983EEEF7}" type="presParOf" srcId="{8BCDB480-33B5-4582-AAB2-0512D6CEC0A9}" destId="{C4ED837F-3CD2-4CA7-9C52-0EA7B58F4AA8}" srcOrd="4" destOrd="0" presId="urn:microsoft.com/office/officeart/2009/3/layout/PhasedProcess"/>
    <dgm:cxn modelId="{338E470C-69D0-48DE-A9C3-5592DB728489}" type="presParOf" srcId="{8BCDB480-33B5-4582-AAB2-0512D6CEC0A9}" destId="{EB2A2155-E6F4-451B-96F8-8CE3230C6984}" srcOrd="5" destOrd="0" presId="urn:microsoft.com/office/officeart/2009/3/layout/PhasedProcess"/>
    <dgm:cxn modelId="{B9E965FD-223A-4CFB-AE8B-D7E37E419BAA}" type="presParOf" srcId="{8BCDB480-33B5-4582-AAB2-0512D6CEC0A9}" destId="{FF481C13-2FA7-4C6B-91D7-0754EEE2EFBC}" srcOrd="6" destOrd="0" presId="urn:microsoft.com/office/officeart/2009/3/layout/PhasedProcess"/>
    <dgm:cxn modelId="{A812B08A-3701-4403-A4A3-6E1ADF8AD820}" type="presParOf" srcId="{FF481C13-2FA7-4C6B-91D7-0754EEE2EFBC}" destId="{3ED12091-25AE-4ED5-9C47-D143B2899894}" srcOrd="0" destOrd="0" presId="urn:microsoft.com/office/officeart/2009/3/layout/PhasedProcess"/>
    <dgm:cxn modelId="{50350A2D-A0B8-4791-B645-1D794E07CF69}" type="presParOf" srcId="{FF481C13-2FA7-4C6B-91D7-0754EEE2EFBC}" destId="{A56D70E9-2E6E-489F-9816-1F9AFF075C01}" srcOrd="1" destOrd="0" presId="urn:microsoft.com/office/officeart/2009/3/layout/PhasedProcess"/>
    <dgm:cxn modelId="{C041F3A4-048F-4D87-83CD-8B1423B6C449}" type="presParOf" srcId="{FF481C13-2FA7-4C6B-91D7-0754EEE2EFBC}" destId="{2661800C-50E1-4D0D-83F4-436C438F470D}" srcOrd="2" destOrd="0" presId="urn:microsoft.com/office/officeart/2009/3/layout/PhasedProcess"/>
    <dgm:cxn modelId="{C0FFF627-08B4-435B-A5AE-D5D8A03E7572}" type="presParOf" srcId="{FF481C13-2FA7-4C6B-91D7-0754EEE2EFBC}" destId="{44C8010F-5C58-4F58-8FE2-21482776862F}" srcOrd="3" destOrd="0" presId="urn:microsoft.com/office/officeart/2009/3/layout/PhasedProcess"/>
    <dgm:cxn modelId="{8EFACEFE-7A11-43A0-B0F9-D4F68C3701FF}" type="presParOf" srcId="{FF481C13-2FA7-4C6B-91D7-0754EEE2EFBC}" destId="{E704B2F7-6E9C-4C6C-B06E-FBB5099B9C90}" srcOrd="4" destOrd="0" presId="urn:microsoft.com/office/officeart/2009/3/layout/PhasedProcess"/>
    <dgm:cxn modelId="{0D9BD9E7-025D-4040-B7C2-85E155D2F650}" type="presParOf" srcId="{FF481C13-2FA7-4C6B-91D7-0754EEE2EFBC}" destId="{58076436-0CB1-4122-BE60-C97CD1FFC94E}" srcOrd="5" destOrd="0" presId="urn:microsoft.com/office/officeart/2009/3/layout/PhasedProcess"/>
    <dgm:cxn modelId="{EEE10043-D2A7-41F3-9F8F-9492F6DBD245}" type="presParOf" srcId="{FF481C13-2FA7-4C6B-91D7-0754EEE2EFBC}" destId="{3E03F9CE-D9DB-4508-B3DD-7DEBEA21CD08}" srcOrd="6" destOrd="0" presId="urn:microsoft.com/office/officeart/2009/3/layout/PhasedProcess"/>
    <dgm:cxn modelId="{F62EA1CF-8C96-4239-AC43-E21E6085715F}" type="presParOf" srcId="{FF481C13-2FA7-4C6B-91D7-0754EEE2EFBC}" destId="{AD2D7B56-19A1-4C6D-9224-CBEC9CBDA517}" srcOrd="7" destOrd="0" presId="urn:microsoft.com/office/officeart/2009/3/layout/PhasedProcess"/>
    <dgm:cxn modelId="{18695033-F743-487D-9ADE-C35787ED5A28}" type="presParOf" srcId="{8BCDB480-33B5-4582-AAB2-0512D6CEC0A9}" destId="{65FB950F-46DF-4FF0-8DC1-459CBDF1D02C}" srcOrd="7" destOrd="0" presId="urn:microsoft.com/office/officeart/2009/3/layout/PhasedProcess"/>
    <dgm:cxn modelId="{A92F80FD-985A-45D2-9BCC-E478B1E139B6}" type="presParOf" srcId="{65FB950F-46DF-4FF0-8DC1-459CBDF1D02C}" destId="{D07F1ECB-1A40-4BFB-845C-F2DE2198AAA1}" srcOrd="0" destOrd="0" presId="urn:microsoft.com/office/officeart/2009/3/layout/PhasedProcess"/>
    <dgm:cxn modelId="{ED746CA8-B27D-40E6-A47E-5D7C48399F9A}" type="presParOf" srcId="{65FB950F-46DF-4FF0-8DC1-459CBDF1D02C}" destId="{CE76F8B1-7D23-4225-ABB3-73C4C039E45B}" srcOrd="1" destOrd="0" presId="urn:microsoft.com/office/officeart/2009/3/layout/PhasedProcess"/>
    <dgm:cxn modelId="{1EC2928F-E1D8-4C23-959B-60792A066104}" type="presParOf" srcId="{65FB950F-46DF-4FF0-8DC1-459CBDF1D02C}" destId="{66F0869C-E8CD-4E63-860A-817568BB7755}" srcOrd="2" destOrd="0" presId="urn:microsoft.com/office/officeart/2009/3/layout/PhasedProcess"/>
    <dgm:cxn modelId="{6CA8022A-5F74-472A-B2DA-D5BEFD37ED39}" type="presParOf" srcId="{65FB950F-46DF-4FF0-8DC1-459CBDF1D02C}" destId="{73025C51-4108-4861-B40D-0A38F742250F}" srcOrd="3" destOrd="0" presId="urn:microsoft.com/office/officeart/2009/3/layout/PhasedProcess"/>
    <dgm:cxn modelId="{B47602D2-F7A0-47A1-A180-C989B6A18728}" type="presParOf" srcId="{65FB950F-46DF-4FF0-8DC1-459CBDF1D02C}" destId="{3202E0F2-97E2-4EC8-9BD6-C18291E1394C}" srcOrd="4" destOrd="0" presId="urn:microsoft.com/office/officeart/2009/3/layout/PhasedProcess"/>
    <dgm:cxn modelId="{BB766ADE-1B3C-412C-8AB8-96A4E7F726CD}" type="presParOf" srcId="{8BCDB480-33B5-4582-AAB2-0512D6CEC0A9}" destId="{51DCEA99-FDCF-4DD1-802E-7888B896A4C9}" srcOrd="8" destOrd="0" presId="urn:microsoft.com/office/officeart/2009/3/layout/PhasedProcess"/>
    <dgm:cxn modelId="{55DF4496-F93D-46A5-A549-866E104D9FAD}" type="presParOf" srcId="{8BCDB480-33B5-4582-AAB2-0512D6CEC0A9}" destId="{C7AF92A8-5554-4E80-BEA2-4E2C0801464D}" srcOrd="9" destOrd="0" presId="urn:microsoft.com/office/officeart/2009/3/layout/Phased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23FA0F-234C-446A-B627-54176D757AF0}">
      <dsp:nvSpPr>
        <dsp:cNvPr id="0" name=""/>
        <dsp:cNvSpPr/>
      </dsp:nvSpPr>
      <dsp:spPr>
        <a:xfrm>
          <a:off x="3228109" y="0"/>
          <a:ext cx="2036618" cy="2036618"/>
        </a:xfrm>
        <a:prstGeom prst="triangl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400" b="1" i="0" strike="noStrike" kern="1200" cap="none" spc="0" baseline="0">
              <a:solidFill>
                <a:srgbClr val="000000"/>
              </a:solidFill>
              <a:effectLst/>
              <a:latin typeface="Calibri Light"/>
              <a:ea typeface="Calibri Light"/>
              <a:cs typeface="Calibri Light"/>
            </a:rPr>
            <a:t>Engagement</a:t>
          </a:r>
        </a:p>
      </dsp:txBody>
      <dsp:txXfrm>
        <a:off x="3737264" y="1018309"/>
        <a:ext cx="1018309" cy="1018309"/>
      </dsp:txXfrm>
    </dsp:sp>
    <dsp:sp modelId="{7FE8DCD3-5FC7-44AB-BE05-3E25EB5D7502}">
      <dsp:nvSpPr>
        <dsp:cNvPr id="0" name=""/>
        <dsp:cNvSpPr/>
      </dsp:nvSpPr>
      <dsp:spPr>
        <a:xfrm>
          <a:off x="2209799" y="2036618"/>
          <a:ext cx="2036618" cy="2036618"/>
        </a:xfrm>
        <a:prstGeom prst="triangle">
          <a:avLst/>
        </a:prstGeom>
        <a:solidFill>
          <a:schemeClr val="accent4">
            <a:hueOff val="3266964"/>
            <a:satOff val="-13592"/>
            <a:lumOff val="32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400" b="1" i="0" strike="noStrike" kern="1200" cap="none" spc="0" baseline="0">
              <a:solidFill>
                <a:srgbClr val="000000"/>
              </a:solidFill>
              <a:effectLst/>
              <a:latin typeface="Calibri Light"/>
              <a:ea typeface="Calibri Light"/>
              <a:cs typeface="Calibri Light"/>
            </a:rPr>
            <a:t>Compétences</a:t>
          </a:r>
        </a:p>
      </dsp:txBody>
      <dsp:txXfrm>
        <a:off x="2718954" y="3054927"/>
        <a:ext cx="1018309" cy="1018309"/>
      </dsp:txXfrm>
    </dsp:sp>
    <dsp:sp modelId="{714F7305-4BC4-40F8-A67B-6AB040725BBB}">
      <dsp:nvSpPr>
        <dsp:cNvPr id="0" name=""/>
        <dsp:cNvSpPr/>
      </dsp:nvSpPr>
      <dsp:spPr>
        <a:xfrm rot="10800000">
          <a:off x="3228109" y="2036618"/>
          <a:ext cx="2036618" cy="2036618"/>
        </a:xfrm>
        <a:prstGeom prst="triangle">
          <a:avLst/>
        </a:prstGeom>
        <a:solidFill>
          <a:schemeClr val="accent4">
            <a:hueOff val="6533927"/>
            <a:satOff val="-27185"/>
            <a:lumOff val="64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400" b="1" kern="1200" dirty="0">
            <a:solidFill>
              <a:schemeClr val="tx1"/>
            </a:solidFill>
            <a:latin typeface="+mj-lt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400" b="1" kern="1200" dirty="0">
            <a:solidFill>
              <a:schemeClr val="tx1"/>
            </a:solidFill>
            <a:latin typeface="+mj-lt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400" b="1" i="0" strike="noStrike" kern="1200" cap="none" spc="0" baseline="0" dirty="0">
              <a:solidFill>
                <a:srgbClr val="000000"/>
              </a:solidFill>
              <a:effectLst/>
              <a:latin typeface="Calibri Light"/>
              <a:ea typeface="Calibri Light"/>
              <a:cs typeface="Calibri Light"/>
            </a:rPr>
            <a:t>PROGRAMME DE LEADERSHIP</a:t>
          </a:r>
        </a:p>
      </dsp:txBody>
      <dsp:txXfrm rot="10800000">
        <a:off x="3737263" y="2036618"/>
        <a:ext cx="1018309" cy="1018309"/>
      </dsp:txXfrm>
    </dsp:sp>
    <dsp:sp modelId="{5B1590F6-B841-4C65-A95F-8DE4BB17F8D2}">
      <dsp:nvSpPr>
        <dsp:cNvPr id="0" name=""/>
        <dsp:cNvSpPr/>
      </dsp:nvSpPr>
      <dsp:spPr>
        <a:xfrm>
          <a:off x="4246418" y="2036618"/>
          <a:ext cx="2036618" cy="2036618"/>
        </a:xfrm>
        <a:prstGeom prst="triangle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400" b="1" i="0" strike="noStrike" kern="1200" cap="none" spc="0" baseline="0">
              <a:solidFill>
                <a:srgbClr val="000000"/>
              </a:solidFill>
              <a:effectLst/>
              <a:latin typeface="Calibri Light"/>
              <a:ea typeface="Calibri Light"/>
              <a:cs typeface="Calibri Light"/>
            </a:rPr>
            <a:t>Réseau</a:t>
          </a:r>
        </a:p>
      </dsp:txBody>
      <dsp:txXfrm>
        <a:off x="4755573" y="3054927"/>
        <a:ext cx="1018309" cy="10183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23FA0F-234C-446A-B627-54176D757AF0}">
      <dsp:nvSpPr>
        <dsp:cNvPr id="0" name=""/>
        <dsp:cNvSpPr/>
      </dsp:nvSpPr>
      <dsp:spPr>
        <a:xfrm>
          <a:off x="3228109" y="0"/>
          <a:ext cx="2036618" cy="2036618"/>
        </a:xfrm>
        <a:prstGeom prst="triangl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400" b="1" i="0" strike="noStrike" kern="1200" cap="none" spc="0" baseline="0">
              <a:solidFill>
                <a:srgbClr val="000000"/>
              </a:solidFill>
              <a:effectLst/>
              <a:latin typeface="Calibri Light"/>
              <a:ea typeface="Calibri Light"/>
              <a:cs typeface="Calibri Light"/>
            </a:rPr>
            <a:t>Engagement</a:t>
          </a:r>
        </a:p>
      </dsp:txBody>
      <dsp:txXfrm>
        <a:off x="3737264" y="1018309"/>
        <a:ext cx="1018309" cy="1018309"/>
      </dsp:txXfrm>
    </dsp:sp>
    <dsp:sp modelId="{7FE8DCD3-5FC7-44AB-BE05-3E25EB5D7502}">
      <dsp:nvSpPr>
        <dsp:cNvPr id="0" name=""/>
        <dsp:cNvSpPr/>
      </dsp:nvSpPr>
      <dsp:spPr>
        <a:xfrm>
          <a:off x="2209799" y="2036618"/>
          <a:ext cx="2036618" cy="2036618"/>
        </a:xfrm>
        <a:prstGeom prst="triangle">
          <a:avLst/>
        </a:prstGeom>
        <a:solidFill>
          <a:schemeClr val="accent4">
            <a:hueOff val="3266964"/>
            <a:satOff val="-13592"/>
            <a:lumOff val="32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400" b="1" i="0" strike="noStrike" kern="1200" cap="none" spc="0" baseline="0">
              <a:solidFill>
                <a:srgbClr val="000000"/>
              </a:solidFill>
              <a:effectLst/>
              <a:latin typeface="Calibri Light"/>
              <a:ea typeface="Calibri Light"/>
              <a:cs typeface="Calibri Light"/>
            </a:rPr>
            <a:t>Compétences</a:t>
          </a:r>
        </a:p>
      </dsp:txBody>
      <dsp:txXfrm>
        <a:off x="2718954" y="3054927"/>
        <a:ext cx="1018309" cy="1018309"/>
      </dsp:txXfrm>
    </dsp:sp>
    <dsp:sp modelId="{714F7305-4BC4-40F8-A67B-6AB040725BBB}">
      <dsp:nvSpPr>
        <dsp:cNvPr id="0" name=""/>
        <dsp:cNvSpPr/>
      </dsp:nvSpPr>
      <dsp:spPr>
        <a:xfrm rot="10800000">
          <a:off x="3228109" y="2036618"/>
          <a:ext cx="2036618" cy="2036618"/>
        </a:xfrm>
        <a:prstGeom prst="triangle">
          <a:avLst/>
        </a:prstGeom>
        <a:solidFill>
          <a:schemeClr val="accent4">
            <a:hueOff val="6533927"/>
            <a:satOff val="-27185"/>
            <a:lumOff val="64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400" b="1" kern="1200">
            <a:solidFill>
              <a:schemeClr val="tx1"/>
            </a:solidFill>
            <a:latin typeface="+mj-lt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400" b="1" kern="1200">
            <a:solidFill>
              <a:schemeClr val="tx1"/>
            </a:solidFill>
            <a:latin typeface="+mj-lt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400" b="1" i="0" strike="noStrike" kern="1200" cap="none" spc="0" baseline="0">
              <a:solidFill>
                <a:srgbClr val="000000"/>
              </a:solidFill>
              <a:effectLst/>
              <a:latin typeface="Calibri Light"/>
              <a:ea typeface="Calibri Light"/>
              <a:cs typeface="Calibri Light"/>
            </a:rPr>
            <a:t>PROGRAMME DE LEADERSHIP</a:t>
          </a:r>
        </a:p>
      </dsp:txBody>
      <dsp:txXfrm rot="10800000">
        <a:off x="3737263" y="2036618"/>
        <a:ext cx="1018309" cy="1018309"/>
      </dsp:txXfrm>
    </dsp:sp>
    <dsp:sp modelId="{5B1590F6-B841-4C65-A95F-8DE4BB17F8D2}">
      <dsp:nvSpPr>
        <dsp:cNvPr id="0" name=""/>
        <dsp:cNvSpPr/>
      </dsp:nvSpPr>
      <dsp:spPr>
        <a:xfrm>
          <a:off x="4246418" y="2036618"/>
          <a:ext cx="2036618" cy="2036618"/>
        </a:xfrm>
        <a:prstGeom prst="triangle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400" b="1" i="0" strike="noStrike" kern="1200" cap="none" spc="0" baseline="0">
              <a:solidFill>
                <a:srgbClr val="000000"/>
              </a:solidFill>
              <a:effectLst/>
              <a:latin typeface="Calibri Light"/>
              <a:ea typeface="Calibri Light"/>
              <a:cs typeface="Calibri Light"/>
            </a:rPr>
            <a:t>Réseau</a:t>
          </a:r>
        </a:p>
      </dsp:txBody>
      <dsp:txXfrm>
        <a:off x="4755573" y="3054927"/>
        <a:ext cx="1018309" cy="10183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CEAA55-CCA7-4EE9-A134-9A35C8CA1321}">
      <dsp:nvSpPr>
        <dsp:cNvPr id="0" name=""/>
        <dsp:cNvSpPr/>
      </dsp:nvSpPr>
      <dsp:spPr>
        <a:xfrm>
          <a:off x="2487169" y="1811526"/>
          <a:ext cx="2302528" cy="1991780"/>
        </a:xfrm>
        <a:prstGeom prst="hexagon">
          <a:avLst>
            <a:gd name="adj" fmla="val 28570"/>
            <a:gd name="vf" fmla="val 115470"/>
          </a:avLst>
        </a:prstGeom>
        <a:solidFill>
          <a:srgbClr val="FF3E1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2000" b="1" i="0" strike="noStrike" kern="1200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PROGRAMME DE LEADERSHIP</a:t>
          </a:r>
        </a:p>
      </dsp:txBody>
      <dsp:txXfrm>
        <a:off x="2868730" y="2141592"/>
        <a:ext cx="1539406" cy="1331648"/>
      </dsp:txXfrm>
    </dsp:sp>
    <dsp:sp modelId="{820A7A27-6CE4-4DF7-9949-81959C58793D}">
      <dsp:nvSpPr>
        <dsp:cNvPr id="0" name=""/>
        <dsp:cNvSpPr/>
      </dsp:nvSpPr>
      <dsp:spPr>
        <a:xfrm>
          <a:off x="3748019" y="1300100"/>
          <a:ext cx="868737" cy="748532"/>
        </a:xfrm>
        <a:prstGeom prst="hexagon">
          <a:avLst>
            <a:gd name="adj" fmla="val 28900"/>
            <a:gd name="vf" fmla="val 11547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E188C2-5A78-4863-91E0-11EED939BE88}">
      <dsp:nvSpPr>
        <dsp:cNvPr id="0" name=""/>
        <dsp:cNvSpPr/>
      </dsp:nvSpPr>
      <dsp:spPr>
        <a:xfrm>
          <a:off x="2699265" y="0"/>
          <a:ext cx="1886906" cy="1632395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000" b="1" i="0" strike="noStrike" kern="1200" cap="none" spc="0" baseline="0" dirty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Audace et résilience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000" b="0" i="0" strike="noStrike" kern="1200" cap="none" spc="0" baseline="0" dirty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Prendre des risques, remettre en question le statu quo, s’aventurer en terrain inconnu, inspirer pensées et actions audacieuses, gérer la peur et l’échec.</a:t>
          </a:r>
        </a:p>
      </dsp:txBody>
      <dsp:txXfrm>
        <a:off x="3011966" y="270523"/>
        <a:ext cx="1261504" cy="1091349"/>
      </dsp:txXfrm>
    </dsp:sp>
    <dsp:sp modelId="{318217C8-205C-49AA-9D72-47F14B8882BC}">
      <dsp:nvSpPr>
        <dsp:cNvPr id="0" name=""/>
        <dsp:cNvSpPr/>
      </dsp:nvSpPr>
      <dsp:spPr>
        <a:xfrm>
          <a:off x="4761903" y="2699457"/>
          <a:ext cx="868737" cy="748532"/>
        </a:xfrm>
        <a:prstGeom prst="hexagon">
          <a:avLst>
            <a:gd name="adj" fmla="val 28900"/>
            <a:gd name="vf" fmla="val 11547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FCC1DF-0DC5-4636-93A4-F5ED7060C2AB}">
      <dsp:nvSpPr>
        <dsp:cNvPr id="0" name=""/>
        <dsp:cNvSpPr/>
      </dsp:nvSpPr>
      <dsp:spPr>
        <a:xfrm>
          <a:off x="4429777" y="1004032"/>
          <a:ext cx="1886906" cy="1632395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fr-CA" sz="1000" b="1" i="0" strike="noStrike" kern="1200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Diversité</a:t>
          </a:r>
          <a:endParaRPr lang="en-CA" sz="1000" kern="1200">
            <a:latin typeface="+mj-lt"/>
          </a:endParaRPr>
        </a:p>
        <a:p>
          <a:pPr marL="57150" lvl="1" indent="-57150" algn="ctr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"/>
          </a:pPr>
          <a:r>
            <a:rPr lang="fr-CA" sz="1000" b="1" i="0" strike="noStrike" kern="1200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Apprentissage continu sur les questions d'équité et d'inclusion, d’expériences et de savoir; pratiquer l'autoréflexion; repérer les cas de discrimination.</a:t>
          </a:r>
          <a:endParaRPr lang="en-CA" sz="1000" kern="1200">
            <a:latin typeface="+mj-lt"/>
          </a:endParaRPr>
        </a:p>
      </dsp:txBody>
      <dsp:txXfrm>
        <a:off x="4742478" y="1274555"/>
        <a:ext cx="1261504" cy="1091349"/>
      </dsp:txXfrm>
    </dsp:sp>
    <dsp:sp modelId="{B997783D-57B7-48ED-BD6B-C785CA7F2F67}">
      <dsp:nvSpPr>
        <dsp:cNvPr id="0" name=""/>
        <dsp:cNvSpPr/>
      </dsp:nvSpPr>
      <dsp:spPr>
        <a:xfrm>
          <a:off x="4057594" y="4279067"/>
          <a:ext cx="868737" cy="748532"/>
        </a:xfrm>
        <a:prstGeom prst="hexagon">
          <a:avLst>
            <a:gd name="adj" fmla="val 28900"/>
            <a:gd name="vf" fmla="val 11547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5690B4-7588-47CC-9E3F-25220CB3A54B}">
      <dsp:nvSpPr>
        <dsp:cNvPr id="0" name=""/>
        <dsp:cNvSpPr/>
      </dsp:nvSpPr>
      <dsp:spPr>
        <a:xfrm>
          <a:off x="4429777" y="2977843"/>
          <a:ext cx="1886906" cy="1632395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fr-CA" sz="1000" b="1" i="0" strike="noStrike" kern="1200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Collaboration</a:t>
          </a:r>
          <a:endParaRPr lang="en-CA" sz="1000" kern="1200">
            <a:latin typeface="+mj-lt"/>
          </a:endParaRPr>
        </a:p>
        <a:p>
          <a:pPr marL="57150" lvl="1" indent="-57150" algn="ctr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"/>
          </a:pPr>
          <a:r>
            <a:rPr lang="fr-CA" sz="1000" b="1" i="0" strike="noStrike" kern="1200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Travailler dans le respect d'autrui, éviter les perspectives en silo, renforcer la collaboration interdisciplinaire, développer l'intelligence émotionnelle et les compétences interpersonnelles.</a:t>
          </a:r>
          <a:endParaRPr lang="en-CA" sz="1000" kern="1200">
            <a:latin typeface="+mj-lt"/>
          </a:endParaRPr>
        </a:p>
      </dsp:txBody>
      <dsp:txXfrm>
        <a:off x="4742478" y="3248366"/>
        <a:ext cx="1261504" cy="1091349"/>
      </dsp:txXfrm>
    </dsp:sp>
    <dsp:sp modelId="{A6C38B1D-9745-462D-B104-199C54E5D5AF}">
      <dsp:nvSpPr>
        <dsp:cNvPr id="0" name=""/>
        <dsp:cNvSpPr/>
      </dsp:nvSpPr>
      <dsp:spPr>
        <a:xfrm>
          <a:off x="2310478" y="4443037"/>
          <a:ext cx="868737" cy="748532"/>
        </a:xfrm>
        <a:prstGeom prst="hexagon">
          <a:avLst>
            <a:gd name="adj" fmla="val 28900"/>
            <a:gd name="vf" fmla="val 11547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1177F5-F7C4-458D-BDB9-248DEFE6CDAF}">
      <dsp:nvSpPr>
        <dsp:cNvPr id="0" name=""/>
        <dsp:cNvSpPr/>
      </dsp:nvSpPr>
      <dsp:spPr>
        <a:xfrm>
          <a:off x="2699265" y="3982999"/>
          <a:ext cx="1886906" cy="1632395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fr-CA" sz="1000" b="1" i="0" strike="noStrike" kern="1200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Communication et partage du savoir</a:t>
          </a:r>
          <a:endParaRPr lang="en-CA" sz="1000" kern="1200">
            <a:latin typeface="+mj-lt"/>
          </a:endParaRPr>
        </a:p>
        <a:p>
          <a:pPr marL="57150" lvl="1" indent="-57150" algn="ctr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"/>
          </a:pPr>
          <a:r>
            <a:rPr lang="fr-CA" sz="1000" b="1" i="0" strike="noStrike" kern="1200" cap="none" spc="0" baseline="0" dirty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Stratégies de communication efficace / partage du savoir; élargissement des outils de communication en utilisant divers médias; compréhension et adaptation des messages à divers publics. </a:t>
          </a:r>
          <a:endParaRPr lang="en-CA" sz="1000" kern="1200" dirty="0">
            <a:latin typeface="+mj-lt"/>
          </a:endParaRPr>
        </a:p>
      </dsp:txBody>
      <dsp:txXfrm>
        <a:off x="3011966" y="4253522"/>
        <a:ext cx="1261504" cy="1091349"/>
      </dsp:txXfrm>
    </dsp:sp>
    <dsp:sp modelId="{949A3A5A-A26C-4471-A4EC-A788BF32B124}">
      <dsp:nvSpPr>
        <dsp:cNvPr id="0" name=""/>
        <dsp:cNvSpPr/>
      </dsp:nvSpPr>
      <dsp:spPr>
        <a:xfrm>
          <a:off x="1279991" y="3044242"/>
          <a:ext cx="868737" cy="748532"/>
        </a:xfrm>
        <a:prstGeom prst="hexagon">
          <a:avLst>
            <a:gd name="adj" fmla="val 28900"/>
            <a:gd name="vf" fmla="val 11547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11B7EC-2E84-4002-AF7C-3AE6A45440ED}">
      <dsp:nvSpPr>
        <dsp:cNvPr id="0" name=""/>
        <dsp:cNvSpPr/>
      </dsp:nvSpPr>
      <dsp:spPr>
        <a:xfrm>
          <a:off x="960719" y="2978967"/>
          <a:ext cx="1886906" cy="1632395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0"/>
            </a:spcAft>
            <a:buFont typeface="+mj-lt"/>
            <a:buAutoNum type="arabicPeriod"/>
          </a:pPr>
          <a:r>
            <a:rPr lang="fr-CA" sz="1000" b="1" i="0" strike="noStrike" kern="1200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Créativité et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0"/>
            </a:spcAft>
            <a:buFont typeface="+mj-lt"/>
            <a:buAutoNum type="arabicPeriod"/>
          </a:pPr>
          <a:r>
            <a:rPr lang="fr-CA" sz="1000" b="1" i="0" strike="noStrike" kern="1200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Innovation</a:t>
          </a:r>
          <a:endParaRPr lang="en-CA" sz="1000" kern="1200">
            <a:latin typeface="+mj-lt"/>
          </a:endParaRPr>
        </a:p>
        <a:p>
          <a:pPr marL="57150" lvl="1" indent="-57150" algn="ctr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"/>
          </a:pPr>
          <a:r>
            <a:rPr lang="fr-CA" sz="1000" b="1" i="0" strike="noStrike" kern="1200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Étudier différentes manières de comprendre le monde; encourager la complexité des sentiments et de la pensée; approfondir sa capacité de réflexion; chercher des pratiques créatives. </a:t>
          </a:r>
          <a:endParaRPr lang="en-CA" sz="1000" kern="1200">
            <a:latin typeface="+mj-lt"/>
          </a:endParaRPr>
        </a:p>
      </dsp:txBody>
      <dsp:txXfrm>
        <a:off x="1273420" y="3249490"/>
        <a:ext cx="1261504" cy="1091349"/>
      </dsp:txXfrm>
    </dsp:sp>
    <dsp:sp modelId="{67691A08-0F91-47CB-ACA0-4AEC9196EEEA}">
      <dsp:nvSpPr>
        <dsp:cNvPr id="0" name=""/>
        <dsp:cNvSpPr/>
      </dsp:nvSpPr>
      <dsp:spPr>
        <a:xfrm>
          <a:off x="960719" y="1001786"/>
          <a:ext cx="1886906" cy="1632395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fr-CA" sz="1000" b="1" i="0" strike="noStrike" kern="1200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Obligation de service</a:t>
          </a:r>
          <a:endParaRPr lang="en-CA" sz="1000" kern="1200">
            <a:latin typeface="+mj-lt"/>
          </a:endParaRPr>
        </a:p>
        <a:p>
          <a:pPr marL="57150" lvl="1" indent="-57150" algn="ctr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"/>
          </a:pPr>
          <a:r>
            <a:rPr lang="fr-CA" sz="1000" b="1" i="0" strike="noStrike" kern="1200" cap="none" spc="0" baseline="0">
              <a:solidFill>
                <a:srgbClr val="FFFFFF"/>
              </a:solidFill>
              <a:effectLst/>
              <a:latin typeface="Calibri Light"/>
              <a:ea typeface="Calibri Light"/>
              <a:cs typeface="Calibri Light"/>
            </a:rPr>
            <a:t>Se situer dans son milieu; appliquer ses valeurs dans la sphère publique; agir au service de la communauté; développer son intelligence émotionnelle pour interagir et travailler avec les autres.</a:t>
          </a:r>
          <a:endParaRPr lang="en-CA" sz="1000" kern="1200">
            <a:latin typeface="+mj-lt"/>
          </a:endParaRPr>
        </a:p>
      </dsp:txBody>
      <dsp:txXfrm>
        <a:off x="1273420" y="1272309"/>
        <a:ext cx="1261504" cy="10913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7E330F-018A-484D-90F9-1FCBC8FAB444}">
      <dsp:nvSpPr>
        <dsp:cNvPr id="0" name=""/>
        <dsp:cNvSpPr/>
      </dsp:nvSpPr>
      <dsp:spPr>
        <a:xfrm rot="5400000">
          <a:off x="268" y="1480847"/>
          <a:ext cx="3493756" cy="3494293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866564-C2ED-4263-A217-85FCF821E822}">
      <dsp:nvSpPr>
        <dsp:cNvPr id="0" name=""/>
        <dsp:cNvSpPr/>
      </dsp:nvSpPr>
      <dsp:spPr>
        <a:xfrm rot="16200000">
          <a:off x="3596060" y="1480847"/>
          <a:ext cx="3493756" cy="3494293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4">
            <a:hueOff val="3266964"/>
            <a:satOff val="-13592"/>
            <a:lumOff val="32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26CB41-F371-4FDB-8B6E-F74F85E115AF}">
      <dsp:nvSpPr>
        <dsp:cNvPr id="0" name=""/>
        <dsp:cNvSpPr/>
      </dsp:nvSpPr>
      <dsp:spPr>
        <a:xfrm>
          <a:off x="4009186" y="4706524"/>
          <a:ext cx="2652702" cy="6989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900" b="1" i="0" strike="noStrike" kern="1200" cap="none" spc="0" baseline="0" dirty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Conception du contenu du développement du leadership</a:t>
          </a:r>
        </a:p>
      </dsp:txBody>
      <dsp:txXfrm>
        <a:off x="4009186" y="4706524"/>
        <a:ext cx="2652702" cy="698975"/>
      </dsp:txXfrm>
    </dsp:sp>
    <dsp:sp modelId="{F54C08C2-CF90-4A3E-B4C8-A483E1DDECD7}">
      <dsp:nvSpPr>
        <dsp:cNvPr id="0" name=""/>
        <dsp:cNvSpPr/>
      </dsp:nvSpPr>
      <dsp:spPr>
        <a:xfrm rot="5400000">
          <a:off x="3483989" y="1480847"/>
          <a:ext cx="3493756" cy="3494293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4">
            <a:hueOff val="6533927"/>
            <a:satOff val="-27185"/>
            <a:lumOff val="64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ED837F-3CD2-4CA7-9C52-0EA7B58F4AA8}">
      <dsp:nvSpPr>
        <dsp:cNvPr id="0" name=""/>
        <dsp:cNvSpPr/>
      </dsp:nvSpPr>
      <dsp:spPr>
        <a:xfrm rot="16200000">
          <a:off x="7078724" y="1480847"/>
          <a:ext cx="3493756" cy="3494293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2A2155-E6F4-451B-96F8-8CE3230C6984}">
      <dsp:nvSpPr>
        <dsp:cNvPr id="0" name=""/>
        <dsp:cNvSpPr/>
      </dsp:nvSpPr>
      <dsp:spPr>
        <a:xfrm>
          <a:off x="7237047" y="4716051"/>
          <a:ext cx="2652702" cy="6989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900" b="1" i="1" strike="noStrike" kern="1200" cap="none" spc="0" baseline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Instituts sur le leadership engagé</a:t>
          </a:r>
          <a:endParaRPr lang="en-CA" b="1" i="1" kern="1200">
            <a:latin typeface="+mn-lt"/>
          </a:endParaRPr>
        </a:p>
      </dsp:txBody>
      <dsp:txXfrm>
        <a:off x="7237047" y="4716051"/>
        <a:ext cx="2652702" cy="698975"/>
      </dsp:txXfrm>
    </dsp:sp>
    <dsp:sp modelId="{3ED12091-25AE-4ED5-9C47-D143B2899894}">
      <dsp:nvSpPr>
        <dsp:cNvPr id="0" name=""/>
        <dsp:cNvSpPr/>
      </dsp:nvSpPr>
      <dsp:spPr>
        <a:xfrm>
          <a:off x="4506350" y="1857379"/>
          <a:ext cx="1589652" cy="1591973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100" b="0" i="0" strike="noStrike" kern="1200" cap="none" spc="0" baseline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Compétences et expériences des </a:t>
          </a:r>
          <a:r>
            <a:rPr lang="fr-CA" sz="1100" b="0" i="1" strike="noStrike" kern="1200" cap="none" spc="0" baseline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fellows </a:t>
          </a:r>
          <a:r>
            <a:rPr lang="fr-CA" sz="1100" b="0" i="0" strike="noStrike" kern="1200" cap="none" spc="0" baseline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et des mentor·e·s</a:t>
          </a:r>
        </a:p>
      </dsp:txBody>
      <dsp:txXfrm>
        <a:off x="4689771" y="2071683"/>
        <a:ext cx="1222809" cy="505145"/>
      </dsp:txXfrm>
    </dsp:sp>
    <dsp:sp modelId="{2661800C-50E1-4D0D-83F4-436C438F470D}">
      <dsp:nvSpPr>
        <dsp:cNvPr id="0" name=""/>
        <dsp:cNvSpPr/>
      </dsp:nvSpPr>
      <dsp:spPr>
        <a:xfrm>
          <a:off x="5070313" y="2488015"/>
          <a:ext cx="1589652" cy="1591973"/>
        </a:xfrm>
        <a:prstGeom prst="ellipse">
          <a:avLst/>
        </a:prstGeom>
        <a:solidFill>
          <a:schemeClr val="accent4">
            <a:alpha val="50000"/>
            <a:hueOff val="1225111"/>
            <a:satOff val="-5097"/>
            <a:lumOff val="120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100" b="0" i="0" strike="noStrike" kern="1200" cap="none" spc="0" baseline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Thème scientifique</a:t>
          </a:r>
        </a:p>
      </dsp:txBody>
      <dsp:txXfrm>
        <a:off x="5926280" y="2671704"/>
        <a:ext cx="611404" cy="1224595"/>
      </dsp:txXfrm>
    </dsp:sp>
    <dsp:sp modelId="{E704B2F7-6E9C-4C6C-B06E-FBB5099B9C90}">
      <dsp:nvSpPr>
        <dsp:cNvPr id="0" name=""/>
        <dsp:cNvSpPr/>
      </dsp:nvSpPr>
      <dsp:spPr>
        <a:xfrm>
          <a:off x="4506350" y="3080552"/>
          <a:ext cx="1589652" cy="1591973"/>
        </a:xfrm>
        <a:prstGeom prst="ellipse">
          <a:avLst/>
        </a:prstGeom>
        <a:solidFill>
          <a:schemeClr val="accent4">
            <a:alpha val="50000"/>
            <a:hueOff val="2450223"/>
            <a:satOff val="-10194"/>
            <a:lumOff val="24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100" b="0" i="0" strike="noStrike" kern="1200" cap="none" spc="0" baseline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Objectifs du curriculum de leadership</a:t>
          </a:r>
        </a:p>
      </dsp:txBody>
      <dsp:txXfrm>
        <a:off x="4689771" y="3953076"/>
        <a:ext cx="1222809" cy="505145"/>
      </dsp:txXfrm>
    </dsp:sp>
    <dsp:sp modelId="{3E03F9CE-D9DB-4508-B3DD-7DEBEA21CD08}">
      <dsp:nvSpPr>
        <dsp:cNvPr id="0" name=""/>
        <dsp:cNvSpPr/>
      </dsp:nvSpPr>
      <dsp:spPr>
        <a:xfrm>
          <a:off x="3942386" y="2488015"/>
          <a:ext cx="1589652" cy="1591973"/>
        </a:xfrm>
        <a:prstGeom prst="ellipse">
          <a:avLst/>
        </a:prstGeom>
        <a:solidFill>
          <a:schemeClr val="accent4">
            <a:alpha val="50000"/>
            <a:hueOff val="3675334"/>
            <a:satOff val="-15291"/>
            <a:lumOff val="36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100" b="0" i="0" strike="noStrike" kern="1200" cap="none" spc="0" baseline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Approche pédagogique</a:t>
          </a:r>
          <a:endParaRPr lang="en-CA" sz="1100" kern="1200">
            <a:latin typeface="+mn-lt"/>
          </a:endParaRPr>
        </a:p>
      </dsp:txBody>
      <dsp:txXfrm>
        <a:off x="4064667" y="2671704"/>
        <a:ext cx="611404" cy="1224595"/>
      </dsp:txXfrm>
    </dsp:sp>
    <dsp:sp modelId="{D07F1ECB-1A40-4BFB-845C-F2DE2198AAA1}">
      <dsp:nvSpPr>
        <dsp:cNvPr id="0" name=""/>
        <dsp:cNvSpPr/>
      </dsp:nvSpPr>
      <dsp:spPr>
        <a:xfrm>
          <a:off x="1171302" y="1913868"/>
          <a:ext cx="1170221" cy="1170080"/>
        </a:xfrm>
        <a:prstGeom prst="ellipse">
          <a:avLst/>
        </a:prstGeom>
        <a:solidFill>
          <a:schemeClr val="accent4">
            <a:alpha val="50000"/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100" b="0" i="0" strike="noStrike" kern="1200" cap="none" spc="0" baseline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Former des leaders engagés</a:t>
          </a:r>
          <a:endParaRPr lang="en-CA" sz="1100" kern="1200">
            <a:latin typeface="+mn-lt"/>
          </a:endParaRPr>
        </a:p>
      </dsp:txBody>
      <dsp:txXfrm>
        <a:off x="1342677" y="2085222"/>
        <a:ext cx="827471" cy="827372"/>
      </dsp:txXfrm>
    </dsp:sp>
    <dsp:sp modelId="{CE76F8B1-7D23-4225-ABB3-73C4C039E45B}">
      <dsp:nvSpPr>
        <dsp:cNvPr id="0" name=""/>
        <dsp:cNvSpPr/>
      </dsp:nvSpPr>
      <dsp:spPr>
        <a:xfrm>
          <a:off x="739790" y="2892094"/>
          <a:ext cx="574577" cy="574526"/>
        </a:xfrm>
        <a:prstGeom prst="ellipse">
          <a:avLst/>
        </a:prstGeom>
        <a:solidFill>
          <a:schemeClr val="accent4">
            <a:alpha val="50000"/>
            <a:hueOff val="6125556"/>
            <a:satOff val="-25486"/>
            <a:lumOff val="60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6F0869C-E8CD-4E63-860A-817568BB7755}">
      <dsp:nvSpPr>
        <dsp:cNvPr id="0" name=""/>
        <dsp:cNvSpPr/>
      </dsp:nvSpPr>
      <dsp:spPr>
        <a:xfrm>
          <a:off x="2437364" y="2144146"/>
          <a:ext cx="334282" cy="334382"/>
        </a:xfrm>
        <a:prstGeom prst="ellipse">
          <a:avLst/>
        </a:prstGeom>
        <a:solidFill>
          <a:schemeClr val="accent4">
            <a:alpha val="50000"/>
            <a:hueOff val="7350668"/>
            <a:satOff val="-30583"/>
            <a:lumOff val="72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3025C51-4108-4861-B40D-0A38F742250F}">
      <dsp:nvSpPr>
        <dsp:cNvPr id="0" name=""/>
        <dsp:cNvSpPr/>
      </dsp:nvSpPr>
      <dsp:spPr>
        <a:xfrm>
          <a:off x="1884547" y="2933892"/>
          <a:ext cx="1170221" cy="1170080"/>
        </a:xfrm>
        <a:prstGeom prst="ellipse">
          <a:avLst/>
        </a:prstGeom>
        <a:solidFill>
          <a:schemeClr val="accent4">
            <a:alpha val="50000"/>
            <a:hueOff val="8575779"/>
            <a:satOff val="-35680"/>
            <a:lumOff val="84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100" b="0" i="0" strike="noStrike" kern="1200" cap="none" spc="0" baseline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Besoins et attentes des boursier·e·s en matière de développement du leadership</a:t>
          </a:r>
        </a:p>
      </dsp:txBody>
      <dsp:txXfrm>
        <a:off x="2055922" y="3105246"/>
        <a:ext cx="827471" cy="827372"/>
      </dsp:txXfrm>
    </dsp:sp>
    <dsp:sp modelId="{3202E0F2-97E2-4EC8-9BD6-C18291E1394C}">
      <dsp:nvSpPr>
        <dsp:cNvPr id="0" name=""/>
        <dsp:cNvSpPr/>
      </dsp:nvSpPr>
      <dsp:spPr>
        <a:xfrm>
          <a:off x="2007009" y="4175626"/>
          <a:ext cx="334282" cy="334382"/>
        </a:xfrm>
        <a:prstGeom prst="ellipse">
          <a:avLst/>
        </a:prstGeom>
        <a:solidFill>
          <a:schemeClr val="accent4">
            <a:alpha val="50000"/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1DCEA99-FDCF-4DD1-802E-7888B896A4C9}">
      <dsp:nvSpPr>
        <dsp:cNvPr id="0" name=""/>
        <dsp:cNvSpPr/>
      </dsp:nvSpPr>
      <dsp:spPr>
        <a:xfrm>
          <a:off x="7538370" y="2203241"/>
          <a:ext cx="2040540" cy="204017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800" b="0" i="0" strike="noStrike" kern="1200" cap="none" spc="0" baseline="0" dirty="0">
              <a:solidFill>
                <a:srgbClr val="FFFFFF"/>
              </a:solidFill>
              <a:effectLst/>
              <a:latin typeface="Calibri"/>
              <a:ea typeface="Calibri"/>
              <a:cs typeface="Calibri"/>
            </a:rPr>
            <a:t>Développement du leadership des </a:t>
          </a:r>
          <a:r>
            <a:rPr lang="fr-CA" sz="1800" b="0" i="0" strike="noStrike" kern="1200" cap="none" spc="0" baseline="0" dirty="0" err="1">
              <a:solidFill>
                <a:srgbClr val="FFFFFF"/>
              </a:solidFill>
              <a:effectLst/>
              <a:latin typeface="Calibri"/>
              <a:ea typeface="Calibri"/>
              <a:cs typeface="Calibri"/>
            </a:rPr>
            <a:t>boursier·e·s</a:t>
          </a:r>
          <a:endParaRPr lang="en-CA" kern="1200" dirty="0">
            <a:latin typeface="+mn-lt"/>
          </a:endParaRPr>
        </a:p>
      </dsp:txBody>
      <dsp:txXfrm>
        <a:off x="7837200" y="2502017"/>
        <a:ext cx="1442880" cy="1442619"/>
      </dsp:txXfrm>
    </dsp:sp>
    <dsp:sp modelId="{C7AF92A8-5554-4E80-BEA2-4E2C0801464D}">
      <dsp:nvSpPr>
        <dsp:cNvPr id="0" name=""/>
        <dsp:cNvSpPr/>
      </dsp:nvSpPr>
      <dsp:spPr>
        <a:xfrm>
          <a:off x="656567" y="4706524"/>
          <a:ext cx="2652702" cy="6989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900" b="1" i="0" strike="noStrike" kern="1200" cap="none" spc="0" baseline="0" dirty="0">
              <a:solidFill>
                <a:srgbClr val="000000"/>
              </a:solidFill>
              <a:effectLst/>
              <a:latin typeface="Calibri"/>
              <a:ea typeface="Calibri"/>
              <a:cs typeface="Calibri"/>
            </a:rPr>
            <a:t>Objectifs d’apprentissage</a:t>
          </a:r>
        </a:p>
      </dsp:txBody>
      <dsp:txXfrm>
        <a:off x="656567" y="4706524"/>
        <a:ext cx="2652702" cy="6989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PhasedProcess">
  <dgm:title val=""/>
  <dgm:desc val=""/>
  <dgm:catLst>
    <dgm:cat type="process" pri="1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clrData>
  <dgm:layoutNode name="Name0">
    <dgm:varLst>
      <dgm:chMax val="3"/>
      <dgm:chPref val="3"/>
      <dgm:bulletEnabled val="1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gte" val="3">
        <dgm:alg type="composite">
          <dgm:param type="ar" val="2.8316"/>
        </dgm:alg>
        <dgm:choose name="Name3">
          <dgm:if name="Name4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567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rightChild" refType="w" fact="0.713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parentText1" refType="w" fact="0.0621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6845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if>
          <dgm:else name="Name5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72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rightChild" refType="w" fact="0.09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parentText1" refType="w" fact="0.7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062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else>
        </dgm:choose>
      </dgm:if>
      <dgm:if name="Name6" axis="ch" ptType="node" func="cnt" op="gte" val="2">
        <dgm:alg type="composite">
          <dgm:param type="ar" val="1.8986"/>
        </dgm:alg>
        <dgm:choose name="Name7">
          <dgm:if name="Name8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941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5782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1" refType="w" fact="0.0926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  <dgm:constr type="l" for="ch" forName="parentText2" refType="w" fact="0.5655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</dgm:constrLst>
          </dgm:if>
          <dgm:else name="Name9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592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0941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2" refType="w" fact="0.0926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  <dgm:constr type="l" for="ch" forName="parentText1" refType="w" fact="0.5655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</dgm:constrLst>
          </dgm:else>
        </dgm:choose>
      </dgm:if>
      <dgm:else name="Name10">
        <dgm:alg type="composite">
          <dgm:param type="ar" val="0.8036"/>
        </dgm:alg>
        <dgm:constrLst>
          <dgm:constr type="primFontSz" for="des" forName="parentText1" val="65"/>
          <dgm:constr type="primFontSz" for="des" forName="childText1_1" val="65"/>
          <dgm:constr type="primFontSz" for="des" forName="childText1_1" refType="primFontSz" refFor="des" refForName="parentText1" op="lte"/>
          <dgm:constr type="primFontSz" for="des" forName="childText1_2" refType="primFontSz" refFor="des" refForName="parentText1" op="lte"/>
          <dgm:constr type="primFontSz" for="des" forName="childText1_3" refType="primFontSz" refFor="des" refForName="parentText1" op="lte"/>
          <dgm:constr type="primFontSz" for="des" forName="childText1_4" refType="primFontSz" refFor="des" refForName="parentText1" op="lte"/>
          <dgm:constr type="primFontSz" for="des" forName="childText1_1" refType="primFontSz" refFor="des" refForName="parentText2" op="lte"/>
          <dgm:constr type="primFontSz" for="des" forName="childText1_2" refType="primFontSz" refFor="des" refForName="parentText2" op="lte"/>
          <dgm:constr type="primFontSz" for="des" forName="childText1_3" refType="primFontSz" refFor="des" refForName="parentText2" op="lte"/>
          <dgm:constr type="primFontSz" for="des" forName="childText1_4" refType="primFontSz" refFor="des" refForName="parentText2" op="lte"/>
          <dgm:constr type="primFontSz" for="des" forName="childText1_1" refType="primFontSz" refFor="des" refForName="parentText3" op="lte"/>
          <dgm:constr type="primFontSz" for="des" forName="childText1_2" refType="primFontSz" refFor="des" refForName="parentText3" op="lte"/>
          <dgm:constr type="primFontSz" for="des" forName="childText1_3" refType="primFontSz" refFor="des" refForName="parentText3" op="lte"/>
          <dgm:constr type="primFontSz" for="des" forName="childText1_4" refType="primFontSz" refFor="des" refForName="parentText3" op="lte"/>
          <dgm:constr type="primFontSz" for="des" forName="childText1_2" refType="primFontSz" refFor="des" refForName="childText1_1" op="equ"/>
          <dgm:constr type="primFontSz" for="des" forName="childText1_3" refType="primFontSz" refFor="des" refForName="childText1_1" op="equ"/>
          <dgm:constr type="primFontSz" for="des" forName="childText1_4" refType="primFontSz" refFor="des" refForName="childText1_1" op="equ"/>
          <dgm:constr type="l" for="ch" forName="leftComposite" refType="w" fact="0"/>
          <dgm:constr type="t" for="ch" forName="leftComposite" refType="h" fact="0.1159"/>
          <dgm:constr type="w" for="ch" forName="leftComposite" refType="w"/>
          <dgm:constr type="h" for="ch" forName="leftComposite" refType="h" fact="0.6953"/>
          <dgm:constr type="l" for="ch" forName="parentText1" refType="w" fact="0"/>
          <dgm:constr type="t" for="ch" forName="parentText1" refType="h" fact="0.8128"/>
          <dgm:constr type="w" for="ch" forName="parentText1" refType="w"/>
          <dgm:constr type="h" for="ch" forName="parentText1" refType="h" fact="0.1872"/>
        </dgm:constrLst>
      </dgm:else>
    </dgm:choose>
    <dgm:choose name="Name11">
      <dgm:if name="Name12" axis="ch" ptType="node" func="cnt" op="gte" val="1">
        <dgm:choose name="Name13">
          <dgm:if name="Name14" axis="ch" ptType="node" func="cnt" op="gte" val="2">
            <dgm:layoutNode name="arc1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3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2" styleLbl="revTx">
              <dgm:varLst>
                <dgm:chMax val="4"/>
                <dgm:chPref val="3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5"/>
        </dgm:choose>
        <dgm:choose name="Name16">
          <dgm:if name="Name17" axis="ch" ptType="node" func="cnt" op="gte" val="3">
            <dgm:layoutNode name="arc2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4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3" styleLbl="revTx">
              <dgm:varLst>
                <dgm:chMax val="1"/>
                <dgm:chPref val="1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3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8"/>
        </dgm:choose>
      </dgm:if>
      <dgm:else name="Name19"/>
    </dgm:choose>
    <dgm:layoutNode name="middleComposite">
      <dgm:choose name="Name20">
        <dgm:if name="Name21" axis="ch ch" ptType="node node" st="2 1" cnt="1 0" func="cnt" op="lte" val="1">
          <dgm:alg type="composite">
            <dgm:param type="ar" val="1"/>
          </dgm:alg>
        </dgm:if>
        <dgm:if name="Name22" axis="ch ch" ptType="node node" st="2 1" cnt="1 0" func="cnt" op="equ" val="2">
          <dgm:alg type="composite">
            <dgm:param type="ar" val="1.792"/>
          </dgm:alg>
        </dgm:if>
        <dgm:if name="Name23" axis="ch ch" ptType="node node" st="2 1" cnt="1 0" func="cnt" op="equ" val="3">
          <dgm:alg type="composite">
            <dgm:param type="ar" val="1"/>
          </dgm:alg>
        </dgm:if>
        <dgm:else name="Name24">
          <dgm:alg type="composite">
            <dgm:param type="ar" val="1"/>
          </dgm:alg>
        </dgm:else>
      </dgm:choose>
      <dgm:shape xmlns:r="http://schemas.openxmlformats.org/officeDocument/2006/relationships" r:blip="">
        <dgm:adjLst/>
      </dgm:shape>
      <dgm:presOf/>
      <dgm:choose name="Name25">
        <dgm:if name="Name26" axis="ch ch" ptType="node node" st="2 1" cnt="1 0" func="cnt" op="lte" val="1">
          <dgm:constrLst>
            <dgm:constr type="ctrX" for="ch" forName="circ1" refType="w" fact="0.5"/>
            <dgm:constr type="ctrY" for="ch" forName="circ1" refType="h" fact="0.5"/>
            <dgm:constr type="w" for="ch" forName="circ1" refType="w"/>
            <dgm:constr type="h" for="ch" forName="circ1" refType="h"/>
            <dgm:constr type="l" for="ch" forName="circ1Tx" refType="w" fact="0.2"/>
            <dgm:constr type="t" for="ch" forName="circ1Tx" refType="h" fact="0.1"/>
            <dgm:constr type="w" for="ch" forName="circ1Tx" refType="w" fact="0.6"/>
            <dgm:constr type="h" for="ch" forName="circ1Tx" refType="h" fact="0.8"/>
          </dgm:constrLst>
        </dgm:if>
        <dgm:if name="Name27" axis="ch ch" ptType="node node" st="2 1" cnt="1 0" func="cnt" op="equ" val="2">
          <dgm:constrLst>
            <dgm:constr type="ctrX" for="ch" forName="circ1" refType="w" fact="0.3"/>
            <dgm:constr type="ctrY" for="ch" forName="circ1" refType="h" fact="0.5"/>
            <dgm:constr type="w" for="ch" forName="circ1" refType="w" fact="0.555"/>
            <dgm:constr type="h" for="ch" forName="circ1" refType="h" fact="0.99456"/>
            <dgm:constr type="l" for="ch" forName="circ1Tx" refType="w" fact="0.1"/>
            <dgm:constr type="t" for="ch" forName="circ1Tx" refType="h" fact="0.12"/>
            <dgm:constr type="w" for="ch" forName="circ1Tx" refType="w" fact="0.32"/>
            <dgm:constr type="h" for="ch" forName="circ1Tx" refType="h" fact="0.76"/>
            <dgm:constr type="ctrX" for="ch" forName="circ2" refType="w" fact="0.7"/>
            <dgm:constr type="ctrY" for="ch" forName="circ2" refType="h" fact="0.5"/>
            <dgm:constr type="w" for="ch" forName="circ2" refType="w" fact="0.555"/>
            <dgm:constr type="h" for="ch" forName="circ2" refType="h" fact="0.99456"/>
            <dgm:constr type="l" for="ch" forName="circ2Tx" refType="w" fact="0.58"/>
            <dgm:constr type="t" for="ch" forName="circ2Tx" refType="h" fact="0.12"/>
            <dgm:constr type="w" for="ch" forName="circ2Tx" refType="w" fact="0.32"/>
            <dgm:constr type="h" for="ch" forName="circ2Tx" refType="h" fact="0.76"/>
          </dgm:constrLst>
        </dgm:if>
        <dgm:if name="Name28" axis="ch ch" ptType="node node" st="2 1" cnt="1 0" func="cnt" op="equ" val="3">
          <dgm:constrLst>
            <dgm:constr type="ctrX" for="ch" forName="circ1" refType="w" fact="0.5"/>
            <dgm:constr type="ctrY" for="ch" forName="circ1" refType="w" fact="0.25"/>
            <dgm:constr type="w" for="ch" forName="circ1" refType="w" fact="0.6"/>
            <dgm:constr type="h" for="ch" forName="circ1" refType="h" fact="0.6"/>
            <dgm:constr type="l" for="ch" forName="circ1Tx" refType="w" fact="0.28"/>
            <dgm:constr type="t" for="ch" forName="circ1Tx" refType="h" fact="0.055"/>
            <dgm:constr type="w" for="ch" forName="circ1Tx" refType="w" fact="0.44"/>
            <dgm:constr type="h" for="ch" forName="circ1Tx" refType="h" fact="0.27"/>
            <dgm:constr type="ctrX" for="ch" forName="circ2" refType="w" fact="0.7165"/>
            <dgm:constr type="ctrY" for="ch" forName="circ2" refType="w" fact="0.625"/>
            <dgm:constr type="w" for="ch" forName="circ2" refType="w" fact="0.6"/>
            <dgm:constr type="h" for="ch" forName="circ2" refType="h" fact="0.6"/>
            <dgm:constr type="l" for="ch" forName="circ2Tx" refType="w" fact="0.6"/>
            <dgm:constr type="t" for="ch" forName="circ2Tx" refType="h" fact="0.48"/>
            <dgm:constr type="w" for="ch" forName="circ2Tx" refType="w" fact="0.36"/>
            <dgm:constr type="h" for="ch" forName="circ2Tx" refType="h" fact="0.33"/>
            <dgm:constr type="ctrX" for="ch" forName="circ3" refType="w" fact="0.2835"/>
            <dgm:constr type="ctrY" for="ch" forName="circ3" refType="w" fact="0.625"/>
            <dgm:constr type="w" for="ch" forName="circ3" refType="w" fact="0.6"/>
            <dgm:constr type="h" for="ch" forName="circ3" refType="h" fact="0.6"/>
            <dgm:constr type="l" for="ch" forName="circ3Tx" refType="w" fact="0.04"/>
            <dgm:constr type="t" for="ch" forName="circ3Tx" refType="h" fact="0.48"/>
            <dgm:constr type="w" for="ch" forName="circ3Tx" refType="w" fact="0.36"/>
            <dgm:constr type="h" for="ch" forName="circ3Tx" refType="h" fact="0.33"/>
          </dgm:constrLst>
        </dgm:if>
        <dgm:else name="Name29">
          <dgm:constrLst>
            <dgm:constr type="ctrX" for="ch" forName="circ1" refType="w" fact="0.5"/>
            <dgm:constr type="ctrY" for="ch" forName="circ1" refType="w" fact="0.27"/>
            <dgm:constr type="w" for="ch" forName="circ1" refType="w" fact="0.52"/>
            <dgm:constr type="h" for="ch" forName="circ1" refType="h" fact="0.52"/>
            <dgm:constr type="l" for="ch" forName="circ1Tx" refType="w" fact="0.3"/>
            <dgm:constr type="t" for="ch" forName="circ1Tx" refType="h" fact="0.08"/>
            <dgm:constr type="w" for="ch" forName="circ1Tx" refType="w" fact="0.4"/>
            <dgm:constr type="h" for="ch" forName="circ1Tx" refType="h" fact="0.165"/>
            <dgm:constr type="ctrX" for="ch" forName="circ2" refType="w" fact="0.73"/>
            <dgm:constr type="ctrY" for="ch" forName="circ2" refType="w" fact="0.5"/>
            <dgm:constr type="w" for="ch" forName="circ2" refType="w" fact="0.52"/>
            <dgm:constr type="h" for="ch" forName="circ2" refType="h" fact="0.52"/>
            <dgm:constr type="r" for="ch" forName="circ2Tx" refType="w" fact="0.95"/>
            <dgm:constr type="t" for="ch" forName="circ2Tx" refType="h" fact="0.3"/>
            <dgm:constr type="w" for="ch" forName="circ2Tx" refType="w" fact="0.2"/>
            <dgm:constr type="h" for="ch" forName="circ2Tx" refType="h" fact="0.4"/>
            <dgm:constr type="ctrX" for="ch" forName="circ3" refType="w" fact="0.5"/>
            <dgm:constr type="ctrY" for="ch" forName="circ3" refType="w" fact="0.73"/>
            <dgm:constr type="w" for="ch" forName="circ3" refType="w" fact="0.52"/>
            <dgm:constr type="h" for="ch" forName="circ3" refType="h" fact="0.52"/>
            <dgm:constr type="l" for="ch" forName="circ3Tx" refType="w" fact="0.3"/>
            <dgm:constr type="b" for="ch" forName="circ3Tx" refType="h" fact="0.92"/>
            <dgm:constr type="w" for="ch" forName="circ3Tx" refType="w" fact="0.4"/>
            <dgm:constr type="h" for="ch" forName="circ3Tx" refType="h" fact="0.165"/>
            <dgm:constr type="ctrX" for="ch" forName="circ4" refType="w" fact="0.27"/>
            <dgm:constr type="ctrY" for="ch" forName="circ4" refType="h" fact="0.5"/>
            <dgm:constr type="w" for="ch" forName="circ4" refType="w" fact="0.52"/>
            <dgm:constr type="h" for="ch" forName="circ4" refType="h" fact="0.52"/>
            <dgm:constr type="l" for="ch" forName="circ4Tx" refType="w" fact="0.05"/>
            <dgm:constr type="t" for="ch" forName="circ4Tx" refType="h" fact="0.3"/>
            <dgm:constr type="w" for="ch" forName="circ4Tx" refType="w" fact="0.2"/>
            <dgm:constr type="h" for="ch" forName="circ4Tx" refType="h" fact="0.4"/>
          </dgm:constrLst>
        </dgm:else>
      </dgm:choose>
      <dgm:ruleLst/>
      <dgm:forEach name="Name30" axis="ch ch" ptType="node node" st="2 1" cnt="1 1">
        <dgm:layoutNode name="circ1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1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1" axis="ch ch" ptType="node node" st="2 2" cnt="1 1">
        <dgm:layoutNode name="circ2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2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2" axis="ch ch" ptType="node node" st="2 3" cnt="1 1">
        <dgm:layoutNode name="circ3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3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3" axis="ch ch" ptType="node node" st="2 4" cnt="1 1">
        <dgm:layoutNode name="circ4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4Tx" styleLbl="revTx">
          <dgm:varLst>
            <dgm:chMax val="0"/>
            <dgm:chPref val="0"/>
            <dgm:bulletEnabled val="1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</dgm:layoutNode>
    <dgm:layoutNode name="leftComposite">
      <dgm:choose name="Name34">
        <dgm:if name="Name35" axis="ch ch" ptType="node node" st="1 1" cnt="1 0" func="cnt" op="lte" val="1">
          <dgm:alg type="composite">
            <dgm:param type="ar" val="1.3085"/>
          </dgm:alg>
          <dgm:constrLst>
            <dgm:constr type="l" for="ch" forName="childText1_1" refType="w" fact="0.2124"/>
            <dgm:constr type="t" for="ch" forName="childText1_1" refType="h" fact="0"/>
            <dgm:constr type="w" for="ch" forName="childText1_1" refType="w" fact="0.5759"/>
            <dgm:constr type="h" for="ch" forName="childText1_1" refType="h" fact="0.7535"/>
            <dgm:constr type="l" for="ch" forName="ellipse1" refType="w" fact="0"/>
            <dgm:constr type="t" for="ch" forName="ellipse1" refType="h" fact="0.63"/>
            <dgm:constr type="w" for="ch" forName="ellipse1" refType="w" fact="0.2828"/>
            <dgm:constr type="h" for="ch" forName="ellipse1" refType="h" fact="0.37"/>
            <dgm:constr type="l" for="ch" forName="ellipse2" refType="w" fact="0.82"/>
            <dgm:constr type="t" for="ch" forName="ellipse2" refType="h" fact="0.17"/>
            <dgm:constr type="w" for="ch" forName="ellipse2" refType="w" fact="0.1645"/>
            <dgm:constr type="h" for="ch" forName="ellipse2" refType="h" fact="0.2153"/>
          </dgm:constrLst>
        </dgm:if>
        <dgm:if name="Name36" axis="ch ch" ptType="node node" st="1 1" cnt="1 0" func="cnt" op="equ" val="2">
          <dgm:alg type="composite">
            <dgm:param type="ar" val="0.8917"/>
          </dgm:alg>
          <dgm:constrLst>
            <dgm:constr type="l" for="ch" forName="childText1_1" refType="w" fact="0.1864"/>
            <dgm:constr type="t" for="ch" forName="childText1_1" refType="h" fact="0"/>
            <dgm:constr type="w" for="ch" forName="childText1_1" refType="w" fact="0.5055"/>
            <dgm:constr type="h" for="ch" forName="childText1_1" refType="h" fact="0.4507"/>
            <dgm:constr type="l" for="ch" forName="childText1_2" refType="w" fact="0.4945"/>
            <dgm:constr type="t" for="ch" forName="childText1_2" refType="h" fact="0.3929"/>
            <dgm:constr type="w" for="ch" forName="childText1_2" refType="w" fact="0.5055"/>
            <dgm:constr type="h" for="ch" forName="childText1_2" refType="h" fact="0.4507"/>
            <dgm:constr type="l" for="ch" forName="ellipse1" refType="w" fact="0"/>
            <dgm:constr type="t" for="ch" forName="ellipse1" refType="h" fact="0.3768"/>
            <dgm:constr type="w" for="ch" forName="ellipse1" refType="w" fact="0.2482"/>
            <dgm:constr type="h" for="ch" forName="ellipse1" refType="h" fact="0.2213"/>
            <dgm:constr type="l" for="ch" forName="ellipse3" refType="w" fact="0.5474"/>
            <dgm:constr type="t" for="ch" forName="ellipse3" refType="h" fact="0.8712"/>
            <dgm:constr type="w" for="ch" forName="ellipse3" refType="w" fact="0.1444"/>
            <dgm:constr type="h" for="ch" forName="ellipse3" refType="h" fact="0.1288"/>
            <dgm:constr type="l" for="ch" forName="ellipse2" refType="w" fact="0.7333"/>
            <dgm:constr type="t" for="ch" forName="ellipse2" refType="h" fact="0.0887"/>
            <dgm:constr type="w" for="ch" forName="ellipse2" refType="w" fact="0.1444"/>
            <dgm:constr type="h" for="ch" forName="ellipse2" refType="h" fact="0.1288"/>
          </dgm:constrLst>
        </dgm:if>
        <dgm:if name="Name37" axis="ch ch" ptType="node node" st="1 1" cnt="1 0" func="cnt" op="equ" val="3">
          <dgm:alg type="composite">
            <dgm:param type="ar" val="1.0811"/>
          </dgm:alg>
          <dgm:constrLst>
            <dgm:constr type="l" for="ch" forName="childText1_3" refType="w" fact="0.1649"/>
            <dgm:constr type="t" for="ch" forName="childText1_3" refType="h" fact="0.5389"/>
            <dgm:constr type="w" for="ch" forName="childText1_3" refType="w" fact="0.4265"/>
            <dgm:constr type="h" for="ch" forName="childText1_3" refType="h" fact="0.4611"/>
            <dgm:constr type="l" for="ch" forName="childText1_1" refType="w" fact="0.1573"/>
            <dgm:constr type="t" for="ch" forName="childText1_1" refType="h" fact="0"/>
            <dgm:constr type="w" for="ch" forName="childText1_1" refType="w" fact="0.4265"/>
            <dgm:constr type="h" for="ch" forName="childText1_1" refType="h" fact="0.4611"/>
            <dgm:constr type="l" for="ch" forName="childText1_2" refType="w" fact="0.5735"/>
            <dgm:constr type="t" for="ch" forName="childText1_2" refType="h" fact="0.2754"/>
            <dgm:constr type="w" for="ch" forName="childText1_2" refType="w" fact="0.4265"/>
            <dgm:constr type="h" for="ch" forName="childText1_2" refType="h" fact="0.4611"/>
            <dgm:constr type="l" for="ch" forName="ellipse1" refType="w" fact="0"/>
            <dgm:constr type="t" for="ch" forName="ellipse1" refType="h" fact="0.3855"/>
            <dgm:constr type="w" for="ch" forName="ellipse1" refType="w" fact="0.2095"/>
            <dgm:constr type="h" for="ch" forName="ellipse1" refType="h" fact="0.2264"/>
            <dgm:constr type="l" for="ch" forName="ellipse3" refType="w" fact="0.6181"/>
            <dgm:constr type="t" for="ch" forName="ellipse3" refType="h" fact="0.7647"/>
            <dgm:constr type="w" for="ch" forName="ellipse3" refType="w" fact="0.1219"/>
            <dgm:constr type="h" for="ch" forName="ellipse3" refType="h" fact="0.1317"/>
            <dgm:constr type="l" for="ch" forName="ellipse2" refType="w" fact="0.6188"/>
            <dgm:constr type="t" for="ch" forName="ellipse2" refType="h" fact="0.0907"/>
            <dgm:constr type="w" for="ch" forName="ellipse2" refType="w" fact="0.1219"/>
            <dgm:constr type="h" for="ch" forName="ellipse2" refType="h" fact="0.1317"/>
          </dgm:constrLst>
        </dgm:if>
        <dgm:else name="Name38">
          <dgm:alg type="composite">
            <dgm:param type="ar" val="0.9472"/>
          </dgm:alg>
          <dgm:constrLst>
            <dgm:constr type="l" for="ch" forName="childText1_3" refType="w" fact="0"/>
            <dgm:constr type="t" for="ch" forName="childText1_3" refType="h" fact="0.6035"/>
            <dgm:constr type="w" for="ch" forName="childText1_3" refType="w" fact="0.4186"/>
            <dgm:constr type="h" for="ch" forName="childText1_3" refType="h" fact="0.3965"/>
            <dgm:constr type="l" for="ch" forName="childText1_1" refType="w" fact="0.0981"/>
            <dgm:constr type="t" for="ch" forName="childText1_1" refType="h" fact="0"/>
            <dgm:constr type="w" for="ch" forName="childText1_1" refType="w" fact="0.4186"/>
            <dgm:constr type="h" for="ch" forName="childText1_1" refType="h" fact="0.3965"/>
            <dgm:constr type="l" for="ch" forName="childText1_2" refType="w" fact="0.5385"/>
            <dgm:constr type="t" for="ch" forName="childText1_2" refType="h" fact="0.1304"/>
            <dgm:constr type="w" for="ch" forName="childText1_2" refType="w" fact="0.4186"/>
            <dgm:constr type="h" for="ch" forName="childText1_2" refType="h" fact="0.3965"/>
            <dgm:constr type="l" for="ch" forName="ellipse4" refType="w" fact="0.3222"/>
            <dgm:constr type="t" for="ch" forName="ellipse4" refType="h" fact="0.4232"/>
            <dgm:constr type="w" for="ch" forName="ellipse4" refType="w" fact="0.2056"/>
            <dgm:constr type="h" for="ch" forName="ellipse4" refType="h" fact="0.1947"/>
            <dgm:constr type="l" for="ch" forName="ellipse1" refType="w" fact="0.1489"/>
            <dgm:constr type="t" for="ch" forName="ellipse1" refType="h" fact="0.4502"/>
            <dgm:constr type="w" for="ch" forName="ellipse1" refType="w" fact="0.1196"/>
            <dgm:constr type="h" for="ch" forName="ellipse1" refType="h" fact="0.1133"/>
            <dgm:constr type="l" for="ch" forName="ellipse2" refType="w" fact="0.5384"/>
            <dgm:constr type="t" for="ch" forName="ellipse2" refType="h" fact="0.0124"/>
            <dgm:constr type="w" for="ch" forName="ellipse2" refType="w" fact="0.1196"/>
            <dgm:constr type="h" for="ch" forName="ellipse2" refType="h" fact="0.1133"/>
            <dgm:constr type="l" for="ch" forName="childText1_4" refType="w" fact="0.4625"/>
            <dgm:constr type="t" for="ch" forName="childText1_4" refType="h" fact="0.5719"/>
            <dgm:constr type="w" for="ch" forName="childText1_4" refType="w" fact="0.4186"/>
            <dgm:constr type="h" for="ch" forName="childText1_4" refType="h" fact="0.3965"/>
            <dgm:constr type="l" for="ch" forName="ellipse3" refType="w" fact="0.8804"/>
            <dgm:constr type="t" for="ch" forName="ellipse3" refType="h" fact="0.5329"/>
            <dgm:constr type="w" for="ch" forName="ellipse3" refType="w" fact="0.1196"/>
            <dgm:constr type="h" for="ch" forName="ellipse3" refType="h" fact="0.1133"/>
            <dgm:constr type="l" for="ch" forName="ellipse5" refType="w" fact="0.0146"/>
            <dgm:constr type="t" for="ch" forName="ellipse5" refType="h" fact="0.5228"/>
            <dgm:constr type="w" for="ch" forName="ellipse5" refType="w" fact="0.0899"/>
            <dgm:constr type="h" for="ch" forName="ellipse5" refType="h" fact="0.0851"/>
          </dgm:constrLst>
        </dgm:else>
      </dgm:choose>
      <dgm:forEach name="Name39" axis="ch ch" ptType="node node" st="1 1" cnt="1 1">
        <dgm:layoutNode name="childText1_1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1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2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0" axis="ch ch" ptType="node node" st="1 2" cnt="1 1">
        <dgm:layoutNode name="childText1_2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3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1" axis="ch ch" ptType="node node" st="1 3" cnt="1 1">
        <dgm:layoutNode name="childText1_3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forEach>
      <dgm:forEach name="Name42" axis="ch ch" ptType="node node" st="1 4" cnt="1 1">
        <dgm:layoutNode name="childText1_4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4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5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layoutNode>
    <dgm:choose name="Name43">
      <dgm:if name="Name44" axis="ch ch" ptType="node node" st="3 1" cnt="1 0" func="cnt" op="gte" val="1">
        <dgm:layoutNode name="rightChild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ch des" ptType="node node" st="3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45"/>
    </dgm:choose>
    <dgm:layoutNode name="parentText1" styleLbl="revTx">
      <dgm:varLst>
        <dgm:chMax val="4"/>
        <dgm:chPref val="3"/>
        <dgm:bulletEnabled val="1"/>
      </dgm:varLst>
      <dgm:alg type="tx"/>
      <dgm:shape xmlns:r="http://schemas.openxmlformats.org/officeDocument/2006/relationships" type="rect" r:blip="">
        <dgm:adjLst/>
      </dgm:shape>
      <dgm:presOf axis="ch self" ptType="node node" st="1 1" cnt="1 0"/>
      <dgm:constrLst>
        <dgm:constr type="lMarg" refType="primFontSz" fact="0.3"/>
        <dgm:constr type="rMarg" refType="primFontSz" fact="0.3"/>
        <dgm:constr type="tMarg" refType="primFontSz" fact="0.3"/>
        <dgm:constr type="bMarg" refType="primFontSz" fact="0.3"/>
      </dgm:constrLst>
      <dgm:ruleLst>
        <dgm:rule type="primFontSz" val="5" fact="NaN" max="NaN"/>
      </dgm:ruleLst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B7740A-6AA0-43CF-BD9A-197F39DE90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1B2B2B0-F74B-451E-926F-58742200A6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A8A25D-775A-4BD3-BD81-096A3FCC4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A3C4-4BF8-4EB9-AC63-1439BA4B21B5}" type="datetimeFigureOut">
              <a:rPr lang="en-CA" smtClean="0"/>
              <a:t>2020-08-28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02C3DB0-45BE-4A3C-A3C6-910748DB0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7FF3DFB-A30A-4035-BDFC-813357903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D08A-666F-4686-865C-CD48DA88FC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5292888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B42F7F-0428-434A-A58E-D7E96D341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4797BED-8719-4727-A628-40A7487B71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C2D0905-375E-48B7-91C7-414418969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A3C4-4BF8-4EB9-AC63-1439BA4B21B5}" type="datetimeFigureOut">
              <a:rPr lang="en-CA" smtClean="0"/>
              <a:t>2020-08-28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E6C6C79-46CB-4190-8588-FB5ED26A8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8EBBD2A-4D3C-420B-A9C3-CB7E2810E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D08A-666F-4686-865C-CD48DA88FC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3872805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2E87892-9BF7-41B7-9528-8148FA77F5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A73FCB1-F290-43A2-8D09-E18CB17429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18DD7B9-1237-404D-9E93-790D45C19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A3C4-4BF8-4EB9-AC63-1439BA4B21B5}" type="datetimeFigureOut">
              <a:rPr lang="en-CA" smtClean="0"/>
              <a:t>2020-08-28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BE265D5-52F0-4518-8358-F23AEB474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0321ED7-3C02-4FFF-830A-D0A2CA7BF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D08A-666F-4686-865C-CD48DA88FC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3639394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530954-5EFD-44D2-B1C7-C30719CD0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B5C8C27-C2A8-44AE-9A0C-7FFFC48D5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36C4BAA-57F4-44BF-BABE-9D28749D5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A3C4-4BF8-4EB9-AC63-1439BA4B21B5}" type="datetimeFigureOut">
              <a:rPr lang="en-CA" smtClean="0"/>
              <a:t>2020-08-28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28B4399-7967-4E19-B14B-B469DD405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F2F8E27-C527-49C6-B208-0BC9ED250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D08A-666F-4686-865C-CD48DA88FC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209831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9B462B-5D7D-4718-95E9-16AB838FF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3A8876E-03BF-473C-9C77-58608F91A1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6433C36-A2B3-4B2E-889E-B07A4C946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A3C4-4BF8-4EB9-AC63-1439BA4B21B5}" type="datetimeFigureOut">
              <a:rPr lang="en-CA" smtClean="0"/>
              <a:t>2020-08-28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CE00EB6-57D5-4009-BA29-1E00A534D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92C9E8F-E380-4147-8771-DB7BD8576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D08A-666F-4686-865C-CD48DA88FC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667296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0A1877-39CC-40AD-B4B9-6C4513508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BC5532B-060E-4AB2-8670-A61E75C4A3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8F58724-3F00-4583-8A4E-1337E7A902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06C5955-7C83-451C-B31C-41591C332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A3C4-4BF8-4EB9-AC63-1439BA4B21B5}" type="datetimeFigureOut">
              <a:rPr lang="en-CA" smtClean="0"/>
              <a:t>2020-08-28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A980C89-24CB-4AE3-8E20-95E5A2FE1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DC2AB70-A182-4A7C-9F9B-A819FCC8C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D08A-666F-4686-865C-CD48DA88FC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6197361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96DAD4-817A-40D3-9C97-6A926E962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B423E28-5647-41A4-A31D-65FAA43125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FBA2FE9-BB2B-47E0-B69D-B276EA4C47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C34E6A9-BF5B-416D-AA53-896FFF7565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010D971-39BB-49EF-8355-6D05BAD153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1F3B92B-018F-4E8B-81D3-D8EF6188D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A3C4-4BF8-4EB9-AC63-1439BA4B21B5}" type="datetimeFigureOut">
              <a:rPr lang="en-CA" smtClean="0"/>
              <a:t>2020-08-28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5893D3D-1ED0-4AA2-97C2-2F8AD4A81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040730B-7799-441E-88B1-048BF15B4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D08A-666F-4686-865C-CD48DA88FC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2538030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096065-7F90-4157-9E2D-CD47B0928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9346047-1A7E-4CC4-A187-6C652BD5B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A3C4-4BF8-4EB9-AC63-1439BA4B21B5}" type="datetimeFigureOut">
              <a:rPr lang="en-CA" smtClean="0"/>
              <a:t>2020-08-28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FF982A4-1770-4275-A23A-F9B525FBB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4DAF5DE-AD12-46BE-85F5-70F3F84E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D08A-666F-4686-865C-CD48DA88FC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781475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D44E9E2-3CDB-4513-8689-0F24EC06E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A3C4-4BF8-4EB9-AC63-1439BA4B21B5}" type="datetimeFigureOut">
              <a:rPr lang="en-CA" smtClean="0"/>
              <a:t>2020-08-28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A98F9F9-A35C-4917-A798-36A87F965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5481EBF-0D72-40B1-BE2F-4F3E7FCD8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D08A-666F-4686-865C-CD48DA88FC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6741416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D7536C-8938-402C-96C5-F0CD98E42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3F24206-69CE-44B8-8428-57C0AD909F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49B1875-E945-4657-A05F-666B262B14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3783D55-A76F-4B11-A529-45FB91412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A3C4-4BF8-4EB9-AC63-1439BA4B21B5}" type="datetimeFigureOut">
              <a:rPr lang="en-CA" smtClean="0"/>
              <a:t>2020-08-28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4239D42-684F-439B-A1E0-6BE32D00C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6E68CE7-2D97-4D59-94B3-2A474CC37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D08A-666F-4686-865C-CD48DA88FC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8697032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3E7D7B-5CF5-42CD-B716-C9D84AA18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D06D9E6-C10E-4E85-B005-ECC3E398F2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A27B621-651B-488D-BE46-1F2BD9B160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9320AD4-2E15-4C91-8DD7-FA5BD7684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A3C4-4BF8-4EB9-AC63-1439BA4B21B5}" type="datetimeFigureOut">
              <a:rPr lang="en-CA" smtClean="0"/>
              <a:t>2020-08-28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F927229-2DAB-442F-A968-544884A4E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3F72768-C5E0-4008-ABF7-015BE37F8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D08A-666F-4686-865C-CD48DA88FC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7895089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50E7E0A-FABF-4611-9EB7-BBF1AF3AF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E91EE96-168B-4038-AEE9-F02FC39235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EEBE85A-FEAF-4A24-9259-13EAD35A4C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AA3C4-4BF8-4EB9-AC63-1439BA4B21B5}" type="datetimeFigureOut">
              <a:rPr lang="en-CA" smtClean="0"/>
              <a:t>2020-08-28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5BC9186-685B-4B1E-BD9D-3A9A3606DA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9919F05-EEE4-41D2-926D-399C6F7BF4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0D08A-666F-4686-865C-CD48DA88FC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97619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diagramData" Target="../diagrams/data1.xml"/><Relationship Id="rId5" Type="http://schemas.openxmlformats.org/officeDocument/2006/relationships/diagramLayout" Target="../diagrams/layout1.xml"/><Relationship Id="rId6" Type="http://schemas.openxmlformats.org/officeDocument/2006/relationships/diagramQuickStyle" Target="../diagrams/quickStyle1.xml"/><Relationship Id="rId7" Type="http://schemas.openxmlformats.org/officeDocument/2006/relationships/diagramColors" Target="../diagrams/colors1.xml"/><Relationship Id="rId8" Type="http://schemas.microsoft.com/office/2007/relationships/diagramDrawing" Target="../diagrams/drawing1.xml"/><Relationship Id="rId1" Type="http://schemas.openxmlformats.org/officeDocument/2006/relationships/tags" Target="../tags/tag2.xml"/><Relationship Id="rId2" Type="http://schemas.openxmlformats.org/officeDocument/2006/relationships/tags" Target="../tags/tag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diagramData" Target="../diagrams/data2.xml"/><Relationship Id="rId5" Type="http://schemas.openxmlformats.org/officeDocument/2006/relationships/diagramLayout" Target="../diagrams/layout2.xml"/><Relationship Id="rId6" Type="http://schemas.openxmlformats.org/officeDocument/2006/relationships/diagramQuickStyle" Target="../diagrams/quickStyle2.xml"/><Relationship Id="rId7" Type="http://schemas.openxmlformats.org/officeDocument/2006/relationships/diagramColors" Target="../diagrams/colors2.xml"/><Relationship Id="rId8" Type="http://schemas.microsoft.com/office/2007/relationships/diagramDrawing" Target="../diagrams/drawing2.xml"/><Relationship Id="rId1" Type="http://schemas.openxmlformats.org/officeDocument/2006/relationships/tags" Target="../tags/tag4.xml"/><Relationship Id="rId2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4" Type="http://schemas.openxmlformats.org/officeDocument/2006/relationships/tags" Target="../tags/tag9.xml"/><Relationship Id="rId5" Type="http://schemas.openxmlformats.org/officeDocument/2006/relationships/slideLayout" Target="../slideLayouts/slideLayout6.xml"/><Relationship Id="rId6" Type="http://schemas.openxmlformats.org/officeDocument/2006/relationships/diagramData" Target="../diagrams/data3.xml"/><Relationship Id="rId7" Type="http://schemas.openxmlformats.org/officeDocument/2006/relationships/diagramLayout" Target="../diagrams/layout3.xml"/><Relationship Id="rId8" Type="http://schemas.openxmlformats.org/officeDocument/2006/relationships/diagramQuickStyle" Target="../diagrams/quickStyle3.xml"/><Relationship Id="rId9" Type="http://schemas.openxmlformats.org/officeDocument/2006/relationships/diagramColors" Target="../diagrams/colors3.xml"/><Relationship Id="rId10" Type="http://schemas.microsoft.com/office/2007/relationships/diagramDrawing" Target="../diagrams/drawing3.xml"/><Relationship Id="rId1" Type="http://schemas.openxmlformats.org/officeDocument/2006/relationships/tags" Target="../tags/tag6.xml"/><Relationship Id="rId2" Type="http://schemas.openxmlformats.org/officeDocument/2006/relationships/tags" Target="../tags/tag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4" Type="http://schemas.openxmlformats.org/officeDocument/2006/relationships/diagramData" Target="../diagrams/data4.xml"/><Relationship Id="rId5" Type="http://schemas.openxmlformats.org/officeDocument/2006/relationships/diagramLayout" Target="../diagrams/layout4.xml"/><Relationship Id="rId6" Type="http://schemas.openxmlformats.org/officeDocument/2006/relationships/diagramQuickStyle" Target="../diagrams/quickStyle4.xml"/><Relationship Id="rId7" Type="http://schemas.openxmlformats.org/officeDocument/2006/relationships/diagramColors" Target="../diagrams/colors4.xml"/><Relationship Id="rId8" Type="http://schemas.microsoft.com/office/2007/relationships/diagramDrawing" Target="../diagrams/drawing4.xml"/><Relationship Id="rId1" Type="http://schemas.openxmlformats.org/officeDocument/2006/relationships/tags" Target="../tags/tag10.xml"/><Relationship Id="rId2" Type="http://schemas.openxmlformats.org/officeDocument/2006/relationships/tags" Target="../tags/tag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E3A07B-AA86-4AC5-A2B4-A5387B45D7A6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sz="4400" b="0" i="0" strike="noStrike" cap="none" spc="0" baseline="0" dirty="0">
                <a:solidFill>
                  <a:srgbClr val="000000"/>
                </a:solidFill>
                <a:effectLst/>
                <a:latin typeface="Calibri Light"/>
                <a:ea typeface="Calibri Light"/>
                <a:cs typeface="Calibri Light"/>
              </a:rPr>
              <a:t>Composantes du programme de leadership</a:t>
            </a:r>
            <a:endParaRPr lang="en-CA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C0C8633B-6B4E-4394-B2D3-22BC796D397D}"/>
              </a:ext>
            </a:extLst>
          </p:cNvPr>
          <p:cNvGraphicFramePr/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406498121"/>
              </p:ext>
            </p:extLst>
          </p:nvPr>
        </p:nvGraphicFramePr>
        <p:xfrm>
          <a:off x="2008909" y="1468582"/>
          <a:ext cx="8492836" cy="40732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91909327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E3A07B-AA86-4AC5-A2B4-A5387B45D7A6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-13855" y="-1070335"/>
            <a:ext cx="10515600" cy="1325563"/>
          </a:xfrm>
        </p:spPr>
        <p:txBody>
          <a:bodyPr/>
          <a:lstStyle/>
          <a:p>
            <a:r>
              <a:rPr lang="fr-CA" sz="4400" b="0" i="0" strike="noStrike" cap="none" spc="0" baseline="0">
                <a:solidFill>
                  <a:srgbClr val="000000"/>
                </a:solidFill>
                <a:effectLst/>
                <a:latin typeface="Calibri Light"/>
                <a:ea typeface="Calibri Light"/>
                <a:cs typeface="Calibri Light"/>
              </a:rPr>
              <a:t>Composantes du programme de leadership</a:t>
            </a:r>
            <a:endParaRPr lang="en-CA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7F09F805-3E3C-4F63-B3D6-4BB810C3E91A}"/>
              </a:ext>
            </a:extLst>
          </p:cNvPr>
          <p:cNvGrpSpPr/>
          <p:nvPr>
            <p:custDataLst>
              <p:tags r:id="rId2"/>
            </p:custDataLst>
          </p:nvPr>
        </p:nvGrpSpPr>
        <p:grpSpPr>
          <a:xfrm>
            <a:off x="2008909" y="1223049"/>
            <a:ext cx="8492836" cy="5516418"/>
            <a:chOff x="2008909" y="1223049"/>
            <a:chExt cx="8492836" cy="5516418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xmlns="" id="{44688E74-FB2F-4D63-883E-7D74F847B472}"/>
                </a:ext>
              </a:extLst>
            </p:cNvPr>
            <p:cNvSpPr/>
            <p:nvPr/>
          </p:nvSpPr>
          <p:spPr>
            <a:xfrm>
              <a:off x="3385127" y="1223049"/>
              <a:ext cx="5657274" cy="5516418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fr-CA" b="1">
                <a:solidFill>
                  <a:schemeClr val="tx1"/>
                </a:solidFill>
              </a:endParaRPr>
            </a:p>
          </p:txBody>
        </p:sp>
        <p:graphicFrame>
          <p:nvGraphicFramePr>
            <p:cNvPr id="4" name="Diagram 3">
              <a:extLst>
                <a:ext uri="{FF2B5EF4-FFF2-40B4-BE49-F238E27FC236}">
                  <a16:creationId xmlns:a16="http://schemas.microsoft.com/office/drawing/2014/main" xmlns="" id="{C0C8633B-6B4E-4394-B2D3-22BC796D397D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4591795"/>
                </p:ext>
              </p:extLst>
            </p:nvPr>
          </p:nvGraphicFramePr>
          <p:xfrm>
            <a:off x="2008909" y="1468582"/>
            <a:ext cx="8492836" cy="407323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4" r:lo="rId5" r:qs="rId6" r:cs="rId7"/>
            </a:graphicData>
          </a:graphic>
        </p:graphicFrame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D03196B3-6429-4E0F-8B13-A38B34DFACA4}"/>
                </a:ext>
              </a:extLst>
            </p:cNvPr>
            <p:cNvSpPr txBox="1"/>
            <p:nvPr/>
          </p:nvSpPr>
          <p:spPr>
            <a:xfrm>
              <a:off x="5396947" y="6151898"/>
              <a:ext cx="2427573" cy="3661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1800" b="1" i="0" strike="noStrike" cap="none" spc="0" baseline="0">
                  <a:solidFill>
                    <a:srgbClr val="000000"/>
                  </a:solidFill>
                  <a:effectLst/>
                  <a:latin typeface="Calibri"/>
                  <a:ea typeface="Calibri"/>
                  <a:cs typeface="Calibri"/>
                </a:rPr>
                <a:t>Thème scientifique</a:t>
              </a:r>
              <a:endParaRPr lang="en-CA" b="1"/>
            </a:p>
          </p:txBody>
        </p:sp>
      </p:grpSp>
    </p:spTree>
    <p:extLst>
      <p:ext uri="{BB962C8B-B14F-4D97-AF65-F5344CB8AC3E}">
        <p14:creationId xmlns:p14="http://schemas.microsoft.com/office/powerpoint/2010/main" val="356306066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xmlns="" id="{F8E90B5E-111E-47B9-9CE3-E2DA0C8FA68E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 rot="1730379">
            <a:off x="5479728" y="91131"/>
            <a:ext cx="4092497" cy="4092497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CA" sz="1800" b="1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Soi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1803D169-0467-47E7-A6CB-C521E8B1A6B0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 rot="1730379">
            <a:off x="5479729" y="2603759"/>
            <a:ext cx="4092497" cy="4092497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b"/>
          <a:lstStyle/>
          <a:p>
            <a:r>
              <a:rPr lang="fr-CA" sz="1800" b="1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         Autres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71A8980D-6414-49BF-9A28-1ADE50176AFD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rot="1730379">
            <a:off x="3311870" y="1335645"/>
            <a:ext cx="4092497" cy="4092497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r>
              <a:rPr lang="fr-CA" sz="1800" b="1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        Systèmes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xmlns="" id="{4AA4BAA7-AB0F-4E1E-ACF3-5CA7ADD6A626}"/>
              </a:ext>
            </a:extLst>
          </p:cNvPr>
          <p:cNvGraphicFramePr/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062451511"/>
              </p:ext>
            </p:extLst>
          </p:nvPr>
        </p:nvGraphicFramePr>
        <p:xfrm>
          <a:off x="3153345" y="574196"/>
          <a:ext cx="7277403" cy="5615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167992834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2FF18E-F5B2-4700-A96B-28A673E4A028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endParaRPr lang="en-CA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xmlns="" id="{91CC3AF7-0CAB-4C6B-9A6D-BF3EEF938955}"/>
              </a:ext>
            </a:extLst>
          </p:cNvPr>
          <p:cNvGraphicFramePr/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03714729"/>
              </p:ext>
            </p:extLst>
          </p:nvPr>
        </p:nvGraphicFramePr>
        <p:xfrm>
          <a:off x="0" y="161925"/>
          <a:ext cx="10572750" cy="6696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689685174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Microsoft Windows NT 10.0"/>
  <p:tag name="AS_RELEASE_DATE" val="2019.04.30"/>
  <p:tag name="AS_TITLE" val="Aspose.Slides for Java"/>
  <p:tag name="AS_VERSION" val="19.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CE87493377BC499D59F1D159F30C9F" ma:contentTypeVersion="12" ma:contentTypeDescription="Crée un document." ma:contentTypeScope="" ma:versionID="4465e81ec11c0a15673946cc57764994">
  <xsd:schema xmlns:xsd="http://www.w3.org/2001/XMLSchema" xmlns:xs="http://www.w3.org/2001/XMLSchema" xmlns:p="http://schemas.microsoft.com/office/2006/metadata/properties" xmlns:ns2="fc1c6b89-8cba-4a79-a206-028e6acbab9f" xmlns:ns3="68ab7b29-ed7b-46d2-acd2-c52f191e3db4" targetNamespace="http://schemas.microsoft.com/office/2006/metadata/properties" ma:root="true" ma:fieldsID="06533e552a8e22ca34fa8223609df625" ns2:_="" ns3:_="">
    <xsd:import namespace="fc1c6b89-8cba-4a79-a206-028e6acbab9f"/>
    <xsd:import namespace="68ab7b29-ed7b-46d2-acd2-c52f191e3d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1c6b89-8cba-4a79-a206-028e6acbab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ab7b29-ed7b-46d2-acd2-c52f191e3db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28F6CA8-AF02-469F-8F15-3752435909EE}">
  <ds:schemaRefs>
    <ds:schemaRef ds:uri="fc1c6b89-8cba-4a79-a206-028e6acbab9f"/>
    <ds:schemaRef ds:uri="68ab7b29-ed7b-46d2-acd2-c52f191e3db4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3067EC2-CF48-4CD6-AC2B-17E21A1EBD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c1c6b89-8cba-4a79-a206-028e6acbab9f"/>
    <ds:schemaRef ds:uri="68ab7b29-ed7b-46d2-acd2-c52f191e3d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BAD9691-8ACC-47B9-BAE9-6B1AC797561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1191</TotalTime>
  <Words>265</Words>
  <Application>Microsoft Macintosh PowerPoint</Application>
  <PresentationFormat>Widescreen</PresentationFormat>
  <Paragraphs>42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Composantes du programme de leadership</vt:lpstr>
      <vt:lpstr>Composantes du programme de leadership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Lin</dc:creator>
  <cp:lastModifiedBy>sam tee</cp:lastModifiedBy>
  <cp:revision>4</cp:revision>
  <dcterms:created xsi:type="dcterms:W3CDTF">2020-06-18T05:12:12Z</dcterms:created>
  <dcterms:modified xsi:type="dcterms:W3CDTF">2020-08-28T04:10:17Z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0x0101008BCE87493377BC499D59F1D159F30C9F</vt:lpwstr>
  </property>
</Properties>
</file>