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70" r:id="rId2"/>
    <p:sldId id="271" r:id="rId3"/>
    <p:sldId id="272" r:id="rId4"/>
    <p:sldId id="279" r:id="rId5"/>
    <p:sldId id="280" r:id="rId6"/>
    <p:sldId id="281" r:id="rId7"/>
    <p:sldId id="282" r:id="rId8"/>
    <p:sldId id="283" r:id="rId9"/>
    <p:sldId id="284" r:id="rId10"/>
    <p:sldId id="285" r:id="rId11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3691" autoAdjust="0"/>
  </p:normalViewPr>
  <p:slideViewPr>
    <p:cSldViewPr snapToGrid="0">
      <p:cViewPr varScale="1">
        <p:scale>
          <a:sx n="46" d="100"/>
          <a:sy n="46" d="100"/>
        </p:scale>
        <p:origin x="2212" y="24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832D1-36F2-469D-8F5B-C309670AE731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E6B85-C8CF-4A14-BC8E-D5A6EF62A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55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66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10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2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18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40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3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66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35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39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47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9DD4-54BA-4E6C-A595-0ED48B871D5F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9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750" y="847933"/>
            <a:ext cx="2638500" cy="111079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3268036"/>
            <a:ext cx="685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Assembly instructions</a:t>
            </a:r>
            <a:endParaRPr lang="en-US" sz="16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" y="2554057"/>
            <a:ext cx="68580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ARCHIMEDES SCREW</a:t>
            </a:r>
            <a:endParaRPr lang="en-US" sz="36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92743"/>
            <a:ext cx="6858000" cy="529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30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9" name="Rounded Rectangle 29"/>
          <p:cNvSpPr/>
          <p:nvPr/>
        </p:nvSpPr>
        <p:spPr>
          <a:xfrm>
            <a:off x="331482" y="4340506"/>
            <a:ext cx="6179795" cy="4852959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29"/>
          <p:cNvSpPr/>
          <p:nvPr/>
        </p:nvSpPr>
        <p:spPr>
          <a:xfrm>
            <a:off x="331483" y="420131"/>
            <a:ext cx="4877125" cy="3619789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AristoCraft 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59" y="420131"/>
            <a:ext cx="4684432" cy="3619789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32" y="4394206"/>
            <a:ext cx="6141308" cy="47455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01441" y="2638330"/>
            <a:ext cx="6933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54754" y="1735767"/>
            <a:ext cx="6933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2</a:t>
            </a:r>
          </a:p>
        </p:txBody>
      </p:sp>
      <p:sp>
        <p:nvSpPr>
          <p:cNvPr id="14" name="Rounded Rectangle 12"/>
          <p:cNvSpPr/>
          <p:nvPr/>
        </p:nvSpPr>
        <p:spPr>
          <a:xfrm>
            <a:off x="2421924" y="420556"/>
            <a:ext cx="4065416" cy="602675"/>
          </a:xfrm>
          <a:prstGeom prst="roundRect">
            <a:avLst>
              <a:gd name="adj" fmla="val 21495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07000"/>
              </a:lnSpc>
            </a:pPr>
            <a:endParaRPr lang="en-US" sz="1400" dirty="0">
              <a:solidFill>
                <a:schemeClr val="tx1"/>
              </a:solidFill>
              <a:latin typeface="Comix No2 CLM" panose="02000603000000000000" pitchFamily="2" charset="-79"/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2483575" y="476855"/>
            <a:ext cx="4189095" cy="553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Attach Part 2 using Part 17 as pictured. </a:t>
            </a:r>
            <a:br>
              <a:rPr lang="en-US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Use one #20 bolt.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582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490498"/>
            <a:ext cx="68580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Part list</a:t>
            </a:r>
            <a:endParaRPr lang="en-US" sz="36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42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AristoCraft 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  <p:sp>
        <p:nvSpPr>
          <p:cNvPr id="27" name="Rounded Rectangle 29"/>
          <p:cNvSpPr/>
          <p:nvPr/>
        </p:nvSpPr>
        <p:spPr>
          <a:xfrm>
            <a:off x="307769" y="1409268"/>
            <a:ext cx="6311910" cy="4496633"/>
          </a:xfrm>
          <a:prstGeom prst="roundRect">
            <a:avLst>
              <a:gd name="adj" fmla="val 3337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19" y="747893"/>
            <a:ext cx="7150753" cy="55255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33576" y="1715444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62577" y="2390571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2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76338" y="1715444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3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2202" y="1715443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4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4279" y="2812706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5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46090" y="2567790"/>
            <a:ext cx="368039" cy="6023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6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44906" y="3503108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7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80352" y="3118269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8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93822" y="3478393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9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31624" y="4512999"/>
            <a:ext cx="79697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10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47650" y="4512998"/>
            <a:ext cx="79697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11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57257" y="4512998"/>
            <a:ext cx="69791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12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77851" y="5296412"/>
            <a:ext cx="70451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13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81696" y="3601790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8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8" name="Rounded Rectangle 29"/>
          <p:cNvSpPr/>
          <p:nvPr/>
        </p:nvSpPr>
        <p:spPr>
          <a:xfrm>
            <a:off x="307769" y="6129253"/>
            <a:ext cx="6311910" cy="3372237"/>
          </a:xfrm>
          <a:prstGeom prst="roundRect">
            <a:avLst>
              <a:gd name="adj" fmla="val 5331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84" y="8609663"/>
            <a:ext cx="1009607" cy="780151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260" y="6129253"/>
            <a:ext cx="4313626" cy="3333257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96" y="6094335"/>
            <a:ext cx="2567356" cy="1983866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87" y="8645099"/>
            <a:ext cx="1011196" cy="78137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619655" y="6273475"/>
            <a:ext cx="70451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14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19667" y="6621237"/>
            <a:ext cx="70451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15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99827" y="8185141"/>
            <a:ext cx="70451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16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64162" y="8121476"/>
            <a:ext cx="70451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17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pic>
        <p:nvPicPr>
          <p:cNvPr id="36" name="תמונה 3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332" y="8645099"/>
            <a:ext cx="1009607" cy="780151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12" y="8643871"/>
            <a:ext cx="1011196" cy="781379"/>
          </a:xfrm>
          <a:prstGeom prst="rect">
            <a:avLst/>
          </a:prstGeom>
        </p:spPr>
      </p:pic>
      <p:pic>
        <p:nvPicPr>
          <p:cNvPr id="38" name="תמונה 3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707" y="8643871"/>
            <a:ext cx="1011196" cy="781379"/>
          </a:xfrm>
          <a:prstGeom prst="rect">
            <a:avLst/>
          </a:prstGeom>
        </p:spPr>
      </p:pic>
      <p:pic>
        <p:nvPicPr>
          <p:cNvPr id="39" name="תמונה 38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566" y="8656228"/>
            <a:ext cx="1011196" cy="78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747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490498"/>
            <a:ext cx="68580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Instructions</a:t>
            </a:r>
            <a:endParaRPr lang="en-US" sz="36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5" name="Rounded Rectangle 29"/>
          <p:cNvSpPr/>
          <p:nvPr/>
        </p:nvSpPr>
        <p:spPr>
          <a:xfrm>
            <a:off x="353119" y="1421261"/>
            <a:ext cx="3175944" cy="2134739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29"/>
          <p:cNvSpPr/>
          <p:nvPr/>
        </p:nvSpPr>
        <p:spPr>
          <a:xfrm>
            <a:off x="1979271" y="3812559"/>
            <a:ext cx="4547248" cy="2506961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29"/>
          <p:cNvSpPr/>
          <p:nvPr/>
        </p:nvSpPr>
        <p:spPr>
          <a:xfrm>
            <a:off x="331483" y="6576079"/>
            <a:ext cx="4483586" cy="2617385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AristoCraft 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7" y="1051239"/>
            <a:ext cx="3573473" cy="276132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132" y="3337687"/>
            <a:ext cx="4212782" cy="3255331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36" y="6062375"/>
            <a:ext cx="4130287" cy="319158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6436" y="1606315"/>
            <a:ext cx="106947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32340" y="3106854"/>
            <a:ext cx="106947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71784" y="4198589"/>
            <a:ext cx="106947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2862" y="7658168"/>
            <a:ext cx="106947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4</a:t>
            </a:r>
          </a:p>
        </p:txBody>
      </p:sp>
      <p:sp>
        <p:nvSpPr>
          <p:cNvPr id="6" name="Rounded Rectangle 12"/>
          <p:cNvSpPr/>
          <p:nvPr/>
        </p:nvSpPr>
        <p:spPr>
          <a:xfrm>
            <a:off x="3045347" y="3050086"/>
            <a:ext cx="3456544" cy="504717"/>
          </a:xfrm>
          <a:prstGeom prst="roundRect">
            <a:avLst>
              <a:gd name="adj" fmla="val 24501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</a:pPr>
            <a:endParaRPr lang="en-US" sz="1400" dirty="0">
              <a:solidFill>
                <a:schemeClr val="tx1"/>
              </a:solidFill>
              <a:latin typeface="Comix No2 CLM" panose="02000603000000000000" pitchFamily="2" charset="-79"/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  <p:sp>
        <p:nvSpPr>
          <p:cNvPr id="16" name="Rounded Rectangle 12"/>
          <p:cNvSpPr/>
          <p:nvPr/>
        </p:nvSpPr>
        <p:spPr>
          <a:xfrm>
            <a:off x="353119" y="5823833"/>
            <a:ext cx="3456544" cy="504717"/>
          </a:xfrm>
          <a:prstGeom prst="roundRect">
            <a:avLst>
              <a:gd name="adj" fmla="val 24501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</a:pPr>
            <a:endParaRPr lang="en-US" sz="1400" dirty="0">
              <a:solidFill>
                <a:schemeClr val="tx1"/>
              </a:solidFill>
              <a:latin typeface="Comix No2 CLM" panose="02000603000000000000" pitchFamily="2" charset="-79"/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  <p:sp>
        <p:nvSpPr>
          <p:cNvPr id="17" name="Rounded Rectangle 12"/>
          <p:cNvSpPr/>
          <p:nvPr/>
        </p:nvSpPr>
        <p:spPr>
          <a:xfrm>
            <a:off x="3069975" y="6573470"/>
            <a:ext cx="3456544" cy="504717"/>
          </a:xfrm>
          <a:prstGeom prst="roundRect">
            <a:avLst>
              <a:gd name="adj" fmla="val 24501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</a:pPr>
            <a:endParaRPr lang="en-US" sz="1400" dirty="0">
              <a:solidFill>
                <a:schemeClr val="tx1"/>
              </a:solidFill>
              <a:latin typeface="Comix No2 CLM" panose="02000603000000000000" pitchFamily="2" charset="-79"/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3126676" y="3038855"/>
            <a:ext cx="2327129" cy="85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Attach Part 1  to Part 12.  Use two #20 bolts.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331350" y="5823833"/>
            <a:ext cx="3648075" cy="85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Attach the prepared assembly to </a:t>
            </a:r>
            <a:br>
              <a:rPr lang="en-US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Part 10. Use one #20 bolt.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3126676" y="6582500"/>
            <a:ext cx="364807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Attach Part 4 as shown in the picture. Use two #20 bolts.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35752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9" name="Rounded Rectangle 29"/>
          <p:cNvSpPr/>
          <p:nvPr/>
        </p:nvSpPr>
        <p:spPr>
          <a:xfrm>
            <a:off x="331482" y="5208608"/>
            <a:ext cx="6179795" cy="3984857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29"/>
          <p:cNvSpPr/>
          <p:nvPr/>
        </p:nvSpPr>
        <p:spPr>
          <a:xfrm>
            <a:off x="331483" y="420130"/>
            <a:ext cx="6179794" cy="4075942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AristoCraft 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83" y="119190"/>
            <a:ext cx="5597690" cy="4325488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62" y="4846646"/>
            <a:ext cx="5625296" cy="43468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25671" y="3355845"/>
            <a:ext cx="40229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7</a:t>
            </a:r>
          </a:p>
        </p:txBody>
      </p:sp>
      <p:cxnSp>
        <p:nvCxnSpPr>
          <p:cNvPr id="5" name="מחבר חץ ישר 4"/>
          <p:cNvCxnSpPr/>
          <p:nvPr/>
        </p:nvCxnSpPr>
        <p:spPr>
          <a:xfrm flipV="1">
            <a:off x="3907536" y="3462528"/>
            <a:ext cx="6096" cy="43281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חץ ישר 11"/>
          <p:cNvCxnSpPr/>
          <p:nvPr/>
        </p:nvCxnSpPr>
        <p:spPr>
          <a:xfrm flipV="1">
            <a:off x="1420368" y="2231533"/>
            <a:ext cx="6096" cy="43281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98732" y="6361250"/>
            <a:ext cx="40229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5</a:t>
            </a:r>
          </a:p>
        </p:txBody>
      </p:sp>
      <p:sp>
        <p:nvSpPr>
          <p:cNvPr id="14" name="Rounded Rectangle 12"/>
          <p:cNvSpPr/>
          <p:nvPr/>
        </p:nvSpPr>
        <p:spPr>
          <a:xfrm>
            <a:off x="3055507" y="418646"/>
            <a:ext cx="3456544" cy="504717"/>
          </a:xfrm>
          <a:prstGeom prst="roundRect">
            <a:avLst>
              <a:gd name="adj" fmla="val 24501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</a:pPr>
            <a:endParaRPr lang="en-US" sz="1400" dirty="0">
              <a:solidFill>
                <a:schemeClr val="tx1"/>
              </a:solidFill>
              <a:latin typeface="Comix No2 CLM" panose="02000603000000000000" pitchFamily="2" charset="-79"/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  <p:sp>
        <p:nvSpPr>
          <p:cNvPr id="15" name="Rounded Rectangle 12"/>
          <p:cNvSpPr/>
          <p:nvPr/>
        </p:nvSpPr>
        <p:spPr>
          <a:xfrm>
            <a:off x="3055507" y="5210408"/>
            <a:ext cx="3456544" cy="504717"/>
          </a:xfrm>
          <a:prstGeom prst="roundRect">
            <a:avLst>
              <a:gd name="adj" fmla="val 24501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</a:pPr>
            <a:endParaRPr lang="en-US" sz="1400" dirty="0">
              <a:solidFill>
                <a:schemeClr val="tx1"/>
              </a:solidFill>
              <a:latin typeface="Comix No2 CLM" panose="02000603000000000000" pitchFamily="2" charset="-79"/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3130328" y="410600"/>
            <a:ext cx="364807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Insert Part 7 as shown in the picture. Use two #20 bolts.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3068911" y="5217819"/>
            <a:ext cx="3648075" cy="83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Insert Part 5 as shown in the picture. Use two #20 bolts.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82480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10" name="Rounded Rectangle 29"/>
          <p:cNvSpPr/>
          <p:nvPr/>
        </p:nvSpPr>
        <p:spPr>
          <a:xfrm>
            <a:off x="331483" y="420131"/>
            <a:ext cx="6179794" cy="8773333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AristoCraft 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1" y="300901"/>
            <a:ext cx="4132162" cy="3193034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1" y="2725016"/>
            <a:ext cx="4395567" cy="3396575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1" y="5475799"/>
            <a:ext cx="4640042" cy="35854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03367" y="1118792"/>
            <a:ext cx="65176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05703" y="3835382"/>
            <a:ext cx="65176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91555" y="6898467"/>
            <a:ext cx="65176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32751" y="6667634"/>
            <a:ext cx="65176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40639" y="6457521"/>
            <a:ext cx="65176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8</a:t>
            </a:r>
          </a:p>
        </p:txBody>
      </p:sp>
      <p:sp>
        <p:nvSpPr>
          <p:cNvPr id="15" name="Rounded Rectangle 12"/>
          <p:cNvSpPr/>
          <p:nvPr/>
        </p:nvSpPr>
        <p:spPr>
          <a:xfrm>
            <a:off x="4157473" y="414888"/>
            <a:ext cx="2354578" cy="504717"/>
          </a:xfrm>
          <a:prstGeom prst="roundRect">
            <a:avLst>
              <a:gd name="adj" fmla="val 24501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</a:pPr>
            <a:endParaRPr lang="en-US" sz="1400" dirty="0">
              <a:solidFill>
                <a:schemeClr val="tx1"/>
              </a:solidFill>
              <a:latin typeface="Comix No2 CLM" panose="02000603000000000000" pitchFamily="2" charset="-79"/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  <p:sp>
        <p:nvSpPr>
          <p:cNvPr id="16" name="Rounded Rectangle 12"/>
          <p:cNvSpPr/>
          <p:nvPr/>
        </p:nvSpPr>
        <p:spPr>
          <a:xfrm>
            <a:off x="4157471" y="3605208"/>
            <a:ext cx="2354579" cy="504717"/>
          </a:xfrm>
          <a:prstGeom prst="roundRect">
            <a:avLst>
              <a:gd name="adj" fmla="val 24501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</a:pPr>
            <a:endParaRPr lang="en-US" sz="1400" dirty="0">
              <a:solidFill>
                <a:schemeClr val="tx1"/>
              </a:solidFill>
              <a:latin typeface="Comix No2 CLM" panose="02000603000000000000" pitchFamily="2" charset="-79"/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  <p:sp>
        <p:nvSpPr>
          <p:cNvPr id="17" name="Rounded Rectangle 12"/>
          <p:cNvSpPr/>
          <p:nvPr/>
        </p:nvSpPr>
        <p:spPr>
          <a:xfrm>
            <a:off x="3927449" y="6299810"/>
            <a:ext cx="2584602" cy="701973"/>
          </a:xfrm>
          <a:prstGeom prst="roundRect">
            <a:avLst>
              <a:gd name="adj" fmla="val 19220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</a:pPr>
            <a:endParaRPr lang="en-US" sz="1400" dirty="0">
              <a:solidFill>
                <a:schemeClr val="tx1"/>
              </a:solidFill>
              <a:latin typeface="Comix No2 CLM" panose="02000603000000000000" pitchFamily="2" charset="-79"/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4150627" y="409215"/>
            <a:ext cx="3648075" cy="85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Attach Part 13. </a:t>
            </a:r>
            <a:br>
              <a:rPr lang="en-US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Use three #20 bolts.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4150626" y="3602249"/>
            <a:ext cx="3648075" cy="85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Attach Part 6. </a:t>
            </a:r>
            <a:br>
              <a:rPr lang="en-US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Use six #20 bolts.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3896687" y="6351557"/>
            <a:ext cx="2584603" cy="83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Attach three Part 8s as pictured. Use six #20 bolts.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02531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8" name="Rounded Rectangle 29"/>
          <p:cNvSpPr/>
          <p:nvPr/>
        </p:nvSpPr>
        <p:spPr>
          <a:xfrm>
            <a:off x="331482" y="3109098"/>
            <a:ext cx="6179795" cy="1959344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29"/>
          <p:cNvSpPr/>
          <p:nvPr/>
        </p:nvSpPr>
        <p:spPr>
          <a:xfrm>
            <a:off x="331482" y="5602146"/>
            <a:ext cx="6179795" cy="3591319"/>
          </a:xfrm>
          <a:prstGeom prst="roundRect">
            <a:avLst>
              <a:gd name="adj" fmla="val 5676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29"/>
          <p:cNvSpPr/>
          <p:nvPr/>
        </p:nvSpPr>
        <p:spPr>
          <a:xfrm>
            <a:off x="331483" y="420131"/>
            <a:ext cx="6179794" cy="2380942"/>
          </a:xfrm>
          <a:prstGeom prst="roundRect">
            <a:avLst>
              <a:gd name="adj" fmla="val 5169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AristoCraft 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71" y="2870581"/>
            <a:ext cx="3534966" cy="273156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41" y="11730"/>
            <a:ext cx="5025863" cy="388362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70599" y="1393020"/>
            <a:ext cx="40229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2989" y="1497884"/>
            <a:ext cx="68428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14731" y="3786201"/>
            <a:ext cx="68428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17</a:t>
            </a:r>
          </a:p>
        </p:txBody>
      </p:sp>
      <p:sp>
        <p:nvSpPr>
          <p:cNvPr id="16" name="Rounded Rectangle 12"/>
          <p:cNvSpPr/>
          <p:nvPr/>
        </p:nvSpPr>
        <p:spPr>
          <a:xfrm>
            <a:off x="3064476" y="414888"/>
            <a:ext cx="3447575" cy="819842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</a:pPr>
            <a:endParaRPr lang="en-US" sz="1400" dirty="0">
              <a:solidFill>
                <a:schemeClr val="tx1"/>
              </a:solidFill>
              <a:latin typeface="Comix No2 CLM" panose="02000603000000000000" pitchFamily="2" charset="-79"/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  <p:cxnSp>
        <p:nvCxnSpPr>
          <p:cNvPr id="3" name="מחבר חץ ישר 2"/>
          <p:cNvCxnSpPr/>
          <p:nvPr/>
        </p:nvCxnSpPr>
        <p:spPr>
          <a:xfrm flipH="1">
            <a:off x="2322328" y="849554"/>
            <a:ext cx="37812" cy="42767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2"/>
          <p:cNvSpPr/>
          <p:nvPr/>
        </p:nvSpPr>
        <p:spPr>
          <a:xfrm>
            <a:off x="2948493" y="3108668"/>
            <a:ext cx="3563558" cy="504717"/>
          </a:xfrm>
          <a:prstGeom prst="roundRect">
            <a:avLst>
              <a:gd name="adj" fmla="val 24501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</a:pPr>
            <a:endParaRPr lang="en-US" sz="1400" dirty="0">
              <a:solidFill>
                <a:schemeClr val="tx1"/>
              </a:solidFill>
              <a:latin typeface="Comix No2 CLM" panose="02000603000000000000" pitchFamily="2" charset="-79"/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5"/>
          <a:stretch/>
        </p:blipFill>
        <p:spPr>
          <a:xfrm>
            <a:off x="124707" y="5609967"/>
            <a:ext cx="6858000" cy="494301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606352" y="6595095"/>
            <a:ext cx="68428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14</a:t>
            </a:r>
          </a:p>
        </p:txBody>
      </p:sp>
      <p:sp>
        <p:nvSpPr>
          <p:cNvPr id="20" name="Rounded Rectangle 12"/>
          <p:cNvSpPr/>
          <p:nvPr/>
        </p:nvSpPr>
        <p:spPr>
          <a:xfrm>
            <a:off x="339261" y="5597891"/>
            <a:ext cx="3545476" cy="838914"/>
          </a:xfrm>
          <a:prstGeom prst="roundRect">
            <a:avLst>
              <a:gd name="adj" fmla="val 13520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</a:pPr>
            <a:endParaRPr lang="en-US" sz="1400" dirty="0">
              <a:solidFill>
                <a:schemeClr val="tx1"/>
              </a:solidFill>
              <a:latin typeface="Comix No2 CLM" panose="02000603000000000000" pitchFamily="2" charset="-79"/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3036563" y="474344"/>
            <a:ext cx="3648075" cy="1082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Attach Part 3 to Part 15 as pictured.</a:t>
            </a:r>
            <a:r>
              <a:rPr lang="en-US" sz="14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n-US" sz="14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Pay attention to the position of the </a:t>
            </a:r>
            <a:br>
              <a:rPr lang="en-US" sz="14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hole on the rod.</a:t>
            </a:r>
            <a:r>
              <a:rPr lang="en-US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Use one #20 bolt.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2947263" y="3145642"/>
            <a:ext cx="364807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Attach Part 17 to the other side of the rod. Use one #20 bolt.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414630" y="5671654"/>
            <a:ext cx="3648075" cy="10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Thread </a:t>
            </a:r>
            <a:r>
              <a:rPr lang="en-US" sz="14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one end of the flexible wire </a:t>
            </a:r>
            <a:r>
              <a:rPr lang="en-US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(Part 14) into the hole at the end of the rod as pictured.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33290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8" name="Rounded Rectangle 29"/>
          <p:cNvSpPr/>
          <p:nvPr/>
        </p:nvSpPr>
        <p:spPr>
          <a:xfrm>
            <a:off x="331482" y="3557852"/>
            <a:ext cx="6179795" cy="1804556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29"/>
          <p:cNvSpPr/>
          <p:nvPr/>
        </p:nvSpPr>
        <p:spPr>
          <a:xfrm>
            <a:off x="331483" y="5670433"/>
            <a:ext cx="5033768" cy="3523032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29"/>
          <p:cNvSpPr/>
          <p:nvPr/>
        </p:nvSpPr>
        <p:spPr>
          <a:xfrm>
            <a:off x="331483" y="420131"/>
            <a:ext cx="6179794" cy="2829696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AristoCraft 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60" y="1706181"/>
            <a:ext cx="6359519" cy="4914174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60" y="5410828"/>
            <a:ext cx="4846450" cy="37449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98881" y="7830090"/>
            <a:ext cx="6933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11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45"/>
          <a:stretch/>
        </p:blipFill>
        <p:spPr>
          <a:xfrm>
            <a:off x="-61784" y="421822"/>
            <a:ext cx="6858000" cy="4030444"/>
          </a:xfrm>
          <a:prstGeom prst="rect">
            <a:avLst/>
          </a:prstGeom>
        </p:spPr>
      </p:pic>
      <p:sp>
        <p:nvSpPr>
          <p:cNvPr id="12" name="Rounded Rectangle 12"/>
          <p:cNvSpPr/>
          <p:nvPr/>
        </p:nvSpPr>
        <p:spPr>
          <a:xfrm>
            <a:off x="3793067" y="420131"/>
            <a:ext cx="2716116" cy="1286050"/>
          </a:xfrm>
          <a:prstGeom prst="roundRect">
            <a:avLst>
              <a:gd name="adj" fmla="val 10311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07000"/>
              </a:lnSpc>
            </a:pPr>
            <a:endParaRPr lang="en-US" sz="1400" dirty="0">
              <a:solidFill>
                <a:schemeClr val="tx1"/>
              </a:solidFill>
              <a:latin typeface="Comix No2 CLM" panose="02000603000000000000" pitchFamily="2" charset="-79"/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  <p:sp>
        <p:nvSpPr>
          <p:cNvPr id="14" name="Rounded Rectangle 12"/>
          <p:cNvSpPr/>
          <p:nvPr/>
        </p:nvSpPr>
        <p:spPr>
          <a:xfrm>
            <a:off x="2067082" y="3501817"/>
            <a:ext cx="3842952" cy="621458"/>
          </a:xfrm>
          <a:prstGeom prst="roundRect">
            <a:avLst>
              <a:gd name="adj" fmla="val 10311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07000"/>
              </a:lnSpc>
            </a:pPr>
            <a:endParaRPr lang="en-US" sz="1400" dirty="0">
              <a:solidFill>
                <a:schemeClr val="tx1"/>
              </a:solidFill>
              <a:latin typeface="Comix No2 CLM" panose="02000603000000000000" pitchFamily="2" charset="-79"/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  <p:sp>
        <p:nvSpPr>
          <p:cNvPr id="15" name="Rounded Rectangle 12"/>
          <p:cNvSpPr/>
          <p:nvPr/>
        </p:nvSpPr>
        <p:spPr>
          <a:xfrm>
            <a:off x="3175686" y="5672181"/>
            <a:ext cx="3333497" cy="642439"/>
          </a:xfrm>
          <a:prstGeom prst="roundRect">
            <a:avLst>
              <a:gd name="adj" fmla="val 21495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07000"/>
              </a:lnSpc>
            </a:pPr>
            <a:endParaRPr lang="en-US" sz="1400" dirty="0">
              <a:solidFill>
                <a:schemeClr val="tx1"/>
              </a:solidFill>
              <a:latin typeface="Comix No2 CLM" panose="02000603000000000000" pitchFamily="2" charset="-79"/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3810773" y="449484"/>
            <a:ext cx="3255003" cy="153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Wind the flexible wire in the direction pictured! </a:t>
            </a:r>
            <a:r>
              <a:rPr lang="en-US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Wind the  flexible wire so it is evenly      spaced and reaches the other      end of the rod.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2093524" y="3544407"/>
            <a:ext cx="3374810" cy="85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Make sure the flexible wire reaches the other end of the rod as pictured.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3158572" y="5686935"/>
            <a:ext cx="3648075" cy="85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Attach Part 11 as pictured. </a:t>
            </a:r>
            <a:br>
              <a:rPr lang="en-US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Use one #20 bolt.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65294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54663"/>
            <a:ext cx="9906000" cy="6858000"/>
          </a:xfrm>
          <a:prstGeom prst="rect">
            <a:avLst/>
          </a:prstGeom>
        </p:spPr>
      </p:pic>
      <p:sp>
        <p:nvSpPr>
          <p:cNvPr id="9" name="Rounded Rectangle 29"/>
          <p:cNvSpPr/>
          <p:nvPr/>
        </p:nvSpPr>
        <p:spPr>
          <a:xfrm>
            <a:off x="331482" y="4173478"/>
            <a:ext cx="6179795" cy="5019988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29"/>
          <p:cNvSpPr/>
          <p:nvPr/>
        </p:nvSpPr>
        <p:spPr>
          <a:xfrm>
            <a:off x="331483" y="420130"/>
            <a:ext cx="6179794" cy="3523032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AristoCraft 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805" y="258630"/>
            <a:ext cx="4731576" cy="3656218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60" y="4101062"/>
            <a:ext cx="6501891" cy="50241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2768" y="3343772"/>
            <a:ext cx="6933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9</a:t>
            </a:r>
          </a:p>
        </p:txBody>
      </p:sp>
      <p:sp>
        <p:nvSpPr>
          <p:cNvPr id="11" name="Rounded Rectangle 12"/>
          <p:cNvSpPr/>
          <p:nvPr/>
        </p:nvSpPr>
        <p:spPr>
          <a:xfrm>
            <a:off x="331482" y="420557"/>
            <a:ext cx="3333497" cy="592698"/>
          </a:xfrm>
          <a:prstGeom prst="roundRect">
            <a:avLst>
              <a:gd name="adj" fmla="val 21495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07000"/>
              </a:lnSpc>
            </a:pPr>
            <a:endParaRPr lang="en-US" sz="1400" dirty="0">
              <a:solidFill>
                <a:schemeClr val="tx1"/>
              </a:solidFill>
              <a:latin typeface="Comix No2 CLM" panose="02000603000000000000" pitchFamily="2" charset="-79"/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  <p:sp>
        <p:nvSpPr>
          <p:cNvPr id="12" name="Rounded Rectangle 12"/>
          <p:cNvSpPr/>
          <p:nvPr/>
        </p:nvSpPr>
        <p:spPr>
          <a:xfrm>
            <a:off x="3237470" y="4175625"/>
            <a:ext cx="3273807" cy="742364"/>
          </a:xfrm>
          <a:prstGeom prst="roundRect">
            <a:avLst>
              <a:gd name="adj" fmla="val 21495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07000"/>
              </a:lnSpc>
            </a:pPr>
            <a:endParaRPr lang="en-US" sz="1400" dirty="0">
              <a:solidFill>
                <a:schemeClr val="tx1"/>
              </a:solidFill>
              <a:latin typeface="Comix No2 CLM" panose="02000603000000000000" pitchFamily="2" charset="-79"/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  <p:cxnSp>
        <p:nvCxnSpPr>
          <p:cNvPr id="5" name="מחבר חץ ישר 4"/>
          <p:cNvCxnSpPr/>
          <p:nvPr/>
        </p:nvCxnSpPr>
        <p:spPr>
          <a:xfrm flipH="1">
            <a:off x="1093298" y="5113128"/>
            <a:ext cx="2712" cy="69813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חץ ישר 14"/>
          <p:cNvCxnSpPr/>
          <p:nvPr/>
        </p:nvCxnSpPr>
        <p:spPr>
          <a:xfrm>
            <a:off x="4009218" y="6683472"/>
            <a:ext cx="0" cy="37862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61660" y="437063"/>
            <a:ext cx="2555052" cy="85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Attach Part 9 as pictured. Use one #20 bolt.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3487941" y="4318918"/>
            <a:ext cx="2999129" cy="85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Position the dowel (wound with the flexible wire) as pictured.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79191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9" name="Rounded Rectangle 29"/>
          <p:cNvSpPr/>
          <p:nvPr/>
        </p:nvSpPr>
        <p:spPr>
          <a:xfrm>
            <a:off x="331482" y="4584714"/>
            <a:ext cx="6179795" cy="4608751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29"/>
          <p:cNvSpPr/>
          <p:nvPr/>
        </p:nvSpPr>
        <p:spPr>
          <a:xfrm>
            <a:off x="2592729" y="420131"/>
            <a:ext cx="3918548" cy="3856558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AristoCraft 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326" y="204278"/>
            <a:ext cx="5262565" cy="4066528"/>
          </a:xfrm>
          <a:prstGeom prst="rect">
            <a:avLst/>
          </a:prstGeom>
        </p:spPr>
      </p:pic>
      <p:sp>
        <p:nvSpPr>
          <p:cNvPr id="8" name="Rounded Rectangle 12"/>
          <p:cNvSpPr/>
          <p:nvPr/>
        </p:nvSpPr>
        <p:spPr>
          <a:xfrm>
            <a:off x="331482" y="420556"/>
            <a:ext cx="3333497" cy="918865"/>
          </a:xfrm>
          <a:prstGeom prst="roundRect">
            <a:avLst>
              <a:gd name="adj" fmla="val 21495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07000"/>
              </a:lnSpc>
            </a:pPr>
            <a:endParaRPr lang="en-US" sz="1400" dirty="0">
              <a:solidFill>
                <a:schemeClr val="tx1"/>
              </a:solidFill>
              <a:latin typeface="Comix No2 CLM" panose="02000603000000000000" pitchFamily="2" charset="-79"/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00"/>
          <a:stretch/>
        </p:blipFill>
        <p:spPr>
          <a:xfrm>
            <a:off x="-242766" y="4576575"/>
            <a:ext cx="6744657" cy="4700966"/>
          </a:xfrm>
          <a:prstGeom prst="rect">
            <a:avLst/>
          </a:prstGeom>
        </p:spPr>
      </p:pic>
      <p:sp>
        <p:nvSpPr>
          <p:cNvPr id="11" name="Rounded Rectangle 12"/>
          <p:cNvSpPr/>
          <p:nvPr/>
        </p:nvSpPr>
        <p:spPr>
          <a:xfrm>
            <a:off x="3138616" y="4584780"/>
            <a:ext cx="3372661" cy="1111685"/>
          </a:xfrm>
          <a:prstGeom prst="roundRect">
            <a:avLst>
              <a:gd name="adj" fmla="val 21495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07000"/>
              </a:lnSpc>
            </a:pPr>
            <a:endParaRPr lang="en-US" sz="1400" dirty="0">
              <a:solidFill>
                <a:schemeClr val="tx1"/>
              </a:solidFill>
              <a:latin typeface="Comix No2 CLM" panose="02000603000000000000" pitchFamily="2" charset="-79"/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82464" y="514689"/>
            <a:ext cx="3282516" cy="10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Ensure that the end of the flexible wire is bent as pictured so that the rod can turn freely. 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3206348" y="4668279"/>
            <a:ext cx="3363275" cy="131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Turn the gear as illustrated. </a:t>
            </a:r>
            <a:br>
              <a:rPr lang="en-US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If the marble (Part 18) does not move up smoothly, remove the flexible wire and rewind it.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65292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12478</TotalTime>
  <Words>438</Words>
  <Application>Microsoft Office PowerPoint</Application>
  <PresentationFormat>A4 Paper (210x297 mm)</PresentationFormat>
  <Paragraphs>107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Comix No2 CLM</vt:lpstr>
      <vt:lpstr>Madrid Grunge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</dc:creator>
  <cp:lastModifiedBy>Adrian Sackson</cp:lastModifiedBy>
  <cp:revision>550</cp:revision>
  <dcterms:created xsi:type="dcterms:W3CDTF">2018-01-17T19:58:03Z</dcterms:created>
  <dcterms:modified xsi:type="dcterms:W3CDTF">2019-04-10T08:04:29Z</dcterms:modified>
</cp:coreProperties>
</file>