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80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1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3691" autoAdjust="0"/>
  </p:normalViewPr>
  <p:slideViewPr>
    <p:cSldViewPr snapToGrid="0">
      <p:cViewPr varScale="1">
        <p:scale>
          <a:sx n="56" d="100"/>
          <a:sy n="56" d="100"/>
        </p:scale>
        <p:origin x="528" y="43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360095"/>
            <a:ext cx="6858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CATAPULT</a:t>
            </a:r>
            <a:endParaRPr lang="en-US" sz="5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3503046"/>
            <a:ext cx="6858000" cy="5299364"/>
          </a:xfrm>
          <a:prstGeom prst="rect">
            <a:avLst/>
          </a:prstGeom>
        </p:spPr>
      </p:pic>
      <p:sp>
        <p:nvSpPr>
          <p:cNvPr id="7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3" name="Rounded Rectangle 29"/>
          <p:cNvSpPr/>
          <p:nvPr/>
        </p:nvSpPr>
        <p:spPr>
          <a:xfrm>
            <a:off x="331483" y="420131"/>
            <a:ext cx="6179794" cy="877333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12"/>
          <p:cNvSpPr/>
          <p:nvPr/>
        </p:nvSpPr>
        <p:spPr>
          <a:xfrm>
            <a:off x="331482" y="414925"/>
            <a:ext cx="4728197" cy="493415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Tie the string around the shooting arm as pictured.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/>
          <a:stretch/>
        </p:blipFill>
        <p:spPr>
          <a:xfrm>
            <a:off x="-261122" y="927651"/>
            <a:ext cx="6774076" cy="5903088"/>
          </a:xfrm>
          <a:prstGeom prst="rect">
            <a:avLst/>
          </a:prstGeom>
        </p:spPr>
      </p:pic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3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5" name="Rounded Rectangle 29"/>
          <p:cNvSpPr/>
          <p:nvPr/>
        </p:nvSpPr>
        <p:spPr>
          <a:xfrm>
            <a:off x="331482" y="5758907"/>
            <a:ext cx="6148772" cy="358429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29"/>
          <p:cNvSpPr/>
          <p:nvPr/>
        </p:nvSpPr>
        <p:spPr>
          <a:xfrm>
            <a:off x="342300" y="1359243"/>
            <a:ext cx="6148772" cy="422621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" y="888784"/>
            <a:ext cx="6525672" cy="5042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4091" y="145610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090" y="293835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097" y="219379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0806" y="21932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0796" y="21932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558" y="21932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4853" y="218764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335" y="1602868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8412" y="267893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8251" y="360672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3434" y="342967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8407" y="393412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8251" y="422651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0913" y="4824955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3570" y="486816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2945" y="4793014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4133" y="4712426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13" y="5419852"/>
            <a:ext cx="5322220" cy="4112625"/>
          </a:xfrm>
          <a:prstGeom prst="rect">
            <a:avLst/>
          </a:prstGeom>
        </p:spPr>
      </p:pic>
      <p:pic>
        <p:nvPicPr>
          <p:cNvPr id="2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39" y="5949693"/>
            <a:ext cx="1408482" cy="1163280"/>
          </a:xfrm>
          <a:prstGeom prst="rect">
            <a:avLst/>
          </a:prstGeom>
        </p:spPr>
      </p:pic>
      <p:pic>
        <p:nvPicPr>
          <p:cNvPr id="26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519" y="6190856"/>
            <a:ext cx="1602589" cy="1377076"/>
          </a:xfrm>
          <a:prstGeom prst="rect">
            <a:avLst/>
          </a:prstGeom>
        </p:spPr>
      </p:pic>
      <p:pic>
        <p:nvPicPr>
          <p:cNvPr id="27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43" y="7741638"/>
            <a:ext cx="1427257" cy="9235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82579" y="6001791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0031" y="5882085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481" y="7271454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7606" y="8020327"/>
            <a:ext cx="857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473689" y="9583636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47" name="תמונה 4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88" y="8498733"/>
            <a:ext cx="850645" cy="657317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30" y="8498733"/>
            <a:ext cx="850645" cy="657317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94" y="8498733"/>
            <a:ext cx="850645" cy="657317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26" y="8498733"/>
            <a:ext cx="850645" cy="657317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18" y="8498733"/>
            <a:ext cx="850645" cy="65731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24" y="5864235"/>
            <a:ext cx="4637219" cy="35833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34133" y="8098789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7696" y="6466860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4614581" y="7156963"/>
            <a:ext cx="728870" cy="52640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6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0498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750437"/>
            <a:ext cx="3175944" cy="254737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2226366" y="1750437"/>
            <a:ext cx="4275526" cy="566235"/>
          </a:xfrm>
          <a:prstGeom prst="roundRect">
            <a:avLst>
              <a:gd name="adj" fmla="val 2216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4 and Part 8 to Part 9 as pictured. Use two #20 bolts.</a:t>
            </a:r>
          </a:p>
        </p:txBody>
      </p:sp>
      <p:sp>
        <p:nvSpPr>
          <p:cNvPr id="9" name="Rounded Rectangle 29"/>
          <p:cNvSpPr/>
          <p:nvPr/>
        </p:nvSpPr>
        <p:spPr>
          <a:xfrm>
            <a:off x="3721241" y="3726411"/>
            <a:ext cx="2805278" cy="292903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2" y="6051896"/>
            <a:ext cx="3197581" cy="314156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60" y="3674119"/>
            <a:ext cx="3774334" cy="291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" y="6248140"/>
            <a:ext cx="3781636" cy="292217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" y="1636267"/>
            <a:ext cx="3404998" cy="2631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0272" y="3760649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5285" y="2631482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592" y="2490169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7562" y="6016681"/>
            <a:ext cx="687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4119" y="4784040"/>
            <a:ext cx="4001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7562" y="4606161"/>
            <a:ext cx="7184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083" y="6871837"/>
            <a:ext cx="3939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0" name="Rounded Rectangle 12"/>
          <p:cNvSpPr/>
          <p:nvPr/>
        </p:nvSpPr>
        <p:spPr>
          <a:xfrm>
            <a:off x="353119" y="4962046"/>
            <a:ext cx="3556439" cy="838025"/>
          </a:xfrm>
          <a:prstGeom prst="roundRect">
            <a:avLst>
              <a:gd name="adj" fmla="val 1694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a #30 bolt through Part 10 and Part 12 to attach them to Part 6.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two modules like this. </a:t>
            </a:r>
          </a:p>
        </p:txBody>
      </p:sp>
      <p:sp>
        <p:nvSpPr>
          <p:cNvPr id="21" name="Rounded Rectangle 12"/>
          <p:cNvSpPr/>
          <p:nvPr/>
        </p:nvSpPr>
        <p:spPr>
          <a:xfrm>
            <a:off x="3287210" y="7288507"/>
            <a:ext cx="3214681" cy="803244"/>
          </a:xfrm>
          <a:prstGeom prst="roundRect">
            <a:avLst>
              <a:gd name="adj" fmla="val 1941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Connect one of these modules to Part 1 as pictured.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three #20 bolts.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4179" y="3682263"/>
            <a:ext cx="8371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spc="600" dirty="0">
                <a:solidFill>
                  <a:srgbClr val="FF0000"/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X2</a:t>
            </a:r>
            <a:endParaRPr lang="en-US" sz="2400" spc="600" dirty="0">
              <a:solidFill>
                <a:srgbClr val="FF0000"/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5" name="Rounded Rectangle 29"/>
          <p:cNvSpPr/>
          <p:nvPr/>
        </p:nvSpPr>
        <p:spPr>
          <a:xfrm>
            <a:off x="339103" y="370703"/>
            <a:ext cx="3065120" cy="335651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" y="528574"/>
            <a:ext cx="3665543" cy="2832465"/>
          </a:xfrm>
          <a:prstGeom prst="rect">
            <a:avLst/>
          </a:prstGeom>
        </p:spPr>
      </p:pic>
      <p:sp>
        <p:nvSpPr>
          <p:cNvPr id="15" name="Rounded Rectangle 29"/>
          <p:cNvSpPr/>
          <p:nvPr/>
        </p:nvSpPr>
        <p:spPr>
          <a:xfrm>
            <a:off x="3646698" y="1940010"/>
            <a:ext cx="2872199" cy="327454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9"/>
          <p:cNvSpPr/>
          <p:nvPr/>
        </p:nvSpPr>
        <p:spPr>
          <a:xfrm>
            <a:off x="331481" y="5548180"/>
            <a:ext cx="6187415" cy="36452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93" y="2187141"/>
            <a:ext cx="3555393" cy="27473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8" y="5669840"/>
            <a:ext cx="4528002" cy="34989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9493" y="2609717"/>
            <a:ext cx="3939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1499" y="3142564"/>
            <a:ext cx="3939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4613" y="2746324"/>
            <a:ext cx="3939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0" name="Rounded Rectangle 12"/>
          <p:cNvSpPr/>
          <p:nvPr/>
        </p:nvSpPr>
        <p:spPr>
          <a:xfrm>
            <a:off x="2936985" y="366923"/>
            <a:ext cx="2346215" cy="5881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two Part 3s.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</a:t>
            </a:r>
          </a:p>
        </p:txBody>
      </p:sp>
      <p:sp>
        <p:nvSpPr>
          <p:cNvPr id="21" name="Rounded Rectangle 12"/>
          <p:cNvSpPr/>
          <p:nvPr/>
        </p:nvSpPr>
        <p:spPr>
          <a:xfrm>
            <a:off x="339103" y="4437450"/>
            <a:ext cx="3468968" cy="775872"/>
          </a:xfrm>
          <a:prstGeom prst="roundRect">
            <a:avLst>
              <a:gd name="adj" fmla="val 1570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Join the second module to the other Part 1 as pictured.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three #20 bolts. </a:t>
            </a:r>
          </a:p>
        </p:txBody>
      </p:sp>
      <p:sp>
        <p:nvSpPr>
          <p:cNvPr id="23" name="Rounded Rectangle 12"/>
          <p:cNvSpPr/>
          <p:nvPr/>
        </p:nvSpPr>
        <p:spPr>
          <a:xfrm>
            <a:off x="3277894" y="5549991"/>
            <a:ext cx="3239900" cy="601663"/>
          </a:xfrm>
          <a:prstGeom prst="roundRect">
            <a:avLst>
              <a:gd name="adj" fmla="val 12958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this second set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</p:spTree>
    <p:extLst>
      <p:ext uri="{BB962C8B-B14F-4D97-AF65-F5344CB8AC3E}">
        <p14:creationId xmlns:p14="http://schemas.microsoft.com/office/powerpoint/2010/main" val="351186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420131"/>
            <a:ext cx="6179795" cy="197657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2262754" y="6115618"/>
            <a:ext cx="4256142" cy="307784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2623321"/>
            <a:ext cx="3869816" cy="329556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3" name="Rounded Rectangle 12"/>
          <p:cNvSpPr/>
          <p:nvPr/>
        </p:nvSpPr>
        <p:spPr>
          <a:xfrm>
            <a:off x="335539" y="420132"/>
            <a:ext cx="4078123" cy="551798"/>
          </a:xfrm>
          <a:prstGeom prst="roundRect">
            <a:avLst>
              <a:gd name="adj" fmla="val 1574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a #20 bolt through Part 19 and Part 2 to attach them to Part 16.</a:t>
            </a:r>
          </a:p>
        </p:txBody>
      </p:sp>
      <p:sp>
        <p:nvSpPr>
          <p:cNvPr id="25" name="Rounded Rectangle 12"/>
          <p:cNvSpPr/>
          <p:nvPr/>
        </p:nvSpPr>
        <p:spPr>
          <a:xfrm>
            <a:off x="331484" y="6110419"/>
            <a:ext cx="2710018" cy="756676"/>
          </a:xfrm>
          <a:prstGeom prst="roundRect">
            <a:avLst>
              <a:gd name="adj" fmla="val 1574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two Part 2s using two Part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19s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Use two #20 bolts.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36" y="-590874"/>
            <a:ext cx="5330058" cy="4118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7014" y="1408416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7807" y="1817513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2003" y="1271071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8" y="2963982"/>
            <a:ext cx="3954046" cy="3055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1501" y="526390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0912" y="5369804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01" y="5917257"/>
            <a:ext cx="4354432" cy="33647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7610" y="7287680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5127" y="669398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9879" y="7717336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4407" y="8350011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Rounded Rectangle 12"/>
          <p:cNvSpPr/>
          <p:nvPr/>
        </p:nvSpPr>
        <p:spPr>
          <a:xfrm>
            <a:off x="3041500" y="2623322"/>
            <a:ext cx="3460391" cy="1072145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the rod into the set already assembled. Attach Part 2 using Part 19 as pictured. Use a #20 bolt.</a:t>
            </a:r>
          </a:p>
        </p:txBody>
      </p:sp>
    </p:spTree>
    <p:extLst>
      <p:ext uri="{BB962C8B-B14F-4D97-AF65-F5344CB8AC3E}">
        <p14:creationId xmlns:p14="http://schemas.microsoft.com/office/powerpoint/2010/main" val="99710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4407556"/>
            <a:ext cx="6179795" cy="205239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6754221"/>
            <a:ext cx="4132883" cy="243924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75473"/>
            <a:ext cx="3338426" cy="257969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675"/>
            <a:ext cx="4868367" cy="376192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4132882" cy="369693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0382" y="7235872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7068" y="442684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3988" y="4953000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380884" y="420132"/>
            <a:ext cx="2430635" cy="604506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5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35423" y="4400816"/>
            <a:ext cx="2518885" cy="604515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Connect Part 11 to Part 13.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3690" y="5649379"/>
            <a:ext cx="2353383" cy="6850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Pay attention to the direction of the teeth!</a:t>
            </a:r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2662701" y="5076438"/>
            <a:ext cx="1156945" cy="7746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14"/>
            <a:ext cx="4792778" cy="37035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6147" y="795799"/>
            <a:ext cx="4570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Rounded Rectangle 12"/>
          <p:cNvSpPr/>
          <p:nvPr/>
        </p:nvSpPr>
        <p:spPr>
          <a:xfrm>
            <a:off x="2540001" y="6753925"/>
            <a:ext cx="3971276" cy="629347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this module to Part 17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a #30 bolt.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Tighten the bolt well!</a:t>
            </a:r>
          </a:p>
        </p:txBody>
      </p:sp>
    </p:spTree>
    <p:extLst>
      <p:ext uri="{BB962C8B-B14F-4D97-AF65-F5344CB8AC3E}">
        <p14:creationId xmlns:p14="http://schemas.microsoft.com/office/powerpoint/2010/main" val="398738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5279184"/>
            <a:ext cx="6179795" cy="391428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392944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1048339"/>
            <a:ext cx="4286027" cy="3311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7763" y="224263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63" y="5444575"/>
            <a:ext cx="4901371" cy="37874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1499" y="6567357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1750" y="823853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31483" y="420131"/>
            <a:ext cx="5215878" cy="589674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the gear axle as pictured. Attach Part 12 to its end.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a #20 bolt. 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35863" y="5268493"/>
            <a:ext cx="3030189" cy="805604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7 using Part 19 as pictured. Use a #20 bolt.</a:t>
            </a:r>
          </a:p>
        </p:txBody>
      </p:sp>
    </p:spTree>
    <p:extLst>
      <p:ext uri="{BB962C8B-B14F-4D97-AF65-F5344CB8AC3E}">
        <p14:creationId xmlns:p14="http://schemas.microsoft.com/office/powerpoint/2010/main" val="32949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529070"/>
            <a:ext cx="6179795" cy="466439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403260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8" name="Rounded Rectangle 12"/>
          <p:cNvSpPr/>
          <p:nvPr/>
        </p:nvSpPr>
        <p:spPr>
          <a:xfrm>
            <a:off x="331482" y="418201"/>
            <a:ext cx="4555478" cy="384439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Place the elastic band (Part 18) as pictured.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331482" y="4528932"/>
            <a:ext cx="4382758" cy="394252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Place the wide elastic band (Part 15)  as pictured. 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343792"/>
            <a:ext cx="5642724" cy="4360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2807" y="1460761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" y="4704078"/>
            <a:ext cx="5723567" cy="44227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88043" y="5250584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904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985008"/>
            <a:ext cx="6179795" cy="420845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0"/>
            <a:ext cx="6179794" cy="417218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323838" y="4988339"/>
            <a:ext cx="6187438" cy="528542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Feed the two free ends of the string through the loop, and pull it tight as pictured. 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540"/>
          <a:stretch/>
        </p:blipFill>
        <p:spPr>
          <a:xfrm>
            <a:off x="1188720" y="756177"/>
            <a:ext cx="5333609" cy="382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343009"/>
            <a:ext cx="5322034" cy="3906201"/>
          </a:xfrm>
          <a:prstGeom prst="rect">
            <a:avLst/>
          </a:prstGeom>
        </p:spPr>
      </p:pic>
      <p:sp>
        <p:nvSpPr>
          <p:cNvPr id="8" name="Rounded Rectangle 12"/>
          <p:cNvSpPr/>
          <p:nvPr/>
        </p:nvSpPr>
        <p:spPr>
          <a:xfrm>
            <a:off x="331481" y="415791"/>
            <a:ext cx="6179273" cy="574809"/>
          </a:xfrm>
          <a:prstGeom prst="roundRect">
            <a:avLst>
              <a:gd name="adj" fmla="val 786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Feed the string (Part 14) through the hole in the middle of the gear axle as pictured.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2615" y="2524473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9854</TotalTime>
  <Words>547</Words>
  <Application>Microsoft Office PowerPoint</Application>
  <PresentationFormat>A4 Paper (210x297 mm)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Madrid Grunge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Adrian Sackson</cp:lastModifiedBy>
  <cp:revision>509</cp:revision>
  <dcterms:created xsi:type="dcterms:W3CDTF">2018-01-17T19:58:03Z</dcterms:created>
  <dcterms:modified xsi:type="dcterms:W3CDTF">2019-07-10T08:22:37Z</dcterms:modified>
</cp:coreProperties>
</file>