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9E36-8FAF-9B5C-AE5D-92EBB40F1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728D9-0C45-D6AB-3B9F-29E928C63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D8ED6-C7A6-121C-5A58-8B21D4D80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ADAA-359C-4AA2-BDE9-5FB4320FBDC2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A06D-F39F-2E01-EE23-F3EC5B6D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D25DD-6CC8-13B9-B7E7-948DC2F2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403-B27F-4854-8A48-5EC52007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5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23BB-82B0-81E6-1225-B4887689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00DE0-7263-531B-DC88-DFE953260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FA9A4-BCED-581B-11AC-858C0BD2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ADAA-359C-4AA2-BDE9-5FB4320FBDC2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C61A4-419E-DBAE-C7C3-D4E7F57D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CB71-E53C-6A27-388F-9DE2B418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403-B27F-4854-8A48-5EC52007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14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026A3B-DB02-5C92-BE46-A3066E988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B31FF-28F3-C57F-41CF-37CD97BFD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664BD-9F1E-1974-2093-5C1ED3F2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ADAA-359C-4AA2-BDE9-5FB4320FBDC2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1FE2E-5FEB-E7E8-CAE4-647D9BA4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85581-338E-4166-2E62-3988408A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403-B27F-4854-8A48-5EC52007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5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A8C6-F7AE-8420-C465-47F055DE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ED16B-BE26-51FA-892E-C8C038F19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68AB9-2AF3-A7AB-8AED-EE7F355F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ADAA-359C-4AA2-BDE9-5FB4320FBDC2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FEF90-AA64-7D27-0BDF-F60C1888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E4487-77DF-D26C-BC65-59860E07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403-B27F-4854-8A48-5EC52007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D913-601C-1062-CB51-4008991A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9F7C7-57D4-CD9A-77FA-D7E9C6EA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E2B17-A844-EEFE-CB95-83428DED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ADAA-359C-4AA2-BDE9-5FB4320FBDC2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E36C2-2656-1297-1D0D-7AF96FE6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3C0BC-48AD-34C5-998B-B82E6141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403-B27F-4854-8A48-5EC52007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2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9EEC-1347-142B-70E9-F41A11D6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56BC3-3902-E46A-2CA7-CA60687D7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1F7BD-5C32-0FF9-A95B-7980900F3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AD984-67D1-05F4-FD51-6F32151D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ADAA-359C-4AA2-BDE9-5FB4320FBDC2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79290-FCAB-B8DE-34DC-C1254C43C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E4C74-BE21-16B2-7E61-2A28BA59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403-B27F-4854-8A48-5EC52007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0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A80C3-3034-0F28-1DF7-0155B7B7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E7859-2C24-FEE9-7864-0C55D2D2A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1485E-958B-EE57-34A1-6E928505A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2AF75-0F81-3483-527D-9312106D5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BECF0-6784-1FC8-F73D-0A8CC8E7F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04A68-6AFF-F64E-7CA1-827EC710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ADAA-359C-4AA2-BDE9-5FB4320FBDC2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F8792C-5819-3784-2C56-9828DAB5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E9064-0E26-296B-B177-84C77370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403-B27F-4854-8A48-5EC52007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5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276D-E35A-B616-8E3C-9A73149E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F04B4-40C8-2D62-F2EE-91837877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ADAA-359C-4AA2-BDE9-5FB4320FBDC2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CD854-1906-8964-7EAB-41183EB8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4690F-DF93-503C-FAF9-414773F4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403-B27F-4854-8A48-5EC52007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1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5E1CD-27C1-1AB6-BE9E-DB24A896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ADAA-359C-4AA2-BDE9-5FB4320FBDC2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1DAE0A-4FF7-DB3B-A0F4-3558C656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4BAA4-A6F3-82C6-E742-E89BE56C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403-B27F-4854-8A48-5EC52007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55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A24A-58C8-05F0-BCF0-4AEADF56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29F4D-8ADF-2C11-F4A7-DC973434B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66012-A6D6-D723-BD15-5D4E3FCC2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D552C-A04B-DB58-B508-3988BBDE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ADAA-359C-4AA2-BDE9-5FB4320FBDC2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C832D-E46B-D927-A7AA-B0EA2DCB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78791-CFE7-448F-88C0-EC1D4B69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403-B27F-4854-8A48-5EC52007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B3B4-7B8D-8A3F-03B9-054A63EE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49166-4DE5-0429-1163-3B78629F1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1E624-634C-189B-32E7-851ED622E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9FF3F-9664-18BB-841B-803CB6D0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EADAA-359C-4AA2-BDE9-5FB4320FBDC2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8B5EC-2D0B-F0A3-5BE8-DB86E401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5AFE5-C854-F691-EAC4-853621BB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403-B27F-4854-8A48-5EC52007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85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2FF3-E0F5-5F09-0FEF-8F5BB214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5CF43-6EFA-0EA5-00A0-1AFA4E3CB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B2C1A-FE69-9726-4EAB-108E07EE1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BEADAA-359C-4AA2-BDE9-5FB4320FBDC2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C12E9-E14C-4FC4-0010-30CC01E31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939D4-6834-D084-8DA4-F04E7273B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6BC403-B27F-4854-8A48-5EC52007B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2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77413-3884-89E5-D260-8BD52AB01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744"/>
            <a:ext cx="12192000" cy="474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3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926DE8-D7E0-DDEA-CCDC-C8DDD4B57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923"/>
            <a:ext cx="12192000" cy="43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6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F7E1D6-08D4-1A28-4FB5-0937A46C9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751"/>
            <a:ext cx="12192000" cy="47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9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08F328-F84B-3F88-798B-10285DBCA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875"/>
            <a:ext cx="12192000" cy="45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3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B8722-9810-D126-2C74-FED4AABA2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470"/>
            <a:ext cx="12192000" cy="18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1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12E827-1F2D-D084-9F42-B2BE6B1A2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984"/>
            <a:ext cx="12192000" cy="47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50E1A1-F9C9-BC4F-BAFF-6182C54BD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3135"/>
            <a:ext cx="12192000" cy="45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8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3F50C-A09E-0A46-BD22-C93D9F27A5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DF4F16-D5A0-63CE-E748-B63246C0E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785"/>
            <a:ext cx="12192000" cy="47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2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5F4E37-ABDF-2DBF-028F-A7CCC39DB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2752"/>
            <a:ext cx="12192000" cy="465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2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30051C-0C18-2688-A989-7E6DECD1D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014"/>
            <a:ext cx="12192000" cy="460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4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D2F20-1095-5641-97E9-55B9191A9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752"/>
            <a:ext cx="12192000" cy="467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0D2266-EE45-A3EE-F545-79BDF4325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888"/>
            <a:ext cx="12192000" cy="474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4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820736-BBCD-6F64-AF72-CA732A61C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719"/>
            <a:ext cx="12192000" cy="47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Dunn</dc:creator>
  <cp:lastModifiedBy>Natalie Dunn</cp:lastModifiedBy>
  <cp:revision>1</cp:revision>
  <dcterms:created xsi:type="dcterms:W3CDTF">2024-04-11T08:23:00Z</dcterms:created>
  <dcterms:modified xsi:type="dcterms:W3CDTF">2024-04-11T08:34:45Z</dcterms:modified>
</cp:coreProperties>
</file>