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1084" r:id="rId2"/>
    <p:sldId id="1029" r:id="rId3"/>
    <p:sldId id="1016" r:id="rId4"/>
    <p:sldId id="1017" r:id="rId5"/>
    <p:sldId id="1088" r:id="rId6"/>
    <p:sldId id="1087" r:id="rId7"/>
    <p:sldId id="1024" r:id="rId8"/>
    <p:sldId id="887" r:id="rId9"/>
    <p:sldId id="1090" r:id="rId10"/>
    <p:sldId id="1020" r:id="rId11"/>
    <p:sldId id="1086" r:id="rId12"/>
    <p:sldId id="882" r:id="rId13"/>
    <p:sldId id="1013" r:id="rId14"/>
  </p:sldIdLst>
  <p:sldSz cx="9144000" cy="5715000" type="screen16x10"/>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p:defaultTextStyle>
  <p:extLst>
    <p:ext uri="{521415D9-36F7-43E2-AB2F-B90AF26B5E84}">
      <p14:sectionLst xmlns:p14="http://schemas.microsoft.com/office/powerpoint/2010/main">
        <p14:section name="Default Section" id="{A4E4F443-97E7-4FD5-93E8-B98519E47E58}">
          <p14:sldIdLst>
            <p14:sldId id="1084"/>
            <p14:sldId id="1029"/>
            <p14:sldId id="1016"/>
            <p14:sldId id="1017"/>
            <p14:sldId id="1088"/>
            <p14:sldId id="1087"/>
            <p14:sldId id="1024"/>
            <p14:sldId id="887"/>
            <p14:sldId id="1090"/>
            <p14:sldId id="1020"/>
            <p14:sldId id="1086"/>
            <p14:sldId id="882"/>
            <p14:sldId id="1013"/>
          </p14:sldIdLst>
        </p14:section>
      </p14:sectionLst>
    </p:ext>
    <p:ext uri="{EFAFB233-063F-42B5-8137-9DF3F51BA10A}">
      <p15:sldGuideLst xmlns:p15="http://schemas.microsoft.com/office/powerpoint/2012/main">
        <p15:guide id="1" orient="horz" pos="1965">
          <p15:clr>
            <a:srgbClr val="A4A3A4"/>
          </p15:clr>
        </p15:guide>
        <p15:guide id="2" pos="16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00437E"/>
    <a:srgbClr val="DBDFE2"/>
    <a:srgbClr val="BDC2C6"/>
    <a:srgbClr val="76C6EB"/>
    <a:srgbClr val="F9B031"/>
    <a:srgbClr val="F99802"/>
    <a:srgbClr val="EA2A01"/>
    <a:srgbClr val="FF0000"/>
    <a:srgbClr val="D3DADC"/>
    <a:srgbClr val="BDC2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59" autoAdjust="0"/>
    <p:restoredTop sz="83021" autoAdjust="0"/>
  </p:normalViewPr>
  <p:slideViewPr>
    <p:cSldViewPr>
      <p:cViewPr varScale="1">
        <p:scale>
          <a:sx n="85" d="100"/>
          <a:sy n="85" d="100"/>
        </p:scale>
        <p:origin x="955" y="48"/>
      </p:cViewPr>
      <p:guideLst>
        <p:guide orient="horz" pos="1965"/>
        <p:guide pos="1631"/>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713917-541B-C940-B800-6AE8387F00FE}" type="datetimeFigureOut">
              <a:rPr lang="en-US" smtClean="0"/>
              <a:t>9/18/2018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D1DEE39-C528-D341-8E5B-F627CDF8ED7D}" type="slidenum">
              <a:rPr lang="en-US" smtClean="0"/>
              <a:t>‹#›</a:t>
            </a:fld>
            <a:endParaRPr lang="en-US" dirty="0"/>
          </a:p>
        </p:txBody>
      </p:sp>
    </p:spTree>
    <p:extLst>
      <p:ext uri="{BB962C8B-B14F-4D97-AF65-F5344CB8AC3E}">
        <p14:creationId xmlns:p14="http://schemas.microsoft.com/office/powerpoint/2010/main" val="1941047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מציין מיקום של כותרת עליונה 1">
            <a:extLst>
              <a:ext uri="{FF2B5EF4-FFF2-40B4-BE49-F238E27FC236}">
                <a16:creationId xmlns:a16="http://schemas.microsoft.com/office/drawing/2014/main" id="{B97A7ADF-EF48-4B51-8A3E-49B4E398BA6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מציין מיקום של תאריך 2">
            <a:extLst>
              <a:ext uri="{FF2B5EF4-FFF2-40B4-BE49-F238E27FC236}">
                <a16:creationId xmlns:a16="http://schemas.microsoft.com/office/drawing/2014/main" id="{88A76F5B-6408-4DE9-93A7-C3B72471CF6B}"/>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MS PGothic" panose="020B0600070205080204" pitchFamily="34" charset="-128"/>
              </a:defRPr>
            </a:lvl1pPr>
          </a:lstStyle>
          <a:p>
            <a:pPr>
              <a:defRPr/>
            </a:pPr>
            <a:fld id="{EE319F5A-AAC2-BF44-B824-7A1E27B40149}" type="datetimeFigureOut">
              <a:rPr lang="en-US" altLang="he-IL"/>
              <a:pPr>
                <a:defRPr/>
              </a:pPr>
              <a:t>9/18/2018</a:t>
            </a:fld>
            <a:endParaRPr lang="en-US" altLang="he-IL" dirty="0"/>
          </a:p>
        </p:txBody>
      </p:sp>
      <p:sp>
        <p:nvSpPr>
          <p:cNvPr id="4" name="מציין מיקום של תמונת שקופית 3">
            <a:extLst>
              <a:ext uri="{FF2B5EF4-FFF2-40B4-BE49-F238E27FC236}">
                <a16:creationId xmlns:a16="http://schemas.microsoft.com/office/drawing/2014/main" id="{A831A77F-FFDA-4E19-AB51-685E268110AD}"/>
              </a:ext>
            </a:extLst>
          </p:cNvPr>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מציין מיקום של הערות 4">
            <a:extLst>
              <a:ext uri="{FF2B5EF4-FFF2-40B4-BE49-F238E27FC236}">
                <a16:creationId xmlns:a16="http://schemas.microsoft.com/office/drawing/2014/main" id="{400679D2-8A23-4413-BA7F-878579D1D4FC}"/>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he-IL" altLang="he-IL"/>
              <a:t>לחץ כדי לערוך סגנונות טקסט של תבנית בסיס</a:t>
            </a:r>
            <a:endParaRPr lang="en-US" altLang="he-IL"/>
          </a:p>
          <a:p>
            <a:pPr lvl="1"/>
            <a:r>
              <a:rPr lang="he-IL" altLang="he-IL"/>
              <a:t>רמה שנייה</a:t>
            </a:r>
            <a:endParaRPr lang="en-US" altLang="he-IL"/>
          </a:p>
          <a:p>
            <a:pPr lvl="2"/>
            <a:r>
              <a:rPr lang="he-IL" altLang="he-IL"/>
              <a:t>רמה שלישית</a:t>
            </a:r>
            <a:endParaRPr lang="en-US" altLang="he-IL"/>
          </a:p>
          <a:p>
            <a:pPr lvl="3"/>
            <a:r>
              <a:rPr lang="he-IL" altLang="he-IL"/>
              <a:t>רמה רביעית</a:t>
            </a:r>
            <a:endParaRPr lang="en-US" altLang="he-IL"/>
          </a:p>
          <a:p>
            <a:pPr lvl="4"/>
            <a:r>
              <a:rPr lang="he-IL" altLang="he-IL"/>
              <a:t>רמה חמישית</a:t>
            </a:r>
            <a:endParaRPr lang="en-US" altLang="he-IL"/>
          </a:p>
        </p:txBody>
      </p:sp>
      <p:sp>
        <p:nvSpPr>
          <p:cNvPr id="6" name="מציין מיקום של כותרת תחתונה 5">
            <a:extLst>
              <a:ext uri="{FF2B5EF4-FFF2-40B4-BE49-F238E27FC236}">
                <a16:creationId xmlns:a16="http://schemas.microsoft.com/office/drawing/2014/main" id="{7C3539AD-0F2A-484C-B5F1-4F47FFF576B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7" name="מציין מיקום של מספר שקופית 6">
            <a:extLst>
              <a:ext uri="{FF2B5EF4-FFF2-40B4-BE49-F238E27FC236}">
                <a16:creationId xmlns:a16="http://schemas.microsoft.com/office/drawing/2014/main" id="{AD227643-8AD7-45B5-963C-5BF6A3439B7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8EFB9ECA-3C86-5441-A956-A53018BCDF8E}" type="slidenum">
              <a:rPr lang="en-US" altLang="he-IL"/>
              <a:pPr>
                <a:defRPr/>
              </a:pPr>
              <a:t>‹#›</a:t>
            </a:fld>
            <a:endParaRPr lang="en-US" altLang="he-IL" dirty="0"/>
          </a:p>
        </p:txBody>
      </p:sp>
    </p:spTree>
    <p:extLst>
      <p:ext uri="{BB962C8B-B14F-4D97-AF65-F5344CB8AC3E}">
        <p14:creationId xmlns:p14="http://schemas.microsoft.com/office/powerpoint/2010/main" val="30221276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Arial" pitchFamily="34"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Arial" pitchFamily="34"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Arial" pitchFamily="34"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Arial" pitchFamily="34"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09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he-IL" altLang="en-US" dirty="0">
              <a:ea typeface="MS PGothic" charset="-128"/>
            </a:endParaRPr>
          </a:p>
        </p:txBody>
      </p:sp>
      <p:sp>
        <p:nvSpPr>
          <p:cNvPr id="4100"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BF6C2335-9AB7-A441-891F-0429A13240AF}" type="slidenum">
              <a:rPr lang="en-US" altLang="en-US">
                <a:latin typeface="Calibri" charset="0"/>
              </a:rPr>
              <a:pPr/>
              <a:t>1</a:t>
            </a:fld>
            <a:endParaRPr lang="en-US" altLang="en-US" dirty="0">
              <a:latin typeface="Calibri" charset="0"/>
            </a:endParaRPr>
          </a:p>
        </p:txBody>
      </p:sp>
    </p:spTree>
    <p:extLst>
      <p:ext uri="{BB962C8B-B14F-4D97-AF65-F5344CB8AC3E}">
        <p14:creationId xmlns:p14="http://schemas.microsoft.com/office/powerpoint/2010/main" val="3472264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FB9ECA-3C86-5441-A956-A53018BCDF8E}" type="slidenum">
              <a:rPr lang="en-US" altLang="he-IL" smtClean="0"/>
              <a:pPr>
                <a:defRPr/>
              </a:pPr>
              <a:t>5</a:t>
            </a:fld>
            <a:endParaRPr lang="en-US" altLang="he-IL" dirty="0"/>
          </a:p>
        </p:txBody>
      </p:sp>
    </p:spTree>
    <p:extLst>
      <p:ext uri="{BB962C8B-B14F-4D97-AF65-F5344CB8AC3E}">
        <p14:creationId xmlns:p14="http://schemas.microsoft.com/office/powerpoint/2010/main" val="3820510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eaLnBrk="0" fontAlgn="base" hangingPunct="0">
              <a:spcBef>
                <a:spcPct val="30000"/>
              </a:spcBef>
              <a:spcAft>
                <a:spcPct val="0"/>
              </a:spcAft>
            </a:pPr>
            <a:endParaRPr lang="en-US" dirty="0"/>
          </a:p>
        </p:txBody>
      </p:sp>
      <p:sp>
        <p:nvSpPr>
          <p:cNvPr id="4" name="Slide Number Placeholder 3"/>
          <p:cNvSpPr>
            <a:spLocks noGrp="1"/>
          </p:cNvSpPr>
          <p:nvPr>
            <p:ph type="sldNum" sz="quarter" idx="10"/>
          </p:nvPr>
        </p:nvSpPr>
        <p:spPr/>
        <p:txBody>
          <a:bodyPr/>
          <a:lstStyle/>
          <a:p>
            <a:pPr>
              <a:defRPr/>
            </a:pPr>
            <a:fld id="{8EFB9ECA-3C86-5441-A956-A53018BCDF8E}" type="slidenum">
              <a:rPr lang="en-US" altLang="he-IL" smtClean="0"/>
              <a:pPr>
                <a:defRPr/>
              </a:pPr>
              <a:t>6</a:t>
            </a:fld>
            <a:endParaRPr lang="en-US" altLang="he-IL"/>
          </a:p>
        </p:txBody>
      </p:sp>
    </p:spTree>
    <p:extLst>
      <p:ext uri="{BB962C8B-B14F-4D97-AF65-F5344CB8AC3E}">
        <p14:creationId xmlns:p14="http://schemas.microsoft.com/office/powerpoint/2010/main" val="3345911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FB9ECA-3C86-5441-A956-A53018BCDF8E}" type="slidenum">
              <a:rPr lang="en-US" altLang="he-IL" smtClean="0"/>
              <a:pPr>
                <a:defRPr/>
              </a:pPr>
              <a:t>9</a:t>
            </a:fld>
            <a:endParaRPr lang="en-US" altLang="he-IL" dirty="0"/>
          </a:p>
        </p:txBody>
      </p:sp>
    </p:spTree>
    <p:extLst>
      <p:ext uri="{BB962C8B-B14F-4D97-AF65-F5344CB8AC3E}">
        <p14:creationId xmlns:p14="http://schemas.microsoft.com/office/powerpoint/2010/main" val="549804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he-IL" altLang="en-US">
              <a:ea typeface="MS PGothic" charset="-128"/>
              <a:cs typeface="Arial" charset="0"/>
            </a:endParaRPr>
          </a:p>
        </p:txBody>
      </p:sp>
      <p:sp>
        <p:nvSpPr>
          <p:cNvPr id="18436"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F99DB58E-F99A-D84A-9306-46BDF82B22FE}" type="slidenum">
              <a:rPr lang="en-US" altLang="en-US">
                <a:solidFill>
                  <a:srgbClr val="000000"/>
                </a:solidFill>
                <a:latin typeface="Calibri" charset="0"/>
              </a:rPr>
              <a:pPr/>
              <a:t>11</a:t>
            </a:fld>
            <a:endParaRPr lang="en-US" altLang="en-US">
              <a:solidFill>
                <a:srgbClr val="000000"/>
              </a:solidFill>
              <a:latin typeface="Calibri" charset="0"/>
            </a:endParaRPr>
          </a:p>
        </p:txBody>
      </p:sp>
    </p:spTree>
    <p:extLst>
      <p:ext uri="{BB962C8B-B14F-4D97-AF65-F5344CB8AC3E}">
        <p14:creationId xmlns:p14="http://schemas.microsoft.com/office/powerpoint/2010/main" val="2107564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1775356"/>
            <a:ext cx="7772400" cy="1225021"/>
          </a:xfrm>
        </p:spPr>
        <p:txBody>
          <a:bodyPr/>
          <a:lstStyle/>
          <a:p>
            <a:r>
              <a:rPr lang="he-IL"/>
              <a:t>לחץ כדי לערוך סגנון כותרת של תבנית בסיס</a:t>
            </a:r>
            <a:endParaRPr lang="en-US"/>
          </a:p>
        </p:txBody>
      </p:sp>
      <p:sp>
        <p:nvSpPr>
          <p:cNvPr id="3" name="כותרת משנה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a:p>
        </p:txBody>
      </p:sp>
      <p:sp>
        <p:nvSpPr>
          <p:cNvPr id="4" name="מציין מיקום של תאריך 3">
            <a:extLst>
              <a:ext uri="{FF2B5EF4-FFF2-40B4-BE49-F238E27FC236}">
                <a16:creationId xmlns:a16="http://schemas.microsoft.com/office/drawing/2014/main" id="{CA04D6C2-6A0C-4173-92ED-4A007A8B2F74}"/>
              </a:ext>
            </a:extLst>
          </p:cNvPr>
          <p:cNvSpPr>
            <a:spLocks noGrp="1"/>
          </p:cNvSpPr>
          <p:nvPr>
            <p:ph type="dt" sz="half" idx="10"/>
          </p:nvPr>
        </p:nvSpPr>
        <p:spPr/>
        <p:txBody>
          <a:bodyPr/>
          <a:lstStyle>
            <a:lvl1pPr>
              <a:defRPr/>
            </a:lvl1pPr>
          </a:lstStyle>
          <a:p>
            <a:pPr>
              <a:defRPr/>
            </a:pPr>
            <a:fld id="{AE06F563-9B14-F84C-981A-1D86E6CDB7DC}" type="datetimeFigureOut">
              <a:rPr lang="en-US" altLang="he-IL" smtClean="0"/>
              <a:pPr>
                <a:defRPr/>
              </a:pPr>
              <a:t>9/18/2018</a:t>
            </a:fld>
            <a:endParaRPr lang="en-US" altLang="he-IL" dirty="0"/>
          </a:p>
        </p:txBody>
      </p:sp>
      <p:sp>
        <p:nvSpPr>
          <p:cNvPr id="5" name="מציין מיקום של כותרת תחתונה 4">
            <a:extLst>
              <a:ext uri="{FF2B5EF4-FFF2-40B4-BE49-F238E27FC236}">
                <a16:creationId xmlns:a16="http://schemas.microsoft.com/office/drawing/2014/main" id="{0F0A1E20-50D1-4524-AC9F-15153F8AD468}"/>
              </a:ext>
            </a:extLst>
          </p:cNvPr>
          <p:cNvSpPr>
            <a:spLocks noGrp="1"/>
          </p:cNvSpPr>
          <p:nvPr>
            <p:ph type="ftr" sz="quarter" idx="11"/>
          </p:nvPr>
        </p:nvSpPr>
        <p:spPr/>
        <p:txBody>
          <a:bodyPr/>
          <a:lstStyle>
            <a:lvl1pPr>
              <a:defRPr/>
            </a:lvl1pPr>
          </a:lstStyle>
          <a:p>
            <a:pPr>
              <a:defRPr/>
            </a:pPr>
            <a:endParaRPr lang="en-US" dirty="0"/>
          </a:p>
        </p:txBody>
      </p:sp>
      <p:sp>
        <p:nvSpPr>
          <p:cNvPr id="6" name="מציין מיקום של מספר שקופית 5">
            <a:extLst>
              <a:ext uri="{FF2B5EF4-FFF2-40B4-BE49-F238E27FC236}">
                <a16:creationId xmlns:a16="http://schemas.microsoft.com/office/drawing/2014/main" id="{F4B765FB-AD73-49F4-99D6-1FB455E69CD7}"/>
              </a:ext>
            </a:extLst>
          </p:cNvPr>
          <p:cNvSpPr>
            <a:spLocks noGrp="1"/>
          </p:cNvSpPr>
          <p:nvPr>
            <p:ph type="sldNum" sz="quarter" idx="12"/>
          </p:nvPr>
        </p:nvSpPr>
        <p:spPr/>
        <p:txBody>
          <a:bodyPr/>
          <a:lstStyle>
            <a:lvl1pPr>
              <a:defRPr/>
            </a:lvl1pPr>
          </a:lstStyle>
          <a:p>
            <a:pPr>
              <a:defRPr/>
            </a:pPr>
            <a:fld id="{8B103976-75EC-0940-BEF2-4A8E280F9E92}" type="slidenum">
              <a:rPr lang="en-US" altLang="he-IL"/>
              <a:pPr>
                <a:defRPr/>
              </a:pPr>
              <a:t>‹#›</a:t>
            </a:fld>
            <a:endParaRPr lang="en-US" altLang="he-IL" dirty="0"/>
          </a:p>
        </p:txBody>
      </p:sp>
    </p:spTree>
    <p:extLst>
      <p:ext uri="{BB962C8B-B14F-4D97-AF65-F5344CB8AC3E}">
        <p14:creationId xmlns:p14="http://schemas.microsoft.com/office/powerpoint/2010/main" val="189053943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a:extLst>
              <a:ext uri="{FF2B5EF4-FFF2-40B4-BE49-F238E27FC236}">
                <a16:creationId xmlns:a16="http://schemas.microsoft.com/office/drawing/2014/main" id="{CA04D6C2-6A0C-4173-92ED-4A007A8B2F74}"/>
              </a:ext>
            </a:extLst>
          </p:cNvPr>
          <p:cNvSpPr>
            <a:spLocks noGrp="1"/>
          </p:cNvSpPr>
          <p:nvPr>
            <p:ph type="dt" sz="half" idx="10"/>
          </p:nvPr>
        </p:nvSpPr>
        <p:spPr/>
        <p:txBody>
          <a:bodyPr/>
          <a:lstStyle>
            <a:lvl1pPr>
              <a:defRPr/>
            </a:lvl1pPr>
          </a:lstStyle>
          <a:p>
            <a:pPr>
              <a:defRPr/>
            </a:pPr>
            <a:fld id="{79EDF275-B21D-E04A-A6CE-3023ADA78B2D}" type="datetimeFigureOut">
              <a:rPr lang="en-US" altLang="he-IL" smtClean="0"/>
              <a:pPr>
                <a:defRPr/>
              </a:pPr>
              <a:t>9/18/2018</a:t>
            </a:fld>
            <a:endParaRPr lang="en-US" altLang="he-IL" dirty="0"/>
          </a:p>
        </p:txBody>
      </p:sp>
      <p:sp>
        <p:nvSpPr>
          <p:cNvPr id="5" name="מציין מיקום של כותרת תחתונה 4">
            <a:extLst>
              <a:ext uri="{FF2B5EF4-FFF2-40B4-BE49-F238E27FC236}">
                <a16:creationId xmlns:a16="http://schemas.microsoft.com/office/drawing/2014/main" id="{0F0A1E20-50D1-4524-AC9F-15153F8AD468}"/>
              </a:ext>
            </a:extLst>
          </p:cNvPr>
          <p:cNvSpPr>
            <a:spLocks noGrp="1"/>
          </p:cNvSpPr>
          <p:nvPr>
            <p:ph type="ftr" sz="quarter" idx="11"/>
          </p:nvPr>
        </p:nvSpPr>
        <p:spPr/>
        <p:txBody>
          <a:bodyPr/>
          <a:lstStyle>
            <a:lvl1pPr>
              <a:defRPr/>
            </a:lvl1pPr>
          </a:lstStyle>
          <a:p>
            <a:pPr>
              <a:defRPr/>
            </a:pPr>
            <a:endParaRPr lang="en-US" dirty="0"/>
          </a:p>
        </p:txBody>
      </p:sp>
      <p:sp>
        <p:nvSpPr>
          <p:cNvPr id="6" name="מציין מיקום של מספר שקופית 5">
            <a:extLst>
              <a:ext uri="{FF2B5EF4-FFF2-40B4-BE49-F238E27FC236}">
                <a16:creationId xmlns:a16="http://schemas.microsoft.com/office/drawing/2014/main" id="{F4B765FB-AD73-49F4-99D6-1FB455E69CD7}"/>
              </a:ext>
            </a:extLst>
          </p:cNvPr>
          <p:cNvSpPr>
            <a:spLocks noGrp="1"/>
          </p:cNvSpPr>
          <p:nvPr>
            <p:ph type="sldNum" sz="quarter" idx="12"/>
          </p:nvPr>
        </p:nvSpPr>
        <p:spPr/>
        <p:txBody>
          <a:bodyPr/>
          <a:lstStyle>
            <a:lvl1pPr>
              <a:defRPr/>
            </a:lvl1pPr>
          </a:lstStyle>
          <a:p>
            <a:pPr>
              <a:defRPr/>
            </a:pPr>
            <a:fld id="{CFAF60F0-D216-0348-A492-CE98F81CAD98}" type="slidenum">
              <a:rPr lang="en-US" altLang="he-IL"/>
              <a:pPr>
                <a:defRPr/>
              </a:pPr>
              <a:t>‹#›</a:t>
            </a:fld>
            <a:endParaRPr lang="en-US" altLang="he-IL" dirty="0"/>
          </a:p>
        </p:txBody>
      </p:sp>
    </p:spTree>
    <p:extLst>
      <p:ext uri="{BB962C8B-B14F-4D97-AF65-F5344CB8AC3E}">
        <p14:creationId xmlns:p14="http://schemas.microsoft.com/office/powerpoint/2010/main" val="199562793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28866"/>
            <a:ext cx="2057400" cy="4876271"/>
          </a:xfrm>
        </p:spPr>
        <p:txBody>
          <a:bodyPr vert="eaVert"/>
          <a:lstStyle/>
          <a:p>
            <a:r>
              <a:rPr lang="he-IL"/>
              <a:t>לחץ כדי לערוך סגנון כותרת של תבנית בסיס</a:t>
            </a:r>
            <a:endParaRPr lang="en-US"/>
          </a:p>
        </p:txBody>
      </p:sp>
      <p:sp>
        <p:nvSpPr>
          <p:cNvPr id="3" name="מציין מיקום של טקסט אנכי 2"/>
          <p:cNvSpPr>
            <a:spLocks noGrp="1"/>
          </p:cNvSpPr>
          <p:nvPr>
            <p:ph type="body" orient="vert" idx="1"/>
          </p:nvPr>
        </p:nvSpPr>
        <p:spPr>
          <a:xfrm>
            <a:off x="457200" y="228866"/>
            <a:ext cx="6019800" cy="4876271"/>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a:extLst>
              <a:ext uri="{FF2B5EF4-FFF2-40B4-BE49-F238E27FC236}">
                <a16:creationId xmlns:a16="http://schemas.microsoft.com/office/drawing/2014/main" id="{CA04D6C2-6A0C-4173-92ED-4A007A8B2F74}"/>
              </a:ext>
            </a:extLst>
          </p:cNvPr>
          <p:cNvSpPr>
            <a:spLocks noGrp="1"/>
          </p:cNvSpPr>
          <p:nvPr>
            <p:ph type="dt" sz="half" idx="10"/>
          </p:nvPr>
        </p:nvSpPr>
        <p:spPr/>
        <p:txBody>
          <a:bodyPr/>
          <a:lstStyle>
            <a:lvl1pPr>
              <a:defRPr/>
            </a:lvl1pPr>
          </a:lstStyle>
          <a:p>
            <a:pPr>
              <a:defRPr/>
            </a:pPr>
            <a:fld id="{95262F9E-2080-7D40-B367-7B7D62819578}" type="datetimeFigureOut">
              <a:rPr lang="en-US" altLang="he-IL" smtClean="0"/>
              <a:pPr>
                <a:defRPr/>
              </a:pPr>
              <a:t>9/18/2018</a:t>
            </a:fld>
            <a:endParaRPr lang="en-US" altLang="he-IL" dirty="0"/>
          </a:p>
        </p:txBody>
      </p:sp>
      <p:sp>
        <p:nvSpPr>
          <p:cNvPr id="5" name="מציין מיקום של כותרת תחתונה 4">
            <a:extLst>
              <a:ext uri="{FF2B5EF4-FFF2-40B4-BE49-F238E27FC236}">
                <a16:creationId xmlns:a16="http://schemas.microsoft.com/office/drawing/2014/main" id="{0F0A1E20-50D1-4524-AC9F-15153F8AD468}"/>
              </a:ext>
            </a:extLst>
          </p:cNvPr>
          <p:cNvSpPr>
            <a:spLocks noGrp="1"/>
          </p:cNvSpPr>
          <p:nvPr>
            <p:ph type="ftr" sz="quarter" idx="11"/>
          </p:nvPr>
        </p:nvSpPr>
        <p:spPr/>
        <p:txBody>
          <a:bodyPr/>
          <a:lstStyle>
            <a:lvl1pPr>
              <a:defRPr/>
            </a:lvl1pPr>
          </a:lstStyle>
          <a:p>
            <a:pPr>
              <a:defRPr/>
            </a:pPr>
            <a:endParaRPr lang="en-US" dirty="0"/>
          </a:p>
        </p:txBody>
      </p:sp>
      <p:sp>
        <p:nvSpPr>
          <p:cNvPr id="6" name="מציין מיקום של מספר שקופית 5">
            <a:extLst>
              <a:ext uri="{FF2B5EF4-FFF2-40B4-BE49-F238E27FC236}">
                <a16:creationId xmlns:a16="http://schemas.microsoft.com/office/drawing/2014/main" id="{F4B765FB-AD73-49F4-99D6-1FB455E69CD7}"/>
              </a:ext>
            </a:extLst>
          </p:cNvPr>
          <p:cNvSpPr>
            <a:spLocks noGrp="1"/>
          </p:cNvSpPr>
          <p:nvPr>
            <p:ph type="sldNum" sz="quarter" idx="12"/>
          </p:nvPr>
        </p:nvSpPr>
        <p:spPr/>
        <p:txBody>
          <a:bodyPr/>
          <a:lstStyle>
            <a:lvl1pPr>
              <a:defRPr/>
            </a:lvl1pPr>
          </a:lstStyle>
          <a:p>
            <a:pPr>
              <a:defRPr/>
            </a:pPr>
            <a:fld id="{0FF36290-426A-D74B-BBA4-32F59B5E4B66}" type="slidenum">
              <a:rPr lang="en-US" altLang="he-IL"/>
              <a:pPr>
                <a:defRPr/>
              </a:pPr>
              <a:t>‹#›</a:t>
            </a:fld>
            <a:endParaRPr lang="en-US" altLang="he-IL" dirty="0"/>
          </a:p>
        </p:txBody>
      </p:sp>
    </p:spTree>
    <p:extLst>
      <p:ext uri="{BB962C8B-B14F-4D97-AF65-F5344CB8AC3E}">
        <p14:creationId xmlns:p14="http://schemas.microsoft.com/office/powerpoint/2010/main" val="111905427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a:extLst>
              <a:ext uri="{FF2B5EF4-FFF2-40B4-BE49-F238E27FC236}">
                <a16:creationId xmlns:a16="http://schemas.microsoft.com/office/drawing/2014/main" id="{CA04D6C2-6A0C-4173-92ED-4A007A8B2F74}"/>
              </a:ext>
            </a:extLst>
          </p:cNvPr>
          <p:cNvSpPr>
            <a:spLocks noGrp="1"/>
          </p:cNvSpPr>
          <p:nvPr>
            <p:ph type="dt" sz="half" idx="10"/>
          </p:nvPr>
        </p:nvSpPr>
        <p:spPr/>
        <p:txBody>
          <a:bodyPr/>
          <a:lstStyle>
            <a:lvl1pPr>
              <a:defRPr/>
            </a:lvl1pPr>
          </a:lstStyle>
          <a:p>
            <a:pPr>
              <a:defRPr/>
            </a:pPr>
            <a:fld id="{B94A93B6-9926-1544-8BD7-38176570BFAE}" type="datetimeFigureOut">
              <a:rPr lang="en-US" altLang="he-IL" smtClean="0"/>
              <a:pPr>
                <a:defRPr/>
              </a:pPr>
              <a:t>9/18/2018</a:t>
            </a:fld>
            <a:endParaRPr lang="en-US" altLang="he-IL" dirty="0"/>
          </a:p>
        </p:txBody>
      </p:sp>
      <p:sp>
        <p:nvSpPr>
          <p:cNvPr id="5" name="מציין מיקום של כותרת תחתונה 4">
            <a:extLst>
              <a:ext uri="{FF2B5EF4-FFF2-40B4-BE49-F238E27FC236}">
                <a16:creationId xmlns:a16="http://schemas.microsoft.com/office/drawing/2014/main" id="{0F0A1E20-50D1-4524-AC9F-15153F8AD468}"/>
              </a:ext>
            </a:extLst>
          </p:cNvPr>
          <p:cNvSpPr>
            <a:spLocks noGrp="1"/>
          </p:cNvSpPr>
          <p:nvPr>
            <p:ph type="ftr" sz="quarter" idx="11"/>
          </p:nvPr>
        </p:nvSpPr>
        <p:spPr/>
        <p:txBody>
          <a:bodyPr/>
          <a:lstStyle>
            <a:lvl1pPr>
              <a:defRPr/>
            </a:lvl1pPr>
          </a:lstStyle>
          <a:p>
            <a:pPr>
              <a:defRPr/>
            </a:pPr>
            <a:endParaRPr lang="en-US" dirty="0"/>
          </a:p>
        </p:txBody>
      </p:sp>
      <p:sp>
        <p:nvSpPr>
          <p:cNvPr id="6" name="מציין מיקום של מספר שקופית 5">
            <a:extLst>
              <a:ext uri="{FF2B5EF4-FFF2-40B4-BE49-F238E27FC236}">
                <a16:creationId xmlns:a16="http://schemas.microsoft.com/office/drawing/2014/main" id="{F4B765FB-AD73-49F4-99D6-1FB455E69CD7}"/>
              </a:ext>
            </a:extLst>
          </p:cNvPr>
          <p:cNvSpPr>
            <a:spLocks noGrp="1"/>
          </p:cNvSpPr>
          <p:nvPr>
            <p:ph type="sldNum" sz="quarter" idx="12"/>
          </p:nvPr>
        </p:nvSpPr>
        <p:spPr/>
        <p:txBody>
          <a:bodyPr/>
          <a:lstStyle>
            <a:lvl1pPr>
              <a:defRPr/>
            </a:lvl1pPr>
          </a:lstStyle>
          <a:p>
            <a:pPr>
              <a:defRPr/>
            </a:pPr>
            <a:fld id="{FABDEC7F-0B2A-EA4D-AB3F-E68B05AC3710}" type="slidenum">
              <a:rPr lang="en-US" altLang="he-IL"/>
              <a:pPr>
                <a:defRPr/>
              </a:pPr>
              <a:t>‹#›</a:t>
            </a:fld>
            <a:endParaRPr lang="en-US" altLang="he-IL" dirty="0"/>
          </a:p>
        </p:txBody>
      </p:sp>
    </p:spTree>
    <p:extLst>
      <p:ext uri="{BB962C8B-B14F-4D97-AF65-F5344CB8AC3E}">
        <p14:creationId xmlns:p14="http://schemas.microsoft.com/office/powerpoint/2010/main" val="12820941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3672420"/>
            <a:ext cx="7772400" cy="1135063"/>
          </a:xfrm>
        </p:spPr>
        <p:txBody>
          <a:bodyPr anchor="t"/>
          <a:lstStyle>
            <a:lvl1pPr algn="l">
              <a:defRPr sz="4000" b="1" cap="all"/>
            </a:lvl1pPr>
          </a:lstStyle>
          <a:p>
            <a:r>
              <a:rPr lang="he-IL"/>
              <a:t>לחץ כדי לערוך סגנון כותרת של תבנית בסיס</a:t>
            </a:r>
            <a:endParaRPr lang="en-US"/>
          </a:p>
        </p:txBody>
      </p:sp>
      <p:sp>
        <p:nvSpPr>
          <p:cNvPr id="3" name="מציין מיקום טקסט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CA04D6C2-6A0C-4173-92ED-4A007A8B2F74}"/>
              </a:ext>
            </a:extLst>
          </p:cNvPr>
          <p:cNvSpPr>
            <a:spLocks noGrp="1"/>
          </p:cNvSpPr>
          <p:nvPr>
            <p:ph type="dt" sz="half" idx="10"/>
          </p:nvPr>
        </p:nvSpPr>
        <p:spPr/>
        <p:txBody>
          <a:bodyPr/>
          <a:lstStyle>
            <a:lvl1pPr>
              <a:defRPr/>
            </a:lvl1pPr>
          </a:lstStyle>
          <a:p>
            <a:pPr>
              <a:defRPr/>
            </a:pPr>
            <a:fld id="{494DC0DE-9C22-804E-93D7-5D30751A65A6}" type="datetimeFigureOut">
              <a:rPr lang="en-US" altLang="he-IL" smtClean="0"/>
              <a:pPr>
                <a:defRPr/>
              </a:pPr>
              <a:t>9/18/2018</a:t>
            </a:fld>
            <a:endParaRPr lang="en-US" altLang="he-IL" dirty="0"/>
          </a:p>
        </p:txBody>
      </p:sp>
      <p:sp>
        <p:nvSpPr>
          <p:cNvPr id="5" name="מציין מיקום של כותרת תחתונה 4">
            <a:extLst>
              <a:ext uri="{FF2B5EF4-FFF2-40B4-BE49-F238E27FC236}">
                <a16:creationId xmlns:a16="http://schemas.microsoft.com/office/drawing/2014/main" id="{0F0A1E20-50D1-4524-AC9F-15153F8AD468}"/>
              </a:ext>
            </a:extLst>
          </p:cNvPr>
          <p:cNvSpPr>
            <a:spLocks noGrp="1"/>
          </p:cNvSpPr>
          <p:nvPr>
            <p:ph type="ftr" sz="quarter" idx="11"/>
          </p:nvPr>
        </p:nvSpPr>
        <p:spPr/>
        <p:txBody>
          <a:bodyPr/>
          <a:lstStyle>
            <a:lvl1pPr>
              <a:defRPr/>
            </a:lvl1pPr>
          </a:lstStyle>
          <a:p>
            <a:pPr>
              <a:defRPr/>
            </a:pPr>
            <a:endParaRPr lang="en-US" dirty="0"/>
          </a:p>
        </p:txBody>
      </p:sp>
      <p:sp>
        <p:nvSpPr>
          <p:cNvPr id="6" name="מציין מיקום של מספר שקופית 5">
            <a:extLst>
              <a:ext uri="{FF2B5EF4-FFF2-40B4-BE49-F238E27FC236}">
                <a16:creationId xmlns:a16="http://schemas.microsoft.com/office/drawing/2014/main" id="{F4B765FB-AD73-49F4-99D6-1FB455E69CD7}"/>
              </a:ext>
            </a:extLst>
          </p:cNvPr>
          <p:cNvSpPr>
            <a:spLocks noGrp="1"/>
          </p:cNvSpPr>
          <p:nvPr>
            <p:ph type="sldNum" sz="quarter" idx="12"/>
          </p:nvPr>
        </p:nvSpPr>
        <p:spPr/>
        <p:txBody>
          <a:bodyPr/>
          <a:lstStyle>
            <a:lvl1pPr>
              <a:defRPr/>
            </a:lvl1pPr>
          </a:lstStyle>
          <a:p>
            <a:pPr>
              <a:defRPr/>
            </a:pPr>
            <a:fld id="{5DCD166F-CA2B-6D4C-892D-0989FE25BC64}" type="slidenum">
              <a:rPr lang="en-US" altLang="he-IL"/>
              <a:pPr>
                <a:defRPr/>
              </a:pPr>
              <a:t>‹#›</a:t>
            </a:fld>
            <a:endParaRPr lang="en-US" altLang="he-IL" dirty="0"/>
          </a:p>
        </p:txBody>
      </p:sp>
    </p:spTree>
    <p:extLst>
      <p:ext uri="{BB962C8B-B14F-4D97-AF65-F5344CB8AC3E}">
        <p14:creationId xmlns:p14="http://schemas.microsoft.com/office/powerpoint/2010/main" val="88960719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תוכן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תוכן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5" name="מציין מיקום של תאריך 3">
            <a:extLst>
              <a:ext uri="{FF2B5EF4-FFF2-40B4-BE49-F238E27FC236}">
                <a16:creationId xmlns:a16="http://schemas.microsoft.com/office/drawing/2014/main" id="{CA04D6C2-6A0C-4173-92ED-4A007A8B2F74}"/>
              </a:ext>
            </a:extLst>
          </p:cNvPr>
          <p:cNvSpPr>
            <a:spLocks noGrp="1"/>
          </p:cNvSpPr>
          <p:nvPr>
            <p:ph type="dt" sz="half" idx="10"/>
          </p:nvPr>
        </p:nvSpPr>
        <p:spPr/>
        <p:txBody>
          <a:bodyPr/>
          <a:lstStyle>
            <a:lvl1pPr>
              <a:defRPr/>
            </a:lvl1pPr>
          </a:lstStyle>
          <a:p>
            <a:pPr>
              <a:defRPr/>
            </a:pPr>
            <a:fld id="{CCE01E95-7693-AA43-832C-CEFCF51E9F80}" type="datetimeFigureOut">
              <a:rPr lang="en-US" altLang="he-IL" smtClean="0"/>
              <a:pPr>
                <a:defRPr/>
              </a:pPr>
              <a:t>9/18/2018</a:t>
            </a:fld>
            <a:endParaRPr lang="en-US" altLang="he-IL" dirty="0"/>
          </a:p>
        </p:txBody>
      </p:sp>
      <p:sp>
        <p:nvSpPr>
          <p:cNvPr id="6" name="מציין מיקום של כותרת תחתונה 4">
            <a:extLst>
              <a:ext uri="{FF2B5EF4-FFF2-40B4-BE49-F238E27FC236}">
                <a16:creationId xmlns:a16="http://schemas.microsoft.com/office/drawing/2014/main" id="{0F0A1E20-50D1-4524-AC9F-15153F8AD468}"/>
              </a:ext>
            </a:extLst>
          </p:cNvPr>
          <p:cNvSpPr>
            <a:spLocks noGrp="1"/>
          </p:cNvSpPr>
          <p:nvPr>
            <p:ph type="ftr" sz="quarter" idx="11"/>
          </p:nvPr>
        </p:nvSpPr>
        <p:spPr/>
        <p:txBody>
          <a:bodyPr/>
          <a:lstStyle>
            <a:lvl1pPr>
              <a:defRPr/>
            </a:lvl1pPr>
          </a:lstStyle>
          <a:p>
            <a:pPr>
              <a:defRPr/>
            </a:pPr>
            <a:endParaRPr lang="en-US" dirty="0"/>
          </a:p>
        </p:txBody>
      </p:sp>
      <p:sp>
        <p:nvSpPr>
          <p:cNvPr id="7" name="מציין מיקום של מספר שקופית 5">
            <a:extLst>
              <a:ext uri="{FF2B5EF4-FFF2-40B4-BE49-F238E27FC236}">
                <a16:creationId xmlns:a16="http://schemas.microsoft.com/office/drawing/2014/main" id="{F4B765FB-AD73-49F4-99D6-1FB455E69CD7}"/>
              </a:ext>
            </a:extLst>
          </p:cNvPr>
          <p:cNvSpPr>
            <a:spLocks noGrp="1"/>
          </p:cNvSpPr>
          <p:nvPr>
            <p:ph type="sldNum" sz="quarter" idx="12"/>
          </p:nvPr>
        </p:nvSpPr>
        <p:spPr/>
        <p:txBody>
          <a:bodyPr/>
          <a:lstStyle>
            <a:lvl1pPr>
              <a:defRPr/>
            </a:lvl1pPr>
          </a:lstStyle>
          <a:p>
            <a:pPr>
              <a:defRPr/>
            </a:pPr>
            <a:fld id="{DABC1917-CDB3-0A47-9C54-E25228FEF83A}" type="slidenum">
              <a:rPr lang="en-US" altLang="he-IL"/>
              <a:pPr>
                <a:defRPr/>
              </a:pPr>
              <a:t>‹#›</a:t>
            </a:fld>
            <a:endParaRPr lang="en-US" altLang="he-IL" dirty="0"/>
          </a:p>
        </p:txBody>
      </p:sp>
    </p:spTree>
    <p:extLst>
      <p:ext uri="{BB962C8B-B14F-4D97-AF65-F5344CB8AC3E}">
        <p14:creationId xmlns:p14="http://schemas.microsoft.com/office/powerpoint/2010/main" val="84692553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endParaRPr lang="en-US"/>
          </a:p>
        </p:txBody>
      </p:sp>
      <p:sp>
        <p:nvSpPr>
          <p:cNvPr id="3" name="מציין מיקום טקסט 2"/>
          <p:cNvSpPr>
            <a:spLocks noGrp="1"/>
          </p:cNvSpPr>
          <p:nvPr>
            <p:ph type="body" idx="1"/>
          </p:nvPr>
        </p:nvSpPr>
        <p:spPr>
          <a:xfrm>
            <a:off x="457200" y="1279260"/>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5" name="מציין מיקום טקסט 4"/>
          <p:cNvSpPr>
            <a:spLocks noGrp="1"/>
          </p:cNvSpPr>
          <p:nvPr>
            <p:ph type="body" sz="quarter" idx="3"/>
          </p:nvPr>
        </p:nvSpPr>
        <p:spPr>
          <a:xfrm>
            <a:off x="4645029" y="1279260"/>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9"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7" name="מציין מיקום של תאריך 3">
            <a:extLst>
              <a:ext uri="{FF2B5EF4-FFF2-40B4-BE49-F238E27FC236}">
                <a16:creationId xmlns:a16="http://schemas.microsoft.com/office/drawing/2014/main" id="{CA04D6C2-6A0C-4173-92ED-4A007A8B2F74}"/>
              </a:ext>
            </a:extLst>
          </p:cNvPr>
          <p:cNvSpPr>
            <a:spLocks noGrp="1"/>
          </p:cNvSpPr>
          <p:nvPr>
            <p:ph type="dt" sz="half" idx="10"/>
          </p:nvPr>
        </p:nvSpPr>
        <p:spPr/>
        <p:txBody>
          <a:bodyPr/>
          <a:lstStyle>
            <a:lvl1pPr>
              <a:defRPr/>
            </a:lvl1pPr>
          </a:lstStyle>
          <a:p>
            <a:pPr>
              <a:defRPr/>
            </a:pPr>
            <a:fld id="{C8364F7A-75E6-244C-866C-616BB7ADB4F3}" type="datetimeFigureOut">
              <a:rPr lang="en-US" altLang="he-IL" smtClean="0"/>
              <a:pPr>
                <a:defRPr/>
              </a:pPr>
              <a:t>9/18/2018</a:t>
            </a:fld>
            <a:endParaRPr lang="en-US" altLang="he-IL" dirty="0"/>
          </a:p>
        </p:txBody>
      </p:sp>
      <p:sp>
        <p:nvSpPr>
          <p:cNvPr id="8" name="מציין מיקום של כותרת תחתונה 4">
            <a:extLst>
              <a:ext uri="{FF2B5EF4-FFF2-40B4-BE49-F238E27FC236}">
                <a16:creationId xmlns:a16="http://schemas.microsoft.com/office/drawing/2014/main" id="{0F0A1E20-50D1-4524-AC9F-15153F8AD468}"/>
              </a:ext>
            </a:extLst>
          </p:cNvPr>
          <p:cNvSpPr>
            <a:spLocks noGrp="1"/>
          </p:cNvSpPr>
          <p:nvPr>
            <p:ph type="ftr" sz="quarter" idx="11"/>
          </p:nvPr>
        </p:nvSpPr>
        <p:spPr/>
        <p:txBody>
          <a:bodyPr/>
          <a:lstStyle>
            <a:lvl1pPr>
              <a:defRPr/>
            </a:lvl1pPr>
          </a:lstStyle>
          <a:p>
            <a:pPr>
              <a:defRPr/>
            </a:pPr>
            <a:endParaRPr lang="en-US" dirty="0"/>
          </a:p>
        </p:txBody>
      </p:sp>
      <p:sp>
        <p:nvSpPr>
          <p:cNvPr id="9" name="מציין מיקום של מספר שקופית 5">
            <a:extLst>
              <a:ext uri="{FF2B5EF4-FFF2-40B4-BE49-F238E27FC236}">
                <a16:creationId xmlns:a16="http://schemas.microsoft.com/office/drawing/2014/main" id="{F4B765FB-AD73-49F4-99D6-1FB455E69CD7}"/>
              </a:ext>
            </a:extLst>
          </p:cNvPr>
          <p:cNvSpPr>
            <a:spLocks noGrp="1"/>
          </p:cNvSpPr>
          <p:nvPr>
            <p:ph type="sldNum" sz="quarter" idx="12"/>
          </p:nvPr>
        </p:nvSpPr>
        <p:spPr/>
        <p:txBody>
          <a:bodyPr/>
          <a:lstStyle>
            <a:lvl1pPr>
              <a:defRPr/>
            </a:lvl1pPr>
          </a:lstStyle>
          <a:p>
            <a:pPr>
              <a:defRPr/>
            </a:pPr>
            <a:fld id="{CAEDD1C6-7310-8D49-9384-AB9D22038619}" type="slidenum">
              <a:rPr lang="en-US" altLang="he-IL"/>
              <a:pPr>
                <a:defRPr/>
              </a:pPr>
              <a:t>‹#›</a:t>
            </a:fld>
            <a:endParaRPr lang="en-US" altLang="he-IL" dirty="0"/>
          </a:p>
        </p:txBody>
      </p:sp>
    </p:spTree>
    <p:extLst>
      <p:ext uri="{BB962C8B-B14F-4D97-AF65-F5344CB8AC3E}">
        <p14:creationId xmlns:p14="http://schemas.microsoft.com/office/powerpoint/2010/main" val="75577039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תאריך 3">
            <a:extLst>
              <a:ext uri="{FF2B5EF4-FFF2-40B4-BE49-F238E27FC236}">
                <a16:creationId xmlns:a16="http://schemas.microsoft.com/office/drawing/2014/main" id="{CA04D6C2-6A0C-4173-92ED-4A007A8B2F74}"/>
              </a:ext>
            </a:extLst>
          </p:cNvPr>
          <p:cNvSpPr>
            <a:spLocks noGrp="1"/>
          </p:cNvSpPr>
          <p:nvPr>
            <p:ph type="dt" sz="half" idx="10"/>
          </p:nvPr>
        </p:nvSpPr>
        <p:spPr/>
        <p:txBody>
          <a:bodyPr/>
          <a:lstStyle>
            <a:lvl1pPr>
              <a:defRPr/>
            </a:lvl1pPr>
          </a:lstStyle>
          <a:p>
            <a:pPr>
              <a:defRPr/>
            </a:pPr>
            <a:fld id="{98E3A8E3-A649-8646-AA04-3D3F0930A38E}" type="datetimeFigureOut">
              <a:rPr lang="en-US" altLang="he-IL" smtClean="0"/>
              <a:pPr>
                <a:defRPr/>
              </a:pPr>
              <a:t>9/18/2018</a:t>
            </a:fld>
            <a:endParaRPr lang="en-US" altLang="he-IL" dirty="0"/>
          </a:p>
        </p:txBody>
      </p:sp>
      <p:sp>
        <p:nvSpPr>
          <p:cNvPr id="4" name="מציין מיקום של כותרת תחתונה 4">
            <a:extLst>
              <a:ext uri="{FF2B5EF4-FFF2-40B4-BE49-F238E27FC236}">
                <a16:creationId xmlns:a16="http://schemas.microsoft.com/office/drawing/2014/main" id="{0F0A1E20-50D1-4524-AC9F-15153F8AD468}"/>
              </a:ext>
            </a:extLst>
          </p:cNvPr>
          <p:cNvSpPr>
            <a:spLocks noGrp="1"/>
          </p:cNvSpPr>
          <p:nvPr>
            <p:ph type="ftr" sz="quarter" idx="11"/>
          </p:nvPr>
        </p:nvSpPr>
        <p:spPr/>
        <p:txBody>
          <a:bodyPr/>
          <a:lstStyle>
            <a:lvl1pPr>
              <a:defRPr/>
            </a:lvl1pPr>
          </a:lstStyle>
          <a:p>
            <a:pPr>
              <a:defRPr/>
            </a:pPr>
            <a:endParaRPr lang="en-US" dirty="0"/>
          </a:p>
        </p:txBody>
      </p:sp>
      <p:sp>
        <p:nvSpPr>
          <p:cNvPr id="5" name="מציין מיקום של מספר שקופית 5">
            <a:extLst>
              <a:ext uri="{FF2B5EF4-FFF2-40B4-BE49-F238E27FC236}">
                <a16:creationId xmlns:a16="http://schemas.microsoft.com/office/drawing/2014/main" id="{F4B765FB-AD73-49F4-99D6-1FB455E69CD7}"/>
              </a:ext>
            </a:extLst>
          </p:cNvPr>
          <p:cNvSpPr>
            <a:spLocks noGrp="1"/>
          </p:cNvSpPr>
          <p:nvPr>
            <p:ph type="sldNum" sz="quarter" idx="12"/>
          </p:nvPr>
        </p:nvSpPr>
        <p:spPr/>
        <p:txBody>
          <a:bodyPr/>
          <a:lstStyle>
            <a:lvl1pPr>
              <a:defRPr/>
            </a:lvl1pPr>
          </a:lstStyle>
          <a:p>
            <a:pPr>
              <a:defRPr/>
            </a:pPr>
            <a:fld id="{0A2E9ECC-3F98-E048-9497-058D255F8AE3}" type="slidenum">
              <a:rPr lang="en-US" altLang="he-IL"/>
              <a:pPr>
                <a:defRPr/>
              </a:pPr>
              <a:t>‹#›</a:t>
            </a:fld>
            <a:endParaRPr lang="en-US" altLang="he-IL" dirty="0"/>
          </a:p>
        </p:txBody>
      </p:sp>
    </p:spTree>
    <p:extLst>
      <p:ext uri="{BB962C8B-B14F-4D97-AF65-F5344CB8AC3E}">
        <p14:creationId xmlns:p14="http://schemas.microsoft.com/office/powerpoint/2010/main" val="201472360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a:extLst>
              <a:ext uri="{FF2B5EF4-FFF2-40B4-BE49-F238E27FC236}">
                <a16:creationId xmlns:a16="http://schemas.microsoft.com/office/drawing/2014/main" id="{CA04D6C2-6A0C-4173-92ED-4A007A8B2F74}"/>
              </a:ext>
            </a:extLst>
          </p:cNvPr>
          <p:cNvSpPr>
            <a:spLocks noGrp="1"/>
          </p:cNvSpPr>
          <p:nvPr>
            <p:ph type="dt" sz="half" idx="10"/>
          </p:nvPr>
        </p:nvSpPr>
        <p:spPr/>
        <p:txBody>
          <a:bodyPr/>
          <a:lstStyle>
            <a:lvl1pPr>
              <a:defRPr/>
            </a:lvl1pPr>
          </a:lstStyle>
          <a:p>
            <a:pPr>
              <a:defRPr/>
            </a:pPr>
            <a:fld id="{5303C387-9375-B243-A833-2501E12C589E}" type="datetimeFigureOut">
              <a:rPr lang="en-US" altLang="he-IL" smtClean="0"/>
              <a:pPr>
                <a:defRPr/>
              </a:pPr>
              <a:t>9/18/2018</a:t>
            </a:fld>
            <a:endParaRPr lang="en-US" altLang="he-IL" dirty="0"/>
          </a:p>
        </p:txBody>
      </p:sp>
      <p:sp>
        <p:nvSpPr>
          <p:cNvPr id="3" name="מציין מיקום של כותרת תחתונה 4">
            <a:extLst>
              <a:ext uri="{FF2B5EF4-FFF2-40B4-BE49-F238E27FC236}">
                <a16:creationId xmlns:a16="http://schemas.microsoft.com/office/drawing/2014/main" id="{0F0A1E20-50D1-4524-AC9F-15153F8AD468}"/>
              </a:ext>
            </a:extLst>
          </p:cNvPr>
          <p:cNvSpPr>
            <a:spLocks noGrp="1"/>
          </p:cNvSpPr>
          <p:nvPr>
            <p:ph type="ftr" sz="quarter" idx="11"/>
          </p:nvPr>
        </p:nvSpPr>
        <p:spPr/>
        <p:txBody>
          <a:bodyPr/>
          <a:lstStyle>
            <a:lvl1pPr>
              <a:defRPr/>
            </a:lvl1pPr>
          </a:lstStyle>
          <a:p>
            <a:pPr>
              <a:defRPr/>
            </a:pPr>
            <a:endParaRPr lang="en-US" dirty="0"/>
          </a:p>
        </p:txBody>
      </p:sp>
      <p:sp>
        <p:nvSpPr>
          <p:cNvPr id="4" name="מציין מיקום של מספר שקופית 5">
            <a:extLst>
              <a:ext uri="{FF2B5EF4-FFF2-40B4-BE49-F238E27FC236}">
                <a16:creationId xmlns:a16="http://schemas.microsoft.com/office/drawing/2014/main" id="{F4B765FB-AD73-49F4-99D6-1FB455E69CD7}"/>
              </a:ext>
            </a:extLst>
          </p:cNvPr>
          <p:cNvSpPr>
            <a:spLocks noGrp="1"/>
          </p:cNvSpPr>
          <p:nvPr>
            <p:ph type="sldNum" sz="quarter" idx="12"/>
          </p:nvPr>
        </p:nvSpPr>
        <p:spPr/>
        <p:txBody>
          <a:bodyPr/>
          <a:lstStyle>
            <a:lvl1pPr>
              <a:defRPr/>
            </a:lvl1pPr>
          </a:lstStyle>
          <a:p>
            <a:pPr>
              <a:defRPr/>
            </a:pPr>
            <a:fld id="{4525ECF5-7EF9-C44E-8C2B-69DA57A6604B}" type="slidenum">
              <a:rPr lang="en-US" altLang="he-IL"/>
              <a:pPr>
                <a:defRPr/>
              </a:pPr>
              <a:t>‹#›</a:t>
            </a:fld>
            <a:endParaRPr lang="en-US" altLang="he-IL" dirty="0"/>
          </a:p>
        </p:txBody>
      </p:sp>
    </p:spTree>
    <p:extLst>
      <p:ext uri="{BB962C8B-B14F-4D97-AF65-F5344CB8AC3E}">
        <p14:creationId xmlns:p14="http://schemas.microsoft.com/office/powerpoint/2010/main" val="208488295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4" y="227541"/>
            <a:ext cx="3008313" cy="968376"/>
          </a:xfrm>
        </p:spPr>
        <p:txBody>
          <a:bodyPr anchor="b"/>
          <a:lstStyle>
            <a:lvl1pPr algn="l">
              <a:defRPr sz="2000" b="1"/>
            </a:lvl1pPr>
          </a:lstStyle>
          <a:p>
            <a:r>
              <a:rPr lang="he-IL"/>
              <a:t>לחץ כדי לערוך סגנון כותרת של תבנית בסיס</a:t>
            </a:r>
            <a:endParaRPr lang="en-US"/>
          </a:p>
        </p:txBody>
      </p:sp>
      <p:sp>
        <p:nvSpPr>
          <p:cNvPr id="3" name="מציין מיקום תוכן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טקסט 3"/>
          <p:cNvSpPr>
            <a:spLocks noGrp="1"/>
          </p:cNvSpPr>
          <p:nvPr>
            <p:ph type="body" sz="half" idx="2"/>
          </p:nvPr>
        </p:nvSpPr>
        <p:spPr>
          <a:xfrm>
            <a:off x="457204"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3">
            <a:extLst>
              <a:ext uri="{FF2B5EF4-FFF2-40B4-BE49-F238E27FC236}">
                <a16:creationId xmlns:a16="http://schemas.microsoft.com/office/drawing/2014/main" id="{CA04D6C2-6A0C-4173-92ED-4A007A8B2F74}"/>
              </a:ext>
            </a:extLst>
          </p:cNvPr>
          <p:cNvSpPr>
            <a:spLocks noGrp="1"/>
          </p:cNvSpPr>
          <p:nvPr>
            <p:ph type="dt" sz="half" idx="10"/>
          </p:nvPr>
        </p:nvSpPr>
        <p:spPr/>
        <p:txBody>
          <a:bodyPr/>
          <a:lstStyle>
            <a:lvl1pPr>
              <a:defRPr/>
            </a:lvl1pPr>
          </a:lstStyle>
          <a:p>
            <a:pPr>
              <a:defRPr/>
            </a:pPr>
            <a:fld id="{94E7E737-FCFB-CA4E-AFFC-AA1C1AFA4A30}" type="datetimeFigureOut">
              <a:rPr lang="en-US" altLang="he-IL" smtClean="0"/>
              <a:pPr>
                <a:defRPr/>
              </a:pPr>
              <a:t>9/18/2018</a:t>
            </a:fld>
            <a:endParaRPr lang="en-US" altLang="he-IL" dirty="0"/>
          </a:p>
        </p:txBody>
      </p:sp>
      <p:sp>
        <p:nvSpPr>
          <p:cNvPr id="6" name="מציין מיקום של כותרת תחתונה 4">
            <a:extLst>
              <a:ext uri="{FF2B5EF4-FFF2-40B4-BE49-F238E27FC236}">
                <a16:creationId xmlns:a16="http://schemas.microsoft.com/office/drawing/2014/main" id="{0F0A1E20-50D1-4524-AC9F-15153F8AD468}"/>
              </a:ext>
            </a:extLst>
          </p:cNvPr>
          <p:cNvSpPr>
            <a:spLocks noGrp="1"/>
          </p:cNvSpPr>
          <p:nvPr>
            <p:ph type="ftr" sz="quarter" idx="11"/>
          </p:nvPr>
        </p:nvSpPr>
        <p:spPr/>
        <p:txBody>
          <a:bodyPr/>
          <a:lstStyle>
            <a:lvl1pPr>
              <a:defRPr/>
            </a:lvl1pPr>
          </a:lstStyle>
          <a:p>
            <a:pPr>
              <a:defRPr/>
            </a:pPr>
            <a:endParaRPr lang="en-US" dirty="0"/>
          </a:p>
        </p:txBody>
      </p:sp>
      <p:sp>
        <p:nvSpPr>
          <p:cNvPr id="7" name="מציין מיקום של מספר שקופית 5">
            <a:extLst>
              <a:ext uri="{FF2B5EF4-FFF2-40B4-BE49-F238E27FC236}">
                <a16:creationId xmlns:a16="http://schemas.microsoft.com/office/drawing/2014/main" id="{F4B765FB-AD73-49F4-99D6-1FB455E69CD7}"/>
              </a:ext>
            </a:extLst>
          </p:cNvPr>
          <p:cNvSpPr>
            <a:spLocks noGrp="1"/>
          </p:cNvSpPr>
          <p:nvPr>
            <p:ph type="sldNum" sz="quarter" idx="12"/>
          </p:nvPr>
        </p:nvSpPr>
        <p:spPr/>
        <p:txBody>
          <a:bodyPr/>
          <a:lstStyle>
            <a:lvl1pPr>
              <a:defRPr/>
            </a:lvl1pPr>
          </a:lstStyle>
          <a:p>
            <a:pPr>
              <a:defRPr/>
            </a:pPr>
            <a:fld id="{551ED3CA-98F4-6E46-894F-9454B39F6431}" type="slidenum">
              <a:rPr lang="en-US" altLang="he-IL"/>
              <a:pPr>
                <a:defRPr/>
              </a:pPr>
              <a:t>‹#›</a:t>
            </a:fld>
            <a:endParaRPr lang="en-US" altLang="he-IL" dirty="0"/>
          </a:p>
        </p:txBody>
      </p:sp>
    </p:spTree>
    <p:extLst>
      <p:ext uri="{BB962C8B-B14F-4D97-AF65-F5344CB8AC3E}">
        <p14:creationId xmlns:p14="http://schemas.microsoft.com/office/powerpoint/2010/main" val="13708935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000500"/>
            <a:ext cx="5486400" cy="472282"/>
          </a:xfrm>
        </p:spPr>
        <p:txBody>
          <a:bodyPr anchor="b"/>
          <a:lstStyle>
            <a:lvl1pPr algn="l">
              <a:defRPr sz="2000" b="1"/>
            </a:lvl1pPr>
          </a:lstStyle>
          <a:p>
            <a:r>
              <a:rPr lang="he-IL"/>
              <a:t>לחץ כדי לערוך סגנון כותרת של תבנית בסיס</a:t>
            </a:r>
            <a:endParaRPr lang="en-US"/>
          </a:p>
        </p:txBody>
      </p:sp>
      <p:sp>
        <p:nvSpPr>
          <p:cNvPr id="3" name="מציין מיקום של תמונה 2"/>
          <p:cNvSpPr>
            <a:spLocks noGrp="1"/>
          </p:cNvSpPr>
          <p:nvPr>
            <p:ph type="pic" idx="1"/>
          </p:nvPr>
        </p:nvSpPr>
        <p:spPr>
          <a:xfrm>
            <a:off x="1792288" y="510646"/>
            <a:ext cx="5486400" cy="3429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מציין מיקום טקסט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3">
            <a:extLst>
              <a:ext uri="{FF2B5EF4-FFF2-40B4-BE49-F238E27FC236}">
                <a16:creationId xmlns:a16="http://schemas.microsoft.com/office/drawing/2014/main" id="{CA04D6C2-6A0C-4173-92ED-4A007A8B2F74}"/>
              </a:ext>
            </a:extLst>
          </p:cNvPr>
          <p:cNvSpPr>
            <a:spLocks noGrp="1"/>
          </p:cNvSpPr>
          <p:nvPr>
            <p:ph type="dt" sz="half" idx="10"/>
          </p:nvPr>
        </p:nvSpPr>
        <p:spPr/>
        <p:txBody>
          <a:bodyPr/>
          <a:lstStyle>
            <a:lvl1pPr>
              <a:defRPr/>
            </a:lvl1pPr>
          </a:lstStyle>
          <a:p>
            <a:pPr>
              <a:defRPr/>
            </a:pPr>
            <a:fld id="{976D2684-FA44-834F-B5B5-BF9C1F847BA6}" type="datetimeFigureOut">
              <a:rPr lang="en-US" altLang="he-IL" smtClean="0"/>
              <a:pPr>
                <a:defRPr/>
              </a:pPr>
              <a:t>9/18/2018</a:t>
            </a:fld>
            <a:endParaRPr lang="en-US" altLang="he-IL" dirty="0"/>
          </a:p>
        </p:txBody>
      </p:sp>
      <p:sp>
        <p:nvSpPr>
          <p:cNvPr id="6" name="מציין מיקום של כותרת תחתונה 4">
            <a:extLst>
              <a:ext uri="{FF2B5EF4-FFF2-40B4-BE49-F238E27FC236}">
                <a16:creationId xmlns:a16="http://schemas.microsoft.com/office/drawing/2014/main" id="{0F0A1E20-50D1-4524-AC9F-15153F8AD468}"/>
              </a:ext>
            </a:extLst>
          </p:cNvPr>
          <p:cNvSpPr>
            <a:spLocks noGrp="1"/>
          </p:cNvSpPr>
          <p:nvPr>
            <p:ph type="ftr" sz="quarter" idx="11"/>
          </p:nvPr>
        </p:nvSpPr>
        <p:spPr/>
        <p:txBody>
          <a:bodyPr/>
          <a:lstStyle>
            <a:lvl1pPr>
              <a:defRPr/>
            </a:lvl1pPr>
          </a:lstStyle>
          <a:p>
            <a:pPr>
              <a:defRPr/>
            </a:pPr>
            <a:endParaRPr lang="en-US" dirty="0"/>
          </a:p>
        </p:txBody>
      </p:sp>
      <p:sp>
        <p:nvSpPr>
          <p:cNvPr id="7" name="מציין מיקום של מספר שקופית 5">
            <a:extLst>
              <a:ext uri="{FF2B5EF4-FFF2-40B4-BE49-F238E27FC236}">
                <a16:creationId xmlns:a16="http://schemas.microsoft.com/office/drawing/2014/main" id="{F4B765FB-AD73-49F4-99D6-1FB455E69CD7}"/>
              </a:ext>
            </a:extLst>
          </p:cNvPr>
          <p:cNvSpPr>
            <a:spLocks noGrp="1"/>
          </p:cNvSpPr>
          <p:nvPr>
            <p:ph type="sldNum" sz="quarter" idx="12"/>
          </p:nvPr>
        </p:nvSpPr>
        <p:spPr/>
        <p:txBody>
          <a:bodyPr/>
          <a:lstStyle>
            <a:lvl1pPr>
              <a:defRPr/>
            </a:lvl1pPr>
          </a:lstStyle>
          <a:p>
            <a:pPr>
              <a:defRPr/>
            </a:pPr>
            <a:fld id="{5A94E4D4-FDD6-D445-9FE9-30F5D38C3351}" type="slidenum">
              <a:rPr lang="en-US" altLang="he-IL"/>
              <a:pPr>
                <a:defRPr/>
              </a:pPr>
              <a:t>‹#›</a:t>
            </a:fld>
            <a:endParaRPr lang="en-US" altLang="he-IL" dirty="0"/>
          </a:p>
        </p:txBody>
      </p:sp>
    </p:spTree>
    <p:extLst>
      <p:ext uri="{BB962C8B-B14F-4D97-AF65-F5344CB8AC3E}">
        <p14:creationId xmlns:p14="http://schemas.microsoft.com/office/powerpoint/2010/main" val="195837032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מציין מיקום של כותרת 1"/>
          <p:cNvSpPr>
            <a:spLocks noGrp="1"/>
          </p:cNvSpPr>
          <p:nvPr>
            <p:ph type="title"/>
          </p:nvPr>
        </p:nvSpPr>
        <p:spPr bwMode="auto">
          <a:xfrm>
            <a:off x="457200" y="228600"/>
            <a:ext cx="8229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he-IL" altLang="he-IL"/>
              <a:t>לחץ כדי לערוך סגנון כותרת של תבנית בסיס</a:t>
            </a:r>
            <a:endParaRPr lang="en-US" altLang="he-IL"/>
          </a:p>
        </p:txBody>
      </p:sp>
      <p:sp>
        <p:nvSpPr>
          <p:cNvPr id="1027" name="מציין מיקום טקסט 2"/>
          <p:cNvSpPr>
            <a:spLocks noGrp="1"/>
          </p:cNvSpPr>
          <p:nvPr>
            <p:ph type="body" idx="1"/>
          </p:nvPr>
        </p:nvSpPr>
        <p:spPr bwMode="auto">
          <a:xfrm>
            <a:off x="457200" y="1333500"/>
            <a:ext cx="82296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he-IL" altLang="he-IL"/>
              <a:t>לחץ כדי לערוך סגנונות טקסט של תבנית בסיס</a:t>
            </a:r>
            <a:endParaRPr lang="en-US" altLang="he-IL"/>
          </a:p>
          <a:p>
            <a:pPr lvl="1"/>
            <a:r>
              <a:rPr lang="he-IL" altLang="he-IL"/>
              <a:t>רמה שנייה</a:t>
            </a:r>
            <a:endParaRPr lang="en-US" altLang="he-IL"/>
          </a:p>
          <a:p>
            <a:pPr lvl="2"/>
            <a:r>
              <a:rPr lang="he-IL" altLang="he-IL"/>
              <a:t>רמה שלישית</a:t>
            </a:r>
            <a:endParaRPr lang="en-US" altLang="he-IL"/>
          </a:p>
          <a:p>
            <a:pPr lvl="3"/>
            <a:r>
              <a:rPr lang="he-IL" altLang="he-IL"/>
              <a:t>רמה רביעית</a:t>
            </a:r>
            <a:endParaRPr lang="en-US" altLang="he-IL"/>
          </a:p>
          <a:p>
            <a:pPr lvl="4"/>
            <a:r>
              <a:rPr lang="he-IL" altLang="he-IL"/>
              <a:t>רמה חמישית</a:t>
            </a:r>
            <a:endParaRPr lang="en-US" altLang="he-IL"/>
          </a:p>
        </p:txBody>
      </p:sp>
      <p:sp>
        <p:nvSpPr>
          <p:cNvPr id="4" name="מציין מיקום של תאריך 3">
            <a:extLst>
              <a:ext uri="{FF2B5EF4-FFF2-40B4-BE49-F238E27FC236}">
                <a16:creationId xmlns:a16="http://schemas.microsoft.com/office/drawing/2014/main" id="{CA04D6C2-6A0C-4173-92ED-4A007A8B2F74}"/>
              </a:ext>
            </a:extLst>
          </p:cNvPr>
          <p:cNvSpPr>
            <a:spLocks noGrp="1"/>
          </p:cNvSpPr>
          <p:nvPr>
            <p:ph type="dt" sz="half" idx="2"/>
          </p:nvPr>
        </p:nvSpPr>
        <p:spPr>
          <a:xfrm>
            <a:off x="457200" y="5297488"/>
            <a:ext cx="2133600" cy="303212"/>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ea typeface="MS PGothic" panose="020B0600070205080204" pitchFamily="34" charset="-128"/>
              </a:defRPr>
            </a:lvl1pPr>
          </a:lstStyle>
          <a:p>
            <a:pPr>
              <a:defRPr/>
            </a:pPr>
            <a:fld id="{92576EFF-5905-6E43-A2DF-F9611CEA0C46}" type="datetimeFigureOut">
              <a:rPr lang="en-US" altLang="he-IL" smtClean="0"/>
              <a:pPr>
                <a:defRPr/>
              </a:pPr>
              <a:t>9/18/2018</a:t>
            </a:fld>
            <a:endParaRPr lang="en-US" altLang="he-IL" dirty="0"/>
          </a:p>
        </p:txBody>
      </p:sp>
      <p:sp>
        <p:nvSpPr>
          <p:cNvPr id="5" name="מציין מיקום של כותרת תחתונה 4">
            <a:extLst>
              <a:ext uri="{FF2B5EF4-FFF2-40B4-BE49-F238E27FC236}">
                <a16:creationId xmlns:a16="http://schemas.microsoft.com/office/drawing/2014/main" id="{0F0A1E20-50D1-4524-AC9F-15153F8AD468}"/>
              </a:ext>
            </a:extLst>
          </p:cNvPr>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מציין מיקום של מספר שקופית 5">
            <a:extLst>
              <a:ext uri="{FF2B5EF4-FFF2-40B4-BE49-F238E27FC236}">
                <a16:creationId xmlns:a16="http://schemas.microsoft.com/office/drawing/2014/main" id="{F4B765FB-AD73-49F4-99D6-1FB455E69CD7}"/>
              </a:ext>
            </a:extLst>
          </p:cNvPr>
          <p:cNvSpPr>
            <a:spLocks noGrp="1"/>
          </p:cNvSpPr>
          <p:nvPr>
            <p:ph type="sldNum" sz="quarter" idx="4"/>
          </p:nvPr>
        </p:nvSpPr>
        <p:spPr>
          <a:xfrm>
            <a:off x="6553200" y="5297488"/>
            <a:ext cx="2133600" cy="303212"/>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ea typeface="MS PGothic" panose="020B0600070205080204" pitchFamily="34" charset="-128"/>
              </a:defRPr>
            </a:lvl1pPr>
          </a:lstStyle>
          <a:p>
            <a:pPr>
              <a:defRPr/>
            </a:pPr>
            <a:fld id="{24D6825F-C1CD-6549-9A6A-FBEBC2F00015}" type="slidenum">
              <a:rPr lang="en-US" altLang="he-IL"/>
              <a:pPr>
                <a:defRPr/>
              </a:pPr>
              <a:t>‹#›</a:t>
            </a:fld>
            <a:endParaRPr lang="en-US" altLang="he-I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Arial" pitchFamily="34"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Arial" pitchFamily="34"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Arial" pitchFamily="34"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Arial" pitchFamily="34"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Arial" pitchFamily="34"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tif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tif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11.tif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tiff"/></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כותרת משנה 2"/>
          <p:cNvSpPr txBox="1">
            <a:spLocks/>
          </p:cNvSpPr>
          <p:nvPr/>
        </p:nvSpPr>
        <p:spPr bwMode="auto">
          <a:xfrm>
            <a:off x="0" y="5461541"/>
            <a:ext cx="9144000" cy="265211"/>
          </a:xfrm>
          <a:prstGeom prst="rect">
            <a:avLst/>
          </a:prstGeom>
          <a:solidFill>
            <a:srgbClr val="00447E"/>
          </a:solidFill>
          <a:ln>
            <a:noFill/>
          </a:ln>
        </p:spPr>
        <p:txBody>
          <a:bodyPr anchor="ctr"/>
          <a:lstStyle>
            <a:lvl1pPr>
              <a:spcBef>
                <a:spcPct val="20000"/>
              </a:spcBef>
              <a:buFont typeface="Arial" charset="0"/>
              <a:buChar char="•"/>
              <a:defRPr sz="3200">
                <a:solidFill>
                  <a:schemeClr val="tx1"/>
                </a:solidFill>
                <a:latin typeface="Calibri" charset="0"/>
                <a:ea typeface="MS PGothic" charset="-128"/>
                <a:cs typeface="Arial" charset="0"/>
              </a:defRPr>
            </a:lvl1pPr>
            <a:lvl2pPr marL="742950" indent="-285750">
              <a:spcBef>
                <a:spcPct val="20000"/>
              </a:spcBef>
              <a:buFont typeface="Arial" charset="0"/>
              <a:buChar char="–"/>
              <a:defRPr sz="2800">
                <a:solidFill>
                  <a:schemeClr val="tx1"/>
                </a:solidFill>
                <a:latin typeface="Calibri" charset="0"/>
                <a:ea typeface="MS PGothic" charset="-128"/>
                <a:cs typeface="Arial" charset="0"/>
              </a:defRPr>
            </a:lvl2pPr>
            <a:lvl3pPr marL="1143000" indent="-228600">
              <a:spcBef>
                <a:spcPct val="20000"/>
              </a:spcBef>
              <a:buFont typeface="Arial" charset="0"/>
              <a:buChar char="•"/>
              <a:defRPr sz="2400">
                <a:solidFill>
                  <a:schemeClr val="tx1"/>
                </a:solidFill>
                <a:latin typeface="Calibri" charset="0"/>
                <a:ea typeface="MS PGothic" charset="-128"/>
                <a:cs typeface="Arial" charset="0"/>
              </a:defRPr>
            </a:lvl3pPr>
            <a:lvl4pPr marL="1600200" indent="-228600">
              <a:spcBef>
                <a:spcPct val="20000"/>
              </a:spcBef>
              <a:buFont typeface="Arial" charset="0"/>
              <a:buChar char="–"/>
              <a:defRPr sz="2000">
                <a:solidFill>
                  <a:schemeClr val="tx1"/>
                </a:solidFill>
                <a:latin typeface="Calibri" charset="0"/>
                <a:ea typeface="MS PGothic" charset="-128"/>
                <a:cs typeface="Arial" charset="0"/>
              </a:defRPr>
            </a:lvl4pPr>
            <a:lvl5pPr marL="2057400" indent="-228600">
              <a:spcBef>
                <a:spcPct val="20000"/>
              </a:spcBef>
              <a:buFont typeface="Arial" charset="0"/>
              <a:buChar char="»"/>
              <a:defRPr sz="2000">
                <a:solidFill>
                  <a:schemeClr val="tx1"/>
                </a:solidFill>
                <a:latin typeface="Calibri" charset="0"/>
                <a:ea typeface="MS PGothic" charset="-128"/>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9pPr>
          </a:lstStyle>
          <a:p>
            <a:pPr algn="ctr" eaLnBrk="1" hangingPunct="1">
              <a:buFont typeface="Arial" charset="0"/>
              <a:buNone/>
            </a:pPr>
            <a:r>
              <a:rPr lang="en-US" altLang="en-US" sz="800" dirty="0">
                <a:solidFill>
                  <a:srgbClr val="DEDEDE"/>
                </a:solidFill>
                <a:latin typeface="Calibri Regular" panose="020F0502020204030204" pitchFamily="34" charset="0"/>
                <a:ea typeface="Arial" charset="0"/>
                <a:cs typeface="Calibri Regular" panose="020F0502020204030204" pitchFamily="34" charset="0"/>
              </a:rPr>
              <a:t>Confidential – This presentation includes proprietary information.</a:t>
            </a:r>
            <a:r>
              <a:rPr lang="he-IL" altLang="en-US" sz="800" dirty="0">
                <a:solidFill>
                  <a:srgbClr val="DEDEDE"/>
                </a:solidFill>
                <a:latin typeface="Calibri Regular" panose="020F0502020204030204" pitchFamily="34" charset="0"/>
                <a:ea typeface="Arial" charset="0"/>
                <a:cs typeface="Calibri Regular" panose="020F0502020204030204" pitchFamily="34" charset="0"/>
              </a:rPr>
              <a:t> </a:t>
            </a:r>
            <a:r>
              <a:rPr lang="en-US" altLang="en-US" sz="800" dirty="0">
                <a:solidFill>
                  <a:srgbClr val="DEDEDE"/>
                </a:solidFill>
                <a:latin typeface="Calibri Regular" panose="020F0502020204030204" pitchFamily="34" charset="0"/>
                <a:ea typeface="Arial" charset="0"/>
                <a:cs typeface="Calibri Regular" panose="020F0502020204030204" pitchFamily="34" charset="0"/>
              </a:rPr>
              <a:t>All rights reserved © 2016-2018 www.exelot.com</a:t>
            </a:r>
          </a:p>
        </p:txBody>
      </p:sp>
      <p:sp>
        <p:nvSpPr>
          <p:cNvPr id="3078" name="TextBox 1"/>
          <p:cNvSpPr txBox="1">
            <a:spLocks noChangeArrowheads="1"/>
          </p:cNvSpPr>
          <p:nvPr/>
        </p:nvSpPr>
        <p:spPr bwMode="auto">
          <a:xfrm>
            <a:off x="0" y="1705372"/>
            <a:ext cx="325780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cs typeface="Arial" charset="0"/>
              </a:defRPr>
            </a:lvl1pPr>
            <a:lvl2pPr marL="742950" indent="-285750">
              <a:spcBef>
                <a:spcPct val="20000"/>
              </a:spcBef>
              <a:buFont typeface="Arial" charset="0"/>
              <a:buChar char="–"/>
              <a:defRPr sz="2800">
                <a:solidFill>
                  <a:schemeClr val="tx1"/>
                </a:solidFill>
                <a:latin typeface="Calibri" charset="0"/>
                <a:ea typeface="MS PGothic" charset="-128"/>
                <a:cs typeface="Arial" charset="0"/>
              </a:defRPr>
            </a:lvl2pPr>
            <a:lvl3pPr marL="1143000" indent="-228600">
              <a:spcBef>
                <a:spcPct val="20000"/>
              </a:spcBef>
              <a:buFont typeface="Arial" charset="0"/>
              <a:buChar char="•"/>
              <a:defRPr sz="2400">
                <a:solidFill>
                  <a:schemeClr val="tx1"/>
                </a:solidFill>
                <a:latin typeface="Calibri" charset="0"/>
                <a:ea typeface="MS PGothic" charset="-128"/>
                <a:cs typeface="Arial" charset="0"/>
              </a:defRPr>
            </a:lvl3pPr>
            <a:lvl4pPr marL="1600200" indent="-228600">
              <a:spcBef>
                <a:spcPct val="20000"/>
              </a:spcBef>
              <a:buFont typeface="Arial" charset="0"/>
              <a:buChar char="–"/>
              <a:defRPr sz="2000">
                <a:solidFill>
                  <a:schemeClr val="tx1"/>
                </a:solidFill>
                <a:latin typeface="Calibri" charset="0"/>
                <a:ea typeface="MS PGothic" charset="-128"/>
                <a:cs typeface="Arial" charset="0"/>
              </a:defRPr>
            </a:lvl4pPr>
            <a:lvl5pPr marL="2057400" indent="-228600">
              <a:spcBef>
                <a:spcPct val="20000"/>
              </a:spcBef>
              <a:buFont typeface="Arial" charset="0"/>
              <a:buChar char="»"/>
              <a:defRPr sz="2000">
                <a:solidFill>
                  <a:schemeClr val="tx1"/>
                </a:solidFill>
                <a:latin typeface="Calibri" charset="0"/>
                <a:ea typeface="MS PGothic" charset="-128"/>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9pPr>
          </a:lstStyle>
          <a:p>
            <a:pPr algn="ctr">
              <a:spcBef>
                <a:spcPct val="0"/>
              </a:spcBef>
              <a:buFontTx/>
              <a:buNone/>
            </a:pPr>
            <a:r>
              <a:rPr lang="zh-CN" altLang="en-US" sz="2600" b="1" dirty="0">
                <a:solidFill>
                  <a:srgbClr val="00437E"/>
                </a:solidFill>
                <a:latin typeface="+mn-lt"/>
                <a:cs typeface="Calibri Regular" panose="020F0502020204030204" pitchFamily="34" charset="0"/>
              </a:rPr>
              <a:t>跨境电子</a:t>
            </a:r>
            <a:endParaRPr lang="en-US" altLang="zh-CN" sz="2600" b="1" dirty="0">
              <a:solidFill>
                <a:srgbClr val="00437E"/>
              </a:solidFill>
              <a:latin typeface="+mn-lt"/>
              <a:cs typeface="Calibri Regular" panose="020F0502020204030204" pitchFamily="34" charset="0"/>
            </a:endParaRPr>
          </a:p>
          <a:p>
            <a:pPr algn="ctr">
              <a:spcBef>
                <a:spcPct val="0"/>
              </a:spcBef>
              <a:buFontTx/>
              <a:buNone/>
            </a:pPr>
            <a:r>
              <a:rPr lang="zh-CN" altLang="en-US" sz="2600" b="1" dirty="0">
                <a:solidFill>
                  <a:srgbClr val="00437E"/>
                </a:solidFill>
                <a:latin typeface="+mn-lt"/>
                <a:cs typeface="Calibri Regular" panose="020F0502020204030204" pitchFamily="34" charset="0"/>
              </a:rPr>
              <a:t>商务物流</a:t>
            </a:r>
            <a:endParaRPr lang="en-US" altLang="zh-CN" sz="2600" b="1" dirty="0">
              <a:solidFill>
                <a:srgbClr val="00437E"/>
              </a:solidFill>
              <a:latin typeface="+mn-lt"/>
              <a:cs typeface="Calibri Regular" panose="020F0502020204030204" pitchFamily="34" charset="0"/>
            </a:endParaRPr>
          </a:p>
          <a:p>
            <a:pPr algn="ctr">
              <a:spcBef>
                <a:spcPct val="0"/>
              </a:spcBef>
              <a:buFontTx/>
              <a:buNone/>
            </a:pPr>
            <a:r>
              <a:rPr lang="en-US" altLang="zh-CN" sz="2600" b="1" dirty="0">
                <a:solidFill>
                  <a:srgbClr val="00437E"/>
                </a:solidFill>
                <a:latin typeface="+mn-lt"/>
                <a:cs typeface="Calibri Regular" panose="020F0502020204030204" pitchFamily="34" charset="0"/>
              </a:rPr>
              <a:t>SAAS </a:t>
            </a:r>
            <a:r>
              <a:rPr lang="zh-CN" altLang="en-US" sz="2600" b="1" dirty="0">
                <a:solidFill>
                  <a:srgbClr val="00437E"/>
                </a:solidFill>
                <a:latin typeface="+mn-lt"/>
                <a:cs typeface="Calibri Regular" panose="020F0502020204030204" pitchFamily="34" charset="0"/>
              </a:rPr>
              <a:t>平台</a:t>
            </a:r>
            <a:endParaRPr lang="en-US" altLang="en-US" sz="2600" b="1" dirty="0">
              <a:solidFill>
                <a:srgbClr val="00437E"/>
              </a:solidFill>
              <a:latin typeface="+mn-lt"/>
              <a:cs typeface="Calibri Regular" panose="020F0502020204030204" pitchFamily="34" charset="0"/>
            </a:endParaRPr>
          </a:p>
        </p:txBody>
      </p:sp>
      <p:pic>
        <p:nvPicPr>
          <p:cNvPr id="36" name="Picture 3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6364" y="136234"/>
            <a:ext cx="1691272" cy="648929"/>
          </a:xfrm>
          <a:prstGeom prst="rect">
            <a:avLst/>
          </a:prstGeom>
        </p:spPr>
      </p:pic>
      <p:grpSp>
        <p:nvGrpSpPr>
          <p:cNvPr id="37" name="Group 36"/>
          <p:cNvGrpSpPr/>
          <p:nvPr/>
        </p:nvGrpSpPr>
        <p:grpSpPr>
          <a:xfrm>
            <a:off x="0" y="868498"/>
            <a:ext cx="9144206" cy="116794"/>
            <a:chOff x="0" y="758573"/>
            <a:chExt cx="9144206" cy="116794"/>
          </a:xfrm>
        </p:grpSpPr>
        <p:sp>
          <p:nvSpPr>
            <p:cNvPr id="38" name="Rectangle 37"/>
            <p:cNvSpPr/>
            <p:nvPr/>
          </p:nvSpPr>
          <p:spPr>
            <a:xfrm>
              <a:off x="206" y="758573"/>
              <a:ext cx="9144000" cy="71075"/>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flipV="1">
              <a:off x="0" y="829648"/>
              <a:ext cx="9144000" cy="45719"/>
            </a:xfrm>
            <a:prstGeom prst="rect">
              <a:avLst/>
            </a:prstGeom>
            <a:solidFill>
              <a:srgbClr val="F9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a:extLst>
              <a:ext uri="{FF2B5EF4-FFF2-40B4-BE49-F238E27FC236}">
                <a16:creationId xmlns:a16="http://schemas.microsoft.com/office/drawing/2014/main" id="{F8D18628-DD35-6447-B9A2-DB155FC5FFAC}"/>
              </a:ext>
            </a:extLst>
          </p:cNvPr>
          <p:cNvPicPr>
            <a:picLocks noChangeAspect="1"/>
          </p:cNvPicPr>
          <p:nvPr/>
        </p:nvPicPr>
        <p:blipFill rotWithShape="1">
          <a:blip r:embed="rId4"/>
          <a:srcRect l="5430" r="10111"/>
          <a:stretch/>
        </p:blipFill>
        <p:spPr>
          <a:xfrm>
            <a:off x="3257804" y="985325"/>
            <a:ext cx="5886196" cy="4476216"/>
          </a:xfrm>
          <a:prstGeom prst="rect">
            <a:avLst/>
          </a:prstGeom>
        </p:spPr>
      </p:pic>
    </p:spTree>
    <p:extLst>
      <p:ext uri="{BB962C8B-B14F-4D97-AF65-F5344CB8AC3E}">
        <p14:creationId xmlns:p14="http://schemas.microsoft.com/office/powerpoint/2010/main" val="110229624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a:extLst>
              <a:ext uri="{FF2B5EF4-FFF2-40B4-BE49-F238E27FC236}">
                <a16:creationId xmlns:a16="http://schemas.microsoft.com/office/drawing/2014/main" id="{67AB200B-6A5F-44A4-B28A-2EAA5FD72A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3668664"/>
            <a:ext cx="886832" cy="163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7173"/>
          <p:cNvSpPr>
            <a:spLocks noChangeArrowheads="1"/>
          </p:cNvSpPr>
          <p:nvPr/>
        </p:nvSpPr>
        <p:spPr bwMode="auto">
          <a:xfrm>
            <a:off x="0" y="990516"/>
            <a:ext cx="8928992" cy="4503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cs typeface="Arial" charset="0"/>
              </a:defRPr>
            </a:lvl1pPr>
            <a:lvl2pPr marL="742950" indent="-285750">
              <a:spcBef>
                <a:spcPct val="20000"/>
              </a:spcBef>
              <a:buFont typeface="Arial" charset="0"/>
              <a:buChar char="–"/>
              <a:defRPr sz="2800">
                <a:solidFill>
                  <a:schemeClr val="tx1"/>
                </a:solidFill>
                <a:latin typeface="Calibri" charset="0"/>
                <a:ea typeface="MS PGothic" charset="-128"/>
                <a:cs typeface="Arial" charset="0"/>
              </a:defRPr>
            </a:lvl2pPr>
            <a:lvl3pPr marL="1143000" indent="-228600">
              <a:spcBef>
                <a:spcPct val="20000"/>
              </a:spcBef>
              <a:buFont typeface="Arial" charset="0"/>
              <a:buChar char="•"/>
              <a:defRPr sz="2400">
                <a:solidFill>
                  <a:schemeClr val="tx1"/>
                </a:solidFill>
                <a:latin typeface="Calibri" charset="0"/>
                <a:ea typeface="MS PGothic" charset="-128"/>
                <a:cs typeface="Arial" charset="0"/>
              </a:defRPr>
            </a:lvl3pPr>
            <a:lvl4pPr marL="1600200" indent="-228600">
              <a:spcBef>
                <a:spcPct val="20000"/>
              </a:spcBef>
              <a:buFont typeface="Arial" charset="0"/>
              <a:buChar char="–"/>
              <a:defRPr sz="2000">
                <a:solidFill>
                  <a:schemeClr val="tx1"/>
                </a:solidFill>
                <a:latin typeface="Calibri" charset="0"/>
                <a:ea typeface="MS PGothic" charset="-128"/>
                <a:cs typeface="Arial" charset="0"/>
              </a:defRPr>
            </a:lvl4pPr>
            <a:lvl5pPr marL="2057400" indent="-228600">
              <a:spcBef>
                <a:spcPct val="20000"/>
              </a:spcBef>
              <a:buFont typeface="Arial" charset="0"/>
              <a:buChar char="»"/>
              <a:defRPr sz="2000">
                <a:solidFill>
                  <a:schemeClr val="tx1"/>
                </a:solidFill>
                <a:latin typeface="Calibri" charset="0"/>
                <a:ea typeface="MS PGothic" charset="-128"/>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9pPr>
          </a:lstStyle>
          <a:p>
            <a:pPr marL="512763" indent="-284163">
              <a:lnSpc>
                <a:spcPct val="150000"/>
              </a:lnSpc>
              <a:spcBef>
                <a:spcPct val="0"/>
              </a:spcBef>
              <a:buFontTx/>
              <a:buNone/>
            </a:pPr>
            <a:endParaRPr lang="en-US" altLang="en-US" sz="2000" b="1" dirty="0">
              <a:solidFill>
                <a:srgbClr val="00447E"/>
              </a:solidFill>
            </a:endParaRPr>
          </a:p>
          <a:p>
            <a:pPr marL="512763" indent="-284163">
              <a:lnSpc>
                <a:spcPct val="150000"/>
              </a:lnSpc>
              <a:spcBef>
                <a:spcPct val="0"/>
              </a:spcBef>
              <a:buFontTx/>
              <a:buNone/>
            </a:pPr>
            <a:r>
              <a:rPr lang="zh-CN" altLang="en-US" sz="2000" b="1" dirty="0">
                <a:solidFill>
                  <a:srgbClr val="00447E"/>
                </a:solidFill>
              </a:rPr>
              <a:t>产品</a:t>
            </a:r>
            <a:r>
              <a:rPr lang="en-US" altLang="zh-CN" sz="2000" b="1" dirty="0">
                <a:solidFill>
                  <a:srgbClr val="00447E"/>
                </a:solidFill>
              </a:rPr>
              <a:t>/</a:t>
            </a:r>
            <a:r>
              <a:rPr lang="zh-CN" altLang="en-US" sz="2000" b="1">
                <a:solidFill>
                  <a:srgbClr val="00447E"/>
                </a:solidFill>
              </a:rPr>
              <a:t>服务以及端</a:t>
            </a:r>
            <a:r>
              <a:rPr lang="zh-CN" altLang="en-US" sz="2000" b="1" dirty="0">
                <a:solidFill>
                  <a:srgbClr val="00447E"/>
                </a:solidFill>
              </a:rPr>
              <a:t>对端或模组化的解决方案，包括：</a:t>
            </a:r>
            <a:endParaRPr lang="en-US" altLang="en-US" sz="2000" b="1" dirty="0">
              <a:solidFill>
                <a:srgbClr val="00447E"/>
              </a:solidFill>
            </a:endParaRPr>
          </a:p>
          <a:p>
            <a:pPr marL="512763" indent="-284163">
              <a:lnSpc>
                <a:spcPct val="150000"/>
              </a:lnSpc>
              <a:spcBef>
                <a:spcPct val="0"/>
              </a:spcBef>
              <a:buFontTx/>
              <a:buNone/>
            </a:pPr>
            <a:r>
              <a:rPr lang="en-US" altLang="en-US" sz="2000" b="1" dirty="0">
                <a:solidFill>
                  <a:srgbClr val="00447E"/>
                </a:solidFill>
              </a:rPr>
              <a:t>1) </a:t>
            </a:r>
            <a:r>
              <a:rPr lang="zh-CN" altLang="en-US" sz="2000" b="1" dirty="0">
                <a:solidFill>
                  <a:srgbClr val="00447E"/>
                </a:solidFill>
              </a:rPr>
              <a:t>计算增值税和关税以及付款模块</a:t>
            </a:r>
            <a:r>
              <a:rPr lang="en-US" altLang="en-US" sz="2000" b="1" dirty="0">
                <a:solidFill>
                  <a:srgbClr val="00447E"/>
                </a:solidFill>
              </a:rPr>
              <a:t> (DDU-to-DDP) </a:t>
            </a:r>
          </a:p>
          <a:p>
            <a:pPr marL="512763" indent="-284163">
              <a:lnSpc>
                <a:spcPct val="150000"/>
              </a:lnSpc>
              <a:spcBef>
                <a:spcPct val="0"/>
              </a:spcBef>
              <a:buNone/>
            </a:pPr>
            <a:r>
              <a:rPr lang="en-US" altLang="en-US" sz="2000" b="1" dirty="0">
                <a:solidFill>
                  <a:srgbClr val="00447E"/>
                </a:solidFill>
              </a:rPr>
              <a:t>2) </a:t>
            </a:r>
            <a:r>
              <a:rPr lang="zh-CN" altLang="en-US" sz="2000" b="1" dirty="0">
                <a:solidFill>
                  <a:srgbClr val="00447E"/>
                </a:solidFill>
              </a:rPr>
              <a:t>高标准的安全运送</a:t>
            </a:r>
            <a:endParaRPr lang="en-US" altLang="en-US" sz="2000" b="1" dirty="0">
              <a:solidFill>
                <a:srgbClr val="00447E"/>
              </a:solidFill>
            </a:endParaRPr>
          </a:p>
          <a:p>
            <a:pPr marL="512763" indent="-284163">
              <a:lnSpc>
                <a:spcPct val="150000"/>
              </a:lnSpc>
              <a:spcBef>
                <a:spcPct val="0"/>
              </a:spcBef>
              <a:buNone/>
            </a:pPr>
            <a:r>
              <a:rPr lang="en-US" altLang="en-US" sz="2000" b="1" dirty="0">
                <a:solidFill>
                  <a:srgbClr val="00447E"/>
                </a:solidFill>
              </a:rPr>
              <a:t>3) A-Z </a:t>
            </a:r>
            <a:r>
              <a:rPr lang="zh-CN" altLang="en-US" sz="2000" b="1" dirty="0">
                <a:solidFill>
                  <a:srgbClr val="00447E"/>
                </a:solidFill>
              </a:rPr>
              <a:t>物流控制与责任</a:t>
            </a:r>
            <a:endParaRPr lang="en-US" altLang="en-US" sz="2000" b="1" dirty="0">
              <a:solidFill>
                <a:srgbClr val="00447E"/>
              </a:solidFill>
            </a:endParaRPr>
          </a:p>
          <a:p>
            <a:pPr marL="512763" indent="-284163">
              <a:lnSpc>
                <a:spcPct val="150000"/>
              </a:lnSpc>
              <a:spcBef>
                <a:spcPct val="0"/>
              </a:spcBef>
              <a:buNone/>
            </a:pPr>
            <a:endParaRPr lang="en-US" altLang="en-US" sz="2000" dirty="0">
              <a:solidFill>
                <a:srgbClr val="00447E"/>
              </a:solidFill>
            </a:endParaRPr>
          </a:p>
          <a:p>
            <a:pPr>
              <a:lnSpc>
                <a:spcPct val="150000"/>
              </a:lnSpc>
              <a:spcBef>
                <a:spcPct val="0"/>
              </a:spcBef>
              <a:buFontTx/>
              <a:buNone/>
            </a:pPr>
            <a:endParaRPr lang="en-US" altLang="en-US" sz="2800" b="1" dirty="0">
              <a:solidFill>
                <a:srgbClr val="00447E"/>
              </a:solidFill>
            </a:endParaRPr>
          </a:p>
          <a:p>
            <a:pPr>
              <a:lnSpc>
                <a:spcPct val="150000"/>
              </a:lnSpc>
              <a:spcBef>
                <a:spcPct val="0"/>
              </a:spcBef>
              <a:buFontTx/>
              <a:buNone/>
            </a:pPr>
            <a:endParaRPr lang="en-US" altLang="en-US" sz="1800" b="1" dirty="0">
              <a:solidFill>
                <a:srgbClr val="00447E"/>
              </a:solidFill>
            </a:endParaRPr>
          </a:p>
          <a:p>
            <a:pPr>
              <a:lnSpc>
                <a:spcPct val="150000"/>
              </a:lnSpc>
              <a:spcBef>
                <a:spcPct val="0"/>
              </a:spcBef>
              <a:buNone/>
            </a:pPr>
            <a:endParaRPr lang="en-US" altLang="en-US" sz="2800" b="1" dirty="0">
              <a:solidFill>
                <a:srgbClr val="00447E"/>
              </a:solidFill>
              <a:latin typeface="+mn-lt"/>
            </a:endParaRPr>
          </a:p>
        </p:txBody>
      </p:sp>
      <p:grpSp>
        <p:nvGrpSpPr>
          <p:cNvPr id="10" name="Group 9"/>
          <p:cNvGrpSpPr/>
          <p:nvPr/>
        </p:nvGrpSpPr>
        <p:grpSpPr>
          <a:xfrm>
            <a:off x="0" y="868498"/>
            <a:ext cx="9144206" cy="116794"/>
            <a:chOff x="0" y="758573"/>
            <a:chExt cx="9144206" cy="116794"/>
          </a:xfrm>
        </p:grpSpPr>
        <p:sp>
          <p:nvSpPr>
            <p:cNvPr id="11" name="Rectangle 10"/>
            <p:cNvSpPr/>
            <p:nvPr/>
          </p:nvSpPr>
          <p:spPr>
            <a:xfrm>
              <a:off x="206" y="758573"/>
              <a:ext cx="9144000" cy="71075"/>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flipV="1">
              <a:off x="0" y="829648"/>
              <a:ext cx="9144000" cy="45719"/>
            </a:xfrm>
            <a:prstGeom prst="rect">
              <a:avLst/>
            </a:prstGeom>
            <a:solidFill>
              <a:srgbClr val="F9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p:cNvSpPr/>
          <p:nvPr/>
        </p:nvSpPr>
        <p:spPr>
          <a:xfrm>
            <a:off x="0" y="0"/>
            <a:ext cx="9144000" cy="939572"/>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rPr>
              <a:t>端对端或模组化的 </a:t>
            </a:r>
            <a:r>
              <a:rPr lang="en-US" altLang="he-IL" sz="2400" dirty="0">
                <a:solidFill>
                  <a:schemeClr val="bg1"/>
                </a:solidFill>
              </a:rPr>
              <a:t>SaaS </a:t>
            </a:r>
            <a:r>
              <a:rPr lang="zh-CN" altLang="en-US" sz="2400" dirty="0">
                <a:solidFill>
                  <a:schemeClr val="bg1"/>
                </a:solidFill>
              </a:rPr>
              <a:t>解决方案</a:t>
            </a:r>
            <a:endParaRPr lang="en-US" altLang="en-US" sz="2400" dirty="0">
              <a:solidFill>
                <a:schemeClr val="bg1"/>
              </a:solidFill>
              <a:latin typeface="+mn-lt"/>
            </a:endParaRPr>
          </a:p>
        </p:txBody>
      </p:sp>
      <p:pic>
        <p:nvPicPr>
          <p:cNvPr id="9" name="Picture 8">
            <a:extLst>
              <a:ext uri="{FF2B5EF4-FFF2-40B4-BE49-F238E27FC236}">
                <a16:creationId xmlns:a16="http://schemas.microsoft.com/office/drawing/2014/main" id="{557FF8FC-2B73-4E69-A37C-0377E0FB7DD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60432" y="5468270"/>
            <a:ext cx="576064" cy="1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7F4C1D56-131A-4D69-9DE3-AD92D37E4570}"/>
              </a:ext>
            </a:extLst>
          </p:cNvPr>
          <p:cNvSpPr/>
          <p:nvPr/>
        </p:nvSpPr>
        <p:spPr>
          <a:xfrm>
            <a:off x="0" y="5377780"/>
            <a:ext cx="395536" cy="337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99803"/>
                </a:solidFill>
              </a:rPr>
              <a:t>17</a:t>
            </a:r>
          </a:p>
        </p:txBody>
      </p:sp>
      <p:pic>
        <p:nvPicPr>
          <p:cNvPr id="18" name="Picture 17">
            <a:extLst>
              <a:ext uri="{FF2B5EF4-FFF2-40B4-BE49-F238E27FC236}">
                <a16:creationId xmlns:a16="http://schemas.microsoft.com/office/drawing/2014/main" id="{43C5E583-9900-43C5-AD2D-09EE8C10E9A0}"/>
              </a:ext>
            </a:extLst>
          </p:cNvPr>
          <p:cNvPicPr>
            <a:picLocks noChangeAspect="1"/>
          </p:cNvPicPr>
          <p:nvPr/>
        </p:nvPicPr>
        <p:blipFill>
          <a:blip r:embed="rId4"/>
          <a:stretch>
            <a:fillRect/>
          </a:stretch>
        </p:blipFill>
        <p:spPr>
          <a:xfrm>
            <a:off x="215008" y="3852651"/>
            <a:ext cx="4472593" cy="1187448"/>
          </a:xfrm>
          <a:prstGeom prst="rect">
            <a:avLst/>
          </a:prstGeom>
        </p:spPr>
      </p:pic>
      <p:pic>
        <p:nvPicPr>
          <p:cNvPr id="19" name="Picture 1">
            <a:extLst>
              <a:ext uri="{FF2B5EF4-FFF2-40B4-BE49-F238E27FC236}">
                <a16:creationId xmlns:a16="http://schemas.microsoft.com/office/drawing/2014/main" id="{AAD18F0E-EC5E-426B-82CE-9679B6FF76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3157" y="3668664"/>
            <a:ext cx="1853392" cy="160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a:extLst>
              <a:ext uri="{FF2B5EF4-FFF2-40B4-BE49-F238E27FC236}">
                <a16:creationId xmlns:a16="http://schemas.microsoft.com/office/drawing/2014/main" id="{DC37B1A2-C10B-447F-B5A7-7872AA8126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5882" y="3847633"/>
            <a:ext cx="694470" cy="120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12">
            <a:extLst>
              <a:ext uri="{FF2B5EF4-FFF2-40B4-BE49-F238E27FC236}">
                <a16:creationId xmlns:a16="http://schemas.microsoft.com/office/drawing/2014/main" id="{C4261A12-7994-4C4D-8F8A-294E9B6E4D76}"/>
              </a:ext>
            </a:extLst>
          </p:cNvPr>
          <p:cNvSpPr txBox="1">
            <a:spLocks noChangeArrowheads="1"/>
          </p:cNvSpPr>
          <p:nvPr/>
        </p:nvSpPr>
        <p:spPr bwMode="auto">
          <a:xfrm>
            <a:off x="5471412" y="3323404"/>
            <a:ext cx="12136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MS PGothic" charset="-128"/>
                <a:cs typeface="Arial" charset="0"/>
              </a:defRPr>
            </a:lvl1pPr>
            <a:lvl2pPr marL="742950" indent="-285750">
              <a:spcBef>
                <a:spcPct val="20000"/>
              </a:spcBef>
              <a:buFont typeface="Arial" charset="0"/>
              <a:buChar char="–"/>
              <a:defRPr sz="2800">
                <a:solidFill>
                  <a:schemeClr val="tx1"/>
                </a:solidFill>
                <a:latin typeface="Calibri" charset="0"/>
                <a:ea typeface="MS PGothic" charset="-128"/>
                <a:cs typeface="Arial" charset="0"/>
              </a:defRPr>
            </a:lvl2pPr>
            <a:lvl3pPr marL="1143000" indent="-228600">
              <a:spcBef>
                <a:spcPct val="20000"/>
              </a:spcBef>
              <a:buFont typeface="Arial" charset="0"/>
              <a:buChar char="•"/>
              <a:defRPr sz="2400">
                <a:solidFill>
                  <a:schemeClr val="tx1"/>
                </a:solidFill>
                <a:latin typeface="Calibri" charset="0"/>
                <a:ea typeface="MS PGothic" charset="-128"/>
                <a:cs typeface="Arial" charset="0"/>
              </a:defRPr>
            </a:lvl3pPr>
            <a:lvl4pPr marL="1600200" indent="-228600">
              <a:spcBef>
                <a:spcPct val="20000"/>
              </a:spcBef>
              <a:buFont typeface="Arial" charset="0"/>
              <a:buChar char="–"/>
              <a:defRPr sz="2000">
                <a:solidFill>
                  <a:schemeClr val="tx1"/>
                </a:solidFill>
                <a:latin typeface="Calibri" charset="0"/>
                <a:ea typeface="MS PGothic" charset="-128"/>
                <a:cs typeface="Arial" charset="0"/>
              </a:defRPr>
            </a:lvl4pPr>
            <a:lvl5pPr marL="2057400" indent="-228600">
              <a:spcBef>
                <a:spcPct val="20000"/>
              </a:spcBef>
              <a:buFont typeface="Arial" charset="0"/>
              <a:buChar char="»"/>
              <a:defRPr sz="2000">
                <a:solidFill>
                  <a:schemeClr val="tx1"/>
                </a:solidFill>
                <a:latin typeface="Calibri" charset="0"/>
                <a:ea typeface="MS PGothic" charset="-128"/>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9pPr>
          </a:lstStyle>
          <a:p>
            <a:pPr>
              <a:spcBef>
                <a:spcPct val="0"/>
              </a:spcBef>
              <a:buFontTx/>
              <a:buNone/>
              <a:defRPr/>
            </a:pPr>
            <a:r>
              <a:rPr lang="en-US" altLang="en-US" sz="1600" b="1" dirty="0" err="1">
                <a:solidFill>
                  <a:srgbClr val="00447E"/>
                </a:solidFill>
              </a:rPr>
              <a:t>Exelot</a:t>
            </a:r>
            <a:r>
              <a:rPr lang="en-US" altLang="en-US" sz="1600" b="1" dirty="0">
                <a:solidFill>
                  <a:srgbClr val="00447E"/>
                </a:solidFill>
              </a:rPr>
              <a:t> </a:t>
            </a:r>
            <a:r>
              <a:rPr lang="zh-CN" altLang="en-US" sz="1600" b="1" dirty="0">
                <a:solidFill>
                  <a:srgbClr val="00447E"/>
                </a:solidFill>
              </a:rPr>
              <a:t>追踪</a:t>
            </a:r>
            <a:r>
              <a:rPr lang="en-US" altLang="en-US" sz="1600" b="1" dirty="0">
                <a:solidFill>
                  <a:srgbClr val="00447E"/>
                </a:solidFill>
              </a:rPr>
              <a:t> </a:t>
            </a:r>
          </a:p>
        </p:txBody>
      </p:sp>
    </p:spTree>
    <p:extLst>
      <p:ext uri="{BB962C8B-B14F-4D97-AF65-F5344CB8AC3E}">
        <p14:creationId xmlns:p14="http://schemas.microsoft.com/office/powerpoint/2010/main" val="52675564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a:xfrm>
            <a:off x="0" y="868498"/>
            <a:ext cx="9144206" cy="116794"/>
            <a:chOff x="0" y="758573"/>
            <a:chExt cx="9144206" cy="116794"/>
          </a:xfrm>
        </p:grpSpPr>
        <p:sp>
          <p:nvSpPr>
            <p:cNvPr id="59" name="Rectangle 58"/>
            <p:cNvSpPr/>
            <p:nvPr/>
          </p:nvSpPr>
          <p:spPr>
            <a:xfrm>
              <a:off x="206" y="758573"/>
              <a:ext cx="9144000" cy="71075"/>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p:nvSpPr>
          <p:spPr>
            <a:xfrm flipV="1">
              <a:off x="0" y="829648"/>
              <a:ext cx="9144000" cy="45719"/>
            </a:xfrm>
            <a:prstGeom prst="rect">
              <a:avLst/>
            </a:prstGeom>
            <a:solidFill>
              <a:srgbClr val="F9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1" name="Rectangle 60"/>
          <p:cNvSpPr/>
          <p:nvPr/>
        </p:nvSpPr>
        <p:spPr>
          <a:xfrm>
            <a:off x="0" y="0"/>
            <a:ext cx="9144000" cy="939572"/>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 – 2019: </a:t>
            </a:r>
            <a:r>
              <a:rPr lang="zh-CN" altLang="en-US" sz="2400" dirty="0"/>
              <a:t>海运与空运全球覆盖范围</a:t>
            </a:r>
            <a:endParaRPr lang="en-US" sz="2400" dirty="0"/>
          </a:p>
        </p:txBody>
      </p:sp>
      <p:pic>
        <p:nvPicPr>
          <p:cNvPr id="62" name="Picture 16">
            <a:extLst>
              <a:ext uri="{FF2B5EF4-FFF2-40B4-BE49-F238E27FC236}">
                <a16:creationId xmlns:a16="http://schemas.microsoft.com/office/drawing/2014/main" id="{557FF8FC-2B73-4E69-A37C-0377E0FB7DD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92078" y="5509575"/>
            <a:ext cx="576064" cy="1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01EFFBE3-7CF8-2F4A-91A0-150EC4B48659}"/>
              </a:ext>
            </a:extLst>
          </p:cNvPr>
          <p:cNvPicPr>
            <a:picLocks noChangeAspect="1"/>
          </p:cNvPicPr>
          <p:nvPr/>
        </p:nvPicPr>
        <p:blipFill>
          <a:blip r:embed="rId4"/>
          <a:stretch>
            <a:fillRect/>
          </a:stretch>
        </p:blipFill>
        <p:spPr>
          <a:xfrm>
            <a:off x="31750" y="1056683"/>
            <a:ext cx="9080500" cy="4381500"/>
          </a:xfrm>
          <a:prstGeom prst="rect">
            <a:avLst/>
          </a:prstGeom>
        </p:spPr>
      </p:pic>
      <p:sp>
        <p:nvSpPr>
          <p:cNvPr id="8" name="Rectangle 7">
            <a:extLst>
              <a:ext uri="{FF2B5EF4-FFF2-40B4-BE49-F238E27FC236}">
                <a16:creationId xmlns:a16="http://schemas.microsoft.com/office/drawing/2014/main" id="{A99E49D9-48BF-467A-9D15-CA1EE73729AF}"/>
              </a:ext>
            </a:extLst>
          </p:cNvPr>
          <p:cNvSpPr/>
          <p:nvPr/>
        </p:nvSpPr>
        <p:spPr>
          <a:xfrm>
            <a:off x="0" y="5377780"/>
            <a:ext cx="395536" cy="337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99803"/>
                </a:solidFill>
              </a:rPr>
              <a:t>18</a:t>
            </a:r>
          </a:p>
        </p:txBody>
      </p:sp>
    </p:spTree>
    <p:extLst>
      <p:ext uri="{BB962C8B-B14F-4D97-AF65-F5344CB8AC3E}">
        <p14:creationId xmlns:p14="http://schemas.microsoft.com/office/powerpoint/2010/main" val="128409357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169863" y="2057400"/>
            <a:ext cx="3805237"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cs typeface="Arial" charset="0"/>
              </a:defRPr>
            </a:lvl1pPr>
            <a:lvl2pPr marL="742950" indent="-285750">
              <a:spcBef>
                <a:spcPct val="20000"/>
              </a:spcBef>
              <a:buFont typeface="Arial" charset="0"/>
              <a:buChar char="–"/>
              <a:defRPr sz="2800">
                <a:solidFill>
                  <a:schemeClr val="tx1"/>
                </a:solidFill>
                <a:latin typeface="Calibri" charset="0"/>
                <a:ea typeface="MS PGothic" charset="-128"/>
                <a:cs typeface="Arial" charset="0"/>
              </a:defRPr>
            </a:lvl2pPr>
            <a:lvl3pPr marL="1143000" indent="-228600">
              <a:spcBef>
                <a:spcPct val="20000"/>
              </a:spcBef>
              <a:buFont typeface="Arial" charset="0"/>
              <a:buChar char="•"/>
              <a:defRPr sz="2400">
                <a:solidFill>
                  <a:schemeClr val="tx1"/>
                </a:solidFill>
                <a:latin typeface="Calibri" charset="0"/>
                <a:ea typeface="MS PGothic" charset="-128"/>
                <a:cs typeface="Arial" charset="0"/>
              </a:defRPr>
            </a:lvl3pPr>
            <a:lvl4pPr marL="1600200" indent="-228600">
              <a:spcBef>
                <a:spcPct val="20000"/>
              </a:spcBef>
              <a:buFont typeface="Arial" charset="0"/>
              <a:buChar char="–"/>
              <a:defRPr sz="2000">
                <a:solidFill>
                  <a:schemeClr val="tx1"/>
                </a:solidFill>
                <a:latin typeface="Calibri" charset="0"/>
                <a:ea typeface="MS PGothic" charset="-128"/>
                <a:cs typeface="Arial" charset="0"/>
              </a:defRPr>
            </a:lvl4pPr>
            <a:lvl5pPr marL="2057400" indent="-228600">
              <a:spcBef>
                <a:spcPct val="20000"/>
              </a:spcBef>
              <a:buFont typeface="Arial" charset="0"/>
              <a:buChar char="»"/>
              <a:defRPr sz="2000">
                <a:solidFill>
                  <a:schemeClr val="tx1"/>
                </a:solidFill>
                <a:latin typeface="Calibri" charset="0"/>
                <a:ea typeface="MS PGothic" charset="-128"/>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9pPr>
          </a:lstStyle>
          <a:p>
            <a:pPr eaLnBrk="1" hangingPunct="1">
              <a:spcBef>
                <a:spcPct val="0"/>
              </a:spcBef>
              <a:buFontTx/>
              <a:buNone/>
            </a:pPr>
            <a:r>
              <a:rPr lang="he-IL" altLang="en-US" sz="1300" b="1" dirty="0">
                <a:solidFill>
                  <a:srgbClr val="00447E"/>
                </a:solidFill>
                <a:latin typeface="+mn-lt"/>
              </a:rPr>
              <a:t>    </a:t>
            </a:r>
            <a:r>
              <a:rPr lang="en-US" altLang="en-US" sz="1300" b="1" dirty="0">
                <a:solidFill>
                  <a:srgbClr val="00447E"/>
                </a:solidFill>
                <a:latin typeface="+mn-lt"/>
              </a:rPr>
              <a:t>                  Daniel Cohen</a:t>
            </a:r>
          </a:p>
          <a:p>
            <a:pPr eaLnBrk="1" hangingPunct="1">
              <a:spcBef>
                <a:spcPct val="0"/>
              </a:spcBef>
              <a:buFontTx/>
              <a:buNone/>
            </a:pPr>
            <a:r>
              <a:rPr lang="he-IL" altLang="en-US" sz="1300" b="1" dirty="0">
                <a:solidFill>
                  <a:srgbClr val="00447E"/>
                </a:solidFill>
                <a:latin typeface="+mn-lt"/>
              </a:rPr>
              <a:t>    </a:t>
            </a:r>
            <a:r>
              <a:rPr lang="en-US" altLang="en-US" sz="1300" b="1" dirty="0">
                <a:solidFill>
                  <a:srgbClr val="00447E"/>
                </a:solidFill>
                <a:latin typeface="+mn-lt"/>
              </a:rPr>
              <a:t>                  </a:t>
            </a:r>
            <a:r>
              <a:rPr lang="zh-CN" altLang="en-US" sz="1300" b="1" dirty="0">
                <a:solidFill>
                  <a:srgbClr val="00447E"/>
                </a:solidFill>
                <a:latin typeface="+mn-lt"/>
              </a:rPr>
              <a:t>联合创始人兼首席执行官</a:t>
            </a:r>
            <a:br>
              <a:rPr lang="en-US" altLang="en-US" sz="1300" b="1" dirty="0">
                <a:solidFill>
                  <a:srgbClr val="00447E"/>
                </a:solidFill>
                <a:latin typeface="+mn-lt"/>
              </a:rPr>
            </a:br>
            <a:endParaRPr lang="en-US" altLang="en-US" sz="1300" b="1" dirty="0">
              <a:solidFill>
                <a:srgbClr val="00447E"/>
              </a:solidFill>
              <a:latin typeface="+mn-lt"/>
            </a:endParaRPr>
          </a:p>
          <a:p>
            <a:pPr eaLnBrk="1" hangingPunct="1">
              <a:spcBef>
                <a:spcPct val="0"/>
              </a:spcBef>
              <a:buFontTx/>
              <a:buNone/>
            </a:pPr>
            <a:r>
              <a:rPr lang="zh-CN" altLang="en-US" sz="1300" dirty="0">
                <a:solidFill>
                  <a:srgbClr val="00447E"/>
                </a:solidFill>
                <a:latin typeface="+mn-lt"/>
              </a:rPr>
              <a:t>企业家。</a:t>
            </a:r>
            <a:r>
              <a:rPr lang="en-US" altLang="en-US" sz="1300" dirty="0">
                <a:solidFill>
                  <a:srgbClr val="00447E"/>
                </a:solidFill>
                <a:latin typeface="+mn-lt"/>
              </a:rPr>
              <a:t> </a:t>
            </a:r>
            <a:r>
              <a:rPr lang="zh-CN" altLang="en-US" sz="1300" b="1" dirty="0">
                <a:solidFill>
                  <a:srgbClr val="FF0000"/>
                </a:solidFill>
                <a:latin typeface="+mn-lt"/>
              </a:rPr>
              <a:t>以色列邮政公司 </a:t>
            </a:r>
            <a:r>
              <a:rPr lang="en-US" altLang="zh-CN" sz="1300" b="1" dirty="0">
                <a:solidFill>
                  <a:srgbClr val="FF0000"/>
                </a:solidFill>
                <a:latin typeface="+mn-lt"/>
              </a:rPr>
              <a:t>(</a:t>
            </a:r>
            <a:r>
              <a:rPr lang="en-US" altLang="en-US" sz="1300" b="1" dirty="0">
                <a:solidFill>
                  <a:srgbClr val="FF0000"/>
                </a:solidFill>
                <a:latin typeface="+mn-lt"/>
              </a:rPr>
              <a:t>Israel Post)  </a:t>
            </a:r>
            <a:r>
              <a:rPr lang="zh-CN" altLang="en-US" sz="1300" dirty="0">
                <a:solidFill>
                  <a:srgbClr val="00447E"/>
                </a:solidFill>
                <a:latin typeface="+mn-lt"/>
              </a:rPr>
              <a:t>的业务开发与战略副总裁。高科技公司</a:t>
            </a:r>
            <a:r>
              <a:rPr lang="en-US" altLang="en-US" sz="1300" dirty="0">
                <a:solidFill>
                  <a:srgbClr val="00447E"/>
                </a:solidFill>
                <a:latin typeface="+mn-lt"/>
              </a:rPr>
              <a:t> </a:t>
            </a:r>
            <a:r>
              <a:rPr lang="en-US" altLang="en-US" sz="1300" dirty="0">
                <a:solidFill>
                  <a:srgbClr val="00447E"/>
                </a:solidFill>
              </a:rPr>
              <a:t>(</a:t>
            </a:r>
            <a:r>
              <a:rPr lang="en-US" altLang="en-US" sz="1300" b="1" dirty="0" err="1">
                <a:solidFill>
                  <a:srgbClr val="FF0000"/>
                </a:solidFill>
              </a:rPr>
              <a:t>LocatioNet</a:t>
            </a:r>
            <a:r>
              <a:rPr lang="en-US" altLang="en-US" sz="1300" b="1" dirty="0">
                <a:solidFill>
                  <a:srgbClr val="FF0000"/>
                </a:solidFill>
              </a:rPr>
              <a:t>, </a:t>
            </a:r>
            <a:r>
              <a:rPr lang="en-US" altLang="en-US" sz="1300" b="1" dirty="0" err="1">
                <a:solidFill>
                  <a:srgbClr val="FF0000"/>
                </a:solidFill>
              </a:rPr>
              <a:t>Aerialink</a:t>
            </a:r>
            <a:r>
              <a:rPr lang="en-US" altLang="en-US" sz="1300" dirty="0">
                <a:solidFill>
                  <a:srgbClr val="00447E"/>
                </a:solidFill>
              </a:rPr>
              <a:t>) </a:t>
            </a:r>
            <a:r>
              <a:rPr lang="zh-CN" altLang="en-US" sz="1300" dirty="0">
                <a:solidFill>
                  <a:srgbClr val="00447E"/>
                </a:solidFill>
              </a:rPr>
              <a:t>与实业公司</a:t>
            </a:r>
            <a:r>
              <a:rPr lang="zh-CN" altLang="en-US" sz="1300" dirty="0">
                <a:solidFill>
                  <a:srgbClr val="00447E"/>
                </a:solidFill>
                <a:latin typeface="+mn-lt"/>
              </a:rPr>
              <a:t>的业务开发副总裁。拥有 </a:t>
            </a:r>
            <a:r>
              <a:rPr lang="en-US" altLang="zh-CN" sz="1300" dirty="0">
                <a:solidFill>
                  <a:srgbClr val="00447E"/>
                </a:solidFill>
                <a:latin typeface="+mn-lt"/>
              </a:rPr>
              <a:t>25 </a:t>
            </a:r>
            <a:r>
              <a:rPr lang="zh-CN" altLang="en-US" sz="1300" dirty="0">
                <a:solidFill>
                  <a:srgbClr val="00447E"/>
                </a:solidFill>
                <a:latin typeface="+mn-lt"/>
              </a:rPr>
              <a:t>年以上的管理与国际业务经验（法学士、工商管理硕士）</a:t>
            </a:r>
            <a:endParaRPr lang="en-US" altLang="en-US" sz="1300" dirty="0">
              <a:solidFill>
                <a:srgbClr val="00447E"/>
              </a:solidFill>
              <a:latin typeface="+mn-lt"/>
            </a:endParaRPr>
          </a:p>
        </p:txBody>
      </p:sp>
      <p:sp>
        <p:nvSpPr>
          <p:cNvPr id="9219" name="Rectangle 11"/>
          <p:cNvSpPr>
            <a:spLocks noChangeArrowheads="1"/>
          </p:cNvSpPr>
          <p:nvPr/>
        </p:nvSpPr>
        <p:spPr bwMode="auto">
          <a:xfrm>
            <a:off x="4459288" y="2038350"/>
            <a:ext cx="38735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cs typeface="Arial" charset="0"/>
              </a:defRPr>
            </a:lvl1pPr>
            <a:lvl2pPr>
              <a:spcBef>
                <a:spcPct val="20000"/>
              </a:spcBef>
              <a:buFont typeface="Arial" charset="0"/>
              <a:buChar char="–"/>
              <a:defRPr sz="2800">
                <a:solidFill>
                  <a:schemeClr val="tx1"/>
                </a:solidFill>
                <a:latin typeface="Calibri" charset="0"/>
                <a:ea typeface="MS PGothic" charset="-128"/>
                <a:cs typeface="Arial" charset="0"/>
              </a:defRPr>
            </a:lvl2pPr>
            <a:lvl3pPr marL="1143000" indent="-228600">
              <a:spcBef>
                <a:spcPct val="20000"/>
              </a:spcBef>
              <a:buFont typeface="Arial" charset="0"/>
              <a:buChar char="•"/>
              <a:defRPr sz="2400">
                <a:solidFill>
                  <a:schemeClr val="tx1"/>
                </a:solidFill>
                <a:latin typeface="Calibri" charset="0"/>
                <a:ea typeface="MS PGothic" charset="-128"/>
                <a:cs typeface="Arial" charset="0"/>
              </a:defRPr>
            </a:lvl3pPr>
            <a:lvl4pPr marL="1600200" indent="-228600">
              <a:spcBef>
                <a:spcPct val="20000"/>
              </a:spcBef>
              <a:buFont typeface="Arial" charset="0"/>
              <a:buChar char="–"/>
              <a:defRPr sz="2000">
                <a:solidFill>
                  <a:schemeClr val="tx1"/>
                </a:solidFill>
                <a:latin typeface="Calibri" charset="0"/>
                <a:ea typeface="MS PGothic" charset="-128"/>
                <a:cs typeface="Arial" charset="0"/>
              </a:defRPr>
            </a:lvl4pPr>
            <a:lvl5pPr marL="2057400" indent="-228600">
              <a:spcBef>
                <a:spcPct val="20000"/>
              </a:spcBef>
              <a:buFont typeface="Arial" charset="0"/>
              <a:buChar char="»"/>
              <a:defRPr sz="2000">
                <a:solidFill>
                  <a:schemeClr val="tx1"/>
                </a:solidFill>
                <a:latin typeface="Calibri" charset="0"/>
                <a:ea typeface="MS PGothic" charset="-128"/>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9pPr>
          </a:lstStyle>
          <a:p>
            <a:pPr eaLnBrk="1" hangingPunct="1">
              <a:spcBef>
                <a:spcPct val="0"/>
              </a:spcBef>
              <a:buFontTx/>
              <a:buNone/>
            </a:pPr>
            <a:r>
              <a:rPr lang="he-IL" altLang="en-US" sz="1300" b="1" dirty="0">
                <a:solidFill>
                  <a:srgbClr val="00447E"/>
                </a:solidFill>
                <a:latin typeface="+mn-lt"/>
              </a:rPr>
              <a:t>    </a:t>
            </a:r>
            <a:r>
              <a:rPr lang="en-US" altLang="en-US" sz="1300" b="1" dirty="0">
                <a:solidFill>
                  <a:srgbClr val="00447E"/>
                </a:solidFill>
                <a:latin typeface="+mn-lt"/>
              </a:rPr>
              <a:t>                    </a:t>
            </a:r>
            <a:r>
              <a:rPr lang="en-US" altLang="en-US" sz="1300" b="1" dirty="0" err="1">
                <a:solidFill>
                  <a:srgbClr val="00447E"/>
                </a:solidFill>
                <a:latin typeface="+mn-lt"/>
              </a:rPr>
              <a:t>Izack</a:t>
            </a:r>
            <a:r>
              <a:rPr lang="en-US" altLang="en-US" sz="1300" b="1" dirty="0">
                <a:solidFill>
                  <a:srgbClr val="00447E"/>
                </a:solidFill>
                <a:latin typeface="+mn-lt"/>
              </a:rPr>
              <a:t> </a:t>
            </a:r>
            <a:r>
              <a:rPr lang="en-US" altLang="en-US" sz="1300" b="1" dirty="0" err="1">
                <a:solidFill>
                  <a:srgbClr val="00447E"/>
                </a:solidFill>
                <a:latin typeface="+mn-lt"/>
              </a:rPr>
              <a:t>Varsanno</a:t>
            </a:r>
            <a:endParaRPr lang="en-US" altLang="en-US" sz="1300" b="1" dirty="0">
              <a:solidFill>
                <a:srgbClr val="00447E"/>
              </a:solidFill>
              <a:latin typeface="+mn-lt"/>
            </a:endParaRPr>
          </a:p>
          <a:p>
            <a:pPr eaLnBrk="1" hangingPunct="1">
              <a:spcBef>
                <a:spcPct val="0"/>
              </a:spcBef>
              <a:buFontTx/>
              <a:buNone/>
            </a:pPr>
            <a:r>
              <a:rPr lang="he-IL" altLang="en-US" sz="1300" b="1" dirty="0">
                <a:solidFill>
                  <a:srgbClr val="00447E"/>
                </a:solidFill>
                <a:latin typeface="+mn-lt"/>
              </a:rPr>
              <a:t>    </a:t>
            </a:r>
            <a:r>
              <a:rPr lang="en-US" altLang="en-US" sz="1300" b="1" dirty="0">
                <a:solidFill>
                  <a:srgbClr val="00447E"/>
                </a:solidFill>
                <a:latin typeface="+mn-lt"/>
              </a:rPr>
              <a:t>                    </a:t>
            </a:r>
            <a:r>
              <a:rPr lang="zh-CN" altLang="en-US" sz="1300" b="1" dirty="0">
                <a:solidFill>
                  <a:srgbClr val="00447E"/>
                </a:solidFill>
                <a:latin typeface="+mn-lt"/>
              </a:rPr>
              <a:t>联合创始人兼首席技术官</a:t>
            </a:r>
            <a:endParaRPr lang="en-US" altLang="en-US" sz="1300" b="1" dirty="0">
              <a:solidFill>
                <a:srgbClr val="00447E"/>
              </a:solidFill>
              <a:latin typeface="+mn-lt"/>
            </a:endParaRPr>
          </a:p>
          <a:p>
            <a:pPr marL="0" lvl="1" eaLnBrk="1" hangingPunct="1">
              <a:spcBef>
                <a:spcPct val="0"/>
              </a:spcBef>
              <a:buFont typeface="Arial" charset="0"/>
              <a:buNone/>
            </a:pPr>
            <a:endParaRPr lang="en-US" altLang="en-US" sz="1300" dirty="0">
              <a:solidFill>
                <a:srgbClr val="00447E"/>
              </a:solidFill>
              <a:latin typeface="+mn-lt"/>
            </a:endParaRPr>
          </a:p>
          <a:p>
            <a:pPr marL="0" lvl="1" eaLnBrk="1" hangingPunct="1">
              <a:spcBef>
                <a:spcPct val="0"/>
              </a:spcBef>
              <a:buNone/>
            </a:pPr>
            <a:r>
              <a:rPr lang="en-US" altLang="en-US" sz="1300" dirty="0">
                <a:solidFill>
                  <a:srgbClr val="00447E"/>
                </a:solidFill>
                <a:latin typeface="+mn-lt"/>
              </a:rPr>
              <a:t>25 </a:t>
            </a:r>
            <a:r>
              <a:rPr lang="zh-CN" altLang="en-US" sz="1300" dirty="0">
                <a:solidFill>
                  <a:srgbClr val="00447E"/>
                </a:solidFill>
                <a:latin typeface="+mn-lt"/>
              </a:rPr>
              <a:t>年的软件开发管理经验，</a:t>
            </a:r>
            <a:r>
              <a:rPr lang="zh-CN" altLang="en-US" sz="1300" b="1" dirty="0">
                <a:solidFill>
                  <a:srgbClr val="FF0000"/>
                </a:solidFill>
                <a:latin typeface="+mn-lt"/>
              </a:rPr>
              <a:t>以色列国防军物流部门、</a:t>
            </a:r>
            <a:r>
              <a:rPr lang="en-US" altLang="en-US" sz="1300" dirty="0">
                <a:solidFill>
                  <a:srgbClr val="00447E"/>
                </a:solidFill>
              </a:rPr>
              <a:t> </a:t>
            </a:r>
            <a:r>
              <a:rPr lang="en-US" altLang="en-US" sz="1300" b="1" dirty="0">
                <a:solidFill>
                  <a:srgbClr val="FF0000"/>
                </a:solidFill>
              </a:rPr>
              <a:t>Applied Materials</a:t>
            </a:r>
            <a:r>
              <a:rPr lang="zh-CN" altLang="en-US" sz="1300" b="1" dirty="0">
                <a:solidFill>
                  <a:srgbClr val="FF0000"/>
                </a:solidFill>
              </a:rPr>
              <a:t>、</a:t>
            </a:r>
            <a:r>
              <a:rPr lang="en-US" altLang="en-US" sz="1300" b="1" dirty="0">
                <a:solidFill>
                  <a:srgbClr val="FF0000"/>
                </a:solidFill>
              </a:rPr>
              <a:t>Precise</a:t>
            </a:r>
            <a:r>
              <a:rPr lang="zh-CN" altLang="en-US" sz="1300" b="1" dirty="0">
                <a:solidFill>
                  <a:srgbClr val="FF0000"/>
                </a:solidFill>
              </a:rPr>
              <a:t>、</a:t>
            </a:r>
            <a:r>
              <a:rPr lang="en-US" altLang="en-US" sz="1300" b="1" dirty="0">
                <a:solidFill>
                  <a:srgbClr val="FF0000"/>
                </a:solidFill>
              </a:rPr>
              <a:t>Partner </a:t>
            </a:r>
            <a:r>
              <a:rPr lang="zh-CN" altLang="en-US" sz="1300" b="1" dirty="0">
                <a:solidFill>
                  <a:srgbClr val="FF0000"/>
                </a:solidFill>
              </a:rPr>
              <a:t>（蜂窝移动系统）</a:t>
            </a:r>
            <a:r>
              <a:rPr lang="en-US" altLang="en-US" sz="1300" b="1" dirty="0">
                <a:solidFill>
                  <a:srgbClr val="FF0000"/>
                </a:solidFill>
              </a:rPr>
              <a:t> </a:t>
            </a:r>
            <a:r>
              <a:rPr lang="zh-CN" altLang="en-US" sz="1300" b="1" dirty="0">
                <a:solidFill>
                  <a:srgbClr val="FF0000"/>
                </a:solidFill>
              </a:rPr>
              <a:t>的首席程序员，以色列国防军</a:t>
            </a:r>
            <a:r>
              <a:rPr lang="en-US" altLang="en-US" sz="1300" b="1" dirty="0">
                <a:solidFill>
                  <a:srgbClr val="FF0000"/>
                </a:solidFill>
                <a:latin typeface="+mn-lt"/>
              </a:rPr>
              <a:t>/</a:t>
            </a:r>
            <a:r>
              <a:rPr lang="zh-CN" altLang="en-US" sz="1300" b="1" dirty="0">
                <a:solidFill>
                  <a:srgbClr val="FF0000"/>
                </a:solidFill>
                <a:latin typeface="+mn-lt"/>
              </a:rPr>
              <a:t>马姆拉姆 </a:t>
            </a:r>
            <a:r>
              <a:rPr lang="zh-CN" altLang="en-US" sz="1300" b="1" dirty="0">
                <a:solidFill>
                  <a:srgbClr val="00447E"/>
                </a:solidFill>
                <a:latin typeface="+mn-lt"/>
              </a:rPr>
              <a:t>毕</a:t>
            </a:r>
            <a:r>
              <a:rPr lang="zh-CN" altLang="en-US" sz="1300" dirty="0">
                <a:solidFill>
                  <a:srgbClr val="00447E"/>
                </a:solidFill>
                <a:latin typeface="+mn-lt"/>
              </a:rPr>
              <a:t>业生</a:t>
            </a:r>
            <a:endParaRPr lang="en-US" altLang="en-US" sz="1300" dirty="0">
              <a:solidFill>
                <a:srgbClr val="00447E"/>
              </a:solidFill>
              <a:latin typeface="+mn-lt"/>
            </a:endParaRPr>
          </a:p>
        </p:txBody>
      </p:sp>
      <p:sp>
        <p:nvSpPr>
          <p:cNvPr id="9220" name="Rectangle 1"/>
          <p:cNvSpPr>
            <a:spLocks noChangeArrowheads="1"/>
          </p:cNvSpPr>
          <p:nvPr/>
        </p:nvSpPr>
        <p:spPr bwMode="auto">
          <a:xfrm>
            <a:off x="0" y="1009104"/>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cs typeface="Arial" charset="0"/>
              </a:defRPr>
            </a:lvl1pPr>
            <a:lvl2pPr marL="742950" indent="-285750">
              <a:spcBef>
                <a:spcPct val="20000"/>
              </a:spcBef>
              <a:buFont typeface="Arial" charset="0"/>
              <a:buChar char="–"/>
              <a:defRPr sz="2800">
                <a:solidFill>
                  <a:schemeClr val="tx1"/>
                </a:solidFill>
                <a:latin typeface="Calibri" charset="0"/>
                <a:ea typeface="MS PGothic" charset="-128"/>
                <a:cs typeface="Arial" charset="0"/>
              </a:defRPr>
            </a:lvl2pPr>
            <a:lvl3pPr marL="1143000" indent="-228600">
              <a:spcBef>
                <a:spcPct val="20000"/>
              </a:spcBef>
              <a:buFont typeface="Arial" charset="0"/>
              <a:buChar char="•"/>
              <a:defRPr sz="2400">
                <a:solidFill>
                  <a:schemeClr val="tx1"/>
                </a:solidFill>
                <a:latin typeface="Calibri" charset="0"/>
                <a:ea typeface="MS PGothic" charset="-128"/>
                <a:cs typeface="Arial" charset="0"/>
              </a:defRPr>
            </a:lvl3pPr>
            <a:lvl4pPr marL="1600200" indent="-228600">
              <a:spcBef>
                <a:spcPct val="20000"/>
              </a:spcBef>
              <a:buFont typeface="Arial" charset="0"/>
              <a:buChar char="–"/>
              <a:defRPr sz="2000">
                <a:solidFill>
                  <a:schemeClr val="tx1"/>
                </a:solidFill>
                <a:latin typeface="Calibri" charset="0"/>
                <a:ea typeface="MS PGothic" charset="-128"/>
                <a:cs typeface="Arial" charset="0"/>
              </a:defRPr>
            </a:lvl4pPr>
            <a:lvl5pPr marL="2057400" indent="-228600">
              <a:spcBef>
                <a:spcPct val="20000"/>
              </a:spcBef>
              <a:buFont typeface="Arial" charset="0"/>
              <a:buChar char="»"/>
              <a:defRPr sz="2000">
                <a:solidFill>
                  <a:schemeClr val="tx1"/>
                </a:solidFill>
                <a:latin typeface="Calibri" charset="0"/>
                <a:ea typeface="MS PGothic" charset="-128"/>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9pPr>
          </a:lstStyle>
          <a:p>
            <a:pPr algn="ctr">
              <a:spcBef>
                <a:spcPct val="0"/>
              </a:spcBef>
              <a:buFontTx/>
              <a:buNone/>
            </a:pPr>
            <a:r>
              <a:rPr lang="en-US" altLang="zh-CN" sz="1600" b="1" dirty="0" err="1">
                <a:solidFill>
                  <a:srgbClr val="00447E"/>
                </a:solidFill>
                <a:latin typeface="+mn-lt"/>
              </a:rPr>
              <a:t>Exelot</a:t>
            </a:r>
            <a:r>
              <a:rPr lang="en-US" altLang="zh-CN" sz="1600" b="1" dirty="0">
                <a:solidFill>
                  <a:srgbClr val="00447E"/>
                </a:solidFill>
                <a:latin typeface="+mn-lt"/>
              </a:rPr>
              <a:t> </a:t>
            </a:r>
            <a:r>
              <a:rPr lang="zh-CN" altLang="en-US" sz="1600" b="1" dirty="0">
                <a:solidFill>
                  <a:srgbClr val="00447E"/>
                </a:solidFill>
                <a:latin typeface="+mn-lt"/>
              </a:rPr>
              <a:t>团队拥有深厚的市场知识，在</a:t>
            </a:r>
          </a:p>
          <a:p>
            <a:pPr algn="ctr">
              <a:spcBef>
                <a:spcPct val="0"/>
              </a:spcBef>
              <a:buFontTx/>
              <a:buNone/>
            </a:pPr>
            <a:r>
              <a:rPr lang="zh-CN" altLang="en-US" sz="1600" b="1" dirty="0">
                <a:solidFill>
                  <a:srgbClr val="00447E"/>
                </a:solidFill>
                <a:latin typeface="+mn-lt"/>
              </a:rPr>
              <a:t>技术、电子商务、物流和邮政领域经验丰富，并具备多年的商业经验</a:t>
            </a:r>
            <a:endParaRPr lang="en-US" altLang="en-US" sz="1600" b="1" dirty="0">
              <a:solidFill>
                <a:srgbClr val="00447E"/>
              </a:solidFill>
              <a:latin typeface="+mn-lt"/>
            </a:endParaRPr>
          </a:p>
        </p:txBody>
      </p:sp>
      <p:pic>
        <p:nvPicPr>
          <p:cNvPr id="9223"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65650" y="1639888"/>
            <a:ext cx="696913"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1209" y="3614038"/>
            <a:ext cx="703262"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78188" y="3730852"/>
            <a:ext cx="69691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947064" y="3776058"/>
            <a:ext cx="701675"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8" name="Rectangle 10"/>
          <p:cNvSpPr>
            <a:spLocks noChangeArrowheads="1"/>
          </p:cNvSpPr>
          <p:nvPr/>
        </p:nvSpPr>
        <p:spPr bwMode="auto">
          <a:xfrm>
            <a:off x="1156197" y="4072126"/>
            <a:ext cx="11001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cs typeface="Arial" charset="0"/>
              </a:defRPr>
            </a:lvl1pPr>
            <a:lvl2pPr marL="742950" indent="-285750">
              <a:spcBef>
                <a:spcPct val="20000"/>
              </a:spcBef>
              <a:buFont typeface="Arial" charset="0"/>
              <a:buChar char="–"/>
              <a:defRPr sz="2800">
                <a:solidFill>
                  <a:schemeClr val="tx1"/>
                </a:solidFill>
                <a:latin typeface="Calibri" charset="0"/>
                <a:ea typeface="MS PGothic" charset="-128"/>
                <a:cs typeface="Arial" charset="0"/>
              </a:defRPr>
            </a:lvl2pPr>
            <a:lvl3pPr marL="1143000" indent="-228600">
              <a:spcBef>
                <a:spcPct val="20000"/>
              </a:spcBef>
              <a:buFont typeface="Arial" charset="0"/>
              <a:buChar char="•"/>
              <a:defRPr sz="2400">
                <a:solidFill>
                  <a:schemeClr val="tx1"/>
                </a:solidFill>
                <a:latin typeface="Calibri" charset="0"/>
                <a:ea typeface="MS PGothic" charset="-128"/>
                <a:cs typeface="Arial" charset="0"/>
              </a:defRPr>
            </a:lvl3pPr>
            <a:lvl4pPr marL="1600200" indent="-228600">
              <a:spcBef>
                <a:spcPct val="20000"/>
              </a:spcBef>
              <a:buFont typeface="Arial" charset="0"/>
              <a:buChar char="–"/>
              <a:defRPr sz="2000">
                <a:solidFill>
                  <a:schemeClr val="tx1"/>
                </a:solidFill>
                <a:latin typeface="Calibri" charset="0"/>
                <a:ea typeface="MS PGothic" charset="-128"/>
                <a:cs typeface="Arial" charset="0"/>
              </a:defRPr>
            </a:lvl4pPr>
            <a:lvl5pPr marL="2057400" indent="-228600">
              <a:spcBef>
                <a:spcPct val="20000"/>
              </a:spcBef>
              <a:buFont typeface="Arial" charset="0"/>
              <a:buChar char="»"/>
              <a:defRPr sz="2000">
                <a:solidFill>
                  <a:schemeClr val="tx1"/>
                </a:solidFill>
                <a:latin typeface="Calibri" charset="0"/>
                <a:ea typeface="MS PGothic" charset="-128"/>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9pPr>
          </a:lstStyle>
          <a:p>
            <a:pPr>
              <a:spcBef>
                <a:spcPct val="0"/>
              </a:spcBef>
              <a:buFontTx/>
              <a:buNone/>
            </a:pPr>
            <a:r>
              <a:rPr lang="en-US" altLang="en-US" sz="1200" b="1" dirty="0">
                <a:solidFill>
                  <a:srgbClr val="00447E"/>
                </a:solidFill>
                <a:latin typeface="+mn-lt"/>
              </a:rPr>
              <a:t>Itay Ophir</a:t>
            </a:r>
            <a:br>
              <a:rPr lang="en-US" altLang="en-US" sz="1200" dirty="0">
                <a:solidFill>
                  <a:srgbClr val="00447E"/>
                </a:solidFill>
                <a:latin typeface="+mn-lt"/>
              </a:rPr>
            </a:br>
            <a:r>
              <a:rPr lang="zh-CN" altLang="en-US" sz="1200" dirty="0">
                <a:solidFill>
                  <a:srgbClr val="00447E"/>
                </a:solidFill>
                <a:latin typeface="+mn-lt"/>
              </a:rPr>
              <a:t>产品副总裁</a:t>
            </a:r>
            <a:endParaRPr lang="en-US" altLang="en-US" sz="1200" dirty="0">
              <a:solidFill>
                <a:srgbClr val="00447E"/>
              </a:solidFill>
              <a:latin typeface="+mn-lt"/>
            </a:endParaRPr>
          </a:p>
        </p:txBody>
      </p:sp>
      <p:sp>
        <p:nvSpPr>
          <p:cNvPr id="9229" name="Rectangle 24"/>
          <p:cNvSpPr>
            <a:spLocks noChangeArrowheads="1"/>
          </p:cNvSpPr>
          <p:nvPr/>
        </p:nvSpPr>
        <p:spPr bwMode="auto">
          <a:xfrm>
            <a:off x="4138553" y="4151630"/>
            <a:ext cx="11001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cs typeface="Arial" charset="0"/>
              </a:defRPr>
            </a:lvl1pPr>
            <a:lvl2pPr marL="742950" indent="-285750">
              <a:spcBef>
                <a:spcPct val="20000"/>
              </a:spcBef>
              <a:buFont typeface="Arial" charset="0"/>
              <a:buChar char="–"/>
              <a:defRPr sz="2800">
                <a:solidFill>
                  <a:schemeClr val="tx1"/>
                </a:solidFill>
                <a:latin typeface="Calibri" charset="0"/>
                <a:ea typeface="MS PGothic" charset="-128"/>
                <a:cs typeface="Arial" charset="0"/>
              </a:defRPr>
            </a:lvl2pPr>
            <a:lvl3pPr marL="1143000" indent="-228600">
              <a:spcBef>
                <a:spcPct val="20000"/>
              </a:spcBef>
              <a:buFont typeface="Arial" charset="0"/>
              <a:buChar char="•"/>
              <a:defRPr sz="2400">
                <a:solidFill>
                  <a:schemeClr val="tx1"/>
                </a:solidFill>
                <a:latin typeface="Calibri" charset="0"/>
                <a:ea typeface="MS PGothic" charset="-128"/>
                <a:cs typeface="Arial" charset="0"/>
              </a:defRPr>
            </a:lvl3pPr>
            <a:lvl4pPr marL="1600200" indent="-228600">
              <a:spcBef>
                <a:spcPct val="20000"/>
              </a:spcBef>
              <a:buFont typeface="Arial" charset="0"/>
              <a:buChar char="–"/>
              <a:defRPr sz="2000">
                <a:solidFill>
                  <a:schemeClr val="tx1"/>
                </a:solidFill>
                <a:latin typeface="Calibri" charset="0"/>
                <a:ea typeface="MS PGothic" charset="-128"/>
                <a:cs typeface="Arial" charset="0"/>
              </a:defRPr>
            </a:lvl4pPr>
            <a:lvl5pPr marL="2057400" indent="-228600">
              <a:spcBef>
                <a:spcPct val="20000"/>
              </a:spcBef>
              <a:buFont typeface="Arial" charset="0"/>
              <a:buChar char="»"/>
              <a:defRPr sz="2000">
                <a:solidFill>
                  <a:schemeClr val="tx1"/>
                </a:solidFill>
                <a:latin typeface="Calibri" charset="0"/>
                <a:ea typeface="MS PGothic" charset="-128"/>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9pPr>
          </a:lstStyle>
          <a:p>
            <a:pPr>
              <a:spcBef>
                <a:spcPct val="0"/>
              </a:spcBef>
              <a:buFontTx/>
              <a:buNone/>
            </a:pPr>
            <a:r>
              <a:rPr lang="en-US" altLang="en-US" sz="1200" b="1" dirty="0">
                <a:solidFill>
                  <a:srgbClr val="00447E"/>
                </a:solidFill>
                <a:latin typeface="+mn-lt"/>
              </a:rPr>
              <a:t>Eli Koretsky</a:t>
            </a:r>
            <a:br>
              <a:rPr lang="en-US" altLang="en-US" sz="1200" dirty="0">
                <a:solidFill>
                  <a:srgbClr val="00447E"/>
                </a:solidFill>
                <a:latin typeface="+mn-lt"/>
              </a:rPr>
            </a:br>
            <a:r>
              <a:rPr lang="zh-CN" altLang="en-US" sz="1200" dirty="0">
                <a:solidFill>
                  <a:srgbClr val="00447E"/>
                </a:solidFill>
                <a:latin typeface="+mn-lt"/>
              </a:rPr>
              <a:t>中国销售</a:t>
            </a:r>
            <a:endParaRPr lang="en-US" altLang="en-US" sz="1200" dirty="0">
              <a:solidFill>
                <a:srgbClr val="00447E"/>
              </a:solidFill>
              <a:latin typeface="+mn-lt"/>
            </a:endParaRPr>
          </a:p>
        </p:txBody>
      </p:sp>
      <p:sp>
        <p:nvSpPr>
          <p:cNvPr id="9230" name="Rectangle 16"/>
          <p:cNvSpPr>
            <a:spLocks noChangeArrowheads="1"/>
          </p:cNvSpPr>
          <p:nvPr/>
        </p:nvSpPr>
        <p:spPr bwMode="auto">
          <a:xfrm>
            <a:off x="298017" y="4732060"/>
            <a:ext cx="23012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cs typeface="Arial" charset="0"/>
              </a:defRPr>
            </a:lvl1pPr>
            <a:lvl2pPr marL="742950" indent="-285750">
              <a:spcBef>
                <a:spcPct val="20000"/>
              </a:spcBef>
              <a:buFont typeface="Arial" charset="0"/>
              <a:buChar char="–"/>
              <a:defRPr sz="2800">
                <a:solidFill>
                  <a:schemeClr val="tx1"/>
                </a:solidFill>
                <a:latin typeface="Calibri" charset="0"/>
                <a:ea typeface="MS PGothic" charset="-128"/>
                <a:cs typeface="Arial" charset="0"/>
              </a:defRPr>
            </a:lvl2pPr>
            <a:lvl3pPr marL="1143000" indent="-228600">
              <a:spcBef>
                <a:spcPct val="20000"/>
              </a:spcBef>
              <a:buFont typeface="Arial" charset="0"/>
              <a:buChar char="•"/>
              <a:defRPr sz="2400">
                <a:solidFill>
                  <a:schemeClr val="tx1"/>
                </a:solidFill>
                <a:latin typeface="Calibri" charset="0"/>
                <a:ea typeface="MS PGothic" charset="-128"/>
                <a:cs typeface="Arial" charset="0"/>
              </a:defRPr>
            </a:lvl3pPr>
            <a:lvl4pPr marL="1600200" indent="-228600">
              <a:spcBef>
                <a:spcPct val="20000"/>
              </a:spcBef>
              <a:buFont typeface="Arial" charset="0"/>
              <a:buChar char="–"/>
              <a:defRPr sz="2000">
                <a:solidFill>
                  <a:schemeClr val="tx1"/>
                </a:solidFill>
                <a:latin typeface="Calibri" charset="0"/>
                <a:ea typeface="MS PGothic" charset="-128"/>
                <a:cs typeface="Arial" charset="0"/>
              </a:defRPr>
            </a:lvl4pPr>
            <a:lvl5pPr marL="2057400" indent="-228600">
              <a:spcBef>
                <a:spcPct val="20000"/>
              </a:spcBef>
              <a:buFont typeface="Arial" charset="0"/>
              <a:buChar char="»"/>
              <a:defRPr sz="2000">
                <a:solidFill>
                  <a:schemeClr val="tx1"/>
                </a:solidFill>
                <a:latin typeface="Calibri" charset="0"/>
                <a:ea typeface="MS PGothic" charset="-128"/>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9pPr>
          </a:lstStyle>
          <a:p>
            <a:pPr>
              <a:spcBef>
                <a:spcPct val="0"/>
              </a:spcBef>
              <a:buFontTx/>
              <a:buNone/>
            </a:pPr>
            <a:r>
              <a:rPr lang="zh-CN" altLang="en-US" sz="1200" dirty="0">
                <a:solidFill>
                  <a:srgbClr val="00447E"/>
                </a:solidFill>
                <a:latin typeface="+mn-lt"/>
              </a:rPr>
              <a:t>在产品管理、互联网用户体验、电子商务平台领域拥有 </a:t>
            </a:r>
            <a:r>
              <a:rPr lang="en-US" altLang="zh-CN" sz="1200" dirty="0">
                <a:solidFill>
                  <a:srgbClr val="00447E"/>
                </a:solidFill>
                <a:latin typeface="+mn-lt"/>
              </a:rPr>
              <a:t>15 </a:t>
            </a:r>
            <a:r>
              <a:rPr lang="zh-CN" altLang="en-US" sz="1200" dirty="0">
                <a:solidFill>
                  <a:srgbClr val="00447E"/>
                </a:solidFill>
                <a:latin typeface="+mn-lt"/>
              </a:rPr>
              <a:t>年的经验</a:t>
            </a:r>
            <a:endParaRPr lang="en-US" altLang="en-US" sz="1200" dirty="0">
              <a:solidFill>
                <a:srgbClr val="00447E"/>
              </a:solidFill>
              <a:latin typeface="+mn-lt"/>
            </a:endParaRPr>
          </a:p>
        </p:txBody>
      </p:sp>
      <p:sp>
        <p:nvSpPr>
          <p:cNvPr id="9231" name="Rectangle 26"/>
          <p:cNvSpPr>
            <a:spLocks noChangeArrowheads="1"/>
          </p:cNvSpPr>
          <p:nvPr/>
        </p:nvSpPr>
        <p:spPr bwMode="auto">
          <a:xfrm>
            <a:off x="3196937" y="4812031"/>
            <a:ext cx="20669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cs typeface="Arial" charset="0"/>
              </a:defRPr>
            </a:lvl1pPr>
            <a:lvl2pPr marL="742950" indent="-285750">
              <a:spcBef>
                <a:spcPct val="20000"/>
              </a:spcBef>
              <a:buFont typeface="Arial" charset="0"/>
              <a:buChar char="–"/>
              <a:defRPr sz="2800">
                <a:solidFill>
                  <a:schemeClr val="tx1"/>
                </a:solidFill>
                <a:latin typeface="Calibri" charset="0"/>
                <a:ea typeface="MS PGothic" charset="-128"/>
                <a:cs typeface="Arial" charset="0"/>
              </a:defRPr>
            </a:lvl2pPr>
            <a:lvl3pPr marL="1143000" indent="-228600">
              <a:spcBef>
                <a:spcPct val="20000"/>
              </a:spcBef>
              <a:buFont typeface="Arial" charset="0"/>
              <a:buChar char="•"/>
              <a:defRPr sz="2400">
                <a:solidFill>
                  <a:schemeClr val="tx1"/>
                </a:solidFill>
                <a:latin typeface="Calibri" charset="0"/>
                <a:ea typeface="MS PGothic" charset="-128"/>
                <a:cs typeface="Arial" charset="0"/>
              </a:defRPr>
            </a:lvl3pPr>
            <a:lvl4pPr marL="1600200" indent="-228600">
              <a:spcBef>
                <a:spcPct val="20000"/>
              </a:spcBef>
              <a:buFont typeface="Arial" charset="0"/>
              <a:buChar char="–"/>
              <a:defRPr sz="2000">
                <a:solidFill>
                  <a:schemeClr val="tx1"/>
                </a:solidFill>
                <a:latin typeface="Calibri" charset="0"/>
                <a:ea typeface="MS PGothic" charset="-128"/>
                <a:cs typeface="Arial" charset="0"/>
              </a:defRPr>
            </a:lvl4pPr>
            <a:lvl5pPr marL="2057400" indent="-228600">
              <a:spcBef>
                <a:spcPct val="20000"/>
              </a:spcBef>
              <a:buFont typeface="Arial" charset="0"/>
              <a:buChar char="»"/>
              <a:defRPr sz="2000">
                <a:solidFill>
                  <a:schemeClr val="tx1"/>
                </a:solidFill>
                <a:latin typeface="Calibri" charset="0"/>
                <a:ea typeface="MS PGothic" charset="-128"/>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9pPr>
          </a:lstStyle>
          <a:p>
            <a:pPr>
              <a:spcBef>
                <a:spcPct val="0"/>
              </a:spcBef>
              <a:buFontTx/>
              <a:buNone/>
            </a:pPr>
            <a:r>
              <a:rPr lang="zh-CN" altLang="en-US" sz="1200" dirty="0">
                <a:solidFill>
                  <a:srgbClr val="00447E"/>
                </a:solidFill>
                <a:latin typeface="+mn-lt"/>
              </a:rPr>
              <a:t>曾任职于 </a:t>
            </a:r>
            <a:r>
              <a:rPr lang="en-US" altLang="en-US" sz="1200" b="1" dirty="0">
                <a:solidFill>
                  <a:srgbClr val="FF0000"/>
                </a:solidFill>
                <a:latin typeface="+mn-lt"/>
              </a:rPr>
              <a:t>AliExpress, China</a:t>
            </a:r>
            <a:r>
              <a:rPr lang="zh-CN" altLang="en-US" sz="1200" b="1" dirty="0">
                <a:solidFill>
                  <a:srgbClr val="00447E"/>
                </a:solidFill>
                <a:latin typeface="+mn-lt"/>
              </a:rPr>
              <a:t>。</a:t>
            </a:r>
            <a:r>
              <a:rPr lang="en-US" altLang="en-US" sz="1200" dirty="0">
                <a:solidFill>
                  <a:srgbClr val="00447E"/>
                </a:solidFill>
                <a:latin typeface="+mn-lt"/>
              </a:rPr>
              <a:t> </a:t>
            </a:r>
          </a:p>
          <a:p>
            <a:pPr>
              <a:spcBef>
                <a:spcPct val="0"/>
              </a:spcBef>
              <a:buFontTx/>
              <a:buNone/>
            </a:pPr>
            <a:r>
              <a:rPr lang="en-US" altLang="zh-CN" sz="1200" dirty="0">
                <a:solidFill>
                  <a:srgbClr val="00447E"/>
                </a:solidFill>
                <a:latin typeface="+mn-lt"/>
              </a:rPr>
              <a:t>5 </a:t>
            </a:r>
            <a:r>
              <a:rPr lang="zh-CN" altLang="en-US" sz="1200" dirty="0">
                <a:solidFill>
                  <a:srgbClr val="00447E"/>
                </a:solidFill>
                <a:latin typeface="+mn-lt"/>
              </a:rPr>
              <a:t>年的电子商务经验：社区、物流和用户体验</a:t>
            </a:r>
            <a:endParaRPr lang="en-US" altLang="en-US" sz="1200" dirty="0">
              <a:solidFill>
                <a:srgbClr val="00447E"/>
              </a:solidFill>
              <a:latin typeface="+mn-lt"/>
            </a:endParaRPr>
          </a:p>
        </p:txBody>
      </p:sp>
      <p:sp>
        <p:nvSpPr>
          <p:cNvPr id="9232" name="Rectangle 17"/>
          <p:cNvSpPr>
            <a:spLocks noChangeArrowheads="1"/>
          </p:cNvSpPr>
          <p:nvPr/>
        </p:nvSpPr>
        <p:spPr bwMode="auto">
          <a:xfrm>
            <a:off x="5868144" y="4857691"/>
            <a:ext cx="18716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cs typeface="Arial" charset="0"/>
              </a:defRPr>
            </a:lvl1pPr>
            <a:lvl2pPr marL="742950" indent="-285750">
              <a:spcBef>
                <a:spcPct val="20000"/>
              </a:spcBef>
              <a:buFont typeface="Arial" charset="0"/>
              <a:buChar char="–"/>
              <a:defRPr sz="2800">
                <a:solidFill>
                  <a:schemeClr val="tx1"/>
                </a:solidFill>
                <a:latin typeface="Calibri" charset="0"/>
                <a:ea typeface="MS PGothic" charset="-128"/>
                <a:cs typeface="Arial" charset="0"/>
              </a:defRPr>
            </a:lvl2pPr>
            <a:lvl3pPr marL="1143000" indent="-228600">
              <a:spcBef>
                <a:spcPct val="20000"/>
              </a:spcBef>
              <a:buFont typeface="Arial" charset="0"/>
              <a:buChar char="•"/>
              <a:defRPr sz="2400">
                <a:solidFill>
                  <a:schemeClr val="tx1"/>
                </a:solidFill>
                <a:latin typeface="Calibri" charset="0"/>
                <a:ea typeface="MS PGothic" charset="-128"/>
                <a:cs typeface="Arial" charset="0"/>
              </a:defRPr>
            </a:lvl3pPr>
            <a:lvl4pPr marL="1600200" indent="-228600">
              <a:spcBef>
                <a:spcPct val="20000"/>
              </a:spcBef>
              <a:buFont typeface="Arial" charset="0"/>
              <a:buChar char="–"/>
              <a:defRPr sz="2000">
                <a:solidFill>
                  <a:schemeClr val="tx1"/>
                </a:solidFill>
                <a:latin typeface="Calibri" charset="0"/>
                <a:ea typeface="MS PGothic" charset="-128"/>
                <a:cs typeface="Arial" charset="0"/>
              </a:defRPr>
            </a:lvl4pPr>
            <a:lvl5pPr marL="2057400" indent="-228600">
              <a:spcBef>
                <a:spcPct val="20000"/>
              </a:spcBef>
              <a:buFont typeface="Arial" charset="0"/>
              <a:buChar char="»"/>
              <a:defRPr sz="2000">
                <a:solidFill>
                  <a:schemeClr val="tx1"/>
                </a:solidFill>
                <a:latin typeface="Calibri" charset="0"/>
                <a:ea typeface="MS PGothic" charset="-128"/>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9pPr>
          </a:lstStyle>
          <a:p>
            <a:pPr>
              <a:spcBef>
                <a:spcPct val="0"/>
              </a:spcBef>
              <a:buFontTx/>
              <a:buNone/>
            </a:pPr>
            <a:r>
              <a:rPr lang="zh-CN" altLang="en-US" sz="1200" dirty="0">
                <a:solidFill>
                  <a:srgbClr val="00447E"/>
                </a:solidFill>
                <a:latin typeface="+mn-lt"/>
              </a:rPr>
              <a:t>在物流、仓库管理、履行、快递和调度领域拥有 </a:t>
            </a:r>
            <a:r>
              <a:rPr lang="en-US" altLang="zh-CN" sz="1200" dirty="0">
                <a:solidFill>
                  <a:srgbClr val="00447E"/>
                </a:solidFill>
                <a:latin typeface="+mn-lt"/>
              </a:rPr>
              <a:t>18 </a:t>
            </a:r>
            <a:r>
              <a:rPr lang="zh-CN" altLang="en-US" sz="1200" dirty="0">
                <a:solidFill>
                  <a:srgbClr val="00447E"/>
                </a:solidFill>
                <a:latin typeface="+mn-lt"/>
              </a:rPr>
              <a:t>年的经验</a:t>
            </a:r>
            <a:endParaRPr lang="en-US" altLang="en-US" sz="1200" dirty="0">
              <a:solidFill>
                <a:srgbClr val="00447E"/>
              </a:solidFill>
              <a:latin typeface="+mn-lt"/>
            </a:endParaRPr>
          </a:p>
        </p:txBody>
      </p:sp>
      <p:sp>
        <p:nvSpPr>
          <p:cNvPr id="9234" name="Rectangle 29"/>
          <p:cNvSpPr>
            <a:spLocks noChangeArrowheads="1"/>
          </p:cNvSpPr>
          <p:nvPr/>
        </p:nvSpPr>
        <p:spPr bwMode="auto">
          <a:xfrm>
            <a:off x="6775871" y="4063205"/>
            <a:ext cx="1466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cs typeface="Arial" charset="0"/>
              </a:defRPr>
            </a:lvl1pPr>
            <a:lvl2pPr marL="742950" indent="-285750">
              <a:spcBef>
                <a:spcPct val="20000"/>
              </a:spcBef>
              <a:buFont typeface="Arial" charset="0"/>
              <a:buChar char="–"/>
              <a:defRPr sz="2800">
                <a:solidFill>
                  <a:schemeClr val="tx1"/>
                </a:solidFill>
                <a:latin typeface="Calibri" charset="0"/>
                <a:ea typeface="MS PGothic" charset="-128"/>
                <a:cs typeface="Arial" charset="0"/>
              </a:defRPr>
            </a:lvl2pPr>
            <a:lvl3pPr marL="1143000" indent="-228600">
              <a:spcBef>
                <a:spcPct val="20000"/>
              </a:spcBef>
              <a:buFont typeface="Arial" charset="0"/>
              <a:buChar char="•"/>
              <a:defRPr sz="2400">
                <a:solidFill>
                  <a:schemeClr val="tx1"/>
                </a:solidFill>
                <a:latin typeface="Calibri" charset="0"/>
                <a:ea typeface="MS PGothic" charset="-128"/>
                <a:cs typeface="Arial" charset="0"/>
              </a:defRPr>
            </a:lvl3pPr>
            <a:lvl4pPr marL="1600200" indent="-228600">
              <a:spcBef>
                <a:spcPct val="20000"/>
              </a:spcBef>
              <a:buFont typeface="Arial" charset="0"/>
              <a:buChar char="–"/>
              <a:defRPr sz="2000">
                <a:solidFill>
                  <a:schemeClr val="tx1"/>
                </a:solidFill>
                <a:latin typeface="Calibri" charset="0"/>
                <a:ea typeface="MS PGothic" charset="-128"/>
                <a:cs typeface="Arial" charset="0"/>
              </a:defRPr>
            </a:lvl4pPr>
            <a:lvl5pPr marL="2057400" indent="-228600">
              <a:spcBef>
                <a:spcPct val="20000"/>
              </a:spcBef>
              <a:buFont typeface="Arial" charset="0"/>
              <a:buChar char="»"/>
              <a:defRPr sz="2000">
                <a:solidFill>
                  <a:schemeClr val="tx1"/>
                </a:solidFill>
                <a:latin typeface="Calibri" charset="0"/>
                <a:ea typeface="MS PGothic" charset="-128"/>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9pPr>
          </a:lstStyle>
          <a:p>
            <a:pPr>
              <a:spcBef>
                <a:spcPct val="0"/>
              </a:spcBef>
              <a:buFontTx/>
              <a:buNone/>
            </a:pPr>
            <a:r>
              <a:rPr lang="en-US" altLang="en-US" sz="1200" b="1" dirty="0">
                <a:solidFill>
                  <a:srgbClr val="00447E"/>
                </a:solidFill>
                <a:latin typeface="+mn-lt"/>
              </a:rPr>
              <a:t>Mickey Tal</a:t>
            </a:r>
            <a:br>
              <a:rPr lang="en-US" altLang="en-US" sz="1200" dirty="0">
                <a:solidFill>
                  <a:srgbClr val="00447E"/>
                </a:solidFill>
                <a:latin typeface="+mn-lt"/>
              </a:rPr>
            </a:br>
            <a:r>
              <a:rPr lang="zh-CN" altLang="en-US" sz="1200" dirty="0">
                <a:solidFill>
                  <a:srgbClr val="00447E"/>
                </a:solidFill>
                <a:latin typeface="+mn-lt"/>
              </a:rPr>
              <a:t>物流链经理</a:t>
            </a:r>
            <a:endParaRPr lang="en-US" altLang="en-US" sz="1200" dirty="0">
              <a:solidFill>
                <a:srgbClr val="00447E"/>
              </a:solidFill>
              <a:latin typeface="+mn-lt"/>
            </a:endParaRPr>
          </a:p>
        </p:txBody>
      </p:sp>
      <p:pic>
        <p:nvPicPr>
          <p:cNvPr id="9237" name="Picture 1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03213" y="1652588"/>
            <a:ext cx="69532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 23"/>
          <p:cNvGrpSpPr/>
          <p:nvPr/>
        </p:nvGrpSpPr>
        <p:grpSpPr>
          <a:xfrm>
            <a:off x="0" y="868498"/>
            <a:ext cx="9144206" cy="116794"/>
            <a:chOff x="0" y="758573"/>
            <a:chExt cx="9144206" cy="116794"/>
          </a:xfrm>
        </p:grpSpPr>
        <p:sp>
          <p:nvSpPr>
            <p:cNvPr id="25" name="Rectangle 24"/>
            <p:cNvSpPr/>
            <p:nvPr/>
          </p:nvSpPr>
          <p:spPr>
            <a:xfrm>
              <a:off x="206" y="758573"/>
              <a:ext cx="9144000" cy="71075"/>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flipV="1">
              <a:off x="0" y="829648"/>
              <a:ext cx="9144000" cy="45719"/>
            </a:xfrm>
            <a:prstGeom prst="rect">
              <a:avLst/>
            </a:prstGeom>
            <a:solidFill>
              <a:srgbClr val="F9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Rectangle 26"/>
          <p:cNvSpPr/>
          <p:nvPr/>
        </p:nvSpPr>
        <p:spPr>
          <a:xfrm>
            <a:off x="0" y="0"/>
            <a:ext cx="9144000" cy="939572"/>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rPr>
              <a:t>资深管理团队</a:t>
            </a:r>
            <a:endParaRPr lang="en-US" altLang="en-US" sz="2400" dirty="0">
              <a:solidFill>
                <a:schemeClr val="bg1"/>
              </a:solidFill>
              <a:latin typeface="+mn-lt"/>
            </a:endParaRPr>
          </a:p>
        </p:txBody>
      </p:sp>
      <p:pic>
        <p:nvPicPr>
          <p:cNvPr id="28" name="Picture 27">
            <a:extLst>
              <a:ext uri="{FF2B5EF4-FFF2-40B4-BE49-F238E27FC236}">
                <a16:creationId xmlns:a16="http://schemas.microsoft.com/office/drawing/2014/main" id="{557FF8FC-2B73-4E69-A37C-0377E0FB7DDA}"/>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460432" y="5468270"/>
            <a:ext cx="576064" cy="1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p:nvSpPr>
        <p:spPr>
          <a:xfrm>
            <a:off x="0" y="5377780"/>
            <a:ext cx="395536" cy="337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99803"/>
                </a:solidFill>
              </a:rPr>
              <a:t>19</a:t>
            </a:r>
          </a:p>
        </p:txBody>
      </p:sp>
    </p:spTree>
    <p:extLst>
      <p:ext uri="{BB962C8B-B14F-4D97-AF65-F5344CB8AC3E}">
        <p14:creationId xmlns:p14="http://schemas.microsoft.com/office/powerpoint/2010/main" val="79776536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784" y="-11041"/>
            <a:ext cx="9129216" cy="1572397"/>
            <a:chOff x="14784" y="-11041"/>
            <a:chExt cx="9129216" cy="1649319"/>
          </a:xfrm>
        </p:grpSpPr>
        <p:pic>
          <p:nvPicPr>
            <p:cNvPr id="3" name="Picture 2"/>
            <p:cNvPicPr>
              <a:picLocks noChangeAspect="1"/>
            </p:cNvPicPr>
            <p:nvPr/>
          </p:nvPicPr>
          <p:blipFill>
            <a:blip r:embed="rId2" cstate="screen">
              <a:lum bright="70000" contrast="-70000"/>
              <a:alphaModFix amt="35000"/>
              <a:extLst>
                <a:ext uri="{28A0092B-C50C-407E-A947-70E740481C1C}">
                  <a14:useLocalDpi xmlns:a14="http://schemas.microsoft.com/office/drawing/2010/main"/>
                </a:ext>
              </a:extLst>
            </a:blip>
            <a:stretch>
              <a:fillRect/>
            </a:stretch>
          </p:blipFill>
          <p:spPr>
            <a:xfrm>
              <a:off x="14784" y="126"/>
              <a:ext cx="1633232" cy="1638152"/>
            </a:xfrm>
            <a:prstGeom prst="rect">
              <a:avLst/>
            </a:prstGeom>
          </p:spPr>
        </p:pic>
        <p:pic>
          <p:nvPicPr>
            <p:cNvPr id="14" name="Picture 13"/>
            <p:cNvPicPr>
              <a:picLocks noChangeAspect="1"/>
            </p:cNvPicPr>
            <p:nvPr/>
          </p:nvPicPr>
          <p:blipFill>
            <a:blip r:embed="rId2" cstate="screen">
              <a:lum bright="70000" contrast="-70000"/>
              <a:alphaModFix amt="35000"/>
              <a:extLst>
                <a:ext uri="{28A0092B-C50C-407E-A947-70E740481C1C}">
                  <a14:useLocalDpi xmlns:a14="http://schemas.microsoft.com/office/drawing/2010/main"/>
                </a:ext>
              </a:extLst>
            </a:blip>
            <a:stretch>
              <a:fillRect/>
            </a:stretch>
          </p:blipFill>
          <p:spPr>
            <a:xfrm>
              <a:off x="1673399" y="126"/>
              <a:ext cx="1633232" cy="1638152"/>
            </a:xfrm>
            <a:prstGeom prst="rect">
              <a:avLst/>
            </a:prstGeom>
          </p:spPr>
        </p:pic>
        <p:pic>
          <p:nvPicPr>
            <p:cNvPr id="15" name="Picture 14"/>
            <p:cNvPicPr>
              <a:picLocks noChangeAspect="1"/>
            </p:cNvPicPr>
            <p:nvPr/>
          </p:nvPicPr>
          <p:blipFill>
            <a:blip r:embed="rId2" cstate="screen">
              <a:lum bright="70000" contrast="-70000"/>
              <a:alphaModFix amt="35000"/>
              <a:extLst>
                <a:ext uri="{28A0092B-C50C-407E-A947-70E740481C1C}">
                  <a14:useLocalDpi xmlns:a14="http://schemas.microsoft.com/office/drawing/2010/main"/>
                </a:ext>
              </a:extLst>
            </a:blip>
            <a:stretch>
              <a:fillRect/>
            </a:stretch>
          </p:blipFill>
          <p:spPr>
            <a:xfrm>
              <a:off x="3306631" y="126"/>
              <a:ext cx="1633232" cy="1638152"/>
            </a:xfrm>
            <a:prstGeom prst="rect">
              <a:avLst/>
            </a:prstGeom>
          </p:spPr>
        </p:pic>
        <p:pic>
          <p:nvPicPr>
            <p:cNvPr id="16" name="Picture 15"/>
            <p:cNvPicPr>
              <a:picLocks noChangeAspect="1"/>
            </p:cNvPicPr>
            <p:nvPr/>
          </p:nvPicPr>
          <p:blipFill>
            <a:blip r:embed="rId2" cstate="screen">
              <a:lum bright="70000" contrast="-70000"/>
              <a:alphaModFix amt="35000"/>
              <a:extLst>
                <a:ext uri="{28A0092B-C50C-407E-A947-70E740481C1C}">
                  <a14:useLocalDpi xmlns:a14="http://schemas.microsoft.com/office/drawing/2010/main"/>
                </a:ext>
              </a:extLst>
            </a:blip>
            <a:stretch>
              <a:fillRect/>
            </a:stretch>
          </p:blipFill>
          <p:spPr>
            <a:xfrm>
              <a:off x="4939863" y="126"/>
              <a:ext cx="1633232" cy="1638152"/>
            </a:xfrm>
            <a:prstGeom prst="rect">
              <a:avLst/>
            </a:prstGeom>
          </p:spPr>
        </p:pic>
        <p:pic>
          <p:nvPicPr>
            <p:cNvPr id="17" name="Picture 16"/>
            <p:cNvPicPr>
              <a:picLocks noChangeAspect="1"/>
            </p:cNvPicPr>
            <p:nvPr/>
          </p:nvPicPr>
          <p:blipFill rotWithShape="1">
            <a:blip r:embed="rId2" cstate="screen">
              <a:lum bright="70000" contrast="-70000"/>
              <a:alphaModFix amt="35000"/>
              <a:extLst>
                <a:ext uri="{28A0092B-C50C-407E-A947-70E740481C1C}">
                  <a14:useLocalDpi xmlns:a14="http://schemas.microsoft.com/office/drawing/2010/main"/>
                </a:ext>
              </a:extLst>
            </a:blip>
            <a:srcRect r="2811"/>
            <a:stretch/>
          </p:blipFill>
          <p:spPr>
            <a:xfrm>
              <a:off x="6573095" y="126"/>
              <a:ext cx="1633232" cy="1638152"/>
            </a:xfrm>
            <a:prstGeom prst="rect">
              <a:avLst/>
            </a:prstGeom>
          </p:spPr>
        </p:pic>
        <p:pic>
          <p:nvPicPr>
            <p:cNvPr id="22" name="Picture 21"/>
            <p:cNvPicPr>
              <a:picLocks noChangeAspect="1"/>
            </p:cNvPicPr>
            <p:nvPr/>
          </p:nvPicPr>
          <p:blipFill rotWithShape="1">
            <a:blip r:embed="rId3" cstate="screen">
              <a:lum bright="70000" contrast="-70000"/>
              <a:alphaModFix amt="35000"/>
              <a:extLst>
                <a:ext uri="{28A0092B-C50C-407E-A947-70E740481C1C}">
                  <a14:useLocalDpi xmlns:a14="http://schemas.microsoft.com/office/drawing/2010/main"/>
                </a:ext>
              </a:extLst>
            </a:blip>
            <a:srcRect/>
            <a:stretch/>
          </p:blipFill>
          <p:spPr>
            <a:xfrm>
              <a:off x="8206327" y="-11041"/>
              <a:ext cx="937673" cy="1638152"/>
            </a:xfrm>
            <a:prstGeom prst="rect">
              <a:avLst/>
            </a:prstGeom>
          </p:spPr>
        </p:pic>
      </p:grpSp>
      <p:sp>
        <p:nvSpPr>
          <p:cNvPr id="2" name="TextBox 1"/>
          <p:cNvSpPr txBox="1"/>
          <p:nvPr/>
        </p:nvSpPr>
        <p:spPr>
          <a:xfrm>
            <a:off x="7392" y="1722600"/>
            <a:ext cx="9129216" cy="2308324"/>
          </a:xfrm>
          <a:prstGeom prst="rect">
            <a:avLst/>
          </a:prstGeom>
          <a:noFill/>
        </p:spPr>
        <p:txBody>
          <a:bodyPr wrap="square" rtlCol="0">
            <a:spAutoFit/>
          </a:bodyPr>
          <a:lstStyle/>
          <a:p>
            <a:pPr algn="ctr" defTabSz="822920"/>
            <a:endParaRPr lang="en-US" sz="3600" b="1" dirty="0">
              <a:solidFill>
                <a:srgbClr val="F99803"/>
              </a:solidFill>
            </a:endParaRPr>
          </a:p>
          <a:p>
            <a:pPr algn="ctr" defTabSz="822920"/>
            <a:endParaRPr lang="en-US" sz="3600" b="1" dirty="0">
              <a:solidFill>
                <a:srgbClr val="F99803"/>
              </a:solidFill>
            </a:endParaRPr>
          </a:p>
          <a:p>
            <a:pPr algn="ctr" defTabSz="822920"/>
            <a:endParaRPr lang="en-US" sz="3600" b="1" dirty="0">
              <a:solidFill>
                <a:srgbClr val="F99803"/>
              </a:solidFill>
            </a:endParaRPr>
          </a:p>
          <a:p>
            <a:pPr algn="ctr" defTabSz="822920"/>
            <a:endParaRPr lang="en-US" sz="3600" b="1" dirty="0">
              <a:solidFill>
                <a:srgbClr val="F99803"/>
              </a:solidFill>
            </a:endParaRPr>
          </a:p>
        </p:txBody>
      </p:sp>
      <p:pic>
        <p:nvPicPr>
          <p:cNvPr id="29" name="Picture 2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72543" y="3828765"/>
            <a:ext cx="1914394" cy="735728"/>
          </a:xfrm>
          <a:prstGeom prst="rect">
            <a:avLst/>
          </a:prstGeom>
        </p:spPr>
      </p:pic>
      <p:grpSp>
        <p:nvGrpSpPr>
          <p:cNvPr id="46" name="Group 45"/>
          <p:cNvGrpSpPr/>
          <p:nvPr/>
        </p:nvGrpSpPr>
        <p:grpSpPr>
          <a:xfrm>
            <a:off x="65131" y="3497841"/>
            <a:ext cx="9129216" cy="1328505"/>
            <a:chOff x="14784" y="-11041"/>
            <a:chExt cx="9129216" cy="1649319"/>
          </a:xfrm>
        </p:grpSpPr>
        <p:pic>
          <p:nvPicPr>
            <p:cNvPr id="47" name="Picture 46"/>
            <p:cNvPicPr>
              <a:picLocks noChangeAspect="1"/>
            </p:cNvPicPr>
            <p:nvPr/>
          </p:nvPicPr>
          <p:blipFill>
            <a:blip r:embed="rId2" cstate="screen">
              <a:lum bright="70000" contrast="-70000"/>
              <a:alphaModFix amt="35000"/>
              <a:extLst>
                <a:ext uri="{28A0092B-C50C-407E-A947-70E740481C1C}">
                  <a14:useLocalDpi xmlns:a14="http://schemas.microsoft.com/office/drawing/2010/main"/>
                </a:ext>
              </a:extLst>
            </a:blip>
            <a:stretch>
              <a:fillRect/>
            </a:stretch>
          </p:blipFill>
          <p:spPr>
            <a:xfrm>
              <a:off x="14784" y="126"/>
              <a:ext cx="1633232" cy="1638152"/>
            </a:xfrm>
            <a:prstGeom prst="rect">
              <a:avLst/>
            </a:prstGeom>
          </p:spPr>
        </p:pic>
        <p:pic>
          <p:nvPicPr>
            <p:cNvPr id="48" name="Picture 47"/>
            <p:cNvPicPr>
              <a:picLocks noChangeAspect="1"/>
            </p:cNvPicPr>
            <p:nvPr/>
          </p:nvPicPr>
          <p:blipFill>
            <a:blip r:embed="rId2" cstate="screen">
              <a:lum bright="70000" contrast="-70000"/>
              <a:alphaModFix amt="35000"/>
              <a:extLst>
                <a:ext uri="{28A0092B-C50C-407E-A947-70E740481C1C}">
                  <a14:useLocalDpi xmlns:a14="http://schemas.microsoft.com/office/drawing/2010/main"/>
                </a:ext>
              </a:extLst>
            </a:blip>
            <a:stretch>
              <a:fillRect/>
            </a:stretch>
          </p:blipFill>
          <p:spPr>
            <a:xfrm>
              <a:off x="1673399" y="126"/>
              <a:ext cx="1633232" cy="1638152"/>
            </a:xfrm>
            <a:prstGeom prst="rect">
              <a:avLst/>
            </a:prstGeom>
          </p:spPr>
        </p:pic>
        <p:pic>
          <p:nvPicPr>
            <p:cNvPr id="49" name="Picture 48"/>
            <p:cNvPicPr>
              <a:picLocks noChangeAspect="1"/>
            </p:cNvPicPr>
            <p:nvPr/>
          </p:nvPicPr>
          <p:blipFill>
            <a:blip r:embed="rId2" cstate="screen">
              <a:lum bright="70000" contrast="-70000"/>
              <a:alphaModFix amt="35000"/>
              <a:extLst>
                <a:ext uri="{28A0092B-C50C-407E-A947-70E740481C1C}">
                  <a14:useLocalDpi xmlns:a14="http://schemas.microsoft.com/office/drawing/2010/main"/>
                </a:ext>
              </a:extLst>
            </a:blip>
            <a:stretch>
              <a:fillRect/>
            </a:stretch>
          </p:blipFill>
          <p:spPr>
            <a:xfrm>
              <a:off x="3306631" y="126"/>
              <a:ext cx="1633232" cy="1638152"/>
            </a:xfrm>
            <a:prstGeom prst="rect">
              <a:avLst/>
            </a:prstGeom>
          </p:spPr>
        </p:pic>
        <p:pic>
          <p:nvPicPr>
            <p:cNvPr id="50" name="Picture 49"/>
            <p:cNvPicPr>
              <a:picLocks noChangeAspect="1"/>
            </p:cNvPicPr>
            <p:nvPr/>
          </p:nvPicPr>
          <p:blipFill>
            <a:blip r:embed="rId2" cstate="screen">
              <a:lum bright="70000" contrast="-70000"/>
              <a:alphaModFix amt="35000"/>
              <a:extLst>
                <a:ext uri="{28A0092B-C50C-407E-A947-70E740481C1C}">
                  <a14:useLocalDpi xmlns:a14="http://schemas.microsoft.com/office/drawing/2010/main"/>
                </a:ext>
              </a:extLst>
            </a:blip>
            <a:stretch>
              <a:fillRect/>
            </a:stretch>
          </p:blipFill>
          <p:spPr>
            <a:xfrm>
              <a:off x="4939863" y="126"/>
              <a:ext cx="1633232" cy="1638152"/>
            </a:xfrm>
            <a:prstGeom prst="rect">
              <a:avLst/>
            </a:prstGeom>
          </p:spPr>
        </p:pic>
        <p:pic>
          <p:nvPicPr>
            <p:cNvPr id="51" name="Picture 50"/>
            <p:cNvPicPr>
              <a:picLocks noChangeAspect="1"/>
            </p:cNvPicPr>
            <p:nvPr/>
          </p:nvPicPr>
          <p:blipFill rotWithShape="1">
            <a:blip r:embed="rId2" cstate="screen">
              <a:lum bright="70000" contrast="-70000"/>
              <a:alphaModFix amt="35000"/>
              <a:extLst>
                <a:ext uri="{28A0092B-C50C-407E-A947-70E740481C1C}">
                  <a14:useLocalDpi xmlns:a14="http://schemas.microsoft.com/office/drawing/2010/main"/>
                </a:ext>
              </a:extLst>
            </a:blip>
            <a:srcRect r="2811"/>
            <a:stretch/>
          </p:blipFill>
          <p:spPr>
            <a:xfrm>
              <a:off x="6573095" y="126"/>
              <a:ext cx="1633232" cy="1638152"/>
            </a:xfrm>
            <a:prstGeom prst="rect">
              <a:avLst/>
            </a:prstGeom>
          </p:spPr>
        </p:pic>
        <p:pic>
          <p:nvPicPr>
            <p:cNvPr id="52" name="Picture 51"/>
            <p:cNvPicPr>
              <a:picLocks noChangeAspect="1"/>
            </p:cNvPicPr>
            <p:nvPr/>
          </p:nvPicPr>
          <p:blipFill rotWithShape="1">
            <a:blip r:embed="rId3" cstate="screen">
              <a:lum bright="70000" contrast="-70000"/>
              <a:alphaModFix amt="35000"/>
              <a:extLst>
                <a:ext uri="{28A0092B-C50C-407E-A947-70E740481C1C}">
                  <a14:useLocalDpi xmlns:a14="http://schemas.microsoft.com/office/drawing/2010/main"/>
                </a:ext>
              </a:extLst>
            </a:blip>
            <a:srcRect/>
            <a:stretch/>
          </p:blipFill>
          <p:spPr>
            <a:xfrm>
              <a:off x="8206327" y="-11041"/>
              <a:ext cx="937673" cy="1638152"/>
            </a:xfrm>
            <a:prstGeom prst="rect">
              <a:avLst/>
            </a:prstGeom>
          </p:spPr>
        </p:pic>
      </p:grpSp>
      <p:sp>
        <p:nvSpPr>
          <p:cNvPr id="62" name="Rectangle 61"/>
          <p:cNvSpPr/>
          <p:nvPr/>
        </p:nvSpPr>
        <p:spPr>
          <a:xfrm flipV="1">
            <a:off x="0" y="4803487"/>
            <a:ext cx="9144000" cy="45719"/>
          </a:xfrm>
          <a:prstGeom prst="rect">
            <a:avLst/>
          </a:prstGeom>
          <a:solidFill>
            <a:srgbClr val="F9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p:cNvSpPr/>
          <p:nvPr/>
        </p:nvSpPr>
        <p:spPr>
          <a:xfrm>
            <a:off x="0" y="4849206"/>
            <a:ext cx="9144000" cy="865794"/>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20">
              <a:lnSpc>
                <a:spcPct val="90000"/>
              </a:lnSpc>
              <a:defRPr/>
            </a:pPr>
            <a:r>
              <a:rPr lang="zh-CN" altLang="en-US" sz="2000" dirty="0">
                <a:solidFill>
                  <a:schemeClr val="bg1"/>
                </a:solidFill>
                <a:cs typeface="Arial" charset="0"/>
              </a:rPr>
              <a:t>联系方式：</a:t>
            </a:r>
            <a:r>
              <a:rPr lang="en-US" sz="2000" dirty="0">
                <a:solidFill>
                  <a:schemeClr val="bg1"/>
                </a:solidFill>
                <a:cs typeface="Arial" charset="0"/>
              </a:rPr>
              <a:t>danny@exelot.com</a:t>
            </a:r>
          </a:p>
          <a:p>
            <a:pPr algn="ctr" defTabSz="822920">
              <a:lnSpc>
                <a:spcPct val="90000"/>
              </a:lnSpc>
              <a:defRPr/>
            </a:pPr>
            <a:r>
              <a:rPr lang="en-US" sz="2000" dirty="0">
                <a:solidFill>
                  <a:schemeClr val="bg1"/>
                </a:solidFill>
                <a:cs typeface="Arial" charset="0"/>
              </a:rPr>
              <a:t>www.exelot.com</a:t>
            </a:r>
          </a:p>
        </p:txBody>
      </p:sp>
      <p:sp>
        <p:nvSpPr>
          <p:cNvPr id="20" name="Slide Number Placeholder 1">
            <a:extLst>
              <a:ext uri="{FF2B5EF4-FFF2-40B4-BE49-F238E27FC236}">
                <a16:creationId xmlns:a16="http://schemas.microsoft.com/office/drawing/2014/main" id="{6EE6FBFA-1466-4DBF-833E-716E92890663}"/>
              </a:ext>
            </a:extLst>
          </p:cNvPr>
          <p:cNvSpPr>
            <a:spLocks noGrp="1"/>
          </p:cNvSpPr>
          <p:nvPr>
            <p:ph type="sldNum" sz="quarter" idx="12"/>
          </p:nvPr>
        </p:nvSpPr>
        <p:spPr>
          <a:xfrm>
            <a:off x="34928" y="5435359"/>
            <a:ext cx="291176" cy="222057"/>
          </a:xfrm>
        </p:spPr>
        <p:txBody>
          <a:bodyPr vert="horz" wrap="square" lIns="0" tIns="34290" rIns="0" bIns="34290" numCol="1" anchor="ctr" anchorCtr="0" compatLnSpc="1">
            <a:prstTxWarp prst="textNoShape">
              <a:avLst/>
            </a:prstTxWarp>
          </a:bodyPr>
          <a:lstStyle/>
          <a:p>
            <a:pPr algn="ctr">
              <a:defRPr/>
            </a:pPr>
            <a:fld id="{8B103976-75EC-0940-BEF2-4A8E280F9E92}" type="slidenum">
              <a:rPr lang="en-US" altLang="he-IL" sz="1600" b="1">
                <a:solidFill>
                  <a:srgbClr val="F99803"/>
                </a:solidFill>
                <a:latin typeface="+mn-lt"/>
                <a:ea typeface="+mn-ea"/>
              </a:rPr>
              <a:pPr algn="ctr">
                <a:defRPr/>
              </a:pPr>
              <a:t>13</a:t>
            </a:fld>
            <a:endParaRPr lang="en-US" altLang="he-IL" sz="1600" b="1" dirty="0">
              <a:solidFill>
                <a:srgbClr val="F99803"/>
              </a:solidFill>
              <a:latin typeface="+mn-lt"/>
              <a:ea typeface="+mn-ea"/>
            </a:endParaRPr>
          </a:p>
        </p:txBody>
      </p:sp>
      <p:sp>
        <p:nvSpPr>
          <p:cNvPr id="21" name="Rectangle 8">
            <a:extLst>
              <a:ext uri="{FF2B5EF4-FFF2-40B4-BE49-F238E27FC236}">
                <a16:creationId xmlns:a16="http://schemas.microsoft.com/office/drawing/2014/main" id="{1C073DF2-E764-46CF-AA60-4F52A19E1F7C}"/>
              </a:ext>
            </a:extLst>
          </p:cNvPr>
          <p:cNvSpPr>
            <a:spLocks noChangeArrowheads="1"/>
          </p:cNvSpPr>
          <p:nvPr/>
        </p:nvSpPr>
        <p:spPr bwMode="auto">
          <a:xfrm>
            <a:off x="3571597" y="2644677"/>
            <a:ext cx="211628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Arial" panose="020B0604020202020204" pitchFamily="34" charset="0"/>
              </a:defRPr>
            </a:lvl9pPr>
          </a:lstStyle>
          <a:p>
            <a:pPr eaLnBrk="1" hangingPunct="1">
              <a:spcBef>
                <a:spcPct val="0"/>
              </a:spcBef>
              <a:buFontTx/>
              <a:buNone/>
            </a:pPr>
            <a:r>
              <a:rPr lang="zh-CN" altLang="en-US" sz="3000" b="1" dirty="0">
                <a:solidFill>
                  <a:srgbClr val="DF3E2D"/>
                </a:solidFill>
                <a:latin typeface="SimSun" panose="02010600030101010101" pitchFamily="2" charset="-122"/>
                <a:ea typeface="SimSun" panose="02010600030101010101" pitchFamily="2" charset="-122"/>
                <a:cs typeface="Open sans semibold"/>
              </a:rPr>
              <a:t>谢谢大家！</a:t>
            </a:r>
            <a:endParaRPr lang="en-US" altLang="en-US" sz="3000" b="1" dirty="0">
              <a:solidFill>
                <a:srgbClr val="DF3E2D"/>
              </a:solidFill>
              <a:latin typeface="Arial" panose="020B0604020202020204" pitchFamily="34" charset="0"/>
              <a:ea typeface="SimSun" panose="02010600030101010101" pitchFamily="2" charset="-122"/>
              <a:cs typeface="Open sans semibold"/>
            </a:endParaRPr>
          </a:p>
        </p:txBody>
      </p:sp>
    </p:spTree>
    <p:extLst>
      <p:ext uri="{BB962C8B-B14F-4D97-AF65-F5344CB8AC3E}">
        <p14:creationId xmlns:p14="http://schemas.microsoft.com/office/powerpoint/2010/main" val="27538770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173"/>
          <p:cNvSpPr>
            <a:spLocks noChangeArrowheads="1"/>
          </p:cNvSpPr>
          <p:nvPr/>
        </p:nvSpPr>
        <p:spPr bwMode="auto">
          <a:xfrm>
            <a:off x="0" y="1670311"/>
            <a:ext cx="8928992" cy="139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cs typeface="Arial" charset="0"/>
              </a:defRPr>
            </a:lvl1pPr>
            <a:lvl2pPr marL="742950" indent="-285750">
              <a:spcBef>
                <a:spcPct val="20000"/>
              </a:spcBef>
              <a:buFont typeface="Arial" charset="0"/>
              <a:buChar char="–"/>
              <a:defRPr sz="2800">
                <a:solidFill>
                  <a:schemeClr val="tx1"/>
                </a:solidFill>
                <a:latin typeface="Calibri" charset="0"/>
                <a:ea typeface="MS PGothic" charset="-128"/>
                <a:cs typeface="Arial" charset="0"/>
              </a:defRPr>
            </a:lvl2pPr>
            <a:lvl3pPr marL="1143000" indent="-228600">
              <a:spcBef>
                <a:spcPct val="20000"/>
              </a:spcBef>
              <a:buFont typeface="Arial" charset="0"/>
              <a:buChar char="•"/>
              <a:defRPr sz="2400">
                <a:solidFill>
                  <a:schemeClr val="tx1"/>
                </a:solidFill>
                <a:latin typeface="Calibri" charset="0"/>
                <a:ea typeface="MS PGothic" charset="-128"/>
                <a:cs typeface="Arial" charset="0"/>
              </a:defRPr>
            </a:lvl3pPr>
            <a:lvl4pPr marL="1600200" indent="-228600">
              <a:spcBef>
                <a:spcPct val="20000"/>
              </a:spcBef>
              <a:buFont typeface="Arial" charset="0"/>
              <a:buChar char="–"/>
              <a:defRPr sz="2000">
                <a:solidFill>
                  <a:schemeClr val="tx1"/>
                </a:solidFill>
                <a:latin typeface="Calibri" charset="0"/>
                <a:ea typeface="MS PGothic" charset="-128"/>
                <a:cs typeface="Arial" charset="0"/>
              </a:defRPr>
            </a:lvl4pPr>
            <a:lvl5pPr marL="2057400" indent="-228600">
              <a:spcBef>
                <a:spcPct val="20000"/>
              </a:spcBef>
              <a:buFont typeface="Arial" charset="0"/>
              <a:buChar char="»"/>
              <a:defRPr sz="2000">
                <a:solidFill>
                  <a:schemeClr val="tx1"/>
                </a:solidFill>
                <a:latin typeface="Calibri" charset="0"/>
                <a:ea typeface="MS PGothic" charset="-128"/>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9pPr>
          </a:lstStyle>
          <a:p>
            <a:pPr algn="ctr">
              <a:lnSpc>
                <a:spcPct val="150000"/>
              </a:lnSpc>
              <a:spcBef>
                <a:spcPct val="0"/>
              </a:spcBef>
              <a:buFontTx/>
              <a:buNone/>
            </a:pPr>
            <a:r>
              <a:rPr lang="zh-CN" altLang="en-US" sz="3000" b="1" dirty="0">
                <a:solidFill>
                  <a:srgbClr val="00447E"/>
                </a:solidFill>
              </a:rPr>
              <a:t>将网店与物流供应商联系起来，</a:t>
            </a:r>
            <a:endParaRPr lang="en-US" altLang="zh-CN" sz="3000" b="1" dirty="0">
              <a:solidFill>
                <a:srgbClr val="00447E"/>
              </a:solidFill>
            </a:endParaRPr>
          </a:p>
          <a:p>
            <a:pPr algn="ctr">
              <a:lnSpc>
                <a:spcPct val="150000"/>
              </a:lnSpc>
              <a:spcBef>
                <a:spcPct val="0"/>
              </a:spcBef>
              <a:buFontTx/>
              <a:buNone/>
            </a:pPr>
            <a:r>
              <a:rPr lang="zh-CN" altLang="en-US" sz="3000" b="1" dirty="0">
                <a:solidFill>
                  <a:srgbClr val="00447E"/>
                </a:solidFill>
              </a:rPr>
              <a:t>以便提供最佳的跨境电子商务解决方案</a:t>
            </a:r>
            <a:endParaRPr lang="en-US" altLang="en-US" sz="2800" b="1" dirty="0">
              <a:solidFill>
                <a:srgbClr val="00447E"/>
              </a:solidFill>
              <a:latin typeface="+mn-lt"/>
            </a:endParaRPr>
          </a:p>
        </p:txBody>
      </p:sp>
      <p:grpSp>
        <p:nvGrpSpPr>
          <p:cNvPr id="10" name="Group 9"/>
          <p:cNvGrpSpPr/>
          <p:nvPr/>
        </p:nvGrpSpPr>
        <p:grpSpPr>
          <a:xfrm>
            <a:off x="0" y="868498"/>
            <a:ext cx="9144206" cy="116794"/>
            <a:chOff x="0" y="758573"/>
            <a:chExt cx="9144206" cy="116794"/>
          </a:xfrm>
        </p:grpSpPr>
        <p:sp>
          <p:nvSpPr>
            <p:cNvPr id="11" name="Rectangle 10"/>
            <p:cNvSpPr/>
            <p:nvPr/>
          </p:nvSpPr>
          <p:spPr>
            <a:xfrm>
              <a:off x="206" y="758573"/>
              <a:ext cx="9144000" cy="71075"/>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flipV="1">
              <a:off x="0" y="829648"/>
              <a:ext cx="9144000" cy="45719"/>
            </a:xfrm>
            <a:prstGeom prst="rect">
              <a:avLst/>
            </a:prstGeom>
            <a:solidFill>
              <a:srgbClr val="F9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p:cNvSpPr/>
          <p:nvPr/>
        </p:nvSpPr>
        <p:spPr>
          <a:xfrm>
            <a:off x="0" y="0"/>
            <a:ext cx="9144000" cy="939572"/>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mn-lt"/>
              </a:rPr>
              <a:t>愿景</a:t>
            </a:r>
            <a:endParaRPr lang="en-US" altLang="en-US" sz="2400" dirty="0">
              <a:solidFill>
                <a:schemeClr val="bg1"/>
              </a:solidFill>
              <a:latin typeface="+mn-lt"/>
            </a:endParaRPr>
          </a:p>
        </p:txBody>
      </p:sp>
      <p:pic>
        <p:nvPicPr>
          <p:cNvPr id="9" name="Picture 8">
            <a:extLst>
              <a:ext uri="{FF2B5EF4-FFF2-40B4-BE49-F238E27FC236}">
                <a16:creationId xmlns:a16="http://schemas.microsoft.com/office/drawing/2014/main" id="{557FF8FC-2B73-4E69-A37C-0377E0FB7DD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460432" y="5468270"/>
            <a:ext cx="576064" cy="1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7F4C1D56-131A-4D69-9DE3-AD92D37E4570}"/>
              </a:ext>
            </a:extLst>
          </p:cNvPr>
          <p:cNvSpPr/>
          <p:nvPr/>
        </p:nvSpPr>
        <p:spPr>
          <a:xfrm>
            <a:off x="0" y="5377780"/>
            <a:ext cx="395536" cy="337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99803"/>
                </a:solidFill>
              </a:rPr>
              <a:t>2</a:t>
            </a:r>
          </a:p>
        </p:txBody>
      </p:sp>
      <p:pic>
        <p:nvPicPr>
          <p:cNvPr id="15" name="Picture 14">
            <a:extLst>
              <a:ext uri="{FF2B5EF4-FFF2-40B4-BE49-F238E27FC236}">
                <a16:creationId xmlns:a16="http://schemas.microsoft.com/office/drawing/2014/main" id="{BB4CC43A-EAE5-4F7D-843D-F1E075F84C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3517" y="4254313"/>
            <a:ext cx="505596" cy="983583"/>
          </a:xfrm>
          <a:prstGeom prst="rect">
            <a:avLst/>
          </a:prstGeom>
        </p:spPr>
      </p:pic>
      <p:pic>
        <p:nvPicPr>
          <p:cNvPr id="16" name="Picture 15">
            <a:extLst>
              <a:ext uri="{FF2B5EF4-FFF2-40B4-BE49-F238E27FC236}">
                <a16:creationId xmlns:a16="http://schemas.microsoft.com/office/drawing/2014/main" id="{F1C1008D-E141-45ED-9182-52DFCA4057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98327" y="4254312"/>
            <a:ext cx="487470" cy="983583"/>
          </a:xfrm>
          <a:prstGeom prst="rect">
            <a:avLst/>
          </a:prstGeom>
        </p:spPr>
      </p:pic>
      <p:pic>
        <p:nvPicPr>
          <p:cNvPr id="17" name="Picture 16">
            <a:extLst>
              <a:ext uri="{FF2B5EF4-FFF2-40B4-BE49-F238E27FC236}">
                <a16:creationId xmlns:a16="http://schemas.microsoft.com/office/drawing/2014/main" id="{62341B42-B7A1-4376-894B-EE7C60E876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26876" y="4254312"/>
            <a:ext cx="501366" cy="983583"/>
          </a:xfrm>
          <a:prstGeom prst="rect">
            <a:avLst/>
          </a:prstGeom>
        </p:spPr>
      </p:pic>
      <p:pic>
        <p:nvPicPr>
          <p:cNvPr id="18" name="Picture 17">
            <a:extLst>
              <a:ext uri="{FF2B5EF4-FFF2-40B4-BE49-F238E27FC236}">
                <a16:creationId xmlns:a16="http://schemas.microsoft.com/office/drawing/2014/main" id="{43C5E583-9900-43C5-AD2D-09EE8C10E9A0}"/>
              </a:ext>
            </a:extLst>
          </p:cNvPr>
          <p:cNvPicPr>
            <a:picLocks noChangeAspect="1"/>
          </p:cNvPicPr>
          <p:nvPr/>
        </p:nvPicPr>
        <p:blipFill>
          <a:blip r:embed="rId6"/>
          <a:stretch>
            <a:fillRect/>
          </a:stretch>
        </p:blipFill>
        <p:spPr>
          <a:xfrm>
            <a:off x="2411760" y="4236780"/>
            <a:ext cx="3662543" cy="972384"/>
          </a:xfrm>
          <a:prstGeom prst="rect">
            <a:avLst/>
          </a:prstGeom>
        </p:spPr>
      </p:pic>
      <p:pic>
        <p:nvPicPr>
          <p:cNvPr id="19" name="Picture 18">
            <a:extLst>
              <a:ext uri="{FF2B5EF4-FFF2-40B4-BE49-F238E27FC236}">
                <a16:creationId xmlns:a16="http://schemas.microsoft.com/office/drawing/2014/main" id="{52703D98-4451-406D-87E8-6C6E91900274}"/>
              </a:ext>
            </a:extLst>
          </p:cNvPr>
          <p:cNvPicPr>
            <a:picLocks noChangeAspect="1"/>
          </p:cNvPicPr>
          <p:nvPr/>
        </p:nvPicPr>
        <p:blipFill rotWithShape="1">
          <a:blip r:embed="rId7"/>
          <a:srcRect l="5430" r="10111"/>
          <a:stretch/>
        </p:blipFill>
        <p:spPr>
          <a:xfrm>
            <a:off x="915758" y="4236780"/>
            <a:ext cx="1271756" cy="967120"/>
          </a:xfrm>
          <a:prstGeom prst="rect">
            <a:avLst/>
          </a:prstGeom>
        </p:spPr>
      </p:pic>
    </p:spTree>
    <p:extLst>
      <p:ext uri="{BB962C8B-B14F-4D97-AF65-F5344CB8AC3E}">
        <p14:creationId xmlns:p14="http://schemas.microsoft.com/office/powerpoint/2010/main" val="95674493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173"/>
          <p:cNvSpPr>
            <a:spLocks noChangeArrowheads="1"/>
          </p:cNvSpPr>
          <p:nvPr/>
        </p:nvSpPr>
        <p:spPr bwMode="auto">
          <a:xfrm>
            <a:off x="0" y="990516"/>
            <a:ext cx="8869680" cy="309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cs typeface="Arial" charset="0"/>
              </a:defRPr>
            </a:lvl1pPr>
            <a:lvl2pPr marL="742950" indent="-285750">
              <a:spcBef>
                <a:spcPct val="20000"/>
              </a:spcBef>
              <a:buFont typeface="Arial" charset="0"/>
              <a:buChar char="–"/>
              <a:defRPr sz="2800">
                <a:solidFill>
                  <a:schemeClr val="tx1"/>
                </a:solidFill>
                <a:latin typeface="Calibri" charset="0"/>
                <a:ea typeface="MS PGothic" charset="-128"/>
                <a:cs typeface="Arial" charset="0"/>
              </a:defRPr>
            </a:lvl2pPr>
            <a:lvl3pPr marL="1143000" indent="-228600">
              <a:spcBef>
                <a:spcPct val="20000"/>
              </a:spcBef>
              <a:buFont typeface="Arial" charset="0"/>
              <a:buChar char="•"/>
              <a:defRPr sz="2400">
                <a:solidFill>
                  <a:schemeClr val="tx1"/>
                </a:solidFill>
                <a:latin typeface="Calibri" charset="0"/>
                <a:ea typeface="MS PGothic" charset="-128"/>
                <a:cs typeface="Arial" charset="0"/>
              </a:defRPr>
            </a:lvl3pPr>
            <a:lvl4pPr marL="1600200" indent="-228600">
              <a:spcBef>
                <a:spcPct val="20000"/>
              </a:spcBef>
              <a:buFont typeface="Arial" charset="0"/>
              <a:buChar char="–"/>
              <a:defRPr sz="2000">
                <a:solidFill>
                  <a:schemeClr val="tx1"/>
                </a:solidFill>
                <a:latin typeface="Calibri" charset="0"/>
                <a:ea typeface="MS PGothic" charset="-128"/>
                <a:cs typeface="Arial" charset="0"/>
              </a:defRPr>
            </a:lvl4pPr>
            <a:lvl5pPr marL="2057400" indent="-228600">
              <a:spcBef>
                <a:spcPct val="20000"/>
              </a:spcBef>
              <a:buFont typeface="Arial" charset="0"/>
              <a:buChar char="»"/>
              <a:defRPr sz="2000">
                <a:solidFill>
                  <a:schemeClr val="tx1"/>
                </a:solidFill>
                <a:latin typeface="Calibri" charset="0"/>
                <a:ea typeface="MS PGothic" charset="-128"/>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9pPr>
          </a:lstStyle>
          <a:p>
            <a:pPr marL="228600">
              <a:lnSpc>
                <a:spcPct val="150000"/>
              </a:lnSpc>
              <a:spcBef>
                <a:spcPct val="0"/>
              </a:spcBef>
              <a:buFontTx/>
              <a:buNone/>
            </a:pPr>
            <a:r>
              <a:rPr lang="zh-CN" altLang="en-US" sz="2000" b="1" dirty="0">
                <a:solidFill>
                  <a:srgbClr val="00447E"/>
                </a:solidFill>
              </a:rPr>
              <a:t>我们在满足电子商务物流业的三种基本需求：</a:t>
            </a:r>
            <a:endParaRPr lang="en-US" altLang="zh-CN" sz="2000" b="1" dirty="0">
              <a:solidFill>
                <a:srgbClr val="00447E"/>
              </a:solidFill>
            </a:endParaRPr>
          </a:p>
          <a:p>
            <a:pPr marL="228600">
              <a:lnSpc>
                <a:spcPct val="150000"/>
              </a:lnSpc>
              <a:spcBef>
                <a:spcPct val="0"/>
              </a:spcBef>
              <a:buFontTx/>
              <a:buNone/>
            </a:pPr>
            <a:endParaRPr lang="en-US" altLang="en-US" sz="2000" b="1" dirty="0">
              <a:solidFill>
                <a:srgbClr val="00447E"/>
              </a:solidFill>
            </a:endParaRPr>
          </a:p>
          <a:p>
            <a:pPr marL="228600">
              <a:lnSpc>
                <a:spcPct val="150000"/>
              </a:lnSpc>
              <a:spcBef>
                <a:spcPct val="0"/>
              </a:spcBef>
              <a:buFontTx/>
              <a:buAutoNum type="arabicParenR"/>
            </a:pPr>
            <a:r>
              <a:rPr lang="en-US" altLang="en-US" sz="1800" b="1" dirty="0">
                <a:solidFill>
                  <a:srgbClr val="00447E"/>
                </a:solidFill>
              </a:rPr>
              <a:t> </a:t>
            </a:r>
            <a:r>
              <a:rPr lang="zh-CN" altLang="en-US" sz="1800" b="1" dirty="0">
                <a:solidFill>
                  <a:srgbClr val="00447E"/>
                </a:solidFill>
              </a:rPr>
              <a:t>联结：寻找可靠的供应商，尤其是最后那段路程的供应商</a:t>
            </a:r>
            <a:endParaRPr lang="en-US" altLang="en-US" sz="1800" b="1" dirty="0">
              <a:solidFill>
                <a:srgbClr val="00447E"/>
              </a:solidFill>
            </a:endParaRPr>
          </a:p>
          <a:p>
            <a:pPr marL="228600">
              <a:lnSpc>
                <a:spcPct val="150000"/>
              </a:lnSpc>
              <a:spcBef>
                <a:spcPct val="0"/>
              </a:spcBef>
              <a:buNone/>
            </a:pPr>
            <a:endParaRPr lang="en-US" altLang="en-US" sz="1800" b="1" dirty="0">
              <a:solidFill>
                <a:srgbClr val="00447E"/>
              </a:solidFill>
            </a:endParaRPr>
          </a:p>
          <a:p>
            <a:pPr marL="228600">
              <a:lnSpc>
                <a:spcPct val="150000"/>
              </a:lnSpc>
              <a:spcBef>
                <a:spcPct val="0"/>
              </a:spcBef>
              <a:buFontTx/>
              <a:buNone/>
            </a:pPr>
            <a:r>
              <a:rPr lang="en-US" altLang="en-US" sz="1800" b="1" dirty="0">
                <a:solidFill>
                  <a:srgbClr val="00447E"/>
                </a:solidFill>
              </a:rPr>
              <a:t>2) </a:t>
            </a:r>
            <a:r>
              <a:rPr lang="zh-CN" altLang="en-US" sz="1800" b="1" dirty="0">
                <a:solidFill>
                  <a:srgbClr val="00447E"/>
                </a:solidFill>
              </a:rPr>
              <a:t>信任：核查每个环节的货运交易并充分信任</a:t>
            </a:r>
            <a:endParaRPr lang="en-US" altLang="en-US" sz="1800" b="1" dirty="0">
              <a:solidFill>
                <a:srgbClr val="00447E"/>
              </a:solidFill>
            </a:endParaRPr>
          </a:p>
          <a:p>
            <a:pPr marL="228600">
              <a:lnSpc>
                <a:spcPct val="150000"/>
              </a:lnSpc>
              <a:spcBef>
                <a:spcPct val="0"/>
              </a:spcBef>
              <a:buFontTx/>
              <a:buNone/>
            </a:pPr>
            <a:endParaRPr lang="en-US" altLang="en-US" sz="1800" b="1" dirty="0">
              <a:solidFill>
                <a:srgbClr val="00447E"/>
              </a:solidFill>
            </a:endParaRPr>
          </a:p>
          <a:p>
            <a:pPr marL="228600">
              <a:lnSpc>
                <a:spcPct val="150000"/>
              </a:lnSpc>
              <a:spcBef>
                <a:spcPct val="0"/>
              </a:spcBef>
              <a:buFontTx/>
              <a:buNone/>
            </a:pPr>
            <a:r>
              <a:rPr lang="en-US" altLang="en-US" sz="1800" b="1" dirty="0">
                <a:solidFill>
                  <a:srgbClr val="00447E"/>
                </a:solidFill>
              </a:rPr>
              <a:t>3) </a:t>
            </a:r>
            <a:r>
              <a:rPr lang="zh-CN" altLang="en-US" sz="1800" b="1" dirty="0">
                <a:solidFill>
                  <a:srgbClr val="00447E"/>
                </a:solidFill>
              </a:rPr>
              <a:t>时间与价格：优化物流渠道，以便减少时间和成本</a:t>
            </a:r>
            <a:endParaRPr lang="en-US" altLang="en-US" sz="1800" b="1" dirty="0">
              <a:solidFill>
                <a:srgbClr val="00447E"/>
              </a:solidFill>
            </a:endParaRPr>
          </a:p>
        </p:txBody>
      </p:sp>
      <p:grpSp>
        <p:nvGrpSpPr>
          <p:cNvPr id="10" name="Group 9"/>
          <p:cNvGrpSpPr/>
          <p:nvPr/>
        </p:nvGrpSpPr>
        <p:grpSpPr>
          <a:xfrm>
            <a:off x="0" y="868498"/>
            <a:ext cx="9144206" cy="116794"/>
            <a:chOff x="0" y="758573"/>
            <a:chExt cx="9144206" cy="116794"/>
          </a:xfrm>
        </p:grpSpPr>
        <p:sp>
          <p:nvSpPr>
            <p:cNvPr id="11" name="Rectangle 10"/>
            <p:cNvSpPr/>
            <p:nvPr/>
          </p:nvSpPr>
          <p:spPr>
            <a:xfrm>
              <a:off x="206" y="758573"/>
              <a:ext cx="9144000" cy="71075"/>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flipV="1">
              <a:off x="0" y="829648"/>
              <a:ext cx="9144000" cy="45719"/>
            </a:xfrm>
            <a:prstGeom prst="rect">
              <a:avLst/>
            </a:prstGeom>
            <a:solidFill>
              <a:srgbClr val="F9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p:cNvSpPr/>
          <p:nvPr/>
        </p:nvSpPr>
        <p:spPr>
          <a:xfrm>
            <a:off x="0" y="0"/>
            <a:ext cx="9144000" cy="939572"/>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he-IL" sz="2400" dirty="0">
                <a:solidFill>
                  <a:schemeClr val="bg1"/>
                </a:solidFill>
              </a:rPr>
              <a:t>Exelot – </a:t>
            </a:r>
            <a:r>
              <a:rPr lang="zh-CN" altLang="en-US" sz="2400" dirty="0">
                <a:solidFill>
                  <a:schemeClr val="bg1"/>
                </a:solidFill>
              </a:rPr>
              <a:t>满足全球物流需求</a:t>
            </a:r>
            <a:endParaRPr lang="en-US" altLang="en-US" sz="2400" dirty="0">
              <a:solidFill>
                <a:schemeClr val="bg1"/>
              </a:solidFill>
              <a:latin typeface="+mn-lt"/>
            </a:endParaRPr>
          </a:p>
        </p:txBody>
      </p:sp>
      <p:pic>
        <p:nvPicPr>
          <p:cNvPr id="9" name="Picture 8">
            <a:extLst>
              <a:ext uri="{FF2B5EF4-FFF2-40B4-BE49-F238E27FC236}">
                <a16:creationId xmlns:a16="http://schemas.microsoft.com/office/drawing/2014/main" id="{557FF8FC-2B73-4E69-A37C-0377E0FB7DD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460432" y="5468270"/>
            <a:ext cx="576064" cy="1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7F4C1D56-131A-4D69-9DE3-AD92D37E4570}"/>
              </a:ext>
            </a:extLst>
          </p:cNvPr>
          <p:cNvSpPr/>
          <p:nvPr/>
        </p:nvSpPr>
        <p:spPr>
          <a:xfrm>
            <a:off x="0" y="5377780"/>
            <a:ext cx="395536" cy="337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99803"/>
                </a:solidFill>
              </a:rPr>
              <a:t>3</a:t>
            </a:r>
          </a:p>
        </p:txBody>
      </p:sp>
      <p:pic>
        <p:nvPicPr>
          <p:cNvPr id="14" name="תמונה 2">
            <a:extLst>
              <a:ext uri="{FF2B5EF4-FFF2-40B4-BE49-F238E27FC236}">
                <a16:creationId xmlns:a16="http://schemas.microsoft.com/office/drawing/2014/main" id="{84D9D77E-8DF5-48A8-99E1-9B5229E9263D}"/>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42605" y="4493152"/>
            <a:ext cx="1917433" cy="98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BB4CC43A-EAE5-4F7D-843D-F1E075F84C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08505" y="4493153"/>
            <a:ext cx="505596" cy="983583"/>
          </a:xfrm>
          <a:prstGeom prst="rect">
            <a:avLst/>
          </a:prstGeom>
        </p:spPr>
      </p:pic>
      <p:pic>
        <p:nvPicPr>
          <p:cNvPr id="16" name="Picture 15">
            <a:extLst>
              <a:ext uri="{FF2B5EF4-FFF2-40B4-BE49-F238E27FC236}">
                <a16:creationId xmlns:a16="http://schemas.microsoft.com/office/drawing/2014/main" id="{F1C1008D-E141-45ED-9182-52DFCA4057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11775" y="4484687"/>
            <a:ext cx="487470" cy="983583"/>
          </a:xfrm>
          <a:prstGeom prst="rect">
            <a:avLst/>
          </a:prstGeom>
        </p:spPr>
      </p:pic>
      <p:pic>
        <p:nvPicPr>
          <p:cNvPr id="17" name="Picture 16">
            <a:extLst>
              <a:ext uri="{FF2B5EF4-FFF2-40B4-BE49-F238E27FC236}">
                <a16:creationId xmlns:a16="http://schemas.microsoft.com/office/drawing/2014/main" id="{62341B42-B7A1-4376-894B-EE7C60E876C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44143" y="4470938"/>
            <a:ext cx="501366" cy="983583"/>
          </a:xfrm>
          <a:prstGeom prst="rect">
            <a:avLst/>
          </a:prstGeom>
        </p:spPr>
      </p:pic>
      <p:pic>
        <p:nvPicPr>
          <p:cNvPr id="19" name="Picture 22" descr="F:\מסמכים\Clients\Exelot\Ex_1.jpg">
            <a:extLst>
              <a:ext uri="{FF2B5EF4-FFF2-40B4-BE49-F238E27FC236}">
                <a16:creationId xmlns:a16="http://schemas.microsoft.com/office/drawing/2014/main" id="{EAB1BAF2-E5D8-4EA4-8380-AA9D2B018CA4}"/>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425673" y="4441722"/>
            <a:ext cx="2003912" cy="1042016"/>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D768561-0688-46DB-BB9E-E4DC54F9461E}"/>
              </a:ext>
            </a:extLst>
          </p:cNvPr>
          <p:cNvSpPr txBox="1"/>
          <p:nvPr/>
        </p:nvSpPr>
        <p:spPr>
          <a:xfrm>
            <a:off x="5588879" y="4441722"/>
            <a:ext cx="1813317" cy="230832"/>
          </a:xfrm>
          <a:prstGeom prst="rect">
            <a:avLst/>
          </a:prstGeom>
          <a:noFill/>
        </p:spPr>
        <p:txBody>
          <a:bodyPr wrap="none" rtlCol="0">
            <a:spAutoFit/>
          </a:bodyPr>
          <a:lstStyle/>
          <a:p>
            <a:r>
              <a:rPr lang="en-US" sz="900" dirty="0">
                <a:solidFill>
                  <a:srgbClr val="FF0000"/>
                </a:solidFill>
              </a:rPr>
              <a:t>Post                         Couriers     </a:t>
            </a:r>
          </a:p>
        </p:txBody>
      </p:sp>
    </p:spTree>
    <p:extLst>
      <p:ext uri="{BB962C8B-B14F-4D97-AF65-F5344CB8AC3E}">
        <p14:creationId xmlns:p14="http://schemas.microsoft.com/office/powerpoint/2010/main" val="6487228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173"/>
          <p:cNvSpPr>
            <a:spLocks noChangeArrowheads="1"/>
          </p:cNvSpPr>
          <p:nvPr/>
        </p:nvSpPr>
        <p:spPr bwMode="auto">
          <a:xfrm>
            <a:off x="0" y="1207975"/>
            <a:ext cx="8928992" cy="295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cs typeface="Arial" charset="0"/>
              </a:defRPr>
            </a:lvl1pPr>
            <a:lvl2pPr marL="742950" indent="-285750">
              <a:spcBef>
                <a:spcPct val="20000"/>
              </a:spcBef>
              <a:buFont typeface="Arial" charset="0"/>
              <a:buChar char="–"/>
              <a:defRPr sz="2800">
                <a:solidFill>
                  <a:schemeClr val="tx1"/>
                </a:solidFill>
                <a:latin typeface="Calibri" charset="0"/>
                <a:ea typeface="MS PGothic" charset="-128"/>
                <a:cs typeface="Arial" charset="0"/>
              </a:defRPr>
            </a:lvl2pPr>
            <a:lvl3pPr marL="1143000" indent="-228600">
              <a:spcBef>
                <a:spcPct val="20000"/>
              </a:spcBef>
              <a:buFont typeface="Arial" charset="0"/>
              <a:buChar char="•"/>
              <a:defRPr sz="2400">
                <a:solidFill>
                  <a:schemeClr val="tx1"/>
                </a:solidFill>
                <a:latin typeface="Calibri" charset="0"/>
                <a:ea typeface="MS PGothic" charset="-128"/>
                <a:cs typeface="Arial" charset="0"/>
              </a:defRPr>
            </a:lvl3pPr>
            <a:lvl4pPr marL="1600200" indent="-228600">
              <a:spcBef>
                <a:spcPct val="20000"/>
              </a:spcBef>
              <a:buFont typeface="Arial" charset="0"/>
              <a:buChar char="–"/>
              <a:defRPr sz="2000">
                <a:solidFill>
                  <a:schemeClr val="tx1"/>
                </a:solidFill>
                <a:latin typeface="Calibri" charset="0"/>
                <a:ea typeface="MS PGothic" charset="-128"/>
                <a:cs typeface="Arial" charset="0"/>
              </a:defRPr>
            </a:lvl4pPr>
            <a:lvl5pPr marL="2057400" indent="-228600">
              <a:spcBef>
                <a:spcPct val="20000"/>
              </a:spcBef>
              <a:buFont typeface="Arial" charset="0"/>
              <a:buChar char="»"/>
              <a:defRPr sz="2000">
                <a:solidFill>
                  <a:schemeClr val="tx1"/>
                </a:solidFill>
                <a:latin typeface="Calibri" charset="0"/>
                <a:ea typeface="MS PGothic" charset="-128"/>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9pPr>
          </a:lstStyle>
          <a:p>
            <a:pPr>
              <a:lnSpc>
                <a:spcPct val="150000"/>
              </a:lnSpc>
              <a:spcBef>
                <a:spcPct val="0"/>
              </a:spcBef>
              <a:buFontTx/>
              <a:buNone/>
            </a:pPr>
            <a:r>
              <a:rPr lang="zh-CN" altLang="en-US" sz="1800" b="1" dirty="0">
                <a:solidFill>
                  <a:srgbClr val="00447E"/>
                </a:solidFill>
              </a:rPr>
              <a:t>利用跨境海关和最后路程的运送服务将物流供应商和零售商联系起来：</a:t>
            </a:r>
            <a:endParaRPr lang="en-US" altLang="en-US" sz="1800" b="1" dirty="0">
              <a:solidFill>
                <a:srgbClr val="00447E"/>
              </a:solidFill>
            </a:endParaRPr>
          </a:p>
          <a:p>
            <a:pPr>
              <a:lnSpc>
                <a:spcPct val="150000"/>
              </a:lnSpc>
              <a:spcBef>
                <a:spcPct val="0"/>
              </a:spcBef>
              <a:buFontTx/>
              <a:buNone/>
            </a:pPr>
            <a:endParaRPr lang="en-US" altLang="en-US" sz="1800" b="1" dirty="0">
              <a:solidFill>
                <a:srgbClr val="00447E"/>
              </a:solidFill>
            </a:endParaRPr>
          </a:p>
          <a:p>
            <a:pPr marL="284163" indent="-284163">
              <a:lnSpc>
                <a:spcPct val="150000"/>
              </a:lnSpc>
              <a:spcBef>
                <a:spcPct val="0"/>
              </a:spcBef>
              <a:buFontTx/>
              <a:buAutoNum type="arabicParenR"/>
            </a:pPr>
            <a:r>
              <a:rPr lang="zh-CN" altLang="en-US" sz="1800" b="1" dirty="0">
                <a:solidFill>
                  <a:srgbClr val="00447E"/>
                </a:solidFill>
              </a:rPr>
              <a:t>实体店转向网店：物流公司需要为它们提供跨境服务</a:t>
            </a:r>
            <a:endParaRPr lang="en-US" altLang="en-US" sz="1800" b="1" dirty="0">
              <a:solidFill>
                <a:srgbClr val="00447E"/>
              </a:solidFill>
            </a:endParaRPr>
          </a:p>
          <a:p>
            <a:pPr>
              <a:lnSpc>
                <a:spcPct val="150000"/>
              </a:lnSpc>
              <a:spcBef>
                <a:spcPct val="0"/>
              </a:spcBef>
              <a:buNone/>
            </a:pPr>
            <a:r>
              <a:rPr lang="en-US" altLang="en-US" sz="1800" b="1" dirty="0">
                <a:solidFill>
                  <a:srgbClr val="00447E"/>
                </a:solidFill>
              </a:rPr>
              <a:t> </a:t>
            </a:r>
          </a:p>
          <a:p>
            <a:pPr marL="284163" indent="-284163">
              <a:lnSpc>
                <a:spcPct val="150000"/>
              </a:lnSpc>
              <a:spcBef>
                <a:spcPct val="0"/>
              </a:spcBef>
              <a:buFontTx/>
              <a:buNone/>
            </a:pPr>
            <a:r>
              <a:rPr lang="en-US" altLang="en-US" sz="1800" b="1" dirty="0">
                <a:solidFill>
                  <a:srgbClr val="00447E"/>
                </a:solidFill>
              </a:rPr>
              <a:t>2) </a:t>
            </a:r>
            <a:r>
              <a:rPr lang="zh-CN" altLang="en-US" sz="1800" b="1" dirty="0">
                <a:solidFill>
                  <a:srgbClr val="00447E"/>
                </a:solidFill>
              </a:rPr>
              <a:t>各国为许多提供最后路程运送服务的公司制定了不同的法规（增值税、关税）</a:t>
            </a:r>
            <a:endParaRPr lang="en-US" altLang="en-US" sz="1800" b="1" dirty="0">
              <a:solidFill>
                <a:srgbClr val="00447E"/>
              </a:solidFill>
            </a:endParaRPr>
          </a:p>
          <a:p>
            <a:pPr marL="284163" indent="-284163">
              <a:lnSpc>
                <a:spcPct val="150000"/>
              </a:lnSpc>
              <a:spcBef>
                <a:spcPct val="0"/>
              </a:spcBef>
              <a:buFontTx/>
              <a:buNone/>
            </a:pPr>
            <a:endParaRPr lang="en-US" altLang="en-US" sz="1800" b="1" dirty="0">
              <a:solidFill>
                <a:srgbClr val="00447E"/>
              </a:solidFill>
            </a:endParaRPr>
          </a:p>
          <a:p>
            <a:pPr marL="284163" indent="-284163">
              <a:lnSpc>
                <a:spcPct val="150000"/>
              </a:lnSpc>
              <a:spcBef>
                <a:spcPct val="0"/>
              </a:spcBef>
              <a:buFontTx/>
              <a:buNone/>
            </a:pPr>
            <a:r>
              <a:rPr lang="en-US" altLang="en-US" sz="1800" b="1" dirty="0">
                <a:solidFill>
                  <a:srgbClr val="00447E"/>
                </a:solidFill>
              </a:rPr>
              <a:t>3) </a:t>
            </a:r>
            <a:r>
              <a:rPr lang="zh-CN" altLang="en-US" sz="1800" b="1" dirty="0">
                <a:solidFill>
                  <a:srgbClr val="00447E"/>
                </a:solidFill>
              </a:rPr>
              <a:t>许多国家邮寄缓慢或不稳定</a:t>
            </a:r>
            <a:r>
              <a:rPr lang="en-US" altLang="zh-CN" sz="1800" b="1" dirty="0">
                <a:solidFill>
                  <a:srgbClr val="00447E"/>
                </a:solidFill>
              </a:rPr>
              <a:t>/</a:t>
            </a:r>
            <a:r>
              <a:rPr lang="zh-CN" altLang="en-US" sz="1800" b="1" dirty="0">
                <a:solidFill>
                  <a:srgbClr val="00447E"/>
                </a:solidFill>
              </a:rPr>
              <a:t>快递员费用过高 </a:t>
            </a:r>
            <a:r>
              <a:rPr lang="en-US" altLang="en-US" sz="1800" b="1" dirty="0">
                <a:solidFill>
                  <a:srgbClr val="00447E"/>
                </a:solidFill>
              </a:rPr>
              <a:t>(</a:t>
            </a:r>
            <a:r>
              <a:rPr lang="en-US" altLang="en-US" sz="1800" b="1" dirty="0" err="1">
                <a:solidFill>
                  <a:srgbClr val="00447E"/>
                </a:solidFill>
              </a:rPr>
              <a:t>Fedex</a:t>
            </a:r>
            <a:r>
              <a:rPr lang="en-US" altLang="en-US" sz="1800" b="1" dirty="0">
                <a:solidFill>
                  <a:srgbClr val="00447E"/>
                </a:solidFill>
              </a:rPr>
              <a:t> / DHL)</a:t>
            </a:r>
          </a:p>
        </p:txBody>
      </p:sp>
      <p:grpSp>
        <p:nvGrpSpPr>
          <p:cNvPr id="10" name="Group 9"/>
          <p:cNvGrpSpPr/>
          <p:nvPr/>
        </p:nvGrpSpPr>
        <p:grpSpPr>
          <a:xfrm>
            <a:off x="0" y="868498"/>
            <a:ext cx="9144206" cy="116794"/>
            <a:chOff x="0" y="758573"/>
            <a:chExt cx="9144206" cy="116794"/>
          </a:xfrm>
        </p:grpSpPr>
        <p:sp>
          <p:nvSpPr>
            <p:cNvPr id="11" name="Rectangle 10"/>
            <p:cNvSpPr/>
            <p:nvPr/>
          </p:nvSpPr>
          <p:spPr>
            <a:xfrm>
              <a:off x="206" y="758573"/>
              <a:ext cx="9144000" cy="71075"/>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flipV="1">
              <a:off x="0" y="829648"/>
              <a:ext cx="9144000" cy="45719"/>
            </a:xfrm>
            <a:prstGeom prst="rect">
              <a:avLst/>
            </a:prstGeom>
            <a:solidFill>
              <a:srgbClr val="F9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p:cNvSpPr/>
          <p:nvPr/>
        </p:nvSpPr>
        <p:spPr>
          <a:xfrm>
            <a:off x="0" y="0"/>
            <a:ext cx="9144000" cy="939572"/>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rPr>
              <a:t>需求与解决方案</a:t>
            </a:r>
            <a:endParaRPr lang="en-US" altLang="en-US" sz="2400" dirty="0">
              <a:solidFill>
                <a:schemeClr val="bg1"/>
              </a:solidFill>
              <a:latin typeface="+mn-lt"/>
            </a:endParaRPr>
          </a:p>
        </p:txBody>
      </p:sp>
      <p:pic>
        <p:nvPicPr>
          <p:cNvPr id="9" name="Picture 8">
            <a:extLst>
              <a:ext uri="{FF2B5EF4-FFF2-40B4-BE49-F238E27FC236}">
                <a16:creationId xmlns:a16="http://schemas.microsoft.com/office/drawing/2014/main" id="{557FF8FC-2B73-4E69-A37C-0377E0FB7DD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460432" y="5468270"/>
            <a:ext cx="576064" cy="1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7F4C1D56-131A-4D69-9DE3-AD92D37E4570}"/>
              </a:ext>
            </a:extLst>
          </p:cNvPr>
          <p:cNvSpPr/>
          <p:nvPr/>
        </p:nvSpPr>
        <p:spPr>
          <a:xfrm>
            <a:off x="0" y="5377780"/>
            <a:ext cx="395536" cy="337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99803"/>
                </a:solidFill>
              </a:rPr>
              <a:t>5</a:t>
            </a:r>
          </a:p>
        </p:txBody>
      </p:sp>
      <p:pic>
        <p:nvPicPr>
          <p:cNvPr id="19" name="Picture 22" descr="F:\מסמכים\Clients\Exelot\Ex_1.jpg">
            <a:extLst>
              <a:ext uri="{FF2B5EF4-FFF2-40B4-BE49-F238E27FC236}">
                <a16:creationId xmlns:a16="http://schemas.microsoft.com/office/drawing/2014/main" id="{94045A0D-3306-497F-9271-97FCF8584C1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64165" y="4388520"/>
            <a:ext cx="2215669" cy="1152128"/>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19136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F009BB-D6CE-4A09-8AAF-DC8BF0FE5C8F}"/>
              </a:ext>
            </a:extLst>
          </p:cNvPr>
          <p:cNvPicPr>
            <a:picLocks noChangeAspect="1"/>
          </p:cNvPicPr>
          <p:nvPr/>
        </p:nvPicPr>
        <p:blipFill>
          <a:blip r:embed="rId3"/>
          <a:stretch>
            <a:fillRect/>
          </a:stretch>
        </p:blipFill>
        <p:spPr>
          <a:xfrm>
            <a:off x="2063259" y="1337330"/>
            <a:ext cx="7080741" cy="3982917"/>
          </a:xfrm>
          <a:prstGeom prst="rect">
            <a:avLst/>
          </a:prstGeom>
        </p:spPr>
      </p:pic>
      <p:cxnSp>
        <p:nvCxnSpPr>
          <p:cNvPr id="6" name="Straight Arrow Connector 5"/>
          <p:cNvCxnSpPr>
            <a:cxnSpLocks noChangeShapeType="1"/>
          </p:cNvCxnSpPr>
          <p:nvPr/>
        </p:nvCxnSpPr>
        <p:spPr bwMode="auto">
          <a:xfrm>
            <a:off x="3029224" y="3969641"/>
            <a:ext cx="393204" cy="1"/>
          </a:xfrm>
          <a:prstGeom prst="straightConnector1">
            <a:avLst/>
          </a:prstGeom>
          <a:noFill/>
          <a:ln w="50800">
            <a:solidFill>
              <a:srgbClr val="F99803"/>
            </a:solidFill>
            <a:round/>
            <a:headEnd/>
            <a:tailEnd type="triangle" w="med" len="med"/>
          </a:ln>
          <a:effectLst/>
          <a:extLst>
            <a:ext uri="{909E8E84-426E-40DD-AFC4-6F175D3DCCD1}">
              <a14:hiddenFill xmlns:a14="http://schemas.microsoft.com/office/drawing/2010/main">
                <a:noFill/>
              </a14:hiddenFill>
            </a:ext>
          </a:extLst>
        </p:spPr>
      </p:cxnSp>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95736" y="3865612"/>
            <a:ext cx="741972" cy="200069"/>
          </a:xfrm>
          <a:prstGeom prst="rect">
            <a:avLst/>
          </a:prstGeom>
        </p:spPr>
      </p:pic>
      <p:grpSp>
        <p:nvGrpSpPr>
          <p:cNvPr id="29" name="Group 28"/>
          <p:cNvGrpSpPr/>
          <p:nvPr/>
        </p:nvGrpSpPr>
        <p:grpSpPr>
          <a:xfrm>
            <a:off x="0" y="868498"/>
            <a:ext cx="9144206" cy="116794"/>
            <a:chOff x="0" y="758573"/>
            <a:chExt cx="9144206" cy="116794"/>
          </a:xfrm>
        </p:grpSpPr>
        <p:sp>
          <p:nvSpPr>
            <p:cNvPr id="30" name="Rectangle 29"/>
            <p:cNvSpPr/>
            <p:nvPr/>
          </p:nvSpPr>
          <p:spPr>
            <a:xfrm>
              <a:off x="206" y="758573"/>
              <a:ext cx="9144000" cy="71075"/>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flipV="1">
              <a:off x="0" y="829648"/>
              <a:ext cx="9144000" cy="45719"/>
            </a:xfrm>
            <a:prstGeom prst="rect">
              <a:avLst/>
            </a:prstGeom>
            <a:solidFill>
              <a:srgbClr val="F9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Rectangle 31"/>
          <p:cNvSpPr/>
          <p:nvPr/>
        </p:nvSpPr>
        <p:spPr>
          <a:xfrm>
            <a:off x="0" y="0"/>
            <a:ext cx="9144000" cy="939572"/>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he-IL" sz="2400" dirty="0">
                <a:solidFill>
                  <a:schemeClr val="bg1"/>
                </a:solidFill>
                <a:latin typeface="+mj-lt"/>
              </a:rPr>
              <a:t>Exelot – </a:t>
            </a:r>
            <a:r>
              <a:rPr lang="zh-CN" altLang="en-US" sz="2400" dirty="0">
                <a:solidFill>
                  <a:schemeClr val="bg1"/>
                </a:solidFill>
                <a:latin typeface="+mj-lt"/>
              </a:rPr>
              <a:t>电商店面的内在选择</a:t>
            </a:r>
            <a:endParaRPr lang="en-US" altLang="en-US" sz="2400" dirty="0">
              <a:solidFill>
                <a:schemeClr val="bg1"/>
              </a:solidFill>
              <a:latin typeface="+mj-lt"/>
            </a:endParaRPr>
          </a:p>
        </p:txBody>
      </p:sp>
      <p:sp>
        <p:nvSpPr>
          <p:cNvPr id="25" name="Rectangle 24"/>
          <p:cNvSpPr/>
          <p:nvPr/>
        </p:nvSpPr>
        <p:spPr>
          <a:xfrm>
            <a:off x="0" y="5377780"/>
            <a:ext cx="395536" cy="337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99803"/>
                </a:solidFill>
              </a:rPr>
              <a:t>15</a:t>
            </a:r>
          </a:p>
        </p:txBody>
      </p:sp>
      <p:pic>
        <p:nvPicPr>
          <p:cNvPr id="2" name="Picture 1">
            <a:extLst>
              <a:ext uri="{FF2B5EF4-FFF2-40B4-BE49-F238E27FC236}">
                <a16:creationId xmlns:a16="http://schemas.microsoft.com/office/drawing/2014/main" id="{49A2A5BF-B796-B045-AE41-108CAF631D77}"/>
              </a:ext>
            </a:extLst>
          </p:cNvPr>
          <p:cNvPicPr>
            <a:picLocks noChangeAspect="1"/>
          </p:cNvPicPr>
          <p:nvPr/>
        </p:nvPicPr>
        <p:blipFill>
          <a:blip r:embed="rId5"/>
          <a:stretch>
            <a:fillRect/>
          </a:stretch>
        </p:blipFill>
        <p:spPr>
          <a:xfrm>
            <a:off x="201512" y="1268060"/>
            <a:ext cx="1917700" cy="4064000"/>
          </a:xfrm>
          <a:prstGeom prst="rect">
            <a:avLst/>
          </a:prstGeom>
        </p:spPr>
      </p:pic>
      <p:pic>
        <p:nvPicPr>
          <p:cNvPr id="14" name="Picture 13">
            <a:extLst>
              <a:ext uri="{FF2B5EF4-FFF2-40B4-BE49-F238E27FC236}">
                <a16:creationId xmlns:a16="http://schemas.microsoft.com/office/drawing/2014/main" id="{FE8A61C9-5BAC-4B38-8C8B-BDF9917A996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460432" y="5468270"/>
            <a:ext cx="576064" cy="1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29273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868498"/>
            <a:ext cx="9144206" cy="116794"/>
            <a:chOff x="0" y="758573"/>
            <a:chExt cx="9144206" cy="116794"/>
          </a:xfrm>
        </p:grpSpPr>
        <p:sp>
          <p:nvSpPr>
            <p:cNvPr id="14" name="Rectangle 13"/>
            <p:cNvSpPr/>
            <p:nvPr/>
          </p:nvSpPr>
          <p:spPr>
            <a:xfrm>
              <a:off x="206" y="758573"/>
              <a:ext cx="9144000" cy="71075"/>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flipV="1">
              <a:off x="0" y="829648"/>
              <a:ext cx="9144000" cy="45719"/>
            </a:xfrm>
            <a:prstGeom prst="rect">
              <a:avLst/>
            </a:prstGeom>
            <a:solidFill>
              <a:srgbClr val="F9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p:cNvSpPr/>
          <p:nvPr/>
        </p:nvSpPr>
        <p:spPr>
          <a:xfrm>
            <a:off x="0" y="0"/>
            <a:ext cx="9144000" cy="939572"/>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mn-lt"/>
              </a:rPr>
              <a:t>为塞浦路斯的 </a:t>
            </a:r>
            <a:r>
              <a:rPr lang="en-US" altLang="he-IL" sz="2400" dirty="0">
                <a:solidFill>
                  <a:schemeClr val="bg1"/>
                </a:solidFill>
              </a:rPr>
              <a:t>AliExpress </a:t>
            </a:r>
            <a:r>
              <a:rPr lang="zh-CN" altLang="en-US" sz="2400" dirty="0">
                <a:solidFill>
                  <a:schemeClr val="bg1"/>
                </a:solidFill>
              </a:rPr>
              <a:t>供应商在 </a:t>
            </a:r>
            <a:r>
              <a:rPr lang="en-US" altLang="he-IL" sz="2400" dirty="0">
                <a:solidFill>
                  <a:schemeClr val="bg1"/>
                </a:solidFill>
              </a:rPr>
              <a:t>2</a:t>
            </a:r>
            <a:r>
              <a:rPr lang="en-US" altLang="zh-CN" sz="2400" dirty="0">
                <a:solidFill>
                  <a:schemeClr val="bg1"/>
                </a:solidFill>
              </a:rPr>
              <a:t>-5 </a:t>
            </a:r>
            <a:r>
              <a:rPr lang="zh-CN" altLang="en-US" sz="2400" dirty="0">
                <a:solidFill>
                  <a:schemeClr val="bg1"/>
                </a:solidFill>
              </a:rPr>
              <a:t>天履行跨境运送服务</a:t>
            </a:r>
            <a:endParaRPr lang="en-US" altLang="en-US" sz="2400" dirty="0">
              <a:solidFill>
                <a:schemeClr val="bg1"/>
              </a:solidFill>
              <a:latin typeface="+mn-lt"/>
            </a:endParaRPr>
          </a:p>
        </p:txBody>
      </p:sp>
      <p:pic>
        <p:nvPicPr>
          <p:cNvPr id="17" name="Picture 16">
            <a:extLst>
              <a:ext uri="{FF2B5EF4-FFF2-40B4-BE49-F238E27FC236}">
                <a16:creationId xmlns:a16="http://schemas.microsoft.com/office/drawing/2014/main" id="{557FF8FC-2B73-4E69-A37C-0377E0FB7DD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60432" y="5449788"/>
            <a:ext cx="576064" cy="1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FDD37E9D-3162-F241-9685-C3ACC07A25EA}"/>
              </a:ext>
            </a:extLst>
          </p:cNvPr>
          <p:cNvPicPr>
            <a:picLocks noChangeAspect="1"/>
          </p:cNvPicPr>
          <p:nvPr/>
        </p:nvPicPr>
        <p:blipFill>
          <a:blip r:embed="rId4"/>
          <a:stretch>
            <a:fillRect/>
          </a:stretch>
        </p:blipFill>
        <p:spPr>
          <a:xfrm>
            <a:off x="0" y="992107"/>
            <a:ext cx="9144000" cy="4469914"/>
          </a:xfrm>
          <a:prstGeom prst="rect">
            <a:avLst/>
          </a:prstGeom>
        </p:spPr>
      </p:pic>
      <p:sp>
        <p:nvSpPr>
          <p:cNvPr id="8" name="Rectangle 7">
            <a:extLst>
              <a:ext uri="{FF2B5EF4-FFF2-40B4-BE49-F238E27FC236}">
                <a16:creationId xmlns:a16="http://schemas.microsoft.com/office/drawing/2014/main" id="{12A4C231-9543-42A7-9BDD-E434349332EF}"/>
              </a:ext>
            </a:extLst>
          </p:cNvPr>
          <p:cNvSpPr/>
          <p:nvPr/>
        </p:nvSpPr>
        <p:spPr>
          <a:xfrm>
            <a:off x="0" y="5377780"/>
            <a:ext cx="395536" cy="337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99803"/>
                </a:solidFill>
              </a:rPr>
              <a:t>16</a:t>
            </a:r>
          </a:p>
        </p:txBody>
      </p:sp>
    </p:spTree>
    <p:extLst>
      <p:ext uri="{BB962C8B-B14F-4D97-AF65-F5344CB8AC3E}">
        <p14:creationId xmlns:p14="http://schemas.microsoft.com/office/powerpoint/2010/main" val="39392417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6F3FF1-5B26-49E7-9636-5CB0CD0B4155}"/>
              </a:ext>
            </a:extLst>
          </p:cNvPr>
          <p:cNvSpPr/>
          <p:nvPr/>
        </p:nvSpPr>
        <p:spPr>
          <a:xfrm>
            <a:off x="452914" y="1265250"/>
            <a:ext cx="8229601" cy="376084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257175" indent="-257175">
              <a:defRPr/>
            </a:pPr>
            <a:endParaRPr lang="en-US" altLang="en-US" sz="1260" b="1" dirty="0">
              <a:solidFill>
                <a:srgbClr val="002060"/>
              </a:solidFill>
              <a:latin typeface="+mj-lt"/>
            </a:endParaRPr>
          </a:p>
        </p:txBody>
      </p:sp>
      <p:pic>
        <p:nvPicPr>
          <p:cNvPr id="11267" name="Picture 2">
            <a:extLst>
              <a:ext uri="{FF2B5EF4-FFF2-40B4-BE49-F238E27FC236}">
                <a16:creationId xmlns:a16="http://schemas.microsoft.com/office/drawing/2014/main" id="{99447302-D45E-4C14-BA28-7C8762CB79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815" y="1265250"/>
            <a:ext cx="8229600" cy="376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a:extLst>
              <a:ext uri="{FF2B5EF4-FFF2-40B4-BE49-F238E27FC236}">
                <a16:creationId xmlns:a16="http://schemas.microsoft.com/office/drawing/2014/main" id="{D0C6B245-78AD-4693-8807-DDA22402953E}"/>
              </a:ext>
            </a:extLst>
          </p:cNvPr>
          <p:cNvGrpSpPr/>
          <p:nvPr/>
        </p:nvGrpSpPr>
        <p:grpSpPr>
          <a:xfrm>
            <a:off x="452914" y="852211"/>
            <a:ext cx="8229600" cy="100739"/>
            <a:chOff x="206" y="758573"/>
            <a:chExt cx="9144000" cy="111932"/>
          </a:xfrm>
        </p:grpSpPr>
        <p:sp>
          <p:nvSpPr>
            <p:cNvPr id="11" name="Rectangle 10">
              <a:extLst>
                <a:ext uri="{FF2B5EF4-FFF2-40B4-BE49-F238E27FC236}">
                  <a16:creationId xmlns:a16="http://schemas.microsoft.com/office/drawing/2014/main" id="{5A51AABF-3849-47BF-9F70-89DF0316FD08}"/>
                </a:ext>
              </a:extLst>
            </p:cNvPr>
            <p:cNvSpPr/>
            <p:nvPr/>
          </p:nvSpPr>
          <p:spPr>
            <a:xfrm>
              <a:off x="206" y="758573"/>
              <a:ext cx="9144000" cy="71075"/>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en-US" sz="1620" dirty="0">
                <a:solidFill>
                  <a:prstClr val="white"/>
                </a:solidFill>
                <a:latin typeface="Arial" charset="0"/>
                <a:ea typeface="Arial" charset="0"/>
                <a:cs typeface="Arial" charset="0"/>
              </a:endParaRPr>
            </a:p>
          </p:txBody>
        </p:sp>
        <p:sp>
          <p:nvSpPr>
            <p:cNvPr id="12" name="Rectangle 11">
              <a:extLst>
                <a:ext uri="{FF2B5EF4-FFF2-40B4-BE49-F238E27FC236}">
                  <a16:creationId xmlns:a16="http://schemas.microsoft.com/office/drawing/2014/main" id="{A7D6FDB6-BBBA-4D69-B517-49B6B2A33A3D}"/>
                </a:ext>
              </a:extLst>
            </p:cNvPr>
            <p:cNvSpPr/>
            <p:nvPr/>
          </p:nvSpPr>
          <p:spPr>
            <a:xfrm flipV="1">
              <a:off x="206" y="824786"/>
              <a:ext cx="9144000" cy="45719"/>
            </a:xfrm>
            <a:prstGeom prst="rect">
              <a:avLst/>
            </a:prstGeom>
            <a:solidFill>
              <a:srgbClr val="F9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en-US" sz="1620" dirty="0">
                <a:solidFill>
                  <a:prstClr val="white"/>
                </a:solidFill>
                <a:latin typeface="Arial" charset="0"/>
                <a:ea typeface="Arial" charset="0"/>
                <a:cs typeface="Arial" charset="0"/>
              </a:endParaRPr>
            </a:p>
          </p:txBody>
        </p:sp>
      </p:grpSp>
      <p:sp>
        <p:nvSpPr>
          <p:cNvPr id="8" name="Rectangle 7">
            <a:extLst>
              <a:ext uri="{FF2B5EF4-FFF2-40B4-BE49-F238E27FC236}">
                <a16:creationId xmlns:a16="http://schemas.microsoft.com/office/drawing/2014/main" id="{A7C8DF0C-9C60-47FA-BFF3-240C470CEBC2}"/>
              </a:ext>
            </a:extLst>
          </p:cNvPr>
          <p:cNvSpPr/>
          <p:nvPr/>
        </p:nvSpPr>
        <p:spPr>
          <a:xfrm>
            <a:off x="0" y="0"/>
            <a:ext cx="9144000" cy="939572"/>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mj-lt"/>
            </a:endParaRPr>
          </a:p>
          <a:p>
            <a:pPr algn="ctr"/>
            <a:r>
              <a:rPr lang="zh-CN" altLang="en-US" sz="2400" dirty="0">
                <a:solidFill>
                  <a:schemeClr val="bg1"/>
                </a:solidFill>
                <a:latin typeface="+mj-lt"/>
              </a:rPr>
              <a:t>增值税与关税付款以及多币种应用程序。</a:t>
            </a:r>
            <a:endParaRPr lang="en-US" sz="2400" dirty="0">
              <a:solidFill>
                <a:schemeClr val="bg1"/>
              </a:solidFill>
              <a:latin typeface="+mj-lt"/>
            </a:endParaRPr>
          </a:p>
          <a:p>
            <a:pPr algn="ctr"/>
            <a:r>
              <a:rPr lang="en-US" altLang="he-IL" sz="2400" dirty="0">
                <a:solidFill>
                  <a:schemeClr val="bg1"/>
                </a:solidFill>
                <a:latin typeface="+mj-lt"/>
              </a:rPr>
              <a:t> </a:t>
            </a:r>
            <a:endParaRPr lang="en-US" altLang="en-US" sz="2400" b="1" dirty="0">
              <a:solidFill>
                <a:schemeClr val="bg1"/>
              </a:solidFill>
              <a:latin typeface="+mj-lt"/>
            </a:endParaRPr>
          </a:p>
        </p:txBody>
      </p:sp>
      <p:grpSp>
        <p:nvGrpSpPr>
          <p:cNvPr id="14" name="Group 13">
            <a:extLst>
              <a:ext uri="{FF2B5EF4-FFF2-40B4-BE49-F238E27FC236}">
                <a16:creationId xmlns:a16="http://schemas.microsoft.com/office/drawing/2014/main" id="{86037AA0-B579-4A55-903E-72B21B2EE923}"/>
              </a:ext>
            </a:extLst>
          </p:cNvPr>
          <p:cNvGrpSpPr/>
          <p:nvPr/>
        </p:nvGrpSpPr>
        <p:grpSpPr>
          <a:xfrm>
            <a:off x="0" y="868498"/>
            <a:ext cx="9144206" cy="116794"/>
            <a:chOff x="0" y="758573"/>
            <a:chExt cx="9144206" cy="116794"/>
          </a:xfrm>
        </p:grpSpPr>
        <p:sp>
          <p:nvSpPr>
            <p:cNvPr id="15" name="Rectangle 14">
              <a:extLst>
                <a:ext uri="{FF2B5EF4-FFF2-40B4-BE49-F238E27FC236}">
                  <a16:creationId xmlns:a16="http://schemas.microsoft.com/office/drawing/2014/main" id="{DAD8589C-BEA9-41A3-B4AF-93462ADABA65}"/>
                </a:ext>
              </a:extLst>
            </p:cNvPr>
            <p:cNvSpPr/>
            <p:nvPr/>
          </p:nvSpPr>
          <p:spPr>
            <a:xfrm>
              <a:off x="206" y="758573"/>
              <a:ext cx="9144000" cy="71075"/>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0889D73-8A1B-40BC-BB22-C85D6A4BFFEA}"/>
                </a:ext>
              </a:extLst>
            </p:cNvPr>
            <p:cNvSpPr/>
            <p:nvPr/>
          </p:nvSpPr>
          <p:spPr>
            <a:xfrm flipV="1">
              <a:off x="0" y="829648"/>
              <a:ext cx="9144000" cy="45719"/>
            </a:xfrm>
            <a:prstGeom prst="rect">
              <a:avLst/>
            </a:prstGeom>
            <a:solidFill>
              <a:srgbClr val="F9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DA2BB864-54FA-48E7-AC51-7A9514260206}"/>
              </a:ext>
            </a:extLst>
          </p:cNvPr>
          <p:cNvSpPr/>
          <p:nvPr/>
        </p:nvSpPr>
        <p:spPr>
          <a:xfrm>
            <a:off x="0" y="5377780"/>
            <a:ext cx="452914" cy="337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99803"/>
                </a:solidFill>
              </a:rPr>
              <a:t>11</a:t>
            </a:r>
          </a:p>
        </p:txBody>
      </p:sp>
    </p:spTree>
    <p:extLst>
      <p:ext uri="{BB962C8B-B14F-4D97-AF65-F5344CB8AC3E}">
        <p14:creationId xmlns:p14="http://schemas.microsoft.com/office/powerpoint/2010/main" val="252128146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868498"/>
            <a:ext cx="9144206" cy="116794"/>
            <a:chOff x="0" y="758573"/>
            <a:chExt cx="9144206" cy="116794"/>
          </a:xfrm>
        </p:grpSpPr>
        <p:sp>
          <p:nvSpPr>
            <p:cNvPr id="9" name="Rectangle 8"/>
            <p:cNvSpPr/>
            <p:nvPr/>
          </p:nvSpPr>
          <p:spPr>
            <a:xfrm>
              <a:off x="206" y="758573"/>
              <a:ext cx="9144000" cy="71075"/>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flipV="1">
              <a:off x="0" y="829648"/>
              <a:ext cx="9144000" cy="45719"/>
            </a:xfrm>
            <a:prstGeom prst="rect">
              <a:avLst/>
            </a:prstGeom>
            <a:solidFill>
              <a:srgbClr val="F9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Rectangle 10"/>
          <p:cNvSpPr/>
          <p:nvPr/>
        </p:nvSpPr>
        <p:spPr>
          <a:xfrm>
            <a:off x="0" y="0"/>
            <a:ext cx="9144000" cy="939572"/>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defRPr/>
            </a:pPr>
            <a:r>
              <a:rPr lang="zh-CN" altLang="en-US" sz="2400" dirty="0">
                <a:solidFill>
                  <a:schemeClr val="bg1"/>
                </a:solidFill>
                <a:latin typeface="+mj-lt"/>
              </a:rPr>
              <a:t>清关与付款控制</a:t>
            </a:r>
            <a:endParaRPr lang="en-US" altLang="en-US" sz="2400" dirty="0">
              <a:solidFill>
                <a:schemeClr val="bg1"/>
              </a:solidFill>
              <a:latin typeface="+mj-lt"/>
            </a:endParaRPr>
          </a:p>
        </p:txBody>
      </p:sp>
      <p:pic>
        <p:nvPicPr>
          <p:cNvPr id="14" name="Picture 13"/>
          <p:cNvPicPr>
            <a:picLocks noChangeAspect="1"/>
          </p:cNvPicPr>
          <p:nvPr/>
        </p:nvPicPr>
        <p:blipFill>
          <a:blip r:embed="rId2"/>
          <a:stretch>
            <a:fillRect/>
          </a:stretch>
        </p:blipFill>
        <p:spPr>
          <a:xfrm>
            <a:off x="251520" y="1086196"/>
            <a:ext cx="8640960" cy="286291"/>
          </a:xfrm>
          <a:prstGeom prst="rect">
            <a:avLst/>
          </a:prstGeom>
        </p:spPr>
      </p:pic>
      <p:sp>
        <p:nvSpPr>
          <p:cNvPr id="4" name="Rectangle 3"/>
          <p:cNvSpPr/>
          <p:nvPr/>
        </p:nvSpPr>
        <p:spPr>
          <a:xfrm>
            <a:off x="251520" y="1372488"/>
            <a:ext cx="8640960" cy="4205648"/>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906594" y="1460556"/>
            <a:ext cx="1330814" cy="307777"/>
          </a:xfrm>
          <a:prstGeom prst="rect">
            <a:avLst/>
          </a:prstGeom>
        </p:spPr>
        <p:txBody>
          <a:bodyPr wrap="none">
            <a:spAutoFit/>
          </a:bodyPr>
          <a:lstStyle/>
          <a:p>
            <a:pPr algn="ctr"/>
            <a:r>
              <a:rPr lang="zh-CN" altLang="en-US" sz="1400" i="0" dirty="0">
                <a:solidFill>
                  <a:srgbClr val="182657"/>
                </a:solidFill>
                <a:effectLst/>
                <a:latin typeface="+mn-lt"/>
              </a:rPr>
              <a:t>批次</a:t>
            </a:r>
            <a:r>
              <a:rPr lang="en-US" altLang="zh-CN" sz="1400" i="0" dirty="0">
                <a:solidFill>
                  <a:srgbClr val="182657"/>
                </a:solidFill>
                <a:effectLst/>
                <a:latin typeface="+mn-lt"/>
              </a:rPr>
              <a:t>/</a:t>
            </a:r>
            <a:r>
              <a:rPr lang="zh-CN" altLang="en-US" sz="1400" i="0" dirty="0">
                <a:solidFill>
                  <a:srgbClr val="182657"/>
                </a:solidFill>
                <a:effectLst/>
                <a:latin typeface="+mn-lt"/>
              </a:rPr>
              <a:t>包裹搜索</a:t>
            </a:r>
            <a:endParaRPr lang="en-US" sz="1400" i="0" dirty="0">
              <a:solidFill>
                <a:srgbClr val="182657"/>
              </a:solidFill>
              <a:effectLst/>
              <a:latin typeface="+mn-lt"/>
            </a:endParaRPr>
          </a:p>
        </p:txBody>
      </p:sp>
      <p:sp>
        <p:nvSpPr>
          <p:cNvPr id="21" name="Rectangle 20"/>
          <p:cNvSpPr/>
          <p:nvPr/>
        </p:nvSpPr>
        <p:spPr>
          <a:xfrm>
            <a:off x="-72008" y="5377780"/>
            <a:ext cx="395536" cy="337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99803"/>
                </a:solidFill>
              </a:rPr>
              <a:t>12</a:t>
            </a:r>
          </a:p>
        </p:txBody>
      </p:sp>
      <p:sp>
        <p:nvSpPr>
          <p:cNvPr id="2" name="Rectangle 1"/>
          <p:cNvSpPr/>
          <p:nvPr/>
        </p:nvSpPr>
        <p:spPr>
          <a:xfrm>
            <a:off x="4355976" y="2929508"/>
            <a:ext cx="36004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356229" y="3926325"/>
            <a:ext cx="431540" cy="144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744088" y="1790585"/>
            <a:ext cx="7583816" cy="3624917"/>
          </a:xfrm>
          <a:prstGeom prst="rect">
            <a:avLst/>
          </a:prstGeom>
        </p:spPr>
      </p:pic>
    </p:spTree>
    <p:extLst>
      <p:ext uri="{BB962C8B-B14F-4D97-AF65-F5344CB8AC3E}">
        <p14:creationId xmlns:p14="http://schemas.microsoft.com/office/powerpoint/2010/main" val="194520365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0" y="868498"/>
            <a:ext cx="9144206" cy="116794"/>
            <a:chOff x="0" y="758573"/>
            <a:chExt cx="9144206" cy="116794"/>
          </a:xfrm>
        </p:grpSpPr>
        <p:sp>
          <p:nvSpPr>
            <p:cNvPr id="40" name="Rectangle 39"/>
            <p:cNvSpPr/>
            <p:nvPr/>
          </p:nvSpPr>
          <p:spPr>
            <a:xfrm>
              <a:off x="206" y="758573"/>
              <a:ext cx="9144000" cy="71075"/>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flipV="1">
              <a:off x="0" y="829648"/>
              <a:ext cx="9144000" cy="45719"/>
            </a:xfrm>
            <a:prstGeom prst="rect">
              <a:avLst/>
            </a:prstGeom>
            <a:solidFill>
              <a:srgbClr val="F9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Rectangle 44"/>
          <p:cNvSpPr/>
          <p:nvPr/>
        </p:nvSpPr>
        <p:spPr>
          <a:xfrm>
            <a:off x="0" y="0"/>
            <a:ext cx="9144000" cy="939572"/>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defRPr/>
            </a:pPr>
            <a:r>
              <a:rPr lang="en-US" sz="2400" kern="2000" dirty="0" err="1">
                <a:solidFill>
                  <a:schemeClr val="bg1"/>
                </a:solidFill>
                <a:cs typeface="Arial" charset="0"/>
              </a:rPr>
              <a:t>EXELOT</a:t>
            </a:r>
            <a:r>
              <a:rPr lang="en-US" sz="2400" kern="2000" dirty="0">
                <a:solidFill>
                  <a:schemeClr val="bg1"/>
                </a:solidFill>
                <a:cs typeface="Arial" charset="0"/>
              </a:rPr>
              <a:t>  </a:t>
            </a:r>
            <a:r>
              <a:rPr lang="zh-CN" altLang="en-US" sz="2400" kern="2000" dirty="0">
                <a:solidFill>
                  <a:schemeClr val="bg1"/>
                </a:solidFill>
                <a:cs typeface="Arial" charset="0"/>
              </a:rPr>
              <a:t>平台</a:t>
            </a:r>
            <a:endParaRPr lang="en-US" sz="2400" kern="2000" dirty="0">
              <a:solidFill>
                <a:schemeClr val="bg1"/>
              </a:solidFill>
              <a:cs typeface="Arial" charset="0"/>
            </a:endParaRPr>
          </a:p>
        </p:txBody>
      </p:sp>
      <p:sp>
        <p:nvSpPr>
          <p:cNvPr id="54" name="Rectangle: Rounded Corners 4">
            <a:extLst>
              <a:ext uri="{FF2B5EF4-FFF2-40B4-BE49-F238E27FC236}">
                <a16:creationId xmlns:a16="http://schemas.microsoft.com/office/drawing/2014/main" id="{F46540EC-A1EB-FE4F-82F0-AE5273CABFBD}"/>
              </a:ext>
            </a:extLst>
          </p:cNvPr>
          <p:cNvSpPr txBox="1"/>
          <p:nvPr/>
        </p:nvSpPr>
        <p:spPr>
          <a:xfrm>
            <a:off x="2741129" y="3788600"/>
            <a:ext cx="1085907" cy="869100"/>
          </a:xfrm>
          <a:prstGeom prst="rect">
            <a:avLst/>
          </a:prstGeom>
          <a:solidFill>
            <a:srgbClr val="00437E"/>
          </a:solidFill>
          <a:ln w="3175">
            <a:solidFill>
              <a:srgbClr val="00437E"/>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64008" bIns="64008" numCol="1" spcCol="1270" anchor="ctr" anchorCtr="0">
            <a:noAutofit/>
          </a:bodyPr>
          <a:lstStyle>
            <a:defPPr>
              <a:defRPr lang="en-US"/>
            </a:defPPr>
            <a:lvl2pPr marL="0" lvl="1" algn="ctr" defTabSz="622300">
              <a:lnSpc>
                <a:spcPct val="90000"/>
              </a:lnSpc>
              <a:spcAft>
                <a:spcPct val="15000"/>
              </a:spcAft>
              <a:defRPr sz="1200" b="1">
                <a:solidFill>
                  <a:srgbClr val="00447E"/>
                </a:solidFill>
                <a:cs typeface="Arial" charset="0"/>
              </a:defRPr>
            </a:lvl2pPr>
          </a:lstStyle>
          <a:p>
            <a:pPr lvl="1"/>
            <a:r>
              <a:rPr lang="en-US" sz="1100" b="0" dirty="0">
                <a:solidFill>
                  <a:srgbClr val="F9B031"/>
                </a:solidFill>
                <a:cs typeface="+mn-cs"/>
              </a:rPr>
              <a:t> </a:t>
            </a:r>
          </a:p>
          <a:p>
            <a:pPr lvl="1"/>
            <a:r>
              <a:rPr lang="zh-CN" altLang="en-US" sz="1100" dirty="0">
                <a:solidFill>
                  <a:srgbClr val="F9B031"/>
                </a:solidFill>
                <a:cs typeface="+mn-cs"/>
              </a:rPr>
              <a:t>供应链业务线创建者</a:t>
            </a:r>
            <a:endParaRPr lang="en-US" altLang="zh-CN" sz="1100" dirty="0">
              <a:solidFill>
                <a:srgbClr val="F9B031"/>
              </a:solidFill>
              <a:cs typeface="+mn-cs"/>
            </a:endParaRPr>
          </a:p>
          <a:p>
            <a:pPr lvl="1"/>
            <a:r>
              <a:rPr lang="zh-CN" altLang="en-US" sz="1100" dirty="0">
                <a:solidFill>
                  <a:srgbClr val="F9B031"/>
                </a:solidFill>
                <a:cs typeface="+mn-cs"/>
              </a:rPr>
              <a:t>以及</a:t>
            </a:r>
            <a:endParaRPr lang="en-US" altLang="zh-CN" sz="1100" dirty="0">
              <a:solidFill>
                <a:srgbClr val="F9B031"/>
              </a:solidFill>
              <a:cs typeface="+mn-cs"/>
            </a:endParaRPr>
          </a:p>
          <a:p>
            <a:pPr lvl="1"/>
            <a:r>
              <a:rPr lang="zh-CN" altLang="en-US" sz="1100" dirty="0">
                <a:solidFill>
                  <a:srgbClr val="F9B031"/>
                </a:solidFill>
                <a:cs typeface="+mn-cs"/>
              </a:rPr>
              <a:t>优化的业务线</a:t>
            </a:r>
            <a:endParaRPr lang="en-US" sz="1100" b="0" dirty="0">
              <a:solidFill>
                <a:srgbClr val="F9B031"/>
              </a:solidFill>
              <a:cs typeface="+mn-cs"/>
            </a:endParaRPr>
          </a:p>
        </p:txBody>
      </p:sp>
      <p:sp>
        <p:nvSpPr>
          <p:cNvPr id="51" name="Rectangle: Rounded Corners 4">
            <a:extLst>
              <a:ext uri="{FF2B5EF4-FFF2-40B4-BE49-F238E27FC236}">
                <a16:creationId xmlns:a16="http://schemas.microsoft.com/office/drawing/2014/main" id="{699FE017-1FB4-424D-AD56-C02809EEFD49}"/>
              </a:ext>
            </a:extLst>
          </p:cNvPr>
          <p:cNvSpPr txBox="1"/>
          <p:nvPr/>
        </p:nvSpPr>
        <p:spPr>
          <a:xfrm>
            <a:off x="2741129" y="1415924"/>
            <a:ext cx="4046213" cy="2077955"/>
          </a:xfrm>
          <a:prstGeom prst="rect">
            <a:avLst/>
          </a:prstGeom>
          <a:solidFill>
            <a:srgbClr val="F9B031"/>
          </a:solidFill>
          <a:ln w="3175">
            <a:solidFill>
              <a:srgbClr val="00437E"/>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64008" bIns="64008" numCol="1" spcCol="1270" anchor="t" anchorCtr="0">
            <a:noAutofit/>
          </a:bodyPr>
          <a:lstStyle/>
          <a:p>
            <a:pPr lvl="0" algn="ctr" defTabSz="400050">
              <a:lnSpc>
                <a:spcPct val="90000"/>
              </a:lnSpc>
              <a:spcAft>
                <a:spcPct val="35000"/>
              </a:spcAft>
            </a:pPr>
            <a:endParaRPr lang="en-US" sz="1600" b="1" kern="1200" dirty="0">
              <a:solidFill>
                <a:srgbClr val="00447E"/>
              </a:solidFill>
            </a:endParaRPr>
          </a:p>
          <a:p>
            <a:pPr lvl="0" algn="ctr" defTabSz="400050">
              <a:lnSpc>
                <a:spcPct val="90000"/>
              </a:lnSpc>
              <a:spcAft>
                <a:spcPct val="35000"/>
              </a:spcAft>
            </a:pPr>
            <a:r>
              <a:rPr lang="zh-CN" altLang="en-US" sz="1600" b="1" kern="1200" dirty="0">
                <a:solidFill>
                  <a:srgbClr val="00447E"/>
                </a:solidFill>
              </a:rPr>
              <a:t>将网店和供应商</a:t>
            </a:r>
            <a:endParaRPr lang="en-US" altLang="zh-CN" sz="1600" b="1" kern="1200" dirty="0">
              <a:solidFill>
                <a:srgbClr val="00447E"/>
              </a:solidFill>
            </a:endParaRPr>
          </a:p>
          <a:p>
            <a:pPr lvl="0" algn="ctr" defTabSz="400050">
              <a:lnSpc>
                <a:spcPct val="90000"/>
              </a:lnSpc>
              <a:spcAft>
                <a:spcPct val="35000"/>
              </a:spcAft>
            </a:pPr>
            <a:r>
              <a:rPr lang="zh-CN" altLang="en-US" sz="1600" b="1" dirty="0">
                <a:solidFill>
                  <a:srgbClr val="00447E"/>
                </a:solidFill>
              </a:rPr>
              <a:t>与物流供应链联系起来</a:t>
            </a:r>
            <a:endParaRPr lang="en-US" sz="1600" b="1" kern="1200" dirty="0">
              <a:solidFill>
                <a:srgbClr val="00447E"/>
              </a:solidFill>
            </a:endParaRPr>
          </a:p>
          <a:p>
            <a:pPr lvl="0" algn="ctr" defTabSz="400050">
              <a:lnSpc>
                <a:spcPct val="90000"/>
              </a:lnSpc>
              <a:spcAft>
                <a:spcPct val="35000"/>
              </a:spcAft>
            </a:pPr>
            <a:r>
              <a:rPr lang="zh-CN" altLang="en-US" sz="1600" dirty="0">
                <a:solidFill>
                  <a:srgbClr val="00447E"/>
                </a:solidFill>
              </a:rPr>
              <a:t>报关代理商、货运代理商、</a:t>
            </a:r>
            <a:endParaRPr lang="en-US" sz="1600" dirty="0">
              <a:solidFill>
                <a:srgbClr val="00447E"/>
              </a:solidFill>
            </a:endParaRPr>
          </a:p>
          <a:p>
            <a:pPr lvl="0" algn="ctr" defTabSz="400050">
              <a:lnSpc>
                <a:spcPct val="90000"/>
              </a:lnSpc>
              <a:spcAft>
                <a:spcPct val="35000"/>
              </a:spcAft>
            </a:pPr>
            <a:r>
              <a:rPr lang="zh-CN" altLang="en-US" sz="1600" dirty="0">
                <a:solidFill>
                  <a:srgbClr val="00447E"/>
                </a:solidFill>
              </a:rPr>
              <a:t>报税仓库与</a:t>
            </a:r>
            <a:r>
              <a:rPr lang="en-US" sz="1600" dirty="0">
                <a:solidFill>
                  <a:srgbClr val="00447E"/>
                </a:solidFill>
              </a:rPr>
              <a:t>&amp;</a:t>
            </a:r>
            <a:r>
              <a:rPr lang="zh-CN" altLang="en-US" sz="1600" dirty="0">
                <a:solidFill>
                  <a:srgbClr val="00447E"/>
                </a:solidFill>
              </a:rPr>
              <a:t>最后路程的物流供应商</a:t>
            </a:r>
            <a:endParaRPr lang="en-US" sz="1600" b="1" dirty="0">
              <a:solidFill>
                <a:srgbClr val="00447E"/>
              </a:solidFill>
            </a:endParaRPr>
          </a:p>
        </p:txBody>
      </p:sp>
      <p:sp>
        <p:nvSpPr>
          <p:cNvPr id="65" name="Rectangle: Rounded Corners 4">
            <a:extLst>
              <a:ext uri="{FF2B5EF4-FFF2-40B4-BE49-F238E27FC236}">
                <a16:creationId xmlns:a16="http://schemas.microsoft.com/office/drawing/2014/main" id="{1B488E33-6C89-9444-9DD3-11CB05850858}"/>
              </a:ext>
            </a:extLst>
          </p:cNvPr>
          <p:cNvSpPr txBox="1"/>
          <p:nvPr/>
        </p:nvSpPr>
        <p:spPr>
          <a:xfrm>
            <a:off x="7092281" y="2065414"/>
            <a:ext cx="1440160" cy="829896"/>
          </a:xfrm>
          <a:prstGeom prst="rect">
            <a:avLst/>
          </a:prstGeom>
          <a:solidFill>
            <a:srgbClr val="00437E"/>
          </a:solidFill>
          <a:ln w="3175">
            <a:solidFill>
              <a:srgbClr val="00437E"/>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64008" bIns="64008" numCol="1" spcCol="1270" anchor="ctr" anchorCtr="0">
            <a:noAutofit/>
          </a:bodyPr>
          <a:lstStyle>
            <a:defPPr>
              <a:defRPr lang="en-US"/>
            </a:defPPr>
            <a:lvl2pPr marL="0" lvl="1" algn="ctr" defTabSz="622300">
              <a:lnSpc>
                <a:spcPct val="90000"/>
              </a:lnSpc>
              <a:spcAft>
                <a:spcPct val="15000"/>
              </a:spcAft>
              <a:defRPr sz="1200" b="1">
                <a:solidFill>
                  <a:srgbClr val="00447E"/>
                </a:solidFill>
                <a:cs typeface="Arial" charset="0"/>
              </a:defRPr>
            </a:lvl2pPr>
          </a:lstStyle>
          <a:p>
            <a:pPr lvl="1"/>
            <a:r>
              <a:rPr lang="zh-CN" altLang="en-US" dirty="0">
                <a:solidFill>
                  <a:srgbClr val="F9B031"/>
                </a:solidFill>
                <a:cs typeface="+mn-cs"/>
              </a:rPr>
              <a:t>未来：</a:t>
            </a:r>
            <a:endParaRPr lang="en-US" dirty="0">
              <a:solidFill>
                <a:srgbClr val="F9B031"/>
              </a:solidFill>
              <a:cs typeface="+mn-cs"/>
            </a:endParaRPr>
          </a:p>
          <a:p>
            <a:pPr lvl="1"/>
            <a:r>
              <a:rPr lang="en-US" dirty="0">
                <a:solidFill>
                  <a:srgbClr val="F9B031"/>
                </a:solidFill>
                <a:cs typeface="+mn-cs"/>
              </a:rPr>
              <a:t> IoT +</a:t>
            </a:r>
          </a:p>
          <a:p>
            <a:pPr lvl="1"/>
            <a:r>
              <a:rPr lang="zh-CN" altLang="en-US" dirty="0">
                <a:solidFill>
                  <a:srgbClr val="F9B031"/>
                </a:solidFill>
                <a:cs typeface="+mn-cs"/>
              </a:rPr>
              <a:t>区块链推动者</a:t>
            </a:r>
            <a:endParaRPr lang="en-US" dirty="0">
              <a:solidFill>
                <a:srgbClr val="F9B031"/>
              </a:solidFill>
              <a:cs typeface="+mn-cs"/>
            </a:endParaRPr>
          </a:p>
        </p:txBody>
      </p:sp>
      <p:sp>
        <p:nvSpPr>
          <p:cNvPr id="66" name="Rectangle: Rounded Corners 4">
            <a:extLst>
              <a:ext uri="{FF2B5EF4-FFF2-40B4-BE49-F238E27FC236}">
                <a16:creationId xmlns:a16="http://schemas.microsoft.com/office/drawing/2014/main" id="{CE49CED6-6330-6542-BAF8-F973A7D251CC}"/>
              </a:ext>
            </a:extLst>
          </p:cNvPr>
          <p:cNvSpPr txBox="1"/>
          <p:nvPr/>
        </p:nvSpPr>
        <p:spPr>
          <a:xfrm>
            <a:off x="858896" y="2065414"/>
            <a:ext cx="1440159" cy="830080"/>
          </a:xfrm>
          <a:prstGeom prst="rect">
            <a:avLst/>
          </a:prstGeom>
          <a:solidFill>
            <a:srgbClr val="00437E"/>
          </a:solidFill>
          <a:ln w="3175">
            <a:solidFill>
              <a:srgbClr val="00437E"/>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64008" bIns="64008" numCol="1" spcCol="1270" anchor="ctr" anchorCtr="0">
            <a:noAutofit/>
          </a:bodyPr>
          <a:lstStyle>
            <a:defPPr>
              <a:defRPr lang="en-US"/>
            </a:defPPr>
            <a:lvl2pPr marL="0" lvl="1" algn="ctr" defTabSz="622300">
              <a:lnSpc>
                <a:spcPct val="90000"/>
              </a:lnSpc>
              <a:spcAft>
                <a:spcPct val="15000"/>
              </a:spcAft>
              <a:defRPr sz="1200" b="1">
                <a:solidFill>
                  <a:srgbClr val="00447E"/>
                </a:solidFill>
                <a:cs typeface="Arial" charset="0"/>
              </a:defRPr>
            </a:lvl2pPr>
          </a:lstStyle>
          <a:p>
            <a:pPr lvl="1"/>
            <a:r>
              <a:rPr lang="zh-CN" altLang="en-US" dirty="0">
                <a:solidFill>
                  <a:srgbClr val="F9B031"/>
                </a:solidFill>
              </a:rPr>
              <a:t>履行</a:t>
            </a:r>
            <a:endParaRPr lang="en-US" altLang="zh-CN" dirty="0">
              <a:solidFill>
                <a:srgbClr val="F9B031"/>
              </a:solidFill>
            </a:endParaRPr>
          </a:p>
          <a:p>
            <a:pPr lvl="1"/>
            <a:r>
              <a:rPr lang="zh-CN" altLang="en-US" dirty="0">
                <a:solidFill>
                  <a:srgbClr val="F9B031"/>
                </a:solidFill>
              </a:rPr>
              <a:t>报税</a:t>
            </a:r>
            <a:r>
              <a:rPr lang="en-US" altLang="zh-CN" dirty="0">
                <a:solidFill>
                  <a:srgbClr val="F9B031"/>
                </a:solidFill>
              </a:rPr>
              <a:t>/</a:t>
            </a:r>
            <a:r>
              <a:rPr lang="zh-CN" altLang="en-US" dirty="0">
                <a:solidFill>
                  <a:srgbClr val="F9B031"/>
                </a:solidFill>
              </a:rPr>
              <a:t>仓库</a:t>
            </a:r>
            <a:endParaRPr lang="en-US" dirty="0">
              <a:solidFill>
                <a:srgbClr val="F9B031"/>
              </a:solidFill>
            </a:endParaRPr>
          </a:p>
        </p:txBody>
      </p:sp>
      <p:sp>
        <p:nvSpPr>
          <p:cNvPr id="24" name="Rectangle 23">
            <a:extLst>
              <a:ext uri="{FF2B5EF4-FFF2-40B4-BE49-F238E27FC236}">
                <a16:creationId xmlns:a16="http://schemas.microsoft.com/office/drawing/2014/main" id="{253A3062-0A52-4D79-9009-6082A04CFD45}"/>
              </a:ext>
            </a:extLst>
          </p:cNvPr>
          <p:cNvSpPr/>
          <p:nvPr/>
        </p:nvSpPr>
        <p:spPr>
          <a:xfrm>
            <a:off x="0" y="5377780"/>
            <a:ext cx="395536" cy="337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99803"/>
                </a:solidFill>
              </a:rPr>
              <a:t>4</a:t>
            </a:r>
          </a:p>
        </p:txBody>
      </p:sp>
      <p:sp>
        <p:nvSpPr>
          <p:cNvPr id="25" name="Rectangle: Rounded Corners 4">
            <a:extLst>
              <a:ext uri="{FF2B5EF4-FFF2-40B4-BE49-F238E27FC236}">
                <a16:creationId xmlns:a16="http://schemas.microsoft.com/office/drawing/2014/main" id="{BDAC043D-0D55-4256-89B4-61651350049C}"/>
              </a:ext>
            </a:extLst>
          </p:cNvPr>
          <p:cNvSpPr txBox="1"/>
          <p:nvPr/>
        </p:nvSpPr>
        <p:spPr>
          <a:xfrm>
            <a:off x="4044155" y="3788600"/>
            <a:ext cx="1440159" cy="869100"/>
          </a:xfrm>
          <a:prstGeom prst="rect">
            <a:avLst/>
          </a:prstGeom>
          <a:solidFill>
            <a:srgbClr val="00437E"/>
          </a:solidFill>
          <a:ln w="3175">
            <a:solidFill>
              <a:srgbClr val="00437E"/>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64008" bIns="64008" numCol="1" spcCol="1270" anchor="ctr" anchorCtr="0">
            <a:noAutofit/>
          </a:bodyPr>
          <a:lstStyle>
            <a:defPPr>
              <a:defRPr lang="en-US"/>
            </a:defPPr>
            <a:lvl2pPr marL="0" lvl="1" algn="ctr" defTabSz="622300">
              <a:lnSpc>
                <a:spcPct val="90000"/>
              </a:lnSpc>
              <a:spcAft>
                <a:spcPct val="15000"/>
              </a:spcAft>
              <a:defRPr sz="1200" b="1">
                <a:solidFill>
                  <a:srgbClr val="00447E"/>
                </a:solidFill>
                <a:cs typeface="Arial" charset="0"/>
              </a:defRPr>
            </a:lvl2pPr>
          </a:lstStyle>
          <a:p>
            <a:pPr lvl="1"/>
            <a:endParaRPr lang="en-US" sz="1600" dirty="0">
              <a:solidFill>
                <a:srgbClr val="F9B031"/>
              </a:solidFill>
            </a:endParaRPr>
          </a:p>
          <a:p>
            <a:pPr lvl="1"/>
            <a:r>
              <a:rPr lang="en-US" dirty="0">
                <a:solidFill>
                  <a:srgbClr val="F9B031"/>
                </a:solidFill>
                <a:cs typeface="+mn-cs"/>
              </a:rPr>
              <a:t>DDU / DDP</a:t>
            </a:r>
          </a:p>
          <a:p>
            <a:pPr lvl="1"/>
            <a:r>
              <a:rPr lang="zh-CN" altLang="en-US" dirty="0">
                <a:solidFill>
                  <a:srgbClr val="F9B031"/>
                </a:solidFill>
                <a:cs typeface="+mn-cs"/>
              </a:rPr>
              <a:t>付款与开票</a:t>
            </a:r>
            <a:endParaRPr lang="en-US" sz="1600" dirty="0">
              <a:solidFill>
                <a:srgbClr val="F9B031"/>
              </a:solidFill>
            </a:endParaRPr>
          </a:p>
        </p:txBody>
      </p:sp>
      <p:cxnSp>
        <p:nvCxnSpPr>
          <p:cNvPr id="3" name="Straight Connector 2">
            <a:extLst>
              <a:ext uri="{FF2B5EF4-FFF2-40B4-BE49-F238E27FC236}">
                <a16:creationId xmlns:a16="http://schemas.microsoft.com/office/drawing/2014/main" id="{E20D804D-D26D-714D-BF30-6CB082B9863B}"/>
              </a:ext>
            </a:extLst>
          </p:cNvPr>
          <p:cNvCxnSpPr>
            <a:cxnSpLocks/>
          </p:cNvCxnSpPr>
          <p:nvPr/>
        </p:nvCxnSpPr>
        <p:spPr>
          <a:xfrm>
            <a:off x="6222397" y="3493879"/>
            <a:ext cx="0" cy="294721"/>
          </a:xfrm>
          <a:prstGeom prst="line">
            <a:avLst/>
          </a:prstGeom>
          <a:ln w="28575">
            <a:solidFill>
              <a:srgbClr val="00437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8C08AD0-C435-434F-8F29-E63B6647CE4E}"/>
              </a:ext>
            </a:extLst>
          </p:cNvPr>
          <p:cNvCxnSpPr>
            <a:cxnSpLocks/>
          </p:cNvCxnSpPr>
          <p:nvPr/>
        </p:nvCxnSpPr>
        <p:spPr>
          <a:xfrm>
            <a:off x="3270069" y="3493879"/>
            <a:ext cx="0" cy="294721"/>
          </a:xfrm>
          <a:prstGeom prst="line">
            <a:avLst/>
          </a:prstGeom>
          <a:ln w="28575">
            <a:solidFill>
              <a:srgbClr val="00437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A81EC28-0145-D54D-9B6A-6DD161FCD0AF}"/>
              </a:ext>
            </a:extLst>
          </p:cNvPr>
          <p:cNvCxnSpPr>
            <a:cxnSpLocks/>
            <a:stCxn id="51" idx="2"/>
            <a:endCxn id="25" idx="0"/>
          </p:cNvCxnSpPr>
          <p:nvPr/>
        </p:nvCxnSpPr>
        <p:spPr>
          <a:xfrm flipH="1">
            <a:off x="4764235" y="3493879"/>
            <a:ext cx="1" cy="294721"/>
          </a:xfrm>
          <a:prstGeom prst="line">
            <a:avLst/>
          </a:prstGeom>
          <a:ln w="28575">
            <a:solidFill>
              <a:srgbClr val="00437E"/>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70C85CC3-4D74-3743-B5F2-BCC0BF67C4F1}"/>
              </a:ext>
            </a:extLst>
          </p:cNvPr>
          <p:cNvSpPr/>
          <p:nvPr/>
        </p:nvSpPr>
        <p:spPr>
          <a:xfrm>
            <a:off x="395536" y="1123038"/>
            <a:ext cx="8280920" cy="4182734"/>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eaLnBrk="0" fontAlgn="base" hangingPunct="0">
              <a:spcBef>
                <a:spcPct val="0"/>
              </a:spcBef>
              <a:spcAft>
                <a:spcPct val="0"/>
              </a:spcAft>
            </a:pPr>
            <a:endParaRPr lang="en-US"/>
          </a:p>
        </p:txBody>
      </p:sp>
      <p:pic>
        <p:nvPicPr>
          <p:cNvPr id="29" name="Picture 28">
            <a:extLst>
              <a:ext uri="{FF2B5EF4-FFF2-40B4-BE49-F238E27FC236}">
                <a16:creationId xmlns:a16="http://schemas.microsoft.com/office/drawing/2014/main" id="{CC2BBFE6-BF9B-344D-973B-75A389CFE08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60432" y="5468270"/>
            <a:ext cx="576064" cy="1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CD30CCB6-9AD4-D84E-BDEF-D2945549C4B1}"/>
              </a:ext>
            </a:extLst>
          </p:cNvPr>
          <p:cNvPicPr>
            <a:picLocks noChangeAspect="1"/>
          </p:cNvPicPr>
          <p:nvPr/>
        </p:nvPicPr>
        <p:blipFill>
          <a:blip r:embed="rId4"/>
          <a:stretch>
            <a:fillRect/>
          </a:stretch>
        </p:blipFill>
        <p:spPr>
          <a:xfrm>
            <a:off x="4450765" y="3018311"/>
            <a:ext cx="626938" cy="358953"/>
          </a:xfrm>
          <a:prstGeom prst="rect">
            <a:avLst/>
          </a:prstGeom>
          <a:ln w="3175">
            <a:noFill/>
          </a:ln>
        </p:spPr>
      </p:pic>
      <p:cxnSp>
        <p:nvCxnSpPr>
          <p:cNvPr id="20" name="Straight Connector 19">
            <a:extLst>
              <a:ext uri="{FF2B5EF4-FFF2-40B4-BE49-F238E27FC236}">
                <a16:creationId xmlns:a16="http://schemas.microsoft.com/office/drawing/2014/main" id="{1D22C0DA-4176-489A-B41D-AA01EC3FC43F}"/>
              </a:ext>
            </a:extLst>
          </p:cNvPr>
          <p:cNvCxnSpPr>
            <a:cxnSpLocks/>
          </p:cNvCxnSpPr>
          <p:nvPr/>
        </p:nvCxnSpPr>
        <p:spPr>
          <a:xfrm flipH="1">
            <a:off x="2279135" y="2511746"/>
            <a:ext cx="461994" cy="0"/>
          </a:xfrm>
          <a:prstGeom prst="line">
            <a:avLst/>
          </a:prstGeom>
          <a:ln w="28575">
            <a:solidFill>
              <a:srgbClr val="00437E"/>
            </a:solidFill>
          </a:ln>
        </p:spPr>
        <p:style>
          <a:lnRef idx="1">
            <a:schemeClr val="accent1"/>
          </a:lnRef>
          <a:fillRef idx="0">
            <a:schemeClr val="accent1"/>
          </a:fillRef>
          <a:effectRef idx="0">
            <a:schemeClr val="accent1"/>
          </a:effectRef>
          <a:fontRef idx="minor">
            <a:schemeClr val="tx1"/>
          </a:fontRef>
        </p:style>
      </p:cxnSp>
      <p:sp>
        <p:nvSpPr>
          <p:cNvPr id="22" name="Rectangle: Rounded Corners 4">
            <a:extLst>
              <a:ext uri="{FF2B5EF4-FFF2-40B4-BE49-F238E27FC236}">
                <a16:creationId xmlns:a16="http://schemas.microsoft.com/office/drawing/2014/main" id="{E2BDAF32-B80A-4F29-95B3-8D60B5FD075A}"/>
              </a:ext>
            </a:extLst>
          </p:cNvPr>
          <p:cNvSpPr txBox="1"/>
          <p:nvPr/>
        </p:nvSpPr>
        <p:spPr>
          <a:xfrm>
            <a:off x="5699406" y="3788376"/>
            <a:ext cx="1085907" cy="869324"/>
          </a:xfrm>
          <a:prstGeom prst="rect">
            <a:avLst/>
          </a:prstGeom>
          <a:solidFill>
            <a:srgbClr val="00437E"/>
          </a:solidFill>
          <a:ln w="3175">
            <a:solidFill>
              <a:srgbClr val="00437E"/>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64008" bIns="64008" numCol="1" spcCol="1270" anchor="ctr" anchorCtr="0">
            <a:noAutofit/>
          </a:bodyPr>
          <a:lstStyle>
            <a:defPPr>
              <a:defRPr lang="en-US"/>
            </a:defPPr>
            <a:lvl2pPr marL="0" lvl="1" algn="ctr" defTabSz="622300">
              <a:lnSpc>
                <a:spcPct val="90000"/>
              </a:lnSpc>
              <a:spcAft>
                <a:spcPct val="15000"/>
              </a:spcAft>
              <a:defRPr sz="1200" b="1">
                <a:solidFill>
                  <a:srgbClr val="00447E"/>
                </a:solidFill>
                <a:cs typeface="Arial" charset="0"/>
              </a:defRPr>
            </a:lvl2pPr>
          </a:lstStyle>
          <a:p>
            <a:pPr lvl="1"/>
            <a:r>
              <a:rPr lang="zh-CN" altLang="en-US" sz="1100" dirty="0">
                <a:solidFill>
                  <a:srgbClr val="F9B031"/>
                </a:solidFill>
                <a:cs typeface="+mn-cs"/>
              </a:rPr>
              <a:t>物流工作流程与报告</a:t>
            </a:r>
            <a:endParaRPr lang="en-US" sz="1100" dirty="0">
              <a:solidFill>
                <a:srgbClr val="F9B031"/>
              </a:solidFill>
              <a:cs typeface="+mn-cs"/>
            </a:endParaRPr>
          </a:p>
        </p:txBody>
      </p:sp>
      <p:sp>
        <p:nvSpPr>
          <p:cNvPr id="8" name="Rectangle: Rounded Corners 7">
            <a:extLst>
              <a:ext uri="{FF2B5EF4-FFF2-40B4-BE49-F238E27FC236}">
                <a16:creationId xmlns:a16="http://schemas.microsoft.com/office/drawing/2014/main" id="{8106DCDE-1A36-4301-99A2-49CB33D6D44A}"/>
              </a:ext>
            </a:extLst>
          </p:cNvPr>
          <p:cNvSpPr/>
          <p:nvPr/>
        </p:nvSpPr>
        <p:spPr>
          <a:xfrm>
            <a:off x="2987824" y="2362101"/>
            <a:ext cx="3600400" cy="584201"/>
          </a:xfrm>
          <a:prstGeom prst="roundRect">
            <a:avLst/>
          </a:prstGeom>
          <a:no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A10CB25D-A14E-4A55-A12A-DECF38AA0DA0}"/>
              </a:ext>
            </a:extLst>
          </p:cNvPr>
          <p:cNvCxnSpPr>
            <a:cxnSpLocks/>
          </p:cNvCxnSpPr>
          <p:nvPr/>
        </p:nvCxnSpPr>
        <p:spPr>
          <a:xfrm flipH="1">
            <a:off x="6787342" y="2511746"/>
            <a:ext cx="371159" cy="0"/>
          </a:xfrm>
          <a:prstGeom prst="line">
            <a:avLst/>
          </a:prstGeom>
          <a:ln w="28575">
            <a:solidFill>
              <a:srgbClr val="00437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4237623"/>
      </p:ext>
    </p:extLst>
  </p:cSld>
  <p:clrMapOvr>
    <a:masterClrMapping/>
  </p:clrMapOvr>
  <p:transition/>
</p:sld>
</file>

<file path=ppt/theme/theme1.xml><?xml version="1.0" encoding="utf-8"?>
<a:theme xmlns:a="http://schemas.openxmlformats.org/drawingml/2006/main" name="ערכת נושא Offic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175801</TotalTime>
  <Words>518</Words>
  <Application>Microsoft Office PowerPoint</Application>
  <PresentationFormat>全屏显示(16:10)</PresentationFormat>
  <Paragraphs>99</Paragraphs>
  <Slides>13</Slides>
  <Notes>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13</vt:i4>
      </vt:variant>
    </vt:vector>
  </HeadingPairs>
  <TitlesOfParts>
    <vt:vector size="22" baseType="lpstr">
      <vt:lpstr>Calibri Regular</vt:lpstr>
      <vt:lpstr>MS PGothic</vt:lpstr>
      <vt:lpstr>MS PGothic</vt:lpstr>
      <vt:lpstr>Open sans semibold</vt:lpstr>
      <vt:lpstr>宋体</vt:lpstr>
      <vt:lpstr>宋体</vt:lpstr>
      <vt:lpstr>Arial</vt:lpstr>
      <vt:lpstr>Calibri</vt:lpstr>
      <vt:lpstr>ערכת נושא Office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EXELOT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EXELOT CROSS BORDER ECOMMERCE DELIVERY SOLUTION</dc:title>
  <dc:subject/>
  <dc:creator>DANNY COHEN</dc:creator>
  <cp:keywords/>
  <dc:description/>
  <cp:lastModifiedBy>azhang</cp:lastModifiedBy>
  <cp:revision>1909</cp:revision>
  <dcterms:created xsi:type="dcterms:W3CDTF">2015-08-12T20:35:32Z</dcterms:created>
  <dcterms:modified xsi:type="dcterms:W3CDTF">2018-09-18T07:20:43Z</dcterms:modified>
  <cp:category/>
</cp:coreProperties>
</file>