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1A18-0B04-4A41-A480-0C8878FAA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CEE9F-7F46-4D15-A948-DEA4B1DBF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70A0C-FAAA-49FE-AF47-D74628F1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DB2E-8D33-404A-877F-131D6FD4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72EE-0AF5-4BB9-9DA0-2547C32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076B-F88C-4310-B241-97E3287D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8BA93-E737-4A6C-B9AF-7857BFBF2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9B60D-1096-4426-AE3F-7C30040D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D8B56-F9E0-4BDB-AB4D-357D0BA4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21076-BF57-45C8-98D9-B6B803AE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52D18-BCD0-4193-A5A5-1B42AF797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4D973-5DB5-4834-B749-92D97EEFF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221A1-5ECB-4A1F-86F9-CE53F815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1F18C-3BEA-4255-882C-8DFEFBC7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7847C-9A30-4E47-9700-3A23A5D7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3DA6-EAEA-4480-AE8D-930351D1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F93D-F8F2-433F-AFD9-A1C841EDE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235F-8589-46A0-864C-78AE5060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B5F0D-C5A4-4054-9D68-75AA28D8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4BBE8-9943-48B3-A0B0-8BECDC7C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8B20-5412-4821-9DC0-985A3989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F27C0-DF20-4658-9D51-5C634E7A7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EEFD-D1BD-46B2-A7C0-1160EC73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A279F-E267-45F7-A272-3ED4C683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609F5-BB59-4D51-AFAA-BA330D15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26AC-B244-491E-861F-0336283C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752D-FB2C-4729-A347-B42D7EF5F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3D057-BCE2-4D5D-BF01-80EE9523F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8880A-D727-41DD-8023-CA39C976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83A5A-E6B7-4A0E-BCA1-EF2743F8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CB3F1-9FAD-4D0B-870A-D7368AC9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00BC-28B5-4D5A-9CFD-327FA5B0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1840-24CB-44BF-9659-4C231FBB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320DC-E651-49BB-831E-19795B26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F640E-8E8C-4BF0-9F4A-EE5EFAC8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47CF2-A087-4057-8524-C148951D7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B9089-A062-4BBF-A7D7-73DD9E54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0857E-EC35-4664-9A95-168F8D57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8FF48-6F4B-4B70-80AB-50F539B1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F951-8C38-41DA-88E0-96E34FA3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7DE59-F0A3-45A5-834C-2241E3AD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E210F-41E3-4EBB-AF32-6F1DEF93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0064-BBFB-4B4A-B25B-AF9167B0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F51B8-D968-43BD-9740-4FC8CE44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057E2-95F7-4180-AD6B-29285754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A9BE9-9886-47F2-BF41-36E64CC8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EA15-5C16-462A-9537-ED878546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1AD95-D53E-4D22-84B9-9214C9A81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FFE09-4CE8-4370-B074-2854E975D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48ED4-EFC9-42C5-8DAD-A8FF5925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A9517-CA1D-4611-B234-AF82AE6A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6DDEC-AD06-4EB4-A220-F44763A4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A4F2-0CE7-4E70-976A-B9CBB1CD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A27AE-85A8-400E-B143-8B8BCE1BB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E1A9F-372B-406A-84BB-EE096BBE8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C82AD-D801-4243-A3EF-4AD50B80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A065-EDC5-4239-B807-08462FB2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4EE66-8B2F-42D5-AC68-D2B66CD7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5661D2-4486-4F92-BE4C-573B0A3E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43E79-75AF-4FEC-AFBB-54536D68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6E034-2F18-40F9-A836-591560892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1F10-5EE9-4CE7-94BA-5EBB72CB8CB9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16C1-0BDA-457C-A1FA-71600A510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F2E9-3556-4474-B903-30795A546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0E29-6599-4997-A995-6EBC6EDA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7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EeaTFWlFc&amp;list=PLwt-xLvTRTrfM0PJFaLjyhF5pOLteCned&amp;index=8" TargetMode="External"/><Relationship Id="rId2" Type="http://schemas.openxmlformats.org/officeDocument/2006/relationships/hyperlink" Target="https://www.youtube.com/watch?v=z7iP-QVg3PI&amp;t=36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ngHHRLzxgE&amp;list=PLwt-xLvTRTrfM0PJFaLjyhF5pOLteCned&amp;index=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o.co.il/news-world/international-q4_2016/Article-de3cce42c38f751004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839C-D240-436D-8C14-8AA7C0189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Extreme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0564E-0981-418C-8225-BE09F2DB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0" y="231188"/>
            <a:ext cx="3581339" cy="2054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AE2F2-DCA8-43D6-8E32-755301E99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32" y="231188"/>
            <a:ext cx="3581339" cy="2054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DC2EE-74C0-4513-A608-C50115496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102" y="4218157"/>
            <a:ext cx="3416596" cy="2405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BF0CE-784C-4447-BFBC-C581FF06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970" y="2641467"/>
            <a:ext cx="3452720" cy="1979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C5A09-7C77-403F-A0F3-DABAEC897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674" y="231188"/>
            <a:ext cx="3684847" cy="2054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F9E92-32FA-42A5-9616-613FDF3D9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19" y="2684311"/>
            <a:ext cx="3435991" cy="1979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814C3-6AD1-4FE7-B3B1-1E07D9DE5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835" y="4218157"/>
            <a:ext cx="3042270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414F-E0CA-467E-A198-14558E6C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1934-5096-458B-B94E-37D1E598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phenomena did you recognize in the pictures? Display the shared log/list of phenomena on the board.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you ever been exposed to/ heard/ seen/ been witness to any of these phenomena? Which of these events/phenomena could occur in Israel?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name could we give to the category that all of these events and phenomena belong to?</a:t>
            </a:r>
          </a:p>
        </p:txBody>
      </p:sp>
    </p:spTree>
    <p:extLst>
      <p:ext uri="{BB962C8B-B14F-4D97-AF65-F5344CB8AC3E}">
        <p14:creationId xmlns:p14="http://schemas.microsoft.com/office/powerpoint/2010/main" val="195603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B4E9-2955-4DCC-9E76-AEFED73F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 of Extreme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A11F4-56DC-43DE-A062-F5EC50C5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Stormy weather is any weather conditions occurring more strongly than usual.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According to the Meteorological Service, this category of weather includes:</a:t>
            </a:r>
          </a:p>
          <a:p>
            <a:pPr marL="0" indent="0">
              <a:buNone/>
            </a:pPr>
            <a:r>
              <a:rPr lang="en-US" sz="2400" dirty="0"/>
              <a:t>Floods, flash floods, fires, windstorms, earthquakes, extreme aridity and more.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Global climate change – Davidson Institute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A decade of natural disasters – video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Destruction of Patagonia’s icebergs - YouTube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522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193E-6483-4C31-B2AE-2CA40274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Group Task: Investigate Types of Extreme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2101-A94A-4746-A761-572A51BC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Break into groups and choose one type of extreme climate that you learned about in the slideshow.</a:t>
            </a:r>
          </a:p>
          <a:p>
            <a:r>
              <a:rPr lang="en-US" sz="1800" dirty="0"/>
              <a:t>Gather information about the phenomenon from various sources/information cards from the teacher and process it.</a:t>
            </a:r>
          </a:p>
          <a:p>
            <a:r>
              <a:rPr lang="en-US" sz="1800" dirty="0"/>
              <a:t>List the information in the matching slide in the shared slideshow/in the chart on the worksheet.</a:t>
            </a:r>
          </a:p>
          <a:p>
            <a:r>
              <a:rPr lang="en-US" sz="1800" dirty="0"/>
              <a:t>Write the information in the proper space in the slide/in the worksheet:</a:t>
            </a:r>
          </a:p>
          <a:p>
            <a:pPr lvl="1"/>
            <a:r>
              <a:rPr lang="en-US" sz="1600" dirty="0"/>
              <a:t>Name of the phenomenon</a:t>
            </a:r>
          </a:p>
          <a:p>
            <a:pPr lvl="1"/>
            <a:r>
              <a:rPr lang="en-US" sz="1600" dirty="0"/>
              <a:t>Causes of the phenomenon</a:t>
            </a:r>
          </a:p>
          <a:p>
            <a:pPr lvl="1"/>
            <a:r>
              <a:rPr lang="en-US" sz="1600" dirty="0"/>
              <a:t>Location of phenomenon’s occurrence</a:t>
            </a:r>
          </a:p>
          <a:p>
            <a:pPr lvl="1"/>
            <a:r>
              <a:rPr lang="en-US" sz="1600" dirty="0"/>
              <a:t>Describe the damage that the phenomenon causes to the environment</a:t>
            </a:r>
          </a:p>
          <a:p>
            <a:pPr lvl="1"/>
            <a:r>
              <a:rPr lang="en-US" sz="1600" dirty="0"/>
              <a:t>How can we reduce the phenomenon’s damage?</a:t>
            </a:r>
          </a:p>
          <a:p>
            <a:pPr lvl="1"/>
            <a:r>
              <a:rPr lang="en-US" sz="1600" dirty="0"/>
              <a:t>List the information sources you used (if you did not use the information cards)</a:t>
            </a:r>
          </a:p>
          <a:p>
            <a:r>
              <a:rPr lang="en-US" sz="1800" dirty="0"/>
              <a:t>Once finished, each group will present the information it gathered about their phenomenon to the class.</a:t>
            </a:r>
          </a:p>
          <a:p>
            <a:pPr lvl="1"/>
            <a:r>
              <a:rPr lang="en-US" sz="1600" dirty="0"/>
              <a:t>Use information gathered by your friends to fill in the spaces in the chart on the worksheet for the other types of extreme weather conditions</a:t>
            </a:r>
          </a:p>
          <a:p>
            <a:pPr marL="45720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253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D6B2-0AF4-482A-8FDF-9D13EE8A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following the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F7F1-D8AB-47A6-9B19-565D55AA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Examine the chart on the summary page and list: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do all the phenomena have in common?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some differences between the phenomena?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Summarize what you can infer from the chart about: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Where the phenomena happen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The phenomena’s causes and the damage they cause to the environment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Which phenomena you think people can prevent or limit through their behavior, and how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7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283C-6FD1-48A9-8F3C-BB1EF0DD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Before the Flood – Leonardo DiCaprio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F9B8-B26A-44EF-A784-758508FE7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Watch Leonardo DiCaprio’s video, “</a:t>
            </a:r>
            <a:r>
              <a:rPr lang="en-US" dirty="0">
                <a:hlinkClick r:id="rId2"/>
              </a:rPr>
              <a:t>Before the Flood</a:t>
            </a:r>
            <a:r>
              <a:rPr lang="en-US" dirty="0"/>
              <a:t>,” which describes phenomena and causes of extreme climate, and perform the following tasks: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Note the types of extreme climate that appear in the video.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the causes of extreme climate that are described in the video.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three actions that you can take in order to minimize the climate changes which affect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07888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AE89-F00F-4FE8-A83F-EFD1C33D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16D0-9224-4E0D-8DA1-142E7DA8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into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“Dos and Don’ts” instruction sheet for minimizing humanity’s role in some types of extreme climate.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Suggest ideas of how to spread/share this information to your friends, families and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6141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5B2E-5BE7-4350-B8BD-C728CC20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Loyalty to Climate: A Homework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DA24-2D2E-476E-BF43-8E35B17C1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Choose and describe 2-3 tasks that you and your family will take on in order to minimize humanity’s role in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202404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B981-DE60-4802-B894-D6BF3FEF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Personal Evaluation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24489-6977-41BD-8168-500AC928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phenomenon that particularly affected you and explain why it influenced you.</a:t>
            </a:r>
          </a:p>
          <a:p>
            <a:r>
              <a:rPr lang="en-US" dirty="0"/>
              <a:t>What interested you during the lesson?</a:t>
            </a:r>
          </a:p>
          <a:p>
            <a:r>
              <a:rPr lang="en-US" dirty="0"/>
              <a:t>What difficulties did you experience during the lesson?</a:t>
            </a:r>
          </a:p>
          <a:p>
            <a:r>
              <a:rPr lang="en-US" dirty="0"/>
              <a:t>What actions will you take because of the lesson?</a:t>
            </a:r>
          </a:p>
          <a:p>
            <a:r>
              <a:rPr lang="en-US" dirty="0"/>
              <a:t>Why are these actions important?</a:t>
            </a:r>
          </a:p>
          <a:p>
            <a:r>
              <a:rPr lang="en-US" dirty="0"/>
              <a:t>Summarize what you learned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156845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96DD-64C7-47A7-86C0-6655454E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Enjoy your learning!</a:t>
            </a:r>
          </a:p>
        </p:txBody>
      </p:sp>
    </p:spTree>
    <p:extLst>
      <p:ext uri="{BB962C8B-B14F-4D97-AF65-F5344CB8AC3E}">
        <p14:creationId xmlns:p14="http://schemas.microsoft.com/office/powerpoint/2010/main" val="178064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3B4B-28FD-4F28-A402-CD26F0AE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Viewing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DF8B-1AC6-4689-B6EF-3D4E80E8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Examine the pictures in front of you and answer the following questions:</a:t>
            </a:r>
          </a:p>
          <a:p>
            <a:pPr marL="514350" indent="-514350">
              <a:buFont typeface="+mj-lt"/>
              <a:buAutoNum type="alphaLcParenR"/>
            </a:pPr>
            <a:r>
              <a:rPr lang="en-US"/>
              <a:t>Which phenomena do you recognize in the pictures?  Write them down in a notebook or in the </a:t>
            </a:r>
            <a:r>
              <a:rPr lang="en-US" u="sng"/>
              <a:t>shared log</a:t>
            </a:r>
            <a:endParaRPr lang="he-IL" u="sng"/>
          </a:p>
          <a:p>
            <a:pPr marL="514350" indent="-514350">
              <a:buFont typeface="+mj-lt"/>
              <a:buAutoNum type="alphaLcParenR"/>
            </a:pPr>
            <a:r>
              <a:rPr lang="en-US"/>
              <a:t>What do you think all of these phenomena have in common?</a:t>
            </a:r>
          </a:p>
          <a:p>
            <a:pPr marL="514350" indent="-514350">
              <a:buFont typeface="+mj-lt"/>
              <a:buAutoNum type="alphaLcParenR"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16789-7DBF-4EC7-A380-482309C30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18257"/>
            <a:ext cx="1862612" cy="18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FF3927-548A-4D0A-9D73-A46CDD91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604" y="643466"/>
            <a:ext cx="87047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B2576C-AC70-4FC3-8804-EB0108C79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739" y="643466"/>
            <a:ext cx="83525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203725-89CC-4DEF-9200-726AF91A3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891540"/>
            <a:ext cx="5760504" cy="5350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804B7-349F-44C7-9BBF-73C09E1D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6" y="891540"/>
            <a:ext cx="5516664" cy="53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7B8DBB-EB21-42C0-9809-2E03CF455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56" y="643466"/>
            <a:ext cx="840988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BBA0C-0D45-4B95-9B23-163C5B8C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433" y="643466"/>
            <a:ext cx="83711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4F6A3C-71A8-45A6-A15B-6779C9666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433" y="643466"/>
            <a:ext cx="83711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860D26-452F-45C9-AE8F-DAD2784C8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660" y="673100"/>
            <a:ext cx="5532121" cy="5819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1C4AD-A7DB-4088-9AA0-D9A67D912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8" y="673100"/>
            <a:ext cx="5830212" cy="581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8C75DB-9DB2-4EAF-A4E6-6E06CCB73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680" y="4119312"/>
            <a:ext cx="4233500" cy="24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632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Extreme Climate</vt:lpstr>
      <vt:lpstr>Viewing Assignments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Definition of Extreme Climate</vt:lpstr>
      <vt:lpstr>Group Task: Investigate Types of Extreme Climate</vt:lpstr>
      <vt:lpstr>Discussion following the activity</vt:lpstr>
      <vt:lpstr>Before the Flood – Leonardo DiCaprio</vt:lpstr>
      <vt:lpstr>Group Task</vt:lpstr>
      <vt:lpstr>Loyalty to Climate: A Homework Assignment</vt:lpstr>
      <vt:lpstr>Summary: Personal Evaluation Task</vt:lpstr>
      <vt:lpstr>Enjoy your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Climate</dc:title>
  <dc:creator>Avital Kaplan</dc:creator>
  <cp:lastModifiedBy>Liron</cp:lastModifiedBy>
  <cp:revision>7</cp:revision>
  <dcterms:created xsi:type="dcterms:W3CDTF">2018-12-19T19:18:02Z</dcterms:created>
  <dcterms:modified xsi:type="dcterms:W3CDTF">2018-12-25T07:59:49Z</dcterms:modified>
</cp:coreProperties>
</file>