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58" r:id="rId11"/>
    <p:sldId id="259" r:id="rId12"/>
    <p:sldId id="260" r:id="rId13"/>
    <p:sldId id="261" r:id="rId14"/>
    <p:sldId id="262" r:id="rId15"/>
    <p:sldId id="263" r:id="rId16"/>
    <p:sldId id="265" r:id="rId17"/>
    <p:sldId id="264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711A18-0B04-4A41-A480-0C8878FAA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7CEE9F-7F46-4D15-A948-DEA4B1DBF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F70A0C-FAAA-49FE-AF47-D74628F1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1F10-5EE9-4CE7-94BA-5EBB72CB8CB9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7FDB2E-8D33-404A-877F-131D6FD4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FB72EE-0AF5-4BB9-9DA0-2547C327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E29-6599-4997-A995-6EBC6EDA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6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3D076B-F88C-4310-B241-97E3287DD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0E8BA93-E737-4A6C-B9AF-7857BFBF2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49B60D-1096-4426-AE3F-7C30040D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1F10-5EE9-4CE7-94BA-5EBB72CB8CB9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2D8B56-F9E0-4BDB-AB4D-357D0BA4E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21076-BF57-45C8-98D9-B6B803AE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E29-6599-4997-A995-6EBC6EDA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8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3C52D18-BCD0-4193-A5A5-1B42AF797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5F4D973-5DB5-4834-B749-92D97EEFF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3221A1-5ECB-4A1F-86F9-CE53F815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1F10-5EE9-4CE7-94BA-5EBB72CB8CB9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A1F18C-3BEA-4255-882C-8DFEFBC72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27847C-9A30-4E47-9700-3A23A5D79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E29-6599-4997-A995-6EBC6EDA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5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023DA6-EAEA-4480-AE8D-930351D1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24F93D-F8F2-433F-AFD9-A1C841EDE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D6235F-8589-46A0-864C-78AE5060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1F10-5EE9-4CE7-94BA-5EBB72CB8CB9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9B5F0D-C5A4-4054-9D68-75AA28D8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74BBE8-9943-48B3-A0B0-8BECDC7CB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E29-6599-4997-A995-6EBC6EDA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2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D48B20-5412-4821-9DC0-985A3989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1F27C0-DF20-4658-9D51-5C634E7A7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55EEFD-D1BD-46B2-A7C0-1160EC733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1F10-5EE9-4CE7-94BA-5EBB72CB8CB9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8A279F-E267-45F7-A272-3ED4C683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1609F5-BB59-4D51-AFAA-BA330D15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E29-6599-4997-A995-6EBC6EDA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9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A126AC-B244-491E-861F-0336283C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AE752D-FB2C-4729-A347-B42D7EF5F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53D057-BCE2-4D5D-BF01-80EE9523F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C8880A-D727-41DD-8023-CA39C976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1F10-5EE9-4CE7-94BA-5EBB72CB8CB9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583A5A-E6B7-4A0E-BCA1-EF2743F80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5CB3F1-9FAD-4D0B-870A-D7368AC9C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E29-6599-4997-A995-6EBC6EDA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3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7200BC-28B5-4D5A-9CFD-327FA5B08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1F1840-24CB-44BF-9659-4C231FBB6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4320DC-E651-49BB-831E-19795B268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AF640E-8E8C-4BF0-9F4A-EE5EFAC81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BD47CF2-A087-4057-8524-C148951D79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FB9089-A062-4BBF-A7D7-73DD9E54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1F10-5EE9-4CE7-94BA-5EBB72CB8CB9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760857E-EC35-4664-9A95-168F8D57A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38FF48-6F4B-4B70-80AB-50F539B1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E29-6599-4997-A995-6EBC6EDA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7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A0F951-8C38-41DA-88E0-96E34FA3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E57DE59-F0A3-45A5-834C-2241E3ADB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1F10-5EE9-4CE7-94BA-5EBB72CB8CB9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B2E210F-41E3-4EBB-AF32-6F1DEF93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76D0064-BBFB-4B4A-B25B-AF9167B0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E29-6599-4997-A995-6EBC6EDA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9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06F51B8-D968-43BD-9740-4FC8CE44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1F10-5EE9-4CE7-94BA-5EBB72CB8CB9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93057E2-95F7-4180-AD6B-292857548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9A9BE9-9886-47F2-BF41-36E64CC81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E29-6599-4997-A995-6EBC6EDA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9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BCEA15-5C16-462A-9537-ED878546E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61AD95-D53E-4D22-84B9-9214C9A81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1FFE09-4CE8-4370-B074-2854E975D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A48ED4-EFC9-42C5-8DAD-A8FF59256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1F10-5EE9-4CE7-94BA-5EBB72CB8CB9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5A9517-CA1D-4611-B234-AF82AE6A2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66DDEC-AD06-4EB4-A220-F44763A4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E29-6599-4997-A995-6EBC6EDA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9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D0A4F2-0CE7-4E70-976A-B9CBB1CDB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B9A27AE-85A8-400E-B143-8B8BCE1BB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AE1A9F-372B-406A-84BB-EE096BBE8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5C82AD-D801-4243-A3EF-4AD50B803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1F10-5EE9-4CE7-94BA-5EBB72CB8CB9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53A065-EDC5-4239-B807-08462FB2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4EE66-8B2F-42D5-AC68-D2B66CD7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E29-6599-4997-A995-6EBC6EDA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6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75661D2-4486-4F92-BE4C-573B0A3E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C43E79-75AF-4FEC-AFBB-54536D683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A6E034-2F18-40F9-A836-591560892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1F10-5EE9-4CE7-94BA-5EBB72CB8CB9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4B16C1-0BDA-457C-A1FA-71600A510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FBF2E9-3556-4474-B903-30795A546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30E29-6599-4997-A995-6EBC6EDA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7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72839C-D240-436D-8C14-8AA7C01898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Extreme Climate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60564E-0981-418C-8225-BE09F2DB9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30" y="231188"/>
            <a:ext cx="3581339" cy="2054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BAE2F2-DCA8-43D6-8E32-755301E99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932" y="231188"/>
            <a:ext cx="3581339" cy="2054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86DC2EE-74C0-4513-A608-C50115496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102" y="4218157"/>
            <a:ext cx="3416596" cy="2405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08BF0CE-784C-4447-BFBC-C581FF06A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4970" y="2641467"/>
            <a:ext cx="3452720" cy="1979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8C5A09-7C77-403F-A0F3-DABAEC897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674" y="231188"/>
            <a:ext cx="3684847" cy="2054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EF9E92-32FA-42A5-9616-613FDF3D96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619" y="2684311"/>
            <a:ext cx="3435991" cy="19794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71814C3-6AD1-4FE7-B3B1-1E07D9DE5B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4835" y="4218157"/>
            <a:ext cx="3042270" cy="23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DA414F-E0CA-467E-A198-14558E6CD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661934-5096-458B-B94E-37D1E5983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Which phenomena did you recognize in the pictures?  Display the shared log/list of phenomena on the board.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Have you ever been exposed to/ heard/ seen/ been witness to any of these phenomena?  Which of these events/phenomena could occur in Israel?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name could we give to the category that all these events and phenomena belong to?</a:t>
            </a:r>
          </a:p>
        </p:txBody>
      </p:sp>
    </p:spTree>
    <p:extLst>
      <p:ext uri="{BB962C8B-B14F-4D97-AF65-F5344CB8AC3E}">
        <p14:creationId xmlns:p14="http://schemas.microsoft.com/office/powerpoint/2010/main" val="1956033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31B4E9-2955-4DCC-9E76-AEFED73F1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Definition of Extreme 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EA11F4-56DC-43DE-A062-F5EC50C5F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Stormy weather is any weather that occurs stronger than normal.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According to the Meteorological Service, this category of weather includes:</a:t>
            </a:r>
          </a:p>
          <a:p>
            <a:pPr marL="0" indent="0">
              <a:buNone/>
            </a:pPr>
            <a:r>
              <a:rPr lang="en-US" sz="2400" dirty="0"/>
              <a:t>Floods, flash floods, fires, windstorms, earthquakes, extreme aridity and more.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Global climate change – Davidson Institute</a:t>
            </a:r>
          </a:p>
          <a:p>
            <a:pPr marL="0" indent="0">
              <a:buNone/>
            </a:pPr>
            <a:r>
              <a:rPr lang="en-US" sz="1800" dirty="0"/>
              <a:t>A decade of natural disasters – video</a:t>
            </a:r>
          </a:p>
          <a:p>
            <a:pPr marL="0" indent="0">
              <a:buNone/>
            </a:pPr>
            <a:r>
              <a:rPr lang="en-US" sz="1800" dirty="0"/>
              <a:t>Destruction of Patagonia’s icebergs - YouTube</a:t>
            </a:r>
          </a:p>
        </p:txBody>
      </p:sp>
    </p:spTree>
    <p:extLst>
      <p:ext uri="{BB962C8B-B14F-4D97-AF65-F5344CB8AC3E}">
        <p14:creationId xmlns:p14="http://schemas.microsoft.com/office/powerpoint/2010/main" val="1435226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8F193E-6483-4C31-B2AE-2CA40274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Group Task: Investigate Types of Extreme 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02101-A94A-4746-A761-572A51BC2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Break into groups and choose one type of extreme climate that you learned about in the slideshow.</a:t>
            </a:r>
          </a:p>
          <a:p>
            <a:r>
              <a:rPr lang="en-US" sz="1800" dirty="0"/>
              <a:t>Gather information about the phenomenon from various </a:t>
            </a:r>
            <a:r>
              <a:rPr lang="en-US" sz="1800" dirty="0" smtClean="0"/>
              <a:t>sources/information cards from </a:t>
            </a:r>
            <a:r>
              <a:rPr lang="en-US" sz="1800" dirty="0"/>
              <a:t>the teacher and process it.</a:t>
            </a:r>
          </a:p>
          <a:p>
            <a:r>
              <a:rPr lang="en-US" sz="1800" dirty="0"/>
              <a:t>List the information in the matching slide in the shared slideshow/in the chart on the worksheet.</a:t>
            </a:r>
          </a:p>
          <a:p>
            <a:r>
              <a:rPr lang="en-US" sz="1800" dirty="0"/>
              <a:t>Write the information in the proper space in the slide/in the worksheet:</a:t>
            </a:r>
          </a:p>
          <a:p>
            <a:pPr lvl="1"/>
            <a:r>
              <a:rPr lang="en-US" sz="1600" dirty="0"/>
              <a:t>Name of the phenomenon</a:t>
            </a:r>
          </a:p>
          <a:p>
            <a:pPr lvl="1"/>
            <a:r>
              <a:rPr lang="en-US" sz="1600" dirty="0"/>
              <a:t>Causes of the phenomenon</a:t>
            </a:r>
          </a:p>
          <a:p>
            <a:pPr lvl="1"/>
            <a:r>
              <a:rPr lang="en-US" sz="1600" dirty="0"/>
              <a:t>Location of phenomenon’s occurrence</a:t>
            </a:r>
          </a:p>
          <a:p>
            <a:pPr lvl="1"/>
            <a:r>
              <a:rPr lang="en-US" sz="1600" dirty="0"/>
              <a:t>Describe the damage that the phenomenon causes to the environment</a:t>
            </a:r>
          </a:p>
          <a:p>
            <a:pPr lvl="1"/>
            <a:r>
              <a:rPr lang="en-US" sz="1600" dirty="0"/>
              <a:t>How can we reduce the phenomenon’s damage?</a:t>
            </a:r>
          </a:p>
          <a:p>
            <a:pPr lvl="1"/>
            <a:r>
              <a:rPr lang="en-US" sz="1600" dirty="0"/>
              <a:t>List the information sources you used (if you did not use the information cards)</a:t>
            </a:r>
          </a:p>
          <a:p>
            <a:r>
              <a:rPr lang="en-US" sz="1800" dirty="0"/>
              <a:t>Once finished, each group will present the information it gathered about their phenomenon to the class.</a:t>
            </a:r>
          </a:p>
          <a:p>
            <a:pPr lvl="1"/>
            <a:r>
              <a:rPr lang="en-US" sz="1600" dirty="0"/>
              <a:t>Use information gathered by your friends to fill in the spaces in the chart on the worksheet for the other types of extreme weather conditions</a:t>
            </a:r>
          </a:p>
          <a:p>
            <a:pPr marL="457200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22534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44D6B2-0AF4-482A-8FDF-9D13EE8A8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Post-Task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45F7F1-D8AB-47A6-9B19-565D55AA1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Examine the chart on the summary page and list: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do all the phenomena have in common?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is different between the different phenomena?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Summarize what you can infer from the chart about: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Where the phenomena happen.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The phenomena’s causes and the damage they do to the environment.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Which phenomena you think </a:t>
            </a:r>
            <a:r>
              <a:rPr lang="en-US" dirty="0" smtClean="0">
                <a:solidFill>
                  <a:prstClr val="black"/>
                </a:solidFill>
              </a:rPr>
              <a:t>people can prevent or limit through </a:t>
            </a:r>
            <a:r>
              <a:rPr lang="en-US" dirty="0">
                <a:solidFill>
                  <a:prstClr val="black"/>
                </a:solidFill>
              </a:rPr>
              <a:t>their behavior, and how.</a:t>
            </a:r>
          </a:p>
          <a:p>
            <a:pPr marL="457200" lvl="1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279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0F283C-6FD1-48A9-8F3C-BB1EF0DDA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Before the Flood – Leonardo </a:t>
            </a:r>
            <a:r>
              <a:rPr lang="en-US" dirty="0" err="1"/>
              <a:t>Dicaprio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3CF9B8-B26A-44EF-A784-758508FE7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Watch Leonardo </a:t>
            </a:r>
            <a:r>
              <a:rPr lang="en-US" dirty="0" err="1"/>
              <a:t>Dicaprio’s</a:t>
            </a:r>
            <a:r>
              <a:rPr lang="en-US" dirty="0"/>
              <a:t> video, </a:t>
            </a:r>
            <a:r>
              <a:rPr lang="en-US" u="sng" dirty="0"/>
              <a:t>“Before the Flood”</a:t>
            </a:r>
            <a:r>
              <a:rPr lang="en-US" dirty="0"/>
              <a:t>, which describes phenomena and causes of extreme climate, and perform the following tasks: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Note the types of extreme climate that appear in the video.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the causes of extreme climate that are described in the video.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three actions that you can take in order to minimize the climate changes which affect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2078883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B6AE89-F00F-4FE8-A83F-EFD1C33D5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Group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3C16D0-9224-4E0D-8DA1-142E7DA81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Break into groups.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a “Dos and Don’ts” instruction sheet for minimizing humanity’s role in some types of extreme climate.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Suggest ideas of how to </a:t>
            </a:r>
            <a:r>
              <a:rPr lang="en-US" dirty="0" smtClean="0"/>
              <a:t>spread/share </a:t>
            </a:r>
            <a:r>
              <a:rPr lang="en-US" dirty="0"/>
              <a:t>this information to your friends, families and communities.</a:t>
            </a:r>
          </a:p>
        </p:txBody>
      </p:sp>
    </p:spTree>
    <p:extLst>
      <p:ext uri="{BB962C8B-B14F-4D97-AF65-F5344CB8AC3E}">
        <p14:creationId xmlns:p14="http://schemas.microsoft.com/office/powerpoint/2010/main" val="1461419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295B2E-5BE7-4350-B8BD-C728CC20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Loyalty to Climate: A Take-Home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2EDA24-2D2E-476E-BF43-8E35B17C1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Choose and describe 2-3 tasks that you and your family will </a:t>
            </a:r>
            <a:r>
              <a:rPr lang="en-US" dirty="0" smtClean="0"/>
              <a:t>take </a:t>
            </a:r>
            <a:r>
              <a:rPr lang="en-US" dirty="0"/>
              <a:t>on in order to minimize humanity’s role in climate change.</a:t>
            </a:r>
          </a:p>
        </p:txBody>
      </p:sp>
    </p:spTree>
    <p:extLst>
      <p:ext uri="{BB962C8B-B14F-4D97-AF65-F5344CB8AC3E}">
        <p14:creationId xmlns:p14="http://schemas.microsoft.com/office/powerpoint/2010/main" val="2024042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F2B981-DE60-4802-B894-D6BF3FEFD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Personal Evaluation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24489-6977-41BD-8168-500AC9283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one phenomenon that particularly affected you and explain why it influenced you.</a:t>
            </a:r>
          </a:p>
          <a:p>
            <a:r>
              <a:rPr lang="en-US" dirty="0"/>
              <a:t>What interested you during the lesson?</a:t>
            </a:r>
          </a:p>
          <a:p>
            <a:r>
              <a:rPr lang="en-US" dirty="0"/>
              <a:t>What difficulties did you experience during the lesson?</a:t>
            </a:r>
          </a:p>
          <a:p>
            <a:r>
              <a:rPr lang="en-US" dirty="0"/>
              <a:t>What actions will you take because of the lesson?</a:t>
            </a:r>
          </a:p>
          <a:p>
            <a:r>
              <a:rPr lang="en-US" dirty="0"/>
              <a:t>Why are these actions important?</a:t>
            </a:r>
          </a:p>
          <a:p>
            <a:r>
              <a:rPr lang="en-US" dirty="0"/>
              <a:t>Summarize what you learned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1568454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8696DD-64C7-47A7-86C0-6655454E6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Happy Learning!</a:t>
            </a:r>
          </a:p>
        </p:txBody>
      </p:sp>
    </p:spTree>
    <p:extLst>
      <p:ext uri="{BB962C8B-B14F-4D97-AF65-F5344CB8AC3E}">
        <p14:creationId xmlns:p14="http://schemas.microsoft.com/office/powerpoint/2010/main" val="178064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C43B4B-28FD-4F28-A402-CD26F0AE7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Viewing Assignments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2EDF8B-1AC6-4689-B6EF-3D4E80E8D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Examine the pictures in front of you and answer the following questions:</a:t>
            </a:r>
          </a:p>
          <a:p>
            <a:pPr marL="514350" indent="-514350">
              <a:buFont typeface="+mj-lt"/>
              <a:buAutoNum type="alphaLcParenR"/>
            </a:pPr>
            <a:r>
              <a:rPr lang="en-US"/>
              <a:t>Which phenomena do you recognize in the pictures?  Write them down in a notebook or in the </a:t>
            </a:r>
            <a:r>
              <a:rPr lang="en-US" u="sng"/>
              <a:t>shared log</a:t>
            </a:r>
            <a:endParaRPr lang="he-IL" u="sng"/>
          </a:p>
          <a:p>
            <a:pPr marL="514350" indent="-514350">
              <a:buFont typeface="+mj-lt"/>
              <a:buAutoNum type="alphaLcParenR"/>
            </a:pPr>
            <a:r>
              <a:rPr lang="en-US"/>
              <a:t>What do you think all of these phenomena have in common?</a:t>
            </a:r>
          </a:p>
          <a:p>
            <a:pPr marL="514350" indent="-514350">
              <a:buFont typeface="+mj-lt"/>
              <a:buAutoNum type="alphaLcParenR"/>
            </a:pPr>
            <a:endParaRPr lang="en-US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016789-7DBF-4EC7-A380-482309C30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18257"/>
            <a:ext cx="1862612" cy="185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7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1FF3927-548A-4D0A-9D73-A46CDD918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604" y="643466"/>
            <a:ext cx="870479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8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1B2576C-AC70-4FC3-8804-EB0108C79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739" y="643466"/>
            <a:ext cx="835252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8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D203725-89CC-4DEF-9200-726AF91A3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891540"/>
            <a:ext cx="5760504" cy="5350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1804B7-349F-44C7-9BBF-73C09E1D4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96" y="891540"/>
            <a:ext cx="5516664" cy="53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77B8DBB-EB21-42C0-9809-2E03CF455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056" y="643466"/>
            <a:ext cx="840988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8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25BBA0C-0D45-4B95-9B23-163C5B8C1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433" y="643466"/>
            <a:ext cx="837113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4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04F6A3C-71A8-45A6-A15B-6779C9666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433" y="643466"/>
            <a:ext cx="837113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65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A860D26-452F-45C9-AE8F-DAD2784C8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3660" y="673100"/>
            <a:ext cx="5532121" cy="5819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11C4AD-A7DB-4088-9AA0-D9A67D912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18" y="673100"/>
            <a:ext cx="5830212" cy="5819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78C75DB-9DB2-4EAF-A4E6-6E06CCB73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680" y="4119312"/>
            <a:ext cx="4233500" cy="242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12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618</Words>
  <Application>Microsoft Office PowerPoint</Application>
  <PresentationFormat>מותאם אישית</PresentationFormat>
  <Paragraphs>59</Paragraphs>
  <Slides>18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19" baseType="lpstr">
      <vt:lpstr>Office Theme</vt:lpstr>
      <vt:lpstr>Extreme Climate</vt:lpstr>
      <vt:lpstr>Viewing Assignments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Discussion</vt:lpstr>
      <vt:lpstr>Definition of Extreme Climate</vt:lpstr>
      <vt:lpstr>Group Task: Investigate Types of Extreme Climate</vt:lpstr>
      <vt:lpstr>Post-Task Discussion</vt:lpstr>
      <vt:lpstr>Before the Flood – Leonardo Dicaprio</vt:lpstr>
      <vt:lpstr>Group Task</vt:lpstr>
      <vt:lpstr>Loyalty to Climate: A Take-Home Task</vt:lpstr>
      <vt:lpstr>Summary: Personal Evaluation Task</vt:lpstr>
      <vt:lpstr>Happy Learning!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Extreme Climate</dc:title>
  <dc:creator>Avital Kaplan</dc:creator>
  <cp:lastModifiedBy>Avital Kaplan</cp:lastModifiedBy>
  <cp:revision>3</cp:revision>
  <dcterms:created xsi:type="dcterms:W3CDTF">2018-12-19T19:18:02Z</dcterms:created>
  <dcterms:modified xsi:type="dcterms:W3CDTF">2018-12-20T07:58:54Z</dcterms:modified>
</cp:coreProperties>
</file>