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7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308377B-5F39-7C81-E5BC-780D12A47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CCCFE5C-A7AD-6CE6-C974-B24ED48DD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263A31D-0BB3-9013-1779-9CB53A99C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3707C84-490E-EF0C-3EDC-C4AE33B4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1C919C9-FC2A-9B93-CBDA-7644D63C5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526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873838-5A06-9218-32EB-5A771019F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DA4D4E1-F1FA-8A15-A3A5-234A0F748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A23C119-617B-17FC-50B2-6F9D2C9D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E8F5A69-0E0B-A804-7254-CC7336CC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7C33A79-815C-B1A4-4E52-AB527CC7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590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433404C-ED55-C6C0-A39A-F33CBB149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7F4F498-B57F-70E5-F6A6-DDC206819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B95315A-B773-C0C2-B094-B2686C56F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B332171-B84D-D9AC-B51F-D80EE8F2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C76F92-BFF3-A1CA-2F7D-FFB5718D5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944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6D371D-749D-E349-6E19-881D730BB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E5225DD-05C7-4820-6ACE-DE99573DC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9A6A095-6AE3-C398-EDE1-B7FC3442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1E65279-8986-95AC-0588-4CA7DBEC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ACACDF3-A011-DC7A-C3EB-25ED11E5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84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8B17526-3094-C24A-4595-3BC481D7B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CD33CD9-C560-D574-8058-DD2F21E40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492CD65-373B-524C-7750-3B1FD39A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C83EE14-C61D-687C-45F2-4F39D1032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29743ED-3CEB-D90D-E6B9-6FFEFB895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914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1F4D2ED-1283-A775-F068-11BD184C1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BD7082F-0898-A047-5903-435E23638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CF1A5F6-ACA9-2956-D7DA-D26E4D0E1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32F0FAA-8CB8-DBB4-7911-AEACBAF44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1E22BF5-0A14-B2EF-D8F5-6F895EB0B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67FECA4-7C08-2A31-066C-F35BC8E4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539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F5871D1-CD67-19A6-E81E-EAB851B34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65BE77C-02E7-63E9-BBD4-8BE83971C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28F143E-AC82-0DDC-AC16-FBEBC1506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EBB7B014-533A-3428-BF67-3ACA0A269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913636D7-1EEA-092B-43A5-218D0EF97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1A3E8FA-B654-D1FC-B5CF-C12F89F05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AF98DCE4-326F-11B2-F891-D9AE223F4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B37EAD7-4CCE-8CE6-8070-07F19A266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95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77DC1E4-4109-5841-C660-580141AEB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7E1380F-270E-3B52-F48D-9F276FF10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836CAD7-B868-9627-EA69-72EFEAB00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7B178D97-771A-733D-1A45-88F329BF0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48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1A512A5-A81B-2C4E-4A94-89B8A8A6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0DDA3F21-F8A0-44F6-C9AD-DF07EFF61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9CE8684-8932-B647-98BE-C73569241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964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3E86907-87AA-8A80-9C3E-F4B0D5AB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F5F1A69-19C0-069C-231B-F02623BB2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434204E-A018-8D0B-2773-C46B0781D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52124D6-63AE-520B-1614-A37C43877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55CD04D-7114-BA8B-305E-061433F5C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4535ADA-775B-4352-AC3D-1BBAF7912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353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CEAAABD-AB84-85AA-9012-C0BFC7B9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35E4984-0A82-49AB-2E47-51C7CF4700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442CE98-62BD-D202-39BE-FA9316DD9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60D53F8-53B7-9A1E-4105-6E7FCED2A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5070EA7-FEFB-2AE1-3ABF-EB2DBAF0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6C3FD03-5F1F-5F2A-008E-84244AC0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069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A4BDC7A-601D-7981-95E4-A5DD039A1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4D53864-4A76-484A-FDB8-C129AA82F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80A45BF-8D54-4C45-9DD3-1ED2EE5DD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C575B-CAB8-40FA-B863-830E0928D252}" type="datetimeFigureOut">
              <a:rPr lang="he-IL" smtClean="0"/>
              <a:t>ז'/תמוז/תשפ"ג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0AC7028-7D64-8CFE-B79F-24159CFBA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1062F0B-A859-898C-328C-05FD8FF98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4F960-EE0E-4936-9EFE-02EB93A9D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095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E38415EF-8386-CDC3-C361-4C0A380EEE68}"/>
              </a:ext>
            </a:extLst>
          </p:cNvPr>
          <p:cNvGrpSpPr/>
          <p:nvPr/>
        </p:nvGrpSpPr>
        <p:grpSpPr>
          <a:xfrm>
            <a:off x="1716024" y="82296"/>
            <a:ext cx="4200138" cy="3650173"/>
            <a:chOff x="1716024" y="82296"/>
            <a:chExt cx="4200138" cy="3650173"/>
          </a:xfrm>
        </p:grpSpPr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A3B0321C-3BDA-A2DF-8448-36D8BCDB256C}"/>
                </a:ext>
              </a:extLst>
            </p:cNvPr>
            <p:cNvSpPr/>
            <p:nvPr/>
          </p:nvSpPr>
          <p:spPr>
            <a:xfrm>
              <a:off x="2112264" y="82296"/>
              <a:ext cx="1069848" cy="3017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j-cs"/>
                </a:rPr>
                <a:t>Clinical uses</a:t>
              </a:r>
              <a:endParaRPr lang="he-IL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endParaRPr>
            </a:p>
          </p:txBody>
        </p:sp>
        <p:cxnSp>
          <p:nvCxnSpPr>
            <p:cNvPr id="6" name="מחבר חץ ישר 5">
              <a:extLst>
                <a:ext uri="{FF2B5EF4-FFF2-40B4-BE49-F238E27FC236}">
                  <a16:creationId xmlns:a16="http://schemas.microsoft.com/office/drawing/2014/main" id="{2F125E89-5568-F2C2-78C6-92965B467E75}"/>
                </a:ext>
              </a:extLst>
            </p:cNvPr>
            <p:cNvCxnSpPr>
              <a:cxnSpLocks/>
              <a:stCxn id="4" idx="2"/>
            </p:cNvCxnSpPr>
            <p:nvPr/>
          </p:nvCxnSpPr>
          <p:spPr>
            <a:xfrm>
              <a:off x="2647188" y="384048"/>
              <a:ext cx="0" cy="30175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FA01F285-B274-97E0-5068-D7B2F650E0C3}"/>
                </a:ext>
              </a:extLst>
            </p:cNvPr>
            <p:cNvSpPr/>
            <p:nvPr/>
          </p:nvSpPr>
          <p:spPr>
            <a:xfrm>
              <a:off x="2100072" y="691896"/>
              <a:ext cx="1069848" cy="3017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j-cs"/>
                </a:rPr>
                <a:t>Metaphor</a:t>
              </a:r>
              <a:endParaRPr lang="he-IL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endParaRPr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id="{9E2E8DD5-993C-E370-9567-44E7AFBFEF6C}"/>
                </a:ext>
              </a:extLst>
            </p:cNvPr>
            <p:cNvSpPr/>
            <p:nvPr/>
          </p:nvSpPr>
          <p:spPr>
            <a:xfrm>
              <a:off x="2100072" y="1310640"/>
              <a:ext cx="1069848" cy="3017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j-cs"/>
                </a:rPr>
                <a:t>Non-PC Insult</a:t>
              </a:r>
              <a:endParaRPr lang="he-IL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endParaRPr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7C0F025F-9E0B-59BB-E248-083F65A95229}"/>
                </a:ext>
              </a:extLst>
            </p:cNvPr>
            <p:cNvSpPr/>
            <p:nvPr/>
          </p:nvSpPr>
          <p:spPr>
            <a:xfrm>
              <a:off x="2100072" y="1920239"/>
              <a:ext cx="1069848" cy="7437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j-cs"/>
                </a:rPr>
                <a:t>PC</a:t>
              </a:r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j-cs"/>
                </a:rPr>
                <a:t> </a:t>
              </a:r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j-cs"/>
                </a:rPr>
                <a:t>debate. The label ‘PC’ appears</a:t>
              </a:r>
              <a:endParaRPr lang="he-I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endParaRPr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DDFD9A7D-6C07-4FBD-2F33-508D732C2471}"/>
                </a:ext>
              </a:extLst>
            </p:cNvPr>
            <p:cNvSpPr/>
            <p:nvPr/>
          </p:nvSpPr>
          <p:spPr>
            <a:xfrm>
              <a:off x="1716024" y="2990089"/>
              <a:ext cx="1887474" cy="7423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j-cs"/>
                </a:rPr>
                <a:t>Prohibition accepted. Removal of the ‘PC’ label</a:t>
              </a:r>
              <a:endParaRPr lang="he-IL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endParaRPr>
            </a:p>
          </p:txBody>
        </p:sp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2A02C91B-31BC-0563-30E6-8138012EF94A}"/>
                </a:ext>
              </a:extLst>
            </p:cNvPr>
            <p:cNvCxnSpPr>
              <a:cxnSpLocks/>
            </p:cNvCxnSpPr>
            <p:nvPr/>
          </p:nvCxnSpPr>
          <p:spPr>
            <a:xfrm>
              <a:off x="2653284" y="993648"/>
              <a:ext cx="0" cy="30175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מחבר חץ ישר 21">
              <a:extLst>
                <a:ext uri="{FF2B5EF4-FFF2-40B4-BE49-F238E27FC236}">
                  <a16:creationId xmlns:a16="http://schemas.microsoft.com/office/drawing/2014/main" id="{BE4F8E31-10BA-6030-4763-E4875E395CA5}"/>
                </a:ext>
              </a:extLst>
            </p:cNvPr>
            <p:cNvCxnSpPr>
              <a:cxnSpLocks/>
            </p:cNvCxnSpPr>
            <p:nvPr/>
          </p:nvCxnSpPr>
          <p:spPr>
            <a:xfrm>
              <a:off x="2653284" y="1606296"/>
              <a:ext cx="0" cy="30175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מחבר חץ ישר 23">
              <a:extLst>
                <a:ext uri="{FF2B5EF4-FFF2-40B4-BE49-F238E27FC236}">
                  <a16:creationId xmlns:a16="http://schemas.microsoft.com/office/drawing/2014/main" id="{17BED90C-230E-2083-12DB-9BB7CF710A89}"/>
                </a:ext>
              </a:extLst>
            </p:cNvPr>
            <p:cNvCxnSpPr>
              <a:cxnSpLocks/>
            </p:cNvCxnSpPr>
            <p:nvPr/>
          </p:nvCxnSpPr>
          <p:spPr>
            <a:xfrm>
              <a:off x="2653284" y="2676144"/>
              <a:ext cx="0" cy="30175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מחבר חץ ישר 24">
              <a:extLst>
                <a:ext uri="{FF2B5EF4-FFF2-40B4-BE49-F238E27FC236}">
                  <a16:creationId xmlns:a16="http://schemas.microsoft.com/office/drawing/2014/main" id="{82C7DD96-1823-C1F6-F73A-5BEFD6DCF641}"/>
                </a:ext>
              </a:extLst>
            </p:cNvPr>
            <p:cNvCxnSpPr>
              <a:cxnSpLocks/>
            </p:cNvCxnSpPr>
            <p:nvPr/>
          </p:nvCxnSpPr>
          <p:spPr>
            <a:xfrm>
              <a:off x="3169920" y="2399538"/>
              <a:ext cx="82600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AC4DAD2A-4219-B725-92D6-ED6B64836B6B}"/>
                </a:ext>
              </a:extLst>
            </p:cNvPr>
            <p:cNvSpPr/>
            <p:nvPr/>
          </p:nvSpPr>
          <p:spPr>
            <a:xfrm>
              <a:off x="4008119" y="2054353"/>
              <a:ext cx="1798315" cy="7437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j-cs"/>
                </a:rPr>
                <a:t>Prohibition denied. Removal of the ‘PC’ label</a:t>
              </a:r>
              <a:endParaRPr lang="he-IL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endParaRPr>
            </a:p>
          </p:txBody>
        </p:sp>
        <p:cxnSp>
          <p:nvCxnSpPr>
            <p:cNvPr id="30" name="מחבר חץ ישר 29">
              <a:extLst>
                <a:ext uri="{FF2B5EF4-FFF2-40B4-BE49-F238E27FC236}">
                  <a16:creationId xmlns:a16="http://schemas.microsoft.com/office/drawing/2014/main" id="{E727BE8F-332B-3480-661A-CC636EC9D994}"/>
                </a:ext>
              </a:extLst>
            </p:cNvPr>
            <p:cNvCxnSpPr>
              <a:cxnSpLocks/>
              <a:endCxn id="45" idx="4"/>
            </p:cNvCxnSpPr>
            <p:nvPr/>
          </p:nvCxnSpPr>
          <p:spPr>
            <a:xfrm flipH="1" flipV="1">
              <a:off x="4933185" y="1871472"/>
              <a:ext cx="1527" cy="18592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3" name="מחבר חץ ישר 32">
              <a:extLst>
                <a:ext uri="{FF2B5EF4-FFF2-40B4-BE49-F238E27FC236}">
                  <a16:creationId xmlns:a16="http://schemas.microsoft.com/office/drawing/2014/main" id="{D10DBA5A-4EB6-4F53-DD48-888E2BEDE50C}"/>
                </a:ext>
              </a:extLst>
            </p:cNvPr>
            <p:cNvCxnSpPr>
              <a:cxnSpLocks/>
              <a:endCxn id="9" idx="3"/>
            </p:cNvCxnSpPr>
            <p:nvPr/>
          </p:nvCxnSpPr>
          <p:spPr>
            <a:xfrm flipH="1">
              <a:off x="3169920" y="1461516"/>
              <a:ext cx="76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מחבר חץ ישר 35">
              <a:extLst>
                <a:ext uri="{FF2B5EF4-FFF2-40B4-BE49-F238E27FC236}">
                  <a16:creationId xmlns:a16="http://schemas.microsoft.com/office/drawing/2014/main" id="{A0748794-5A45-DFC0-0067-63CD6060530C}"/>
                </a:ext>
              </a:extLst>
            </p:cNvPr>
            <p:cNvCxnSpPr>
              <a:cxnSpLocks/>
              <a:endCxn id="7" idx="3"/>
            </p:cNvCxnSpPr>
            <p:nvPr/>
          </p:nvCxnSpPr>
          <p:spPr>
            <a:xfrm flipH="1">
              <a:off x="3169920" y="840248"/>
              <a:ext cx="1763264" cy="252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1" name="מחבר ישר 40">
              <a:extLst>
                <a:ext uri="{FF2B5EF4-FFF2-40B4-BE49-F238E27FC236}">
                  <a16:creationId xmlns:a16="http://schemas.microsoft.com/office/drawing/2014/main" id="{5C45A8DD-E23F-D099-795A-E801227FBCF1}"/>
                </a:ext>
              </a:extLst>
            </p:cNvPr>
            <p:cNvCxnSpPr>
              <a:cxnSpLocks/>
            </p:cNvCxnSpPr>
            <p:nvPr/>
          </p:nvCxnSpPr>
          <p:spPr>
            <a:xfrm>
              <a:off x="4939279" y="843908"/>
              <a:ext cx="1" cy="358046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42" name="תיבת טקסט 41">
              <a:extLst>
                <a:ext uri="{FF2B5EF4-FFF2-40B4-BE49-F238E27FC236}">
                  <a16:creationId xmlns:a16="http://schemas.microsoft.com/office/drawing/2014/main" id="{23B64275-157D-D660-25A4-CA184B630514}"/>
                </a:ext>
              </a:extLst>
            </p:cNvPr>
            <p:cNvSpPr txBox="1"/>
            <p:nvPr/>
          </p:nvSpPr>
          <p:spPr>
            <a:xfrm>
              <a:off x="3310127" y="1249293"/>
              <a:ext cx="60045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200" dirty="0">
                  <a:cs typeface="+mj-cs"/>
                </a:rPr>
                <a:t>Yes</a:t>
              </a:r>
              <a:endParaRPr lang="he-IL" sz="1200" dirty="0">
                <a:cs typeface="+mj-cs"/>
              </a:endParaRPr>
            </a:p>
          </p:txBody>
        </p:sp>
        <p:sp>
          <p:nvSpPr>
            <p:cNvPr id="43" name="תיבת טקסט 42">
              <a:extLst>
                <a:ext uri="{FF2B5EF4-FFF2-40B4-BE49-F238E27FC236}">
                  <a16:creationId xmlns:a16="http://schemas.microsoft.com/office/drawing/2014/main" id="{3B067259-CDD9-18BE-E541-74030CE2853F}"/>
                </a:ext>
              </a:extLst>
            </p:cNvPr>
            <p:cNvSpPr txBox="1"/>
            <p:nvPr/>
          </p:nvSpPr>
          <p:spPr>
            <a:xfrm>
              <a:off x="3704082" y="623012"/>
              <a:ext cx="60045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200" dirty="0">
                  <a:cs typeface="+mj-cs"/>
                </a:rPr>
                <a:t>No</a:t>
              </a:r>
              <a:endParaRPr lang="he-IL" sz="1200" dirty="0">
                <a:cs typeface="+mj-cs"/>
              </a:endParaRPr>
            </a:p>
          </p:txBody>
        </p:sp>
        <p:sp>
          <p:nvSpPr>
            <p:cNvPr id="45" name="אליפסה 44">
              <a:extLst>
                <a:ext uri="{FF2B5EF4-FFF2-40B4-BE49-F238E27FC236}">
                  <a16:creationId xmlns:a16="http://schemas.microsoft.com/office/drawing/2014/main" id="{7D257ED2-57D9-3E04-ED3E-77A39FAA5895}"/>
                </a:ext>
              </a:extLst>
            </p:cNvPr>
            <p:cNvSpPr/>
            <p:nvPr/>
          </p:nvSpPr>
          <p:spPr>
            <a:xfrm>
              <a:off x="3950207" y="1088708"/>
              <a:ext cx="1965955" cy="78276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j-cs"/>
                </a:rPr>
                <a:t>Does ‘PC’ speakers keep condemning?</a:t>
              </a:r>
              <a:endParaRPr lang="he-I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715725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44</Words>
  <Application>Microsoft Office PowerPoint</Application>
  <PresentationFormat>מסך רחב</PresentationFormat>
  <Paragraphs>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Asaf Saadon</dc:creator>
  <cp:lastModifiedBy>Asaf Saadon</cp:lastModifiedBy>
  <cp:revision>6</cp:revision>
  <dcterms:created xsi:type="dcterms:W3CDTF">2023-06-04T08:45:56Z</dcterms:created>
  <dcterms:modified xsi:type="dcterms:W3CDTF">2023-06-26T08:44:50Z</dcterms:modified>
</cp:coreProperties>
</file>