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600"/>
    <a:srgbClr val="00B15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D18F-A60D-4FB4-BA61-8625F1E06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96FFE-33FC-494A-97CC-8CE1E49EF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9BEE2-A6A4-4279-996C-08AFD8A7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D52F2-CD77-4865-BDC1-6F585097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0316-3949-459A-B29C-2E326723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9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7991-1D3E-48E6-83F2-70D43DD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A32E9-E15C-4AFB-9B0B-EEA47F9BD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D427B-7741-4B63-B715-8777C1BF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311E8-B462-444E-AF9F-424481AF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B11F0-444E-4D92-9238-D6862591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57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B8CD7-71F8-4A77-A913-0B23F47B9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79A4C-29AD-4911-A4D9-C8B44F5CB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074DA-5BC7-430D-907E-82FBC6BD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D0F6E-6292-4D1E-874A-5ED845E6F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5CDAE-1250-4FF7-BA68-4048E5B2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21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FE8A-140D-484D-9C93-CA38821EC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89FCD-4F3D-4B23-B46A-5D76B7DB9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9623B-D19F-4BD0-9E4E-97FA61A4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859CB-E675-4543-B3BA-E50AF371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73803-DF41-4CA6-A4FC-CCC77D32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31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88DB3-4D77-43F2-B00B-29EA36E0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E2CDC-A332-49BE-8327-59CC31989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2DCA0-DEAC-4DBB-A009-CCEEDF06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CB930-A2E0-48DE-82BF-01955BBB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723B6-80FC-40FC-BC7F-CD31C3911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34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8208-5AD2-4508-A472-77FC5E0A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B8FA-9CF6-444F-89DF-0DDFEAF39B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491F7-4028-49B8-91E6-C51038D2C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7994F-F43C-4264-9428-0928DDC3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B9C54-00DA-4E7E-9A16-601CF223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BFDB1-849C-4B99-933B-8BC2E423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9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45E1-41FA-4554-8B1E-5C8B0961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D1428-C788-4252-8521-8F91E6541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E044F-D7B7-4D94-B194-973EBB0FE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F9522-A29D-413A-B5CA-D63188D9C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ECDFE0-BB04-4B76-AD6B-689DB70D4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F039E-8FB5-4D07-A648-BC205A9A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9BD183-9ECC-4E0C-BE50-27E08711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10A3B-BCEE-4DD4-BA78-BDBEFBA6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17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2909-CEDE-4597-A948-68F6E885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BA778F-598D-45E7-8290-FE6FA3D5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C0C92-9AA4-461C-A62B-5B284C5A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6100B-94DA-4FB1-A6A3-3BCD0C4F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5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915606-2A0A-432E-B479-25071F88C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C57EF-F7BB-4A80-9763-05FB3565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87CAC-4A05-404D-B9B6-C1832256F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2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D5B6-3432-4B7D-B41C-D5FFFD1C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33F3A-69C0-46DA-B691-93D340E49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79B92-FD18-4E83-9AB6-FDB3136C2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CCF12-009F-41C7-895A-305BCC6F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E4D17-DF8A-4912-94B0-D0C685D1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7E1A5-7786-4685-B26B-49F4ADBC7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51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0C9A0-4F63-49C2-AAB0-E14EF104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1979D-3FC8-44FF-8A84-7531C7107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E3AAE-ABE8-4B81-A594-B82C4D8CF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BD5D2-69EF-4F76-BFFB-920B6CC3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FBA22-7A87-408C-A3C8-FB25A11E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A34FB-C54E-4575-A330-AFA8F6D4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48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D29CC-6FE9-489F-8BCE-A4FE9C1C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D9615-12C4-4C36-9501-595C6D829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FC081-2264-44E3-94FC-B7176B778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6128F-B760-4E12-A564-902201EDEAEA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8A9C2-0FBF-4C48-AAA8-C3E69263D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23D1A-FDC1-4907-B593-2ADA85756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3F39B-5ABF-4DD6-B823-86BA26AE4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63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2144CE-A5D6-41F3-9EA1-EEA6438C1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602" y="0"/>
            <a:ext cx="1245120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2BFB88-718A-4914-8170-5D942372A21B}"/>
              </a:ext>
            </a:extLst>
          </p:cNvPr>
          <p:cNvSpPr txBox="1"/>
          <p:nvPr/>
        </p:nvSpPr>
        <p:spPr>
          <a:xfrm>
            <a:off x="2165684" y="474730"/>
            <a:ext cx="1090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endParaRPr kumimoji="1" lang="ja-JP" altLang="en-US" sz="1400" b="1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B5B89F-94EB-4685-9C9C-AB1444FAF8A4}"/>
              </a:ext>
            </a:extLst>
          </p:cNvPr>
          <p:cNvSpPr txBox="1"/>
          <p:nvPr/>
        </p:nvSpPr>
        <p:spPr>
          <a:xfrm>
            <a:off x="3064041" y="38844"/>
            <a:ext cx="583932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Positioning of Loyalty Points on the Money Flower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3C8FD-4904-4A80-A22B-632EB0DECD3C}"/>
              </a:ext>
            </a:extLst>
          </p:cNvPr>
          <p:cNvSpPr txBox="1"/>
          <p:nvPr/>
        </p:nvSpPr>
        <p:spPr>
          <a:xfrm>
            <a:off x="3272589" y="2391763"/>
            <a:ext cx="914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Bank deposits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A3B1F1-6AF0-4A75-AE3A-55075D45C9F3}"/>
              </a:ext>
            </a:extLst>
          </p:cNvPr>
          <p:cNvSpPr txBox="1"/>
          <p:nvPr/>
        </p:nvSpPr>
        <p:spPr>
          <a:xfrm>
            <a:off x="4371472" y="3178350"/>
            <a:ext cx="113097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Central bank accounts (general purpose)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E78AA-781D-4A15-933D-10941D0F912B}"/>
              </a:ext>
            </a:extLst>
          </p:cNvPr>
          <p:cNvSpPr txBox="1"/>
          <p:nvPr/>
        </p:nvSpPr>
        <p:spPr>
          <a:xfrm>
            <a:off x="9030245" y="507042"/>
            <a:ext cx="256674" cy="3708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sz="1400" b="1" dirty="0">
              <a:solidFill>
                <a:srgbClr val="00B1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35264D-C704-44F5-A71A-1E6E5EBF0801}"/>
              </a:ext>
            </a:extLst>
          </p:cNvPr>
          <p:cNvSpPr txBox="1"/>
          <p:nvPr/>
        </p:nvSpPr>
        <p:spPr>
          <a:xfrm>
            <a:off x="9200147" y="574321"/>
            <a:ext cx="13876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00B1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bank- issued</a:t>
            </a:r>
            <a:endParaRPr kumimoji="1" lang="ja-JP" altLang="en-US" sz="1400" b="1" dirty="0">
              <a:solidFill>
                <a:srgbClr val="00B1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BB3F6E-58A0-435B-AC3B-8D3E637D1BA6}"/>
              </a:ext>
            </a:extLst>
          </p:cNvPr>
          <p:cNvSpPr txBox="1"/>
          <p:nvPr/>
        </p:nvSpPr>
        <p:spPr>
          <a:xfrm>
            <a:off x="10051645" y="1174486"/>
            <a:ext cx="152801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ja-JP" sz="1400" b="1" dirty="0">
              <a:solidFill>
                <a:srgbClr val="FFC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b="1" dirty="0">
              <a:solidFill>
                <a:srgbClr val="FFC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b="1" dirty="0">
              <a:solidFill>
                <a:srgbClr val="FFC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327825-463E-40B9-B96D-35CC8BCF7A74}"/>
              </a:ext>
            </a:extLst>
          </p:cNvPr>
          <p:cNvSpPr txBox="1"/>
          <p:nvPr/>
        </p:nvSpPr>
        <p:spPr>
          <a:xfrm>
            <a:off x="9893968" y="1543818"/>
            <a:ext cx="152801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ja-JP" sz="1400" b="1" dirty="0">
              <a:solidFill>
                <a:srgbClr val="FFC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30C2C4-D74E-4FEF-BF7A-51EC9A2752EB}"/>
              </a:ext>
            </a:extLst>
          </p:cNvPr>
          <p:cNvSpPr txBox="1"/>
          <p:nvPr/>
        </p:nvSpPr>
        <p:spPr>
          <a:xfrm>
            <a:off x="10051644" y="1543817"/>
            <a:ext cx="152801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C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Peer-to-peer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8176C5-1B62-452D-A487-AE3335CF3240}"/>
              </a:ext>
            </a:extLst>
          </p:cNvPr>
          <p:cNvSpPr txBox="1"/>
          <p:nvPr/>
        </p:nvSpPr>
        <p:spPr>
          <a:xfrm>
            <a:off x="6392782" y="3593848"/>
            <a:ext cx="1638344" cy="2397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861087-8C09-4F55-8700-11E9CA703303}"/>
              </a:ext>
            </a:extLst>
          </p:cNvPr>
          <p:cNvSpPr txBox="1"/>
          <p:nvPr/>
        </p:nvSpPr>
        <p:spPr>
          <a:xfrm>
            <a:off x="6563832" y="3180228"/>
            <a:ext cx="13956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Central bank</a:t>
            </a:r>
          </a:p>
          <a:p>
            <a:pPr algn="ctr"/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digital tokens (wholesale only)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DBFDEBA-E5A5-4AE9-8547-D623820681E0}"/>
              </a:ext>
            </a:extLst>
          </p:cNvPr>
          <p:cNvSpPr/>
          <p:nvPr/>
        </p:nvSpPr>
        <p:spPr>
          <a:xfrm>
            <a:off x="5420188" y="3689684"/>
            <a:ext cx="1397707" cy="1267327"/>
          </a:xfrm>
          <a:custGeom>
            <a:avLst/>
            <a:gdLst>
              <a:gd name="connsiteX0" fmla="*/ 643728 w 1445833"/>
              <a:gd name="connsiteY0" fmla="*/ 0 h 1267327"/>
              <a:gd name="connsiteX1" fmla="*/ 643728 w 1445833"/>
              <a:gd name="connsiteY1" fmla="*/ 0 h 1267327"/>
              <a:gd name="connsiteX2" fmla="*/ 804149 w 1445833"/>
              <a:gd name="connsiteY2" fmla="*/ 112295 h 1267327"/>
              <a:gd name="connsiteX3" fmla="*/ 820191 w 1445833"/>
              <a:gd name="connsiteY3" fmla="*/ 160421 h 1267327"/>
              <a:gd name="connsiteX4" fmla="*/ 916444 w 1445833"/>
              <a:gd name="connsiteY4" fmla="*/ 288758 h 1267327"/>
              <a:gd name="connsiteX5" fmla="*/ 932486 w 1445833"/>
              <a:gd name="connsiteY5" fmla="*/ 336884 h 1267327"/>
              <a:gd name="connsiteX6" fmla="*/ 1012696 w 1445833"/>
              <a:gd name="connsiteY6" fmla="*/ 401053 h 1267327"/>
              <a:gd name="connsiteX7" fmla="*/ 1060823 w 1445833"/>
              <a:gd name="connsiteY7" fmla="*/ 481263 h 1267327"/>
              <a:gd name="connsiteX8" fmla="*/ 1076865 w 1445833"/>
              <a:gd name="connsiteY8" fmla="*/ 529390 h 1267327"/>
              <a:gd name="connsiteX9" fmla="*/ 1173117 w 1445833"/>
              <a:gd name="connsiteY9" fmla="*/ 657727 h 1267327"/>
              <a:gd name="connsiteX10" fmla="*/ 1221244 w 1445833"/>
              <a:gd name="connsiteY10" fmla="*/ 689811 h 1267327"/>
              <a:gd name="connsiteX11" fmla="*/ 1269370 w 1445833"/>
              <a:gd name="connsiteY11" fmla="*/ 786063 h 1267327"/>
              <a:gd name="connsiteX12" fmla="*/ 1301454 w 1445833"/>
              <a:gd name="connsiteY12" fmla="*/ 818148 h 1267327"/>
              <a:gd name="connsiteX13" fmla="*/ 1349580 w 1445833"/>
              <a:gd name="connsiteY13" fmla="*/ 834190 h 1267327"/>
              <a:gd name="connsiteX14" fmla="*/ 1365623 w 1445833"/>
              <a:gd name="connsiteY14" fmla="*/ 882316 h 1267327"/>
              <a:gd name="connsiteX15" fmla="*/ 1413749 w 1445833"/>
              <a:gd name="connsiteY15" fmla="*/ 898358 h 1267327"/>
              <a:gd name="connsiteX16" fmla="*/ 1445833 w 1445833"/>
              <a:gd name="connsiteY16" fmla="*/ 994611 h 1267327"/>
              <a:gd name="connsiteX17" fmla="*/ 1349580 w 1445833"/>
              <a:gd name="connsiteY17" fmla="*/ 1026695 h 1267327"/>
              <a:gd name="connsiteX18" fmla="*/ 1301454 w 1445833"/>
              <a:gd name="connsiteY18" fmla="*/ 1058779 h 1267327"/>
              <a:gd name="connsiteX19" fmla="*/ 1205201 w 1445833"/>
              <a:gd name="connsiteY19" fmla="*/ 1074821 h 1267327"/>
              <a:gd name="connsiteX20" fmla="*/ 1157075 w 1445833"/>
              <a:gd name="connsiteY20" fmla="*/ 1106905 h 1267327"/>
              <a:gd name="connsiteX21" fmla="*/ 1124991 w 1445833"/>
              <a:gd name="connsiteY21" fmla="*/ 1138990 h 1267327"/>
              <a:gd name="connsiteX22" fmla="*/ 1028738 w 1445833"/>
              <a:gd name="connsiteY22" fmla="*/ 1171074 h 1267327"/>
              <a:gd name="connsiteX23" fmla="*/ 932486 w 1445833"/>
              <a:gd name="connsiteY23" fmla="*/ 1203158 h 1267327"/>
              <a:gd name="connsiteX24" fmla="*/ 884359 w 1445833"/>
              <a:gd name="connsiteY24" fmla="*/ 1219200 h 1267327"/>
              <a:gd name="connsiteX25" fmla="*/ 820191 w 1445833"/>
              <a:gd name="connsiteY25" fmla="*/ 1235242 h 1267327"/>
              <a:gd name="connsiteX26" fmla="*/ 723938 w 1445833"/>
              <a:gd name="connsiteY26" fmla="*/ 1267327 h 1267327"/>
              <a:gd name="connsiteX27" fmla="*/ 595601 w 1445833"/>
              <a:gd name="connsiteY27" fmla="*/ 1251284 h 1267327"/>
              <a:gd name="connsiteX28" fmla="*/ 531433 w 1445833"/>
              <a:gd name="connsiteY28" fmla="*/ 1235242 h 1267327"/>
              <a:gd name="connsiteX29" fmla="*/ 387054 w 1445833"/>
              <a:gd name="connsiteY29" fmla="*/ 1219200 h 1267327"/>
              <a:gd name="connsiteX30" fmla="*/ 290801 w 1445833"/>
              <a:gd name="connsiteY30" fmla="*/ 1187116 h 1267327"/>
              <a:gd name="connsiteX31" fmla="*/ 178507 w 1445833"/>
              <a:gd name="connsiteY31" fmla="*/ 1155032 h 1267327"/>
              <a:gd name="connsiteX32" fmla="*/ 146423 w 1445833"/>
              <a:gd name="connsiteY32" fmla="*/ 1106905 h 1267327"/>
              <a:gd name="connsiteX33" fmla="*/ 66212 w 1445833"/>
              <a:gd name="connsiteY33" fmla="*/ 1042737 h 1267327"/>
              <a:gd name="connsiteX34" fmla="*/ 50170 w 1445833"/>
              <a:gd name="connsiteY34" fmla="*/ 994611 h 1267327"/>
              <a:gd name="connsiteX35" fmla="*/ 2044 w 1445833"/>
              <a:gd name="connsiteY35" fmla="*/ 946484 h 1267327"/>
              <a:gd name="connsiteX36" fmla="*/ 18086 w 1445833"/>
              <a:gd name="connsiteY36" fmla="*/ 818148 h 1267327"/>
              <a:gd name="connsiteX37" fmla="*/ 34128 w 1445833"/>
              <a:gd name="connsiteY37" fmla="*/ 770021 h 1267327"/>
              <a:gd name="connsiteX38" fmla="*/ 82254 w 1445833"/>
              <a:gd name="connsiteY38" fmla="*/ 753979 h 1267327"/>
              <a:gd name="connsiteX39" fmla="*/ 98296 w 1445833"/>
              <a:gd name="connsiteY39" fmla="*/ 705853 h 1267327"/>
              <a:gd name="connsiteX40" fmla="*/ 178507 w 1445833"/>
              <a:gd name="connsiteY40" fmla="*/ 625642 h 1267327"/>
              <a:gd name="connsiteX41" fmla="*/ 242675 w 1445833"/>
              <a:gd name="connsiteY41" fmla="*/ 545432 h 1267327"/>
              <a:gd name="connsiteX42" fmla="*/ 306844 w 1445833"/>
              <a:gd name="connsiteY42" fmla="*/ 481263 h 1267327"/>
              <a:gd name="connsiteX43" fmla="*/ 354970 w 1445833"/>
              <a:gd name="connsiteY43" fmla="*/ 385011 h 1267327"/>
              <a:gd name="connsiteX44" fmla="*/ 403096 w 1445833"/>
              <a:gd name="connsiteY44" fmla="*/ 352927 h 1267327"/>
              <a:gd name="connsiteX45" fmla="*/ 435180 w 1445833"/>
              <a:gd name="connsiteY45" fmla="*/ 320842 h 1267327"/>
              <a:gd name="connsiteX46" fmla="*/ 499349 w 1445833"/>
              <a:gd name="connsiteY46" fmla="*/ 240632 h 1267327"/>
              <a:gd name="connsiteX47" fmla="*/ 579559 w 1445833"/>
              <a:gd name="connsiteY47" fmla="*/ 160421 h 1267327"/>
              <a:gd name="connsiteX48" fmla="*/ 595601 w 1445833"/>
              <a:gd name="connsiteY48" fmla="*/ 112295 h 1267327"/>
              <a:gd name="connsiteX49" fmla="*/ 643728 w 1445833"/>
              <a:gd name="connsiteY49" fmla="*/ 96253 h 1267327"/>
              <a:gd name="connsiteX50" fmla="*/ 675812 w 1445833"/>
              <a:gd name="connsiteY50" fmla="*/ 64169 h 1267327"/>
              <a:gd name="connsiteX51" fmla="*/ 723938 w 1445833"/>
              <a:gd name="connsiteY51" fmla="*/ 32084 h 1267327"/>
              <a:gd name="connsiteX52" fmla="*/ 723938 w 1445833"/>
              <a:gd name="connsiteY52" fmla="*/ 112295 h 126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445833" h="1267327">
                <a:moveTo>
                  <a:pt x="643728" y="0"/>
                </a:moveTo>
                <a:lnTo>
                  <a:pt x="643728" y="0"/>
                </a:lnTo>
                <a:cubicBezTo>
                  <a:pt x="697202" y="37432"/>
                  <a:pt x="783508" y="50372"/>
                  <a:pt x="804149" y="112295"/>
                </a:cubicBezTo>
                <a:cubicBezTo>
                  <a:pt x="809496" y="128337"/>
                  <a:pt x="811979" y="145639"/>
                  <a:pt x="820191" y="160421"/>
                </a:cubicBezTo>
                <a:cubicBezTo>
                  <a:pt x="865541" y="242052"/>
                  <a:pt x="867764" y="240079"/>
                  <a:pt x="916444" y="288758"/>
                </a:cubicBezTo>
                <a:cubicBezTo>
                  <a:pt x="921791" y="304800"/>
                  <a:pt x="923786" y="322384"/>
                  <a:pt x="932486" y="336884"/>
                </a:cubicBezTo>
                <a:cubicBezTo>
                  <a:pt x="947726" y="362284"/>
                  <a:pt x="990835" y="386479"/>
                  <a:pt x="1012696" y="401053"/>
                </a:cubicBezTo>
                <a:cubicBezTo>
                  <a:pt x="1058141" y="537389"/>
                  <a:pt x="994759" y="371158"/>
                  <a:pt x="1060823" y="481263"/>
                </a:cubicBezTo>
                <a:cubicBezTo>
                  <a:pt x="1069523" y="495763"/>
                  <a:pt x="1068653" y="514608"/>
                  <a:pt x="1076865" y="529390"/>
                </a:cubicBezTo>
                <a:cubicBezTo>
                  <a:pt x="1097389" y="566333"/>
                  <a:pt x="1134177" y="626575"/>
                  <a:pt x="1173117" y="657727"/>
                </a:cubicBezTo>
                <a:cubicBezTo>
                  <a:pt x="1188172" y="669771"/>
                  <a:pt x="1205202" y="679116"/>
                  <a:pt x="1221244" y="689811"/>
                </a:cubicBezTo>
                <a:cubicBezTo>
                  <a:pt x="1238188" y="740643"/>
                  <a:pt x="1233829" y="741637"/>
                  <a:pt x="1269370" y="786063"/>
                </a:cubicBezTo>
                <a:cubicBezTo>
                  <a:pt x="1278818" y="797874"/>
                  <a:pt x="1288485" y="810366"/>
                  <a:pt x="1301454" y="818148"/>
                </a:cubicBezTo>
                <a:cubicBezTo>
                  <a:pt x="1315954" y="826848"/>
                  <a:pt x="1333538" y="828843"/>
                  <a:pt x="1349580" y="834190"/>
                </a:cubicBezTo>
                <a:cubicBezTo>
                  <a:pt x="1354928" y="850232"/>
                  <a:pt x="1353666" y="870359"/>
                  <a:pt x="1365623" y="882316"/>
                </a:cubicBezTo>
                <a:cubicBezTo>
                  <a:pt x="1377580" y="894273"/>
                  <a:pt x="1403920" y="884598"/>
                  <a:pt x="1413749" y="898358"/>
                </a:cubicBezTo>
                <a:cubicBezTo>
                  <a:pt x="1433406" y="925878"/>
                  <a:pt x="1445833" y="994611"/>
                  <a:pt x="1445833" y="994611"/>
                </a:cubicBezTo>
                <a:cubicBezTo>
                  <a:pt x="1413749" y="1005306"/>
                  <a:pt x="1377720" y="1007935"/>
                  <a:pt x="1349580" y="1026695"/>
                </a:cubicBezTo>
                <a:cubicBezTo>
                  <a:pt x="1333538" y="1037390"/>
                  <a:pt x="1319745" y="1052682"/>
                  <a:pt x="1301454" y="1058779"/>
                </a:cubicBezTo>
                <a:cubicBezTo>
                  <a:pt x="1270596" y="1069065"/>
                  <a:pt x="1237285" y="1069474"/>
                  <a:pt x="1205201" y="1074821"/>
                </a:cubicBezTo>
                <a:cubicBezTo>
                  <a:pt x="1189159" y="1085516"/>
                  <a:pt x="1172130" y="1094861"/>
                  <a:pt x="1157075" y="1106905"/>
                </a:cubicBezTo>
                <a:cubicBezTo>
                  <a:pt x="1145265" y="1116353"/>
                  <a:pt x="1138519" y="1132226"/>
                  <a:pt x="1124991" y="1138990"/>
                </a:cubicBezTo>
                <a:cubicBezTo>
                  <a:pt x="1094742" y="1154115"/>
                  <a:pt x="1060822" y="1160379"/>
                  <a:pt x="1028738" y="1171074"/>
                </a:cubicBezTo>
                <a:lnTo>
                  <a:pt x="932486" y="1203158"/>
                </a:lnTo>
                <a:cubicBezTo>
                  <a:pt x="916444" y="1208505"/>
                  <a:pt x="900764" y="1215099"/>
                  <a:pt x="884359" y="1219200"/>
                </a:cubicBezTo>
                <a:cubicBezTo>
                  <a:pt x="862970" y="1224547"/>
                  <a:pt x="841309" y="1228907"/>
                  <a:pt x="820191" y="1235242"/>
                </a:cubicBezTo>
                <a:cubicBezTo>
                  <a:pt x="787797" y="1244960"/>
                  <a:pt x="723938" y="1267327"/>
                  <a:pt x="723938" y="1267327"/>
                </a:cubicBezTo>
                <a:cubicBezTo>
                  <a:pt x="681159" y="1261979"/>
                  <a:pt x="638126" y="1258372"/>
                  <a:pt x="595601" y="1251284"/>
                </a:cubicBezTo>
                <a:cubicBezTo>
                  <a:pt x="573853" y="1247659"/>
                  <a:pt x="553224" y="1238594"/>
                  <a:pt x="531433" y="1235242"/>
                </a:cubicBezTo>
                <a:cubicBezTo>
                  <a:pt x="483574" y="1227879"/>
                  <a:pt x="435180" y="1224547"/>
                  <a:pt x="387054" y="1219200"/>
                </a:cubicBezTo>
                <a:cubicBezTo>
                  <a:pt x="354970" y="1208505"/>
                  <a:pt x="323611" y="1195319"/>
                  <a:pt x="290801" y="1187116"/>
                </a:cubicBezTo>
                <a:cubicBezTo>
                  <a:pt x="210228" y="1166973"/>
                  <a:pt x="247549" y="1178046"/>
                  <a:pt x="178507" y="1155032"/>
                </a:cubicBezTo>
                <a:cubicBezTo>
                  <a:pt x="167812" y="1138990"/>
                  <a:pt x="158467" y="1121960"/>
                  <a:pt x="146423" y="1106905"/>
                </a:cubicBezTo>
                <a:cubicBezTo>
                  <a:pt x="120301" y="1074252"/>
                  <a:pt x="101943" y="1066558"/>
                  <a:pt x="66212" y="1042737"/>
                </a:cubicBezTo>
                <a:cubicBezTo>
                  <a:pt x="60865" y="1026695"/>
                  <a:pt x="59550" y="1008681"/>
                  <a:pt x="50170" y="994611"/>
                </a:cubicBezTo>
                <a:cubicBezTo>
                  <a:pt x="37586" y="975734"/>
                  <a:pt x="6102" y="968805"/>
                  <a:pt x="2044" y="946484"/>
                </a:cubicBezTo>
                <a:cubicBezTo>
                  <a:pt x="-5668" y="904068"/>
                  <a:pt x="10374" y="860564"/>
                  <a:pt x="18086" y="818148"/>
                </a:cubicBezTo>
                <a:cubicBezTo>
                  <a:pt x="21111" y="801511"/>
                  <a:pt x="22171" y="781978"/>
                  <a:pt x="34128" y="770021"/>
                </a:cubicBezTo>
                <a:cubicBezTo>
                  <a:pt x="46085" y="758064"/>
                  <a:pt x="66212" y="759326"/>
                  <a:pt x="82254" y="753979"/>
                </a:cubicBezTo>
                <a:cubicBezTo>
                  <a:pt x="87601" y="737937"/>
                  <a:pt x="88150" y="719381"/>
                  <a:pt x="98296" y="705853"/>
                </a:cubicBezTo>
                <a:cubicBezTo>
                  <a:pt x="120983" y="675604"/>
                  <a:pt x="178507" y="625642"/>
                  <a:pt x="178507" y="625642"/>
                </a:cubicBezTo>
                <a:cubicBezTo>
                  <a:pt x="218830" y="504674"/>
                  <a:pt x="159747" y="649094"/>
                  <a:pt x="242675" y="545432"/>
                </a:cubicBezTo>
                <a:cubicBezTo>
                  <a:pt x="304899" y="467652"/>
                  <a:pt x="201840" y="516263"/>
                  <a:pt x="306844" y="481263"/>
                </a:cubicBezTo>
                <a:cubicBezTo>
                  <a:pt x="319891" y="442121"/>
                  <a:pt x="323872" y="416109"/>
                  <a:pt x="354970" y="385011"/>
                </a:cubicBezTo>
                <a:cubicBezTo>
                  <a:pt x="368603" y="371378"/>
                  <a:pt x="388041" y="364971"/>
                  <a:pt x="403096" y="352927"/>
                </a:cubicBezTo>
                <a:cubicBezTo>
                  <a:pt x="414906" y="343479"/>
                  <a:pt x="424485" y="331537"/>
                  <a:pt x="435180" y="320842"/>
                </a:cubicBezTo>
                <a:cubicBezTo>
                  <a:pt x="466413" y="227149"/>
                  <a:pt x="426786" y="313196"/>
                  <a:pt x="499349" y="240632"/>
                </a:cubicBezTo>
                <a:cubicBezTo>
                  <a:pt x="606295" y="133684"/>
                  <a:pt x="451224" y="245978"/>
                  <a:pt x="579559" y="160421"/>
                </a:cubicBezTo>
                <a:cubicBezTo>
                  <a:pt x="584906" y="144379"/>
                  <a:pt x="583644" y="124252"/>
                  <a:pt x="595601" y="112295"/>
                </a:cubicBezTo>
                <a:cubicBezTo>
                  <a:pt x="607558" y="100338"/>
                  <a:pt x="629228" y="104953"/>
                  <a:pt x="643728" y="96253"/>
                </a:cubicBezTo>
                <a:cubicBezTo>
                  <a:pt x="656697" y="88472"/>
                  <a:pt x="665117" y="74864"/>
                  <a:pt x="675812" y="64169"/>
                </a:cubicBezTo>
                <a:lnTo>
                  <a:pt x="723938" y="32084"/>
                </a:lnTo>
                <a:lnTo>
                  <a:pt x="723938" y="112295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C006A8-3CC3-4E10-B34B-F2E3A259159A}"/>
              </a:ext>
            </a:extLst>
          </p:cNvPr>
          <p:cNvSpPr txBox="1"/>
          <p:nvPr/>
        </p:nvSpPr>
        <p:spPr>
          <a:xfrm>
            <a:off x="5476338" y="3944178"/>
            <a:ext cx="1176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Central </a:t>
            </a:r>
            <a:b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  <a:p>
            <a:pPr algn="ctr"/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digital tokens (general purpose)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0761F6-D0F1-4F86-BEE2-EF9D5ED33B89}"/>
              </a:ext>
            </a:extLst>
          </p:cNvPr>
          <p:cNvSpPr txBox="1"/>
          <p:nvPr/>
        </p:nvSpPr>
        <p:spPr>
          <a:xfrm>
            <a:off x="9814120" y="5037183"/>
            <a:ext cx="168969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Private digital tokens </a:t>
            </a:r>
          </a:p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(wholesale only)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61BEC0-8604-4318-827D-BBC2D7830F4E}"/>
              </a:ext>
            </a:extLst>
          </p:cNvPr>
          <p:cNvSpPr txBox="1"/>
          <p:nvPr/>
        </p:nvSpPr>
        <p:spPr>
          <a:xfrm>
            <a:off x="8828816" y="5965437"/>
            <a:ext cx="168969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Private digital tokens </a:t>
            </a:r>
          </a:p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(general purpose)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DD880FA-C75A-416A-B104-D03DE3BB4054}"/>
              </a:ext>
            </a:extLst>
          </p:cNvPr>
          <p:cNvSpPr/>
          <p:nvPr/>
        </p:nvSpPr>
        <p:spPr>
          <a:xfrm>
            <a:off x="5191123" y="4876800"/>
            <a:ext cx="490537" cy="329442"/>
          </a:xfrm>
          <a:custGeom>
            <a:avLst/>
            <a:gdLst>
              <a:gd name="connsiteX0" fmla="*/ 76200 w 490537"/>
              <a:gd name="connsiteY0" fmla="*/ 4763 h 329442"/>
              <a:gd name="connsiteX1" fmla="*/ 76200 w 490537"/>
              <a:gd name="connsiteY1" fmla="*/ 4763 h 329442"/>
              <a:gd name="connsiteX2" fmla="*/ 142875 w 490537"/>
              <a:gd name="connsiteY2" fmla="*/ 9525 h 329442"/>
              <a:gd name="connsiteX3" fmla="*/ 185737 w 490537"/>
              <a:gd name="connsiteY3" fmla="*/ 23813 h 329442"/>
              <a:gd name="connsiteX4" fmla="*/ 200025 w 490537"/>
              <a:gd name="connsiteY4" fmla="*/ 28575 h 329442"/>
              <a:gd name="connsiteX5" fmla="*/ 228600 w 490537"/>
              <a:gd name="connsiteY5" fmla="*/ 33338 h 329442"/>
              <a:gd name="connsiteX6" fmla="*/ 247650 w 490537"/>
              <a:gd name="connsiteY6" fmla="*/ 38100 h 329442"/>
              <a:gd name="connsiteX7" fmla="*/ 300037 w 490537"/>
              <a:gd name="connsiteY7" fmla="*/ 42863 h 329442"/>
              <a:gd name="connsiteX8" fmla="*/ 333375 w 490537"/>
              <a:gd name="connsiteY8" fmla="*/ 47625 h 329442"/>
              <a:gd name="connsiteX9" fmla="*/ 381000 w 490537"/>
              <a:gd name="connsiteY9" fmla="*/ 61913 h 329442"/>
              <a:gd name="connsiteX10" fmla="*/ 409575 w 490537"/>
              <a:gd name="connsiteY10" fmla="*/ 71438 h 329442"/>
              <a:gd name="connsiteX11" fmla="*/ 423862 w 490537"/>
              <a:gd name="connsiteY11" fmla="*/ 76200 h 329442"/>
              <a:gd name="connsiteX12" fmla="*/ 438150 w 490537"/>
              <a:gd name="connsiteY12" fmla="*/ 85725 h 329442"/>
              <a:gd name="connsiteX13" fmla="*/ 461962 w 490537"/>
              <a:gd name="connsiteY13" fmla="*/ 109538 h 329442"/>
              <a:gd name="connsiteX14" fmla="*/ 481012 w 490537"/>
              <a:gd name="connsiteY14" fmla="*/ 138113 h 329442"/>
              <a:gd name="connsiteX15" fmla="*/ 490537 w 490537"/>
              <a:gd name="connsiteY15" fmla="*/ 166688 h 329442"/>
              <a:gd name="connsiteX16" fmla="*/ 485775 w 490537"/>
              <a:gd name="connsiteY16" fmla="*/ 233363 h 329442"/>
              <a:gd name="connsiteX17" fmla="*/ 471487 w 490537"/>
              <a:gd name="connsiteY17" fmla="*/ 238125 h 329442"/>
              <a:gd name="connsiteX18" fmla="*/ 452437 w 490537"/>
              <a:gd name="connsiteY18" fmla="*/ 280988 h 329442"/>
              <a:gd name="connsiteX19" fmla="*/ 409575 w 490537"/>
              <a:gd name="connsiteY19" fmla="*/ 300038 h 329442"/>
              <a:gd name="connsiteX20" fmla="*/ 395287 w 490537"/>
              <a:gd name="connsiteY20" fmla="*/ 304800 h 329442"/>
              <a:gd name="connsiteX21" fmla="*/ 381000 w 490537"/>
              <a:gd name="connsiteY21" fmla="*/ 309563 h 329442"/>
              <a:gd name="connsiteX22" fmla="*/ 357187 w 490537"/>
              <a:gd name="connsiteY22" fmla="*/ 314325 h 329442"/>
              <a:gd name="connsiteX23" fmla="*/ 328612 w 490537"/>
              <a:gd name="connsiteY23" fmla="*/ 319088 h 329442"/>
              <a:gd name="connsiteX24" fmla="*/ 309562 w 490537"/>
              <a:gd name="connsiteY24" fmla="*/ 323850 h 329442"/>
              <a:gd name="connsiteX25" fmla="*/ 280987 w 490537"/>
              <a:gd name="connsiteY25" fmla="*/ 328613 h 329442"/>
              <a:gd name="connsiteX26" fmla="*/ 80962 w 490537"/>
              <a:gd name="connsiteY26" fmla="*/ 323850 h 329442"/>
              <a:gd name="connsiteX27" fmla="*/ 61912 w 490537"/>
              <a:gd name="connsiteY27" fmla="*/ 295275 h 329442"/>
              <a:gd name="connsiteX28" fmla="*/ 47625 w 490537"/>
              <a:gd name="connsiteY28" fmla="*/ 285750 h 329442"/>
              <a:gd name="connsiteX29" fmla="*/ 23812 w 490537"/>
              <a:gd name="connsiteY29" fmla="*/ 266700 h 329442"/>
              <a:gd name="connsiteX30" fmla="*/ 14287 w 490537"/>
              <a:gd name="connsiteY30" fmla="*/ 252413 h 329442"/>
              <a:gd name="connsiteX31" fmla="*/ 0 w 490537"/>
              <a:gd name="connsiteY31" fmla="*/ 204788 h 329442"/>
              <a:gd name="connsiteX32" fmla="*/ 4762 w 490537"/>
              <a:gd name="connsiteY32" fmla="*/ 71438 h 329442"/>
              <a:gd name="connsiteX33" fmla="*/ 9525 w 490537"/>
              <a:gd name="connsiteY33" fmla="*/ 52388 h 329442"/>
              <a:gd name="connsiteX34" fmla="*/ 23812 w 490537"/>
              <a:gd name="connsiteY34" fmla="*/ 38100 h 329442"/>
              <a:gd name="connsiteX35" fmla="*/ 61912 w 490537"/>
              <a:gd name="connsiteY35" fmla="*/ 0 h 329442"/>
              <a:gd name="connsiteX36" fmla="*/ 76200 w 490537"/>
              <a:gd name="connsiteY36" fmla="*/ 4763 h 32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90537" h="329442">
                <a:moveTo>
                  <a:pt x="76200" y="4763"/>
                </a:moveTo>
                <a:lnTo>
                  <a:pt x="76200" y="4763"/>
                </a:lnTo>
                <a:cubicBezTo>
                  <a:pt x="98425" y="6350"/>
                  <a:pt x="120840" y="6220"/>
                  <a:pt x="142875" y="9525"/>
                </a:cubicBezTo>
                <a:cubicBezTo>
                  <a:pt x="142887" y="9527"/>
                  <a:pt x="178587" y="21430"/>
                  <a:pt x="185737" y="23813"/>
                </a:cubicBezTo>
                <a:cubicBezTo>
                  <a:pt x="190500" y="25401"/>
                  <a:pt x="195073" y="27750"/>
                  <a:pt x="200025" y="28575"/>
                </a:cubicBezTo>
                <a:cubicBezTo>
                  <a:pt x="209550" y="30163"/>
                  <a:pt x="219131" y="31444"/>
                  <a:pt x="228600" y="33338"/>
                </a:cubicBezTo>
                <a:cubicBezTo>
                  <a:pt x="235018" y="34622"/>
                  <a:pt x="241162" y="37235"/>
                  <a:pt x="247650" y="38100"/>
                </a:cubicBezTo>
                <a:cubicBezTo>
                  <a:pt x="265031" y="40417"/>
                  <a:pt x="282610" y="40927"/>
                  <a:pt x="300037" y="42863"/>
                </a:cubicBezTo>
                <a:cubicBezTo>
                  <a:pt x="311194" y="44103"/>
                  <a:pt x="322331" y="45617"/>
                  <a:pt x="333375" y="47625"/>
                </a:cubicBezTo>
                <a:cubicBezTo>
                  <a:pt x="349205" y="50503"/>
                  <a:pt x="366096" y="56945"/>
                  <a:pt x="381000" y="61913"/>
                </a:cubicBezTo>
                <a:lnTo>
                  <a:pt x="409575" y="71438"/>
                </a:lnTo>
                <a:lnTo>
                  <a:pt x="423862" y="76200"/>
                </a:lnTo>
                <a:cubicBezTo>
                  <a:pt x="428625" y="79375"/>
                  <a:pt x="434103" y="81678"/>
                  <a:pt x="438150" y="85725"/>
                </a:cubicBezTo>
                <a:cubicBezTo>
                  <a:pt x="469903" y="117478"/>
                  <a:pt x="423860" y="84136"/>
                  <a:pt x="461962" y="109538"/>
                </a:cubicBezTo>
                <a:cubicBezTo>
                  <a:pt x="468312" y="119063"/>
                  <a:pt x="477392" y="127253"/>
                  <a:pt x="481012" y="138113"/>
                </a:cubicBezTo>
                <a:lnTo>
                  <a:pt x="490537" y="166688"/>
                </a:lnTo>
                <a:cubicBezTo>
                  <a:pt x="488950" y="188913"/>
                  <a:pt x="491516" y="211834"/>
                  <a:pt x="485775" y="233363"/>
                </a:cubicBezTo>
                <a:cubicBezTo>
                  <a:pt x="484481" y="238214"/>
                  <a:pt x="474405" y="234040"/>
                  <a:pt x="471487" y="238125"/>
                </a:cubicBezTo>
                <a:cubicBezTo>
                  <a:pt x="447903" y="271141"/>
                  <a:pt x="474514" y="258910"/>
                  <a:pt x="452437" y="280988"/>
                </a:cubicBezTo>
                <a:cubicBezTo>
                  <a:pt x="441117" y="292309"/>
                  <a:pt x="423722" y="295323"/>
                  <a:pt x="409575" y="300038"/>
                </a:cubicBezTo>
                <a:lnTo>
                  <a:pt x="395287" y="304800"/>
                </a:lnTo>
                <a:cubicBezTo>
                  <a:pt x="390525" y="306387"/>
                  <a:pt x="385923" y="308579"/>
                  <a:pt x="381000" y="309563"/>
                </a:cubicBezTo>
                <a:lnTo>
                  <a:pt x="357187" y="314325"/>
                </a:lnTo>
                <a:cubicBezTo>
                  <a:pt x="347686" y="316052"/>
                  <a:pt x="338081" y="317194"/>
                  <a:pt x="328612" y="319088"/>
                </a:cubicBezTo>
                <a:cubicBezTo>
                  <a:pt x="322194" y="320372"/>
                  <a:pt x="315980" y="322566"/>
                  <a:pt x="309562" y="323850"/>
                </a:cubicBezTo>
                <a:cubicBezTo>
                  <a:pt x="300093" y="325744"/>
                  <a:pt x="290512" y="327025"/>
                  <a:pt x="280987" y="328613"/>
                </a:cubicBezTo>
                <a:cubicBezTo>
                  <a:pt x="214312" y="327025"/>
                  <a:pt x="146897" y="333884"/>
                  <a:pt x="80962" y="323850"/>
                </a:cubicBezTo>
                <a:cubicBezTo>
                  <a:pt x="69645" y="322128"/>
                  <a:pt x="71437" y="301625"/>
                  <a:pt x="61912" y="295275"/>
                </a:cubicBezTo>
                <a:lnTo>
                  <a:pt x="47625" y="285750"/>
                </a:lnTo>
                <a:cubicBezTo>
                  <a:pt x="20329" y="244807"/>
                  <a:pt x="56675" y="292990"/>
                  <a:pt x="23812" y="266700"/>
                </a:cubicBezTo>
                <a:cubicBezTo>
                  <a:pt x="19343" y="263124"/>
                  <a:pt x="17462" y="257175"/>
                  <a:pt x="14287" y="252413"/>
                </a:cubicBezTo>
                <a:cubicBezTo>
                  <a:pt x="2692" y="217628"/>
                  <a:pt x="7197" y="233579"/>
                  <a:pt x="0" y="204788"/>
                </a:cubicBezTo>
                <a:cubicBezTo>
                  <a:pt x="1587" y="160338"/>
                  <a:pt x="1988" y="115830"/>
                  <a:pt x="4762" y="71438"/>
                </a:cubicBezTo>
                <a:cubicBezTo>
                  <a:pt x="5170" y="64905"/>
                  <a:pt x="6278" y="58071"/>
                  <a:pt x="9525" y="52388"/>
                </a:cubicBezTo>
                <a:cubicBezTo>
                  <a:pt x="12867" y="46540"/>
                  <a:pt x="19897" y="43581"/>
                  <a:pt x="23812" y="38100"/>
                </a:cubicBezTo>
                <a:cubicBezTo>
                  <a:pt x="50436" y="825"/>
                  <a:pt x="8113" y="35865"/>
                  <a:pt x="61912" y="0"/>
                </a:cubicBezTo>
                <a:lnTo>
                  <a:pt x="76200" y="47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EE594C-41FF-4E7E-86E9-9DD12CCB33FA}"/>
              </a:ext>
            </a:extLst>
          </p:cNvPr>
          <p:cNvSpPr txBox="1"/>
          <p:nvPr/>
        </p:nvSpPr>
        <p:spPr>
          <a:xfrm>
            <a:off x="5162262" y="4929042"/>
            <a:ext cx="572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Cash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4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Breaden Barnaby</dc:creator>
  <cp:lastModifiedBy>Breaden Barnaby</cp:lastModifiedBy>
  <cp:revision>4</cp:revision>
  <dcterms:created xsi:type="dcterms:W3CDTF">2021-02-17T01:40:22Z</dcterms:created>
  <dcterms:modified xsi:type="dcterms:W3CDTF">2021-02-17T02:05:28Z</dcterms:modified>
</cp:coreProperties>
</file>