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70" r:id="rId2"/>
    <p:sldId id="271" r:id="rId3"/>
    <p:sldId id="272" r:id="rId4"/>
    <p:sldId id="279" r:id="rId5"/>
    <p:sldId id="280" r:id="rId6"/>
    <p:sldId id="28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 autoAdjust="0"/>
    <p:restoredTop sz="93691" autoAdjust="0"/>
  </p:normalViewPr>
  <p:slideViewPr>
    <p:cSldViewPr snapToGrid="0">
      <p:cViewPr varScale="1">
        <p:scale>
          <a:sx n="56" d="100"/>
          <a:sy n="56" d="100"/>
        </p:scale>
        <p:origin x="528" y="53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832D1-36F2-469D-8F5B-C309670AE731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E6B85-C8CF-4A14-BC8E-D5A6EF62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6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50" y="847933"/>
            <a:ext cx="2638500" cy="1110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2360095"/>
            <a:ext cx="68580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FLASH LIGHT</a:t>
            </a:r>
            <a:endParaRPr lang="en-US" sz="5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268036"/>
            <a:ext cx="685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Assembly instruction</a:t>
            </a:r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93" y="3468091"/>
            <a:ext cx="7636475" cy="5900913"/>
          </a:xfrm>
          <a:prstGeom prst="rect">
            <a:avLst/>
          </a:prstGeom>
        </p:spPr>
      </p:pic>
      <p:sp>
        <p:nvSpPr>
          <p:cNvPr id="7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3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16356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Part list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2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25" name="Rounded Rectangle 29"/>
          <p:cNvSpPr/>
          <p:nvPr/>
        </p:nvSpPr>
        <p:spPr>
          <a:xfrm>
            <a:off x="342300" y="1359243"/>
            <a:ext cx="6148772" cy="4226011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331482" y="5758700"/>
            <a:ext cx="6148772" cy="3584501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" y="751648"/>
            <a:ext cx="6858000" cy="5299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2567" y="1683869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5868" y="152367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9958" y="2978806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8021" y="1751399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2222" y="2978806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0271" y="4267035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0997" y="426703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8777" y="3779342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2566" y="272790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88777" y="455942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5726" y="4267033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30" name="Picture 4" descr="×ª××¦××ª ×ª××× × ×¢×××¨ âª12-LED Super Bright White Piranhaâ¬â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7" t="7400" r="27283" b="3600"/>
          <a:stretch/>
        </p:blipFill>
        <p:spPr bwMode="auto">
          <a:xfrm>
            <a:off x="441324" y="5868989"/>
            <a:ext cx="969811" cy="205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2-Pack-2-AA-Battery-Hard-Holder-Case-Box-Plastic-Storage-With-Wire-Leads-Black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9000"/>
          <a:stretch/>
        </p:blipFill>
        <p:spPr bwMode="auto">
          <a:xfrm>
            <a:off x="1754943" y="6531574"/>
            <a:ext cx="2734437" cy="125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2906" y="6142939"/>
            <a:ext cx="254819" cy="712985"/>
          </a:xfrm>
          <a:prstGeom prst="rect">
            <a:avLst/>
          </a:prstGeom>
        </p:spPr>
      </p:pic>
      <p:pic>
        <p:nvPicPr>
          <p:cNvPr id="33" name="Picture 6" descr="×ª××¦××ª ×ª××× × ×¢×××¨ âªRed Lamp 3Pin ON/OFF 2 Position Rockerâ¬â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71" y="7805581"/>
            <a:ext cx="1498126" cy="14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×ª××¦××ª ×ª××× × ×¢×××¨ âª2 AA batteryâ¬â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5" t="7282" r="22221" b="8970"/>
          <a:stretch/>
        </p:blipFill>
        <p:spPr bwMode="auto">
          <a:xfrm>
            <a:off x="5113111" y="7742039"/>
            <a:ext cx="1029762" cy="14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71418" y="585055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4869" y="8666415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11382" y="6303703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3306" y="8302286"/>
            <a:ext cx="69791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2438" y="5950782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574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16356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Instructions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353118" y="1750437"/>
            <a:ext cx="6173401" cy="383481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2" y="6051896"/>
            <a:ext cx="4252875" cy="314156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2" y="1431485"/>
            <a:ext cx="5979355" cy="462041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5" y="5904206"/>
            <a:ext cx="4601551" cy="35557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35554" y="4404558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6701" y="1814521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47061" y="3108607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0727" y="6297584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1882" y="7622314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</a:p>
        </p:txBody>
      </p:sp>
      <p:sp>
        <p:nvSpPr>
          <p:cNvPr id="6" name="Rounded Rectangle 12"/>
          <p:cNvSpPr/>
          <p:nvPr/>
        </p:nvSpPr>
        <p:spPr>
          <a:xfrm>
            <a:off x="3576320" y="1750437"/>
            <a:ext cx="2950199" cy="745715"/>
          </a:xfrm>
          <a:prstGeom prst="roundRect">
            <a:avLst>
              <a:gd name="adj" fmla="val 136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two Part 1s to Part 4 as illustrated in the diagram. Use four #20 bolts.</a:t>
            </a:r>
          </a:p>
        </p:txBody>
      </p:sp>
      <p:sp>
        <p:nvSpPr>
          <p:cNvPr id="16" name="Rounded Rectangle 12"/>
          <p:cNvSpPr/>
          <p:nvPr/>
        </p:nvSpPr>
        <p:spPr>
          <a:xfrm>
            <a:off x="3333509" y="6050418"/>
            <a:ext cx="3193009" cy="613934"/>
          </a:xfrm>
          <a:prstGeom prst="roundRect">
            <a:avLst>
              <a:gd name="adj" fmla="val 19810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Insert the switch (Part 10) into the appropriate opening in Part 2. </a:t>
            </a:r>
          </a:p>
        </p:txBody>
      </p:sp>
    </p:spTree>
    <p:extLst>
      <p:ext uri="{BB962C8B-B14F-4D97-AF65-F5344CB8AC3E}">
        <p14:creationId xmlns:p14="http://schemas.microsoft.com/office/powerpoint/2010/main" val="393575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31482" y="3554226"/>
            <a:ext cx="6179795" cy="322703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3605940" cy="263614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3" y="269869"/>
            <a:ext cx="3605940" cy="2786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9729" y="2540035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9330" y="633450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</a:p>
        </p:txBody>
      </p:sp>
      <p:sp>
        <p:nvSpPr>
          <p:cNvPr id="16" name="Rounded Rectangle 12"/>
          <p:cNvSpPr/>
          <p:nvPr/>
        </p:nvSpPr>
        <p:spPr>
          <a:xfrm>
            <a:off x="3055716" y="2550195"/>
            <a:ext cx="3470803" cy="511702"/>
          </a:xfrm>
          <a:prstGeom prst="roundRect">
            <a:avLst>
              <a:gd name="adj" fmla="val 1812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the LED strip (Part 9) to Part 3. Use four #10 bolts.</a:t>
            </a:r>
          </a:p>
        </p:txBody>
      </p:sp>
      <p:sp>
        <p:nvSpPr>
          <p:cNvPr id="9" name="Rounded Rectangle 29"/>
          <p:cNvSpPr/>
          <p:nvPr/>
        </p:nvSpPr>
        <p:spPr>
          <a:xfrm>
            <a:off x="3190240" y="7001473"/>
            <a:ext cx="3321037" cy="2191991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01" y="6946528"/>
            <a:ext cx="3537712" cy="279280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60" y="3558766"/>
            <a:ext cx="5184781" cy="40064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50327" y="5087419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3" t="-1402" r="291" b="-1"/>
          <a:stretch/>
        </p:blipFill>
        <p:spPr>
          <a:xfrm>
            <a:off x="375174" y="5291142"/>
            <a:ext cx="1531560" cy="14872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031" y="5304393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337914" y="3267053"/>
            <a:ext cx="3470803" cy="1382288"/>
          </a:xfrm>
          <a:prstGeom prst="roundRect">
            <a:avLst>
              <a:gd name="adj" fmla="val 1166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Twist the black wire from the battery housing (Part 11) with the black wire emerging from the LED strip. Attach an insulating cap as pictured.</a:t>
            </a:r>
          </a:p>
        </p:txBody>
      </p:sp>
      <p:sp>
        <p:nvSpPr>
          <p:cNvPr id="19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8" name="Rounded Rectangle 12"/>
          <p:cNvSpPr/>
          <p:nvPr/>
        </p:nvSpPr>
        <p:spPr>
          <a:xfrm>
            <a:off x="331482" y="7001471"/>
            <a:ext cx="3470803" cy="1060585"/>
          </a:xfrm>
          <a:prstGeom prst="roundRect">
            <a:avLst>
              <a:gd name="adj" fmla="val 1166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Twist the ends of the two wires onto the silver contacts from the switch as pictured.</a:t>
            </a:r>
          </a:p>
        </p:txBody>
      </p:sp>
    </p:spTree>
    <p:extLst>
      <p:ext uri="{BB962C8B-B14F-4D97-AF65-F5344CB8AC3E}">
        <p14:creationId xmlns:p14="http://schemas.microsoft.com/office/powerpoint/2010/main" val="78248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31482" y="2968918"/>
            <a:ext cx="6179795" cy="312635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298419" y="6345702"/>
            <a:ext cx="3212858" cy="2847763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2966936" cy="229835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431"/>
            <a:ext cx="3193953" cy="246805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7" y="2289126"/>
            <a:ext cx="5460487" cy="421946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62" y="6274212"/>
            <a:ext cx="3745874" cy="28945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1885" y="446278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24173" y="6497018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</a:p>
        </p:txBody>
      </p:sp>
      <p:sp>
        <p:nvSpPr>
          <p:cNvPr id="11" name="Rounded Rectangle 12"/>
          <p:cNvSpPr/>
          <p:nvPr/>
        </p:nvSpPr>
        <p:spPr>
          <a:xfrm>
            <a:off x="3031088" y="463551"/>
            <a:ext cx="3470803" cy="1113039"/>
          </a:xfrm>
          <a:prstGeom prst="roundRect">
            <a:avLst>
              <a:gd name="adj" fmla="val 960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Insert the batteries (Part 12) into the battery housing.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Make sure the + and – ends match the markings in the housing. </a:t>
            </a:r>
          </a:p>
        </p:txBody>
      </p:sp>
      <p:sp>
        <p:nvSpPr>
          <p:cNvPr id="16" name="Rounded Rectangle 12"/>
          <p:cNvSpPr/>
          <p:nvPr/>
        </p:nvSpPr>
        <p:spPr>
          <a:xfrm>
            <a:off x="3040474" y="2975030"/>
            <a:ext cx="3470803" cy="1182314"/>
          </a:xfrm>
          <a:prstGeom prst="roundRect">
            <a:avLst>
              <a:gd name="adj" fmla="val 18669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the two assembled covers as pictured. Use eight #20 bolts. 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331482" y="6342336"/>
            <a:ext cx="3233521" cy="578400"/>
          </a:xfrm>
          <a:prstGeom prst="roundRect">
            <a:avLst>
              <a:gd name="adj" fmla="val 18669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5 as pictured. Use four #20 bolts. </a:t>
            </a:r>
          </a:p>
        </p:txBody>
      </p:sp>
      <p:sp>
        <p:nvSpPr>
          <p:cNvPr id="18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3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6128951"/>
            <a:ext cx="6179795" cy="306451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0"/>
            <a:ext cx="6179794" cy="5412259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06" y="812160"/>
            <a:ext cx="6441585" cy="497758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93" y="5584467"/>
            <a:ext cx="5504020" cy="42531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90155" y="2227136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4549" y="2895426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8603" y="4195949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4549" y="7155377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5048" y="7963081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</a:p>
        </p:txBody>
      </p:sp>
      <p:sp>
        <p:nvSpPr>
          <p:cNvPr id="16" name="Rounded Rectangle 12"/>
          <p:cNvSpPr/>
          <p:nvPr/>
        </p:nvSpPr>
        <p:spPr>
          <a:xfrm>
            <a:off x="2778847" y="467065"/>
            <a:ext cx="3723044" cy="758397"/>
          </a:xfrm>
          <a:prstGeom prst="roundRect">
            <a:avLst>
              <a:gd name="adj" fmla="val 18669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two Part 7s to Part 6 as pictured. Use two #20 bolts. 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331481" y="6087556"/>
            <a:ext cx="6179795" cy="394271"/>
          </a:xfrm>
          <a:prstGeom prst="roundRect">
            <a:avLst>
              <a:gd name="adj" fmla="val 18669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two Part 8s as pictured. Use six  #20 bolts. </a:t>
            </a:r>
          </a:p>
        </p:txBody>
      </p:sp>
      <p:sp>
        <p:nvSpPr>
          <p:cNvPr id="18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83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9558</TotalTime>
  <Words>320</Words>
  <Application>Microsoft Office PowerPoint</Application>
  <PresentationFormat>A4 Paper (210x297 mm)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Madrid Grunge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</dc:creator>
  <cp:lastModifiedBy>Adrian Sackson</cp:lastModifiedBy>
  <cp:revision>513</cp:revision>
  <dcterms:created xsi:type="dcterms:W3CDTF">2018-01-17T19:58:03Z</dcterms:created>
  <dcterms:modified xsi:type="dcterms:W3CDTF">2019-07-10T08:39:49Z</dcterms:modified>
</cp:coreProperties>
</file>