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381" r:id="rId3"/>
    <p:sldId id="392" r:id="rId4"/>
    <p:sldId id="380" r:id="rId5"/>
    <p:sldId id="383" r:id="rId6"/>
    <p:sldId id="364" r:id="rId7"/>
    <p:sldId id="393" r:id="rId8"/>
    <p:sldId id="394" r:id="rId9"/>
    <p:sldId id="395" r:id="rId10"/>
    <p:sldId id="367" r:id="rId11"/>
    <p:sldId id="368" r:id="rId12"/>
    <p:sldId id="385" r:id="rId13"/>
    <p:sldId id="386" r:id="rId14"/>
    <p:sldId id="396" r:id="rId15"/>
    <p:sldId id="374" r:id="rId16"/>
    <p:sldId id="388" r:id="rId17"/>
    <p:sldId id="330" r:id="rId18"/>
    <p:sldId id="354" r:id="rId19"/>
    <p:sldId id="377" r:id="rId20"/>
    <p:sldId id="327" r:id="rId21"/>
    <p:sldId id="398" r:id="rId22"/>
    <p:sldId id="389" r:id="rId23"/>
    <p:sldId id="399" r:id="rId24"/>
    <p:sldId id="36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9E60"/>
    <a:srgbClr val="F2F2F2"/>
    <a:srgbClr val="F3F6F7"/>
    <a:srgbClr val="A89656"/>
    <a:srgbClr val="CDD2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F199AD-6695-4B8E-B149-D44D555FBE9C}" v="479" dt="2020-02-08T08:50:13.5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71"/>
    <p:restoredTop sz="94699"/>
  </p:normalViewPr>
  <p:slideViewPr>
    <p:cSldViewPr snapToGrid="0" snapToObjects="1">
      <p:cViewPr>
        <p:scale>
          <a:sx n="90" d="100"/>
          <a:sy n="90" d="100"/>
        </p:scale>
        <p:origin x="66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at Goldberg Alon" userId="7696152010fa30bc" providerId="LiveId" clId="{E5FBE44E-41A6-4F0A-8EC1-583116767509}"/>
    <pc:docChg chg="undo redo custSel addSld delSld modSld">
      <pc:chgData name="Matat Goldberg Alon" userId="7696152010fa30bc" providerId="LiveId" clId="{E5FBE44E-41A6-4F0A-8EC1-583116767509}" dt="2020-02-08T10:11:14.021" v="12721" actId="20577"/>
      <pc:docMkLst>
        <pc:docMk/>
      </pc:docMkLst>
      <pc:sldChg chg="addSp delSp modSp">
        <pc:chgData name="Matat Goldberg Alon" userId="7696152010fa30bc" providerId="LiveId" clId="{E5FBE44E-41A6-4F0A-8EC1-583116767509}" dt="2020-02-08T10:11:14.021" v="12721" actId="20577"/>
        <pc:sldMkLst>
          <pc:docMk/>
          <pc:sldMk cId="670988783" sldId="327"/>
        </pc:sldMkLst>
        <pc:spChg chg="mod">
          <ac:chgData name="Matat Goldberg Alon" userId="7696152010fa30bc" providerId="LiveId" clId="{E5FBE44E-41A6-4F0A-8EC1-583116767509}" dt="2020-02-08T07:57:32.218" v="10706" actId="20577"/>
          <ac:spMkLst>
            <pc:docMk/>
            <pc:sldMk cId="670988783" sldId="327"/>
            <ac:spMk id="10" creationId="{30EEE153-9196-DE4F-920B-D47D940DFBBD}"/>
          </ac:spMkLst>
        </pc:spChg>
        <pc:spChg chg="add del mod">
          <ac:chgData name="Matat Goldberg Alon" userId="7696152010fa30bc" providerId="LiveId" clId="{E5FBE44E-41A6-4F0A-8EC1-583116767509}" dt="2020-02-08T06:36:19.453" v="8476" actId="1076"/>
          <ac:spMkLst>
            <pc:docMk/>
            <pc:sldMk cId="670988783" sldId="327"/>
            <ac:spMk id="38" creationId="{00000000-0000-0000-0000-000000000000}"/>
          </ac:spMkLst>
        </pc:spChg>
        <pc:spChg chg="mod">
          <ac:chgData name="Matat Goldberg Alon" userId="7696152010fa30bc" providerId="LiveId" clId="{E5FBE44E-41A6-4F0A-8EC1-583116767509}" dt="2020-02-08T07:58:20.801" v="10730" actId="121"/>
          <ac:spMkLst>
            <pc:docMk/>
            <pc:sldMk cId="670988783" sldId="327"/>
            <ac:spMk id="39" creationId="{3903EC49-53A1-244E-A17B-32EAD30D31EE}"/>
          </ac:spMkLst>
        </pc:spChg>
        <pc:spChg chg="add mod">
          <ac:chgData name="Matat Goldberg Alon" userId="7696152010fa30bc" providerId="LiveId" clId="{E5FBE44E-41A6-4F0A-8EC1-583116767509}" dt="2020-02-08T10:08:22.422" v="12678" actId="20577"/>
          <ac:spMkLst>
            <pc:docMk/>
            <pc:sldMk cId="670988783" sldId="327"/>
            <ac:spMk id="40" creationId="{AFC59684-2802-4E18-8812-6C6CDA22B372}"/>
          </ac:spMkLst>
        </pc:spChg>
        <pc:spChg chg="mod">
          <ac:chgData name="Matat Goldberg Alon" userId="7696152010fa30bc" providerId="LiveId" clId="{E5FBE44E-41A6-4F0A-8EC1-583116767509}" dt="2020-02-08T06:35:48.509" v="8472" actId="1076"/>
          <ac:spMkLst>
            <pc:docMk/>
            <pc:sldMk cId="670988783" sldId="327"/>
            <ac:spMk id="44" creationId="{FDE4312F-CBAE-894E-8770-690596CD400E}"/>
          </ac:spMkLst>
        </pc:spChg>
        <pc:spChg chg="mod">
          <ac:chgData name="Matat Goldberg Alon" userId="7696152010fa30bc" providerId="LiveId" clId="{E5FBE44E-41A6-4F0A-8EC1-583116767509}" dt="2020-02-08T06:36:07.564" v="8474" actId="1076"/>
          <ac:spMkLst>
            <pc:docMk/>
            <pc:sldMk cId="670988783" sldId="327"/>
            <ac:spMk id="46" creationId="{3CCA96D9-FA65-A140-86B9-46BF4FD8CFCA}"/>
          </ac:spMkLst>
        </pc:spChg>
        <pc:spChg chg="mod">
          <ac:chgData name="Matat Goldberg Alon" userId="7696152010fa30bc" providerId="LiveId" clId="{E5FBE44E-41A6-4F0A-8EC1-583116767509}" dt="2020-02-08T07:59:21.730" v="10799" actId="6549"/>
          <ac:spMkLst>
            <pc:docMk/>
            <pc:sldMk cId="670988783" sldId="327"/>
            <ac:spMk id="65" creationId="{3F06B696-5D44-BC47-9DC1-1BCF25962B87}"/>
          </ac:spMkLst>
        </pc:spChg>
        <pc:spChg chg="mod">
          <ac:chgData name="Matat Goldberg Alon" userId="7696152010fa30bc" providerId="LiveId" clId="{E5FBE44E-41A6-4F0A-8EC1-583116767509}" dt="2020-02-08T06:37:42.709" v="8489" actId="1076"/>
          <ac:spMkLst>
            <pc:docMk/>
            <pc:sldMk cId="670988783" sldId="327"/>
            <ac:spMk id="91" creationId="{A9D78535-83D4-E74F-9F17-4DB1D87B6CD0}"/>
          </ac:spMkLst>
        </pc:spChg>
        <pc:spChg chg="mod">
          <ac:chgData name="Matat Goldberg Alon" userId="7696152010fa30bc" providerId="LiveId" clId="{E5FBE44E-41A6-4F0A-8EC1-583116767509}" dt="2020-02-08T06:38:41.053" v="8499" actId="1076"/>
          <ac:spMkLst>
            <pc:docMk/>
            <pc:sldMk cId="670988783" sldId="327"/>
            <ac:spMk id="92" creationId="{45AD1486-2545-CD4F-967A-44721346BC10}"/>
          </ac:spMkLst>
        </pc:spChg>
        <pc:spChg chg="mod">
          <ac:chgData name="Matat Goldberg Alon" userId="7696152010fa30bc" providerId="LiveId" clId="{E5FBE44E-41A6-4F0A-8EC1-583116767509}" dt="2020-02-08T06:37:02.268" v="8480" actId="1076"/>
          <ac:spMkLst>
            <pc:docMk/>
            <pc:sldMk cId="670988783" sldId="327"/>
            <ac:spMk id="94" creationId="{E426006C-BB83-D845-B5B5-2CE62A2945B5}"/>
          </ac:spMkLst>
        </pc:spChg>
        <pc:spChg chg="mod">
          <ac:chgData name="Matat Goldberg Alon" userId="7696152010fa30bc" providerId="LiveId" clId="{E5FBE44E-41A6-4F0A-8EC1-583116767509}" dt="2020-02-08T10:09:52.257" v="12711" actId="20577"/>
          <ac:spMkLst>
            <pc:docMk/>
            <pc:sldMk cId="670988783" sldId="327"/>
            <ac:spMk id="95" creationId="{F4CFFA60-6993-8147-AEFA-1B93DEFC7726}"/>
          </ac:spMkLst>
        </pc:spChg>
        <pc:spChg chg="mod">
          <ac:chgData name="Matat Goldberg Alon" userId="7696152010fa30bc" providerId="LiveId" clId="{E5FBE44E-41A6-4F0A-8EC1-583116767509}" dt="2020-02-08T06:37:21.045" v="8484" actId="1076"/>
          <ac:spMkLst>
            <pc:docMk/>
            <pc:sldMk cId="670988783" sldId="327"/>
            <ac:spMk id="96" creationId="{381EB09C-B839-DC4A-BD9D-59CBD47363D1}"/>
          </ac:spMkLst>
        </pc:spChg>
        <pc:spChg chg="mod">
          <ac:chgData name="Matat Goldberg Alon" userId="7696152010fa30bc" providerId="LiveId" clId="{E5FBE44E-41A6-4F0A-8EC1-583116767509}" dt="2020-02-08T10:10:15.270" v="12712" actId="20577"/>
          <ac:spMkLst>
            <pc:docMk/>
            <pc:sldMk cId="670988783" sldId="327"/>
            <ac:spMk id="97" creationId="{6C603C9D-4B5F-9946-A504-43D3FF7E918E}"/>
          </ac:spMkLst>
        </pc:spChg>
        <pc:spChg chg="mod">
          <ac:chgData name="Matat Goldberg Alon" userId="7696152010fa30bc" providerId="LiveId" clId="{E5FBE44E-41A6-4F0A-8EC1-583116767509}" dt="2020-02-08T06:38:09.468" v="8493" actId="1076"/>
          <ac:spMkLst>
            <pc:docMk/>
            <pc:sldMk cId="670988783" sldId="327"/>
            <ac:spMk id="100" creationId="{E535C642-989A-0C4B-8F84-D3F2FA79091A}"/>
          </ac:spMkLst>
        </pc:spChg>
        <pc:spChg chg="mod">
          <ac:chgData name="Matat Goldberg Alon" userId="7696152010fa30bc" providerId="LiveId" clId="{E5FBE44E-41A6-4F0A-8EC1-583116767509}" dt="2020-02-08T10:11:14.021" v="12721" actId="20577"/>
          <ac:spMkLst>
            <pc:docMk/>
            <pc:sldMk cId="670988783" sldId="327"/>
            <ac:spMk id="101" creationId="{8ACB10A1-144C-0A4B-8CBE-0B2A10CD94D4}"/>
          </ac:spMkLst>
        </pc:spChg>
        <pc:spChg chg="mod">
          <ac:chgData name="Matat Goldberg Alon" userId="7696152010fa30bc" providerId="LiveId" clId="{E5FBE44E-41A6-4F0A-8EC1-583116767509}" dt="2020-02-08T06:38:26.196" v="8495" actId="1076"/>
          <ac:spMkLst>
            <pc:docMk/>
            <pc:sldMk cId="670988783" sldId="327"/>
            <ac:spMk id="102" creationId="{BEF789EE-4144-9847-9DF6-D90748F8F3EC}"/>
          </ac:spMkLst>
        </pc:spChg>
        <pc:spChg chg="mod">
          <ac:chgData name="Matat Goldberg Alon" userId="7696152010fa30bc" providerId="LiveId" clId="{E5FBE44E-41A6-4F0A-8EC1-583116767509}" dt="2020-02-08T10:08:28.129" v="12686" actId="20577"/>
          <ac:spMkLst>
            <pc:docMk/>
            <pc:sldMk cId="670988783" sldId="327"/>
            <ac:spMk id="103" creationId="{10EB9F1B-0451-0046-A909-E231D943C3B9}"/>
          </ac:spMkLst>
        </pc:spChg>
        <pc:spChg chg="mod">
          <ac:chgData name="Matat Goldberg Alon" userId="7696152010fa30bc" providerId="LiveId" clId="{E5FBE44E-41A6-4F0A-8EC1-583116767509}" dt="2020-02-08T10:07:56.970" v="12674" actId="20577"/>
          <ac:spMkLst>
            <pc:docMk/>
            <pc:sldMk cId="670988783" sldId="327"/>
            <ac:spMk id="24606" creationId="{582CE28F-982D-E34D-8191-050A65883194}"/>
          </ac:spMkLst>
        </pc:spChg>
        <pc:spChg chg="del">
          <ac:chgData name="Matat Goldberg Alon" userId="7696152010fa30bc" providerId="LiveId" clId="{E5FBE44E-41A6-4F0A-8EC1-583116767509}" dt="2020-02-08T06:32:55.891" v="8451" actId="478"/>
          <ac:spMkLst>
            <pc:docMk/>
            <pc:sldMk cId="670988783" sldId="327"/>
            <ac:spMk id="24608" creationId="{28E8EC54-93DC-E444-BEEC-5873AB34EA52}"/>
          </ac:spMkLst>
        </pc:spChg>
        <pc:grpChg chg="mod">
          <ac:chgData name="Matat Goldberg Alon" userId="7696152010fa30bc" providerId="LiveId" clId="{E5FBE44E-41A6-4F0A-8EC1-583116767509}" dt="2020-02-08T08:18:45.368" v="11609" actId="14100"/>
          <ac:grpSpMkLst>
            <pc:docMk/>
            <pc:sldMk cId="670988783" sldId="327"/>
            <ac:grpSpMk id="93" creationId="{8B5CEC9D-CD87-CE46-9D80-2AE3D881B61B}"/>
          </ac:grpSpMkLst>
        </pc:grpChg>
        <pc:grpChg chg="mod">
          <ac:chgData name="Matat Goldberg Alon" userId="7696152010fa30bc" providerId="LiveId" clId="{E5FBE44E-41A6-4F0A-8EC1-583116767509}" dt="2020-02-08T08:25:24.854" v="11957" actId="1076"/>
          <ac:grpSpMkLst>
            <pc:docMk/>
            <pc:sldMk cId="670988783" sldId="327"/>
            <ac:grpSpMk id="99" creationId="{1C183548-CD39-9A4A-AF93-279927D662CD}"/>
          </ac:grpSpMkLst>
        </pc:grpChg>
        <pc:grpChg chg="add del mod">
          <ac:chgData name="Matat Goldberg Alon" userId="7696152010fa30bc" providerId="LiveId" clId="{E5FBE44E-41A6-4F0A-8EC1-583116767509}" dt="2020-02-08T08:20:21.737" v="11626" actId="478"/>
          <ac:grpSpMkLst>
            <pc:docMk/>
            <pc:sldMk cId="670988783" sldId="327"/>
            <ac:grpSpMk id="24582" creationId="{DB8ACDA5-8F2F-4747-A3E8-15EE632DF4A0}"/>
          </ac:grpSpMkLst>
        </pc:grpChg>
        <pc:picChg chg="mod">
          <ac:chgData name="Matat Goldberg Alon" userId="7696152010fa30bc" providerId="LiveId" clId="{E5FBE44E-41A6-4F0A-8EC1-583116767509}" dt="2020-02-08T06:37:09.724" v="8481" actId="1076"/>
          <ac:picMkLst>
            <pc:docMk/>
            <pc:sldMk cId="670988783" sldId="327"/>
            <ac:picMk id="3" creationId="{DE9C667C-6183-41AC-B247-AA652B99342F}"/>
          </ac:picMkLst>
        </pc:picChg>
        <pc:picChg chg="mod">
          <ac:chgData name="Matat Goldberg Alon" userId="7696152010fa30bc" providerId="LiveId" clId="{E5FBE44E-41A6-4F0A-8EC1-583116767509}" dt="2020-02-08T07:58:32.276" v="10731" actId="1076"/>
          <ac:picMkLst>
            <pc:docMk/>
            <pc:sldMk cId="670988783" sldId="327"/>
            <ac:picMk id="4" creationId="{B7ED51E0-BABD-B84A-A24D-31902BB6145E}"/>
          </ac:picMkLst>
        </pc:picChg>
        <pc:picChg chg="mod">
          <ac:chgData name="Matat Goldberg Alon" userId="7696152010fa30bc" providerId="LiveId" clId="{E5FBE44E-41A6-4F0A-8EC1-583116767509}" dt="2020-02-08T06:38:13.724" v="8494" actId="1076"/>
          <ac:picMkLst>
            <pc:docMk/>
            <pc:sldMk cId="670988783" sldId="327"/>
            <ac:picMk id="5" creationId="{F69D21CD-5A67-4495-A664-86DFC0498377}"/>
          </ac:picMkLst>
        </pc:picChg>
        <pc:cxnChg chg="add mod">
          <ac:chgData name="Matat Goldberg Alon" userId="7696152010fa30bc" providerId="LiveId" clId="{E5FBE44E-41A6-4F0A-8EC1-583116767509}" dt="2020-02-08T06:36:43.692" v="8478" actId="1076"/>
          <ac:cxnSpMkLst>
            <pc:docMk/>
            <pc:sldMk cId="670988783" sldId="327"/>
            <ac:cxnSpMk id="41" creationId="{72719332-9D9F-42EC-B86A-528C613E7EC2}"/>
          </ac:cxnSpMkLst>
        </pc:cxnChg>
        <pc:cxnChg chg="del mod">
          <ac:chgData name="Matat Goldberg Alon" userId="7696152010fa30bc" providerId="LiveId" clId="{E5FBE44E-41A6-4F0A-8EC1-583116767509}" dt="2020-02-08T06:36:52.706" v="8479" actId="478"/>
          <ac:cxnSpMkLst>
            <pc:docMk/>
            <pc:sldMk cId="670988783" sldId="327"/>
            <ac:cxnSpMk id="48" creationId="{A86FB3C9-658C-BB45-BCEC-D9748AC72ACD}"/>
          </ac:cxnSpMkLst>
        </pc:cxnChg>
        <pc:cxnChg chg="mod">
          <ac:chgData name="Matat Goldberg Alon" userId="7696152010fa30bc" providerId="LiveId" clId="{E5FBE44E-41A6-4F0A-8EC1-583116767509}" dt="2020-02-08T06:37:27.356" v="8485" actId="1076"/>
          <ac:cxnSpMkLst>
            <pc:docMk/>
            <pc:sldMk cId="670988783" sldId="327"/>
            <ac:cxnSpMk id="98" creationId="{B5321653-E361-154F-A0F5-0DF7528B4C8A}"/>
          </ac:cxnSpMkLst>
        </pc:cxnChg>
        <pc:cxnChg chg="mod">
          <ac:chgData name="Matat Goldberg Alon" userId="7696152010fa30bc" providerId="LiveId" clId="{E5FBE44E-41A6-4F0A-8EC1-583116767509}" dt="2020-02-08T06:38:36.252" v="8497" actId="1076"/>
          <ac:cxnSpMkLst>
            <pc:docMk/>
            <pc:sldMk cId="670988783" sldId="327"/>
            <ac:cxnSpMk id="104" creationId="{73F7EE7C-1E0D-B941-9CB2-D7B2077A52E2}"/>
          </ac:cxnSpMkLst>
        </pc:cxnChg>
      </pc:sldChg>
      <pc:sldChg chg="modSp">
        <pc:chgData name="Matat Goldberg Alon" userId="7696152010fa30bc" providerId="LiveId" clId="{E5FBE44E-41A6-4F0A-8EC1-583116767509}" dt="2020-02-08T10:00:34.081" v="12655" actId="14100"/>
        <pc:sldMkLst>
          <pc:docMk/>
          <pc:sldMk cId="2821311385" sldId="330"/>
        </pc:sldMkLst>
        <pc:spChg chg="mod">
          <ac:chgData name="Matat Goldberg Alon" userId="7696152010fa30bc" providerId="LiveId" clId="{E5FBE44E-41A6-4F0A-8EC1-583116767509}" dt="2020-02-08T10:00:34.081" v="12655" actId="14100"/>
          <ac:spMkLst>
            <pc:docMk/>
            <pc:sldMk cId="2821311385" sldId="330"/>
            <ac:spMk id="21" creationId="{585D04E3-92F7-6C4A-9A98-D49A0C887414}"/>
          </ac:spMkLst>
        </pc:spChg>
        <pc:spChg chg="mod">
          <ac:chgData name="Matat Goldberg Alon" userId="7696152010fa30bc" providerId="LiveId" clId="{E5FBE44E-41A6-4F0A-8EC1-583116767509}" dt="2020-02-08T05:20:26.155" v="6350" actId="6549"/>
          <ac:spMkLst>
            <pc:docMk/>
            <pc:sldMk cId="2821311385" sldId="330"/>
            <ac:spMk id="24" creationId="{8D068102-5E46-9B41-A10F-B9C1F859DB2F}"/>
          </ac:spMkLst>
        </pc:spChg>
        <pc:spChg chg="mod">
          <ac:chgData name="Matat Goldberg Alon" userId="7696152010fa30bc" providerId="LiveId" clId="{E5FBE44E-41A6-4F0A-8EC1-583116767509}" dt="2020-02-08T05:20:44.217" v="6358" actId="20577"/>
          <ac:spMkLst>
            <pc:docMk/>
            <pc:sldMk cId="2821311385" sldId="330"/>
            <ac:spMk id="27" creationId="{DF25DEEF-7926-5D46-BA1A-3A0C0159196E}"/>
          </ac:spMkLst>
        </pc:spChg>
        <pc:spChg chg="mod">
          <ac:chgData name="Matat Goldberg Alon" userId="7696152010fa30bc" providerId="LiveId" clId="{E5FBE44E-41A6-4F0A-8EC1-583116767509}" dt="2020-02-08T05:23:20.308" v="6420" actId="20577"/>
          <ac:spMkLst>
            <pc:docMk/>
            <pc:sldMk cId="2821311385" sldId="330"/>
            <ac:spMk id="45" creationId="{2C8CCBB4-13F3-EC4B-AEA0-0C3EB140C49C}"/>
          </ac:spMkLst>
        </pc:spChg>
        <pc:spChg chg="mod">
          <ac:chgData name="Matat Goldberg Alon" userId="7696152010fa30bc" providerId="LiveId" clId="{E5FBE44E-41A6-4F0A-8EC1-583116767509}" dt="2020-02-08T05:09:15.014" v="5800" actId="1076"/>
          <ac:spMkLst>
            <pc:docMk/>
            <pc:sldMk cId="2821311385" sldId="330"/>
            <ac:spMk id="49" creationId="{9FF70D94-74CA-2745-B070-E2840CAB196F}"/>
          </ac:spMkLst>
        </pc:spChg>
        <pc:spChg chg="mod">
          <ac:chgData name="Matat Goldberg Alon" userId="7696152010fa30bc" providerId="LiveId" clId="{E5FBE44E-41A6-4F0A-8EC1-583116767509}" dt="2020-02-08T05:09:15.014" v="5800" actId="1076"/>
          <ac:spMkLst>
            <pc:docMk/>
            <pc:sldMk cId="2821311385" sldId="330"/>
            <ac:spMk id="50" creationId="{FE178FF3-4B28-8347-8024-0C06296E218B}"/>
          </ac:spMkLst>
        </pc:spChg>
        <pc:spChg chg="mod">
          <ac:chgData name="Matat Goldberg Alon" userId="7696152010fa30bc" providerId="LiveId" clId="{E5FBE44E-41A6-4F0A-8EC1-583116767509}" dt="2020-02-08T05:08:11.759" v="5796" actId="1076"/>
          <ac:spMkLst>
            <pc:docMk/>
            <pc:sldMk cId="2821311385" sldId="330"/>
            <ac:spMk id="52" creationId="{F9F28FD7-8E39-7F4F-A3E7-E4A4635F63EA}"/>
          </ac:spMkLst>
        </pc:spChg>
        <pc:spChg chg="mod">
          <ac:chgData name="Matat Goldberg Alon" userId="7696152010fa30bc" providerId="LiveId" clId="{E5FBE44E-41A6-4F0A-8EC1-583116767509}" dt="2020-02-08T05:08:11.759" v="5796" actId="1076"/>
          <ac:spMkLst>
            <pc:docMk/>
            <pc:sldMk cId="2821311385" sldId="330"/>
            <ac:spMk id="53" creationId="{84A9DAA9-5B58-F84E-81CE-90838A18047B}"/>
          </ac:spMkLst>
        </pc:spChg>
        <pc:spChg chg="mod">
          <ac:chgData name="Matat Goldberg Alon" userId="7696152010fa30bc" providerId="LiveId" clId="{E5FBE44E-41A6-4F0A-8EC1-583116767509}" dt="2020-02-08T05:08:28.158" v="5797" actId="1076"/>
          <ac:spMkLst>
            <pc:docMk/>
            <pc:sldMk cId="2821311385" sldId="330"/>
            <ac:spMk id="71" creationId="{1B8846BC-9745-6645-995A-0B34ABD4D95D}"/>
          </ac:spMkLst>
        </pc:spChg>
        <pc:spChg chg="mod">
          <ac:chgData name="Matat Goldberg Alon" userId="7696152010fa30bc" providerId="LiveId" clId="{E5FBE44E-41A6-4F0A-8EC1-583116767509}" dt="2020-02-08T05:08:28.158" v="5797" actId="1076"/>
          <ac:spMkLst>
            <pc:docMk/>
            <pc:sldMk cId="2821311385" sldId="330"/>
            <ac:spMk id="72" creationId="{C0FE326B-3CDC-5B43-8CFB-30C3FD3A4FEE}"/>
          </ac:spMkLst>
        </pc:spChg>
        <pc:spChg chg="mod">
          <ac:chgData name="Matat Goldberg Alon" userId="7696152010fa30bc" providerId="LiveId" clId="{E5FBE44E-41A6-4F0A-8EC1-583116767509}" dt="2020-02-08T05:09:38.398" v="5801" actId="1076"/>
          <ac:spMkLst>
            <pc:docMk/>
            <pc:sldMk cId="2821311385" sldId="330"/>
            <ac:spMk id="74" creationId="{EA60DCAD-3FCF-A547-8F9F-AFEAA042D98F}"/>
          </ac:spMkLst>
        </pc:spChg>
        <pc:spChg chg="mod">
          <ac:chgData name="Matat Goldberg Alon" userId="7696152010fa30bc" providerId="LiveId" clId="{E5FBE44E-41A6-4F0A-8EC1-583116767509}" dt="2020-02-08T05:09:38.398" v="5801" actId="1076"/>
          <ac:spMkLst>
            <pc:docMk/>
            <pc:sldMk cId="2821311385" sldId="330"/>
            <ac:spMk id="75" creationId="{272A32A7-1471-8C41-9C84-A2D5DCAE76A9}"/>
          </ac:spMkLst>
        </pc:spChg>
        <pc:spChg chg="mod">
          <ac:chgData name="Matat Goldberg Alon" userId="7696152010fa30bc" providerId="LiveId" clId="{E5FBE44E-41A6-4F0A-8EC1-583116767509}" dt="2020-02-08T08:46:18.299" v="12389" actId="1076"/>
          <ac:spMkLst>
            <pc:docMk/>
            <pc:sldMk cId="2821311385" sldId="330"/>
            <ac:spMk id="7191" creationId="{4D2D8537-C608-D843-A48F-0E035CA6F688}"/>
          </ac:spMkLst>
        </pc:spChg>
        <pc:spChg chg="mod">
          <ac:chgData name="Matat Goldberg Alon" userId="7696152010fa30bc" providerId="LiveId" clId="{E5FBE44E-41A6-4F0A-8EC1-583116767509}" dt="2020-02-08T05:10:37.498" v="5848" actId="20577"/>
          <ac:spMkLst>
            <pc:docMk/>
            <pc:sldMk cId="2821311385" sldId="330"/>
            <ac:spMk id="7192" creationId="{9B83E1D2-CFF9-AF4C-9A93-1B8527A3933A}"/>
          </ac:spMkLst>
        </pc:spChg>
        <pc:spChg chg="mod">
          <ac:chgData name="Matat Goldberg Alon" userId="7696152010fa30bc" providerId="LiveId" clId="{E5FBE44E-41A6-4F0A-8EC1-583116767509}" dt="2020-02-08T05:10:54.129" v="5873" actId="20577"/>
          <ac:spMkLst>
            <pc:docMk/>
            <pc:sldMk cId="2821311385" sldId="330"/>
            <ac:spMk id="7193" creationId="{D048218B-6B41-8E45-9113-9F6EA209E28F}"/>
          </ac:spMkLst>
        </pc:spChg>
        <pc:spChg chg="mod">
          <ac:chgData name="Matat Goldberg Alon" userId="7696152010fa30bc" providerId="LiveId" clId="{E5FBE44E-41A6-4F0A-8EC1-583116767509}" dt="2020-02-08T05:11:04.770" v="5883" actId="20577"/>
          <ac:spMkLst>
            <pc:docMk/>
            <pc:sldMk cId="2821311385" sldId="330"/>
            <ac:spMk id="7194" creationId="{0CD10D05-BD7D-6A4E-9C0D-6FFA133E87F6}"/>
          </ac:spMkLst>
        </pc:spChg>
        <pc:spChg chg="mod">
          <ac:chgData name="Matat Goldberg Alon" userId="7696152010fa30bc" providerId="LiveId" clId="{E5FBE44E-41A6-4F0A-8EC1-583116767509}" dt="2020-02-08T05:11:29.082" v="5897" actId="20577"/>
          <ac:spMkLst>
            <pc:docMk/>
            <pc:sldMk cId="2821311385" sldId="330"/>
            <ac:spMk id="7195" creationId="{6F00233D-940F-E94F-B7AB-BD4F3504FED8}"/>
          </ac:spMkLst>
        </pc:spChg>
        <pc:spChg chg="mod">
          <ac:chgData name="Matat Goldberg Alon" userId="7696152010fa30bc" providerId="LiveId" clId="{E5FBE44E-41A6-4F0A-8EC1-583116767509}" dt="2020-02-08T05:07:18.996" v="5794" actId="20577"/>
          <ac:spMkLst>
            <pc:docMk/>
            <pc:sldMk cId="2821311385" sldId="330"/>
            <ac:spMk id="23553" creationId="{1C5DBC0C-D545-3A43-9C87-0A1D8B175A6B}"/>
          </ac:spMkLst>
        </pc:spChg>
        <pc:spChg chg="mod">
          <ac:chgData name="Matat Goldberg Alon" userId="7696152010fa30bc" providerId="LiveId" clId="{E5FBE44E-41A6-4F0A-8EC1-583116767509}" dt="2020-02-08T05:13:59.566" v="6063" actId="20577"/>
          <ac:spMkLst>
            <pc:docMk/>
            <pc:sldMk cId="2821311385" sldId="330"/>
            <ac:spMk id="23554" creationId="{27F04A5E-8D58-824D-B0AB-5C632C12F93F}"/>
          </ac:spMkLst>
        </pc:spChg>
        <pc:grpChg chg="mod">
          <ac:chgData name="Matat Goldberg Alon" userId="7696152010fa30bc" providerId="LiveId" clId="{E5FBE44E-41A6-4F0A-8EC1-583116767509}" dt="2020-02-08T05:08:28.158" v="5797" actId="1076"/>
          <ac:grpSpMkLst>
            <pc:docMk/>
            <pc:sldMk cId="2821311385" sldId="330"/>
            <ac:grpSpMk id="78" creationId="{0CF5CBB8-5DB6-AF42-9A49-B727115A347C}"/>
          </ac:grpSpMkLst>
        </pc:grpChg>
        <pc:picChg chg="mod">
          <ac:chgData name="Matat Goldberg Alon" userId="7696152010fa30bc" providerId="LiveId" clId="{E5FBE44E-41A6-4F0A-8EC1-583116767509}" dt="2020-02-08T05:09:38.398" v="5801" actId="1076"/>
          <ac:picMkLst>
            <pc:docMk/>
            <pc:sldMk cId="2821311385" sldId="330"/>
            <ac:picMk id="59" creationId="{1E1541D0-7005-B748-BE1B-5CE756641BBD}"/>
          </ac:picMkLst>
        </pc:picChg>
        <pc:picChg chg="mod">
          <ac:chgData name="Matat Goldberg Alon" userId="7696152010fa30bc" providerId="LiveId" clId="{E5FBE44E-41A6-4F0A-8EC1-583116767509}" dt="2020-02-08T05:09:38.398" v="5801" actId="1076"/>
          <ac:picMkLst>
            <pc:docMk/>
            <pc:sldMk cId="2821311385" sldId="330"/>
            <ac:picMk id="60" creationId="{C238396E-E0FC-154A-94E1-AC40B88ECC82}"/>
          </ac:picMkLst>
        </pc:picChg>
        <pc:picChg chg="mod">
          <ac:chgData name="Matat Goldberg Alon" userId="7696152010fa30bc" providerId="LiveId" clId="{E5FBE44E-41A6-4F0A-8EC1-583116767509}" dt="2020-02-08T05:09:38.398" v="5801" actId="1076"/>
          <ac:picMkLst>
            <pc:docMk/>
            <pc:sldMk cId="2821311385" sldId="330"/>
            <ac:picMk id="61" creationId="{C26A2ECE-1497-C64B-ADCE-8510DA3CAA74}"/>
          </ac:picMkLst>
        </pc:picChg>
        <pc:picChg chg="mod">
          <ac:chgData name="Matat Goldberg Alon" userId="7696152010fa30bc" providerId="LiveId" clId="{E5FBE44E-41A6-4F0A-8EC1-583116767509}" dt="2020-02-08T05:08:28.158" v="5797" actId="1076"/>
          <ac:picMkLst>
            <pc:docMk/>
            <pc:sldMk cId="2821311385" sldId="330"/>
            <ac:picMk id="63" creationId="{8766C660-17E5-3E40-A1FE-B6881D6272F7}"/>
          </ac:picMkLst>
        </pc:picChg>
        <pc:picChg chg="mod">
          <ac:chgData name="Matat Goldberg Alon" userId="7696152010fa30bc" providerId="LiveId" clId="{E5FBE44E-41A6-4F0A-8EC1-583116767509}" dt="2020-02-08T05:09:38.398" v="5801" actId="1076"/>
          <ac:picMkLst>
            <pc:docMk/>
            <pc:sldMk cId="2821311385" sldId="330"/>
            <ac:picMk id="84" creationId="{A2ABF074-3011-C849-9147-15176ABE3FFE}"/>
          </ac:picMkLst>
        </pc:picChg>
        <pc:picChg chg="mod">
          <ac:chgData name="Matat Goldberg Alon" userId="7696152010fa30bc" providerId="LiveId" clId="{E5FBE44E-41A6-4F0A-8EC1-583116767509}" dt="2020-02-08T05:08:11.759" v="5796" actId="1076"/>
          <ac:picMkLst>
            <pc:docMk/>
            <pc:sldMk cId="2821311385" sldId="330"/>
            <ac:picMk id="85" creationId="{9F76770A-1851-9E41-AC39-1117DFD4200E}"/>
          </ac:picMkLst>
        </pc:picChg>
        <pc:picChg chg="mod">
          <ac:chgData name="Matat Goldberg Alon" userId="7696152010fa30bc" providerId="LiveId" clId="{E5FBE44E-41A6-4F0A-8EC1-583116767509}" dt="2020-02-08T05:09:15.014" v="5800" actId="1076"/>
          <ac:picMkLst>
            <pc:docMk/>
            <pc:sldMk cId="2821311385" sldId="330"/>
            <ac:picMk id="23567" creationId="{E0C55DA4-107F-294C-8580-16C795301C07}"/>
          </ac:picMkLst>
        </pc:picChg>
        <pc:picChg chg="mod">
          <ac:chgData name="Matat Goldberg Alon" userId="7696152010fa30bc" providerId="LiveId" clId="{E5FBE44E-41A6-4F0A-8EC1-583116767509}" dt="2020-02-08T05:09:15.014" v="5800" actId="1076"/>
          <ac:picMkLst>
            <pc:docMk/>
            <pc:sldMk cId="2821311385" sldId="330"/>
            <ac:picMk id="23568" creationId="{9F49FE79-156D-D147-8C9D-1374BD125625}"/>
          </ac:picMkLst>
        </pc:picChg>
        <pc:picChg chg="mod">
          <ac:chgData name="Matat Goldberg Alon" userId="7696152010fa30bc" providerId="LiveId" clId="{E5FBE44E-41A6-4F0A-8EC1-583116767509}" dt="2020-02-08T05:08:11.759" v="5796" actId="1076"/>
          <ac:picMkLst>
            <pc:docMk/>
            <pc:sldMk cId="2821311385" sldId="330"/>
            <ac:picMk id="23569" creationId="{3974F43E-4A76-FF44-A62B-855742420A49}"/>
          </ac:picMkLst>
        </pc:picChg>
        <pc:picChg chg="mod">
          <ac:chgData name="Matat Goldberg Alon" userId="7696152010fa30bc" providerId="LiveId" clId="{E5FBE44E-41A6-4F0A-8EC1-583116767509}" dt="2020-02-08T05:08:11.759" v="5796" actId="1076"/>
          <ac:picMkLst>
            <pc:docMk/>
            <pc:sldMk cId="2821311385" sldId="330"/>
            <ac:picMk id="23578" creationId="{4805C921-D0EE-7443-B617-2EA314B75526}"/>
          </ac:picMkLst>
        </pc:picChg>
        <pc:picChg chg="mod">
          <ac:chgData name="Matat Goldberg Alon" userId="7696152010fa30bc" providerId="LiveId" clId="{E5FBE44E-41A6-4F0A-8EC1-583116767509}" dt="2020-02-08T05:09:38.398" v="5801" actId="1076"/>
          <ac:picMkLst>
            <pc:docMk/>
            <pc:sldMk cId="2821311385" sldId="330"/>
            <ac:picMk id="23598" creationId="{CF87649F-5618-4943-977B-449CDD51013E}"/>
          </ac:picMkLst>
        </pc:picChg>
        <pc:picChg chg="mod">
          <ac:chgData name="Matat Goldberg Alon" userId="7696152010fa30bc" providerId="LiveId" clId="{E5FBE44E-41A6-4F0A-8EC1-583116767509}" dt="2020-02-08T05:08:11.759" v="5796" actId="1076"/>
          <ac:picMkLst>
            <pc:docMk/>
            <pc:sldMk cId="2821311385" sldId="330"/>
            <ac:picMk id="23600" creationId="{58DAAAFC-B7C8-0245-9332-C39290A4ED9A}"/>
          </ac:picMkLst>
        </pc:picChg>
        <pc:picChg chg="mod">
          <ac:chgData name="Matat Goldberg Alon" userId="7696152010fa30bc" providerId="LiveId" clId="{E5FBE44E-41A6-4F0A-8EC1-583116767509}" dt="2020-02-08T05:09:15.014" v="5800" actId="1076"/>
          <ac:picMkLst>
            <pc:docMk/>
            <pc:sldMk cId="2821311385" sldId="330"/>
            <ac:picMk id="23601" creationId="{ED77980A-D1B7-B74D-80D3-EABC7D310093}"/>
          </ac:picMkLst>
        </pc:picChg>
        <pc:cxnChg chg="mod">
          <ac:chgData name="Matat Goldberg Alon" userId="7696152010fa30bc" providerId="LiveId" clId="{E5FBE44E-41A6-4F0A-8EC1-583116767509}" dt="2020-02-08T05:08:11.759" v="5796" actId="1076"/>
          <ac:cxnSpMkLst>
            <pc:docMk/>
            <pc:sldMk cId="2821311385" sldId="330"/>
            <ac:cxnSpMk id="62" creationId="{7C59301C-0B35-EF48-9315-A1975600D881}"/>
          </ac:cxnSpMkLst>
        </pc:cxnChg>
        <pc:cxnChg chg="mod">
          <ac:chgData name="Matat Goldberg Alon" userId="7696152010fa30bc" providerId="LiveId" clId="{E5FBE44E-41A6-4F0A-8EC1-583116767509}" dt="2020-02-08T05:09:15.014" v="5800" actId="1076"/>
          <ac:cxnSpMkLst>
            <pc:docMk/>
            <pc:sldMk cId="2821311385" sldId="330"/>
            <ac:cxnSpMk id="65" creationId="{3C8AE40F-6357-984E-9885-EE9857CD8D60}"/>
          </ac:cxnSpMkLst>
        </pc:cxnChg>
        <pc:cxnChg chg="mod">
          <ac:chgData name="Matat Goldberg Alon" userId="7696152010fa30bc" providerId="LiveId" clId="{E5FBE44E-41A6-4F0A-8EC1-583116767509}" dt="2020-02-08T05:08:28.158" v="5797" actId="1076"/>
          <ac:cxnSpMkLst>
            <pc:docMk/>
            <pc:sldMk cId="2821311385" sldId="330"/>
            <ac:cxnSpMk id="73" creationId="{A4E15454-2D66-E74B-95EF-4FACB570A883}"/>
          </ac:cxnSpMkLst>
        </pc:cxnChg>
        <pc:cxnChg chg="mod">
          <ac:chgData name="Matat Goldberg Alon" userId="7696152010fa30bc" providerId="LiveId" clId="{E5FBE44E-41A6-4F0A-8EC1-583116767509}" dt="2020-02-08T05:09:38.398" v="5801" actId="1076"/>
          <ac:cxnSpMkLst>
            <pc:docMk/>
            <pc:sldMk cId="2821311385" sldId="330"/>
            <ac:cxnSpMk id="76" creationId="{9FC8D944-022B-A645-BEF9-00B73F2A831B}"/>
          </ac:cxnSpMkLst>
        </pc:cxnChg>
      </pc:sldChg>
      <pc:sldChg chg="modSp">
        <pc:chgData name="Matat Goldberg Alon" userId="7696152010fa30bc" providerId="LiveId" clId="{E5FBE44E-41A6-4F0A-8EC1-583116767509}" dt="2020-02-08T05:37:13.032" v="6917" actId="1076"/>
        <pc:sldMkLst>
          <pc:docMk/>
          <pc:sldMk cId="3225121285" sldId="354"/>
        </pc:sldMkLst>
        <pc:spChg chg="mod">
          <ac:chgData name="Matat Goldberg Alon" userId="7696152010fa30bc" providerId="LiveId" clId="{E5FBE44E-41A6-4F0A-8EC1-583116767509}" dt="2020-02-08T05:25:57.613" v="6459" actId="20577"/>
          <ac:spMkLst>
            <pc:docMk/>
            <pc:sldMk cId="3225121285" sldId="354"/>
            <ac:spMk id="15" creationId="{DCAF2535-A67E-1C43-B891-3EE77E91BDB0}"/>
          </ac:spMkLst>
        </pc:spChg>
        <pc:spChg chg="mod">
          <ac:chgData name="Matat Goldberg Alon" userId="7696152010fa30bc" providerId="LiveId" clId="{E5FBE44E-41A6-4F0A-8EC1-583116767509}" dt="2020-02-08T05:24:51.387" v="6427" actId="1076"/>
          <ac:spMkLst>
            <pc:docMk/>
            <pc:sldMk cId="3225121285" sldId="354"/>
            <ac:spMk id="16" creationId="{00000000-0000-0000-0000-000000000000}"/>
          </ac:spMkLst>
        </pc:spChg>
        <pc:spChg chg="mod">
          <ac:chgData name="Matat Goldberg Alon" userId="7696152010fa30bc" providerId="LiveId" clId="{E5FBE44E-41A6-4F0A-8EC1-583116767509}" dt="2020-02-08T05:25:07.322" v="6428" actId="1076"/>
          <ac:spMkLst>
            <pc:docMk/>
            <pc:sldMk cId="3225121285" sldId="354"/>
            <ac:spMk id="18" creationId="{00000000-0000-0000-0000-000000000000}"/>
          </ac:spMkLst>
        </pc:spChg>
        <pc:spChg chg="mod">
          <ac:chgData name="Matat Goldberg Alon" userId="7696152010fa30bc" providerId="LiveId" clId="{E5FBE44E-41A6-4F0A-8EC1-583116767509}" dt="2020-02-08T05:31:16.833" v="6733" actId="20577"/>
          <ac:spMkLst>
            <pc:docMk/>
            <pc:sldMk cId="3225121285" sldId="354"/>
            <ac:spMk id="19" creationId="{8BE48923-F28E-C74B-81B2-D45F4855F310}"/>
          </ac:spMkLst>
        </pc:spChg>
        <pc:spChg chg="mod">
          <ac:chgData name="Matat Goldberg Alon" userId="7696152010fa30bc" providerId="LiveId" clId="{E5FBE44E-41A6-4F0A-8EC1-583116767509}" dt="2020-02-08T05:34:38.791" v="6805" actId="20577"/>
          <ac:spMkLst>
            <pc:docMk/>
            <pc:sldMk cId="3225121285" sldId="354"/>
            <ac:spMk id="21" creationId="{8BE48923-F28E-C74B-81B2-D45F4855F310}"/>
          </ac:spMkLst>
        </pc:spChg>
        <pc:spChg chg="mod">
          <ac:chgData name="Matat Goldberg Alon" userId="7696152010fa30bc" providerId="LiveId" clId="{E5FBE44E-41A6-4F0A-8EC1-583116767509}" dt="2020-02-08T05:36:13.577" v="6841" actId="6549"/>
          <ac:spMkLst>
            <pc:docMk/>
            <pc:sldMk cId="3225121285" sldId="354"/>
            <ac:spMk id="22" creationId="{8BE48923-F28E-C74B-81B2-D45F4855F310}"/>
          </ac:spMkLst>
        </pc:spChg>
        <pc:spChg chg="mod">
          <ac:chgData name="Matat Goldberg Alon" userId="7696152010fa30bc" providerId="LiveId" clId="{E5FBE44E-41A6-4F0A-8EC1-583116767509}" dt="2020-02-08T05:24:01.899" v="6422" actId="1076"/>
          <ac:spMkLst>
            <pc:docMk/>
            <pc:sldMk cId="3225121285" sldId="354"/>
            <ac:spMk id="23" creationId="{00000000-0000-0000-0000-000000000000}"/>
          </ac:spMkLst>
        </pc:spChg>
        <pc:spChg chg="mod">
          <ac:chgData name="Matat Goldberg Alon" userId="7696152010fa30bc" providerId="LiveId" clId="{E5FBE44E-41A6-4F0A-8EC1-583116767509}" dt="2020-02-08T05:24:11.738" v="6423" actId="1076"/>
          <ac:spMkLst>
            <pc:docMk/>
            <pc:sldMk cId="3225121285" sldId="354"/>
            <ac:spMk id="24" creationId="{00000000-0000-0000-0000-000000000000}"/>
          </ac:spMkLst>
        </pc:spChg>
        <pc:spChg chg="mod">
          <ac:chgData name="Matat Goldberg Alon" userId="7696152010fa30bc" providerId="LiveId" clId="{E5FBE44E-41A6-4F0A-8EC1-583116767509}" dt="2020-02-08T05:35:49.642" v="6839" actId="20577"/>
          <ac:spMkLst>
            <pc:docMk/>
            <pc:sldMk cId="3225121285" sldId="354"/>
            <ac:spMk id="25" creationId="{00000000-0000-0000-0000-000000000000}"/>
          </ac:spMkLst>
        </pc:spChg>
        <pc:spChg chg="mod">
          <ac:chgData name="Matat Goldberg Alon" userId="7696152010fa30bc" providerId="LiveId" clId="{E5FBE44E-41A6-4F0A-8EC1-583116767509}" dt="2020-02-08T05:37:13.032" v="6917" actId="1076"/>
          <ac:spMkLst>
            <pc:docMk/>
            <pc:sldMk cId="3225121285" sldId="354"/>
            <ac:spMk id="26" creationId="{00000000-0000-0000-0000-000000000000}"/>
          </ac:spMkLst>
        </pc:spChg>
        <pc:spChg chg="mod">
          <ac:chgData name="Matat Goldberg Alon" userId="7696152010fa30bc" providerId="LiveId" clId="{E5FBE44E-41A6-4F0A-8EC1-583116767509}" dt="2020-02-08T05:37:00.869" v="6916" actId="20577"/>
          <ac:spMkLst>
            <pc:docMk/>
            <pc:sldMk cId="3225121285" sldId="354"/>
            <ac:spMk id="27" creationId="{00000000-0000-0000-0000-000000000000}"/>
          </ac:spMkLst>
        </pc:spChg>
        <pc:spChg chg="mod">
          <ac:chgData name="Matat Goldberg Alon" userId="7696152010fa30bc" providerId="LiveId" clId="{E5FBE44E-41A6-4F0A-8EC1-583116767509}" dt="2020-02-08T05:26:06.308" v="6472" actId="20577"/>
          <ac:spMkLst>
            <pc:docMk/>
            <pc:sldMk cId="3225121285" sldId="354"/>
            <ac:spMk id="28" creationId="{8BE48923-F28E-C74B-81B2-D45F4855F310}"/>
          </ac:spMkLst>
        </pc:spChg>
        <pc:spChg chg="mod">
          <ac:chgData name="Matat Goldberg Alon" userId="7696152010fa30bc" providerId="LiveId" clId="{E5FBE44E-41A6-4F0A-8EC1-583116767509}" dt="2020-02-08T05:29:47.258" v="6705" actId="6549"/>
          <ac:spMkLst>
            <pc:docMk/>
            <pc:sldMk cId="3225121285" sldId="354"/>
            <ac:spMk id="29" creationId="{00000000-0000-0000-0000-000000000000}"/>
          </ac:spMkLst>
        </pc:spChg>
        <pc:spChg chg="mod">
          <ac:chgData name="Matat Goldberg Alon" userId="7696152010fa30bc" providerId="LiveId" clId="{E5FBE44E-41A6-4F0A-8EC1-583116767509}" dt="2020-02-08T05:26:15.559" v="6495" actId="20577"/>
          <ac:spMkLst>
            <pc:docMk/>
            <pc:sldMk cId="3225121285" sldId="354"/>
            <ac:spMk id="30" creationId="{8BE48923-F28E-C74B-81B2-D45F4855F310}"/>
          </ac:spMkLst>
        </pc:spChg>
        <pc:spChg chg="mod">
          <ac:chgData name="Matat Goldberg Alon" userId="7696152010fa30bc" providerId="LiveId" clId="{E5FBE44E-41A6-4F0A-8EC1-583116767509}" dt="2020-02-08T05:26:56.005" v="6541" actId="14100"/>
          <ac:spMkLst>
            <pc:docMk/>
            <pc:sldMk cId="3225121285" sldId="354"/>
            <ac:spMk id="31" creationId="{00000000-0000-0000-0000-000000000000}"/>
          </ac:spMkLst>
        </pc:spChg>
        <pc:picChg chg="mod">
          <ac:chgData name="Matat Goldberg Alon" userId="7696152010fa30bc" providerId="LiveId" clId="{E5FBE44E-41A6-4F0A-8EC1-583116767509}" dt="2020-02-08T05:25:37.754" v="6432" actId="1076"/>
          <ac:picMkLst>
            <pc:docMk/>
            <pc:sldMk cId="3225121285" sldId="354"/>
            <ac:picMk id="7169" creationId="{00000000-0000-0000-0000-000000000000}"/>
          </ac:picMkLst>
        </pc:picChg>
        <pc:picChg chg="mod">
          <ac:chgData name="Matat Goldberg Alon" userId="7696152010fa30bc" providerId="LiveId" clId="{E5FBE44E-41A6-4F0A-8EC1-583116767509}" dt="2020-02-08T05:31:04.178" v="6716" actId="14100"/>
          <ac:picMkLst>
            <pc:docMk/>
            <pc:sldMk cId="3225121285" sldId="354"/>
            <ac:picMk id="7170" creationId="{00000000-0000-0000-0000-000000000000}"/>
          </ac:picMkLst>
        </pc:picChg>
        <pc:picChg chg="mod">
          <ac:chgData name="Matat Goldberg Alon" userId="7696152010fa30bc" providerId="LiveId" clId="{E5FBE44E-41A6-4F0A-8EC1-583116767509}" dt="2020-02-08T05:25:07.322" v="6428" actId="1076"/>
          <ac:picMkLst>
            <pc:docMk/>
            <pc:sldMk cId="3225121285" sldId="354"/>
            <ac:picMk id="7172" creationId="{00000000-0000-0000-0000-000000000000}"/>
          </ac:picMkLst>
        </pc:picChg>
      </pc:sldChg>
      <pc:sldChg chg="addSp delSp del">
        <pc:chgData name="Matat Goldberg Alon" userId="7696152010fa30bc" providerId="LiveId" clId="{E5FBE44E-41A6-4F0A-8EC1-583116767509}" dt="2020-02-07T15:06:08.941" v="87" actId="47"/>
        <pc:sldMkLst>
          <pc:docMk/>
          <pc:sldMk cId="665333377" sldId="361"/>
        </pc:sldMkLst>
        <pc:spChg chg="add del">
          <ac:chgData name="Matat Goldberg Alon" userId="7696152010fa30bc" providerId="LiveId" clId="{E5FBE44E-41A6-4F0A-8EC1-583116767509}" dt="2020-02-07T15:01:55.029" v="66" actId="478"/>
          <ac:spMkLst>
            <pc:docMk/>
            <pc:sldMk cId="665333377" sldId="361"/>
            <ac:spMk id="20" creationId="{00000000-0000-0000-0000-000000000000}"/>
          </ac:spMkLst>
        </pc:spChg>
        <pc:spChg chg="add del">
          <ac:chgData name="Matat Goldberg Alon" userId="7696152010fa30bc" providerId="LiveId" clId="{E5FBE44E-41A6-4F0A-8EC1-583116767509}" dt="2020-02-07T15:01:54.021" v="65"/>
          <ac:spMkLst>
            <pc:docMk/>
            <pc:sldMk cId="665333377" sldId="361"/>
            <ac:spMk id="32" creationId="{C7BBF371-80DC-4A75-8344-64AB9C961960}"/>
          </ac:spMkLst>
        </pc:spChg>
      </pc:sldChg>
      <pc:sldChg chg="modSp">
        <pc:chgData name="Matat Goldberg Alon" userId="7696152010fa30bc" providerId="LiveId" clId="{E5FBE44E-41A6-4F0A-8EC1-583116767509}" dt="2020-02-07T18:16:18.258" v="4243" actId="122"/>
        <pc:sldMkLst>
          <pc:docMk/>
          <pc:sldMk cId="650443679" sldId="363"/>
        </pc:sldMkLst>
        <pc:spChg chg="mod">
          <ac:chgData name="Matat Goldberg Alon" userId="7696152010fa30bc" providerId="LiveId" clId="{E5FBE44E-41A6-4F0A-8EC1-583116767509}" dt="2020-02-07T18:16:18.258" v="4243" actId="122"/>
          <ac:spMkLst>
            <pc:docMk/>
            <pc:sldMk cId="650443679" sldId="363"/>
            <ac:spMk id="8" creationId="{9801D45E-C58D-5341-A30F-16711B61AC5B}"/>
          </ac:spMkLst>
        </pc:spChg>
        <pc:spChg chg="mod">
          <ac:chgData name="Matat Goldberg Alon" userId="7696152010fa30bc" providerId="LiveId" clId="{E5FBE44E-41A6-4F0A-8EC1-583116767509}" dt="2020-02-07T18:15:59.354" v="4241" actId="782"/>
          <ac:spMkLst>
            <pc:docMk/>
            <pc:sldMk cId="650443679" sldId="363"/>
            <ac:spMk id="12" creationId="{84B730B5-4F1A-4855-A69B-0A573E5029A2}"/>
          </ac:spMkLst>
        </pc:spChg>
        <pc:spChg chg="mod">
          <ac:chgData name="Matat Goldberg Alon" userId="7696152010fa30bc" providerId="LiveId" clId="{E5FBE44E-41A6-4F0A-8EC1-583116767509}" dt="2020-02-07T18:15:55.011" v="4240" actId="782"/>
          <ac:spMkLst>
            <pc:docMk/>
            <pc:sldMk cId="650443679" sldId="363"/>
            <ac:spMk id="13" creationId="{54274276-1667-4985-9FB8-FFB5AD8EA1AD}"/>
          </ac:spMkLst>
        </pc:spChg>
        <pc:spChg chg="mod">
          <ac:chgData name="Matat Goldberg Alon" userId="7696152010fa30bc" providerId="LiveId" clId="{E5FBE44E-41A6-4F0A-8EC1-583116767509}" dt="2020-02-07T18:16:02.915" v="4242" actId="782"/>
          <ac:spMkLst>
            <pc:docMk/>
            <pc:sldMk cId="650443679" sldId="363"/>
            <ac:spMk id="14" creationId="{71FAA1C5-70CA-4643-825E-744AB2A1E8BB}"/>
          </ac:spMkLst>
        </pc:spChg>
      </pc:sldChg>
      <pc:sldChg chg="modSp">
        <pc:chgData name="Matat Goldberg Alon" userId="7696152010fa30bc" providerId="LiveId" clId="{E5FBE44E-41A6-4F0A-8EC1-583116767509}" dt="2020-02-08T09:47:48.921" v="12631" actId="14100"/>
        <pc:sldMkLst>
          <pc:docMk/>
          <pc:sldMk cId="260380665" sldId="364"/>
        </pc:sldMkLst>
        <pc:spChg chg="mod">
          <ac:chgData name="Matat Goldberg Alon" userId="7696152010fa30bc" providerId="LiveId" clId="{E5FBE44E-41A6-4F0A-8EC1-583116767509}" dt="2020-02-07T15:20:01.516" v="425" actId="20577"/>
          <ac:spMkLst>
            <pc:docMk/>
            <pc:sldMk cId="260380665" sldId="364"/>
            <ac:spMk id="9" creationId="{9801D45E-C58D-5341-A30F-16711B61AC5B}"/>
          </ac:spMkLst>
        </pc:spChg>
        <pc:spChg chg="mod">
          <ac:chgData name="Matat Goldberg Alon" userId="7696152010fa30bc" providerId="LiveId" clId="{E5FBE44E-41A6-4F0A-8EC1-583116767509}" dt="2020-02-07T15:19:57.339" v="418" actId="782"/>
          <ac:spMkLst>
            <pc:docMk/>
            <pc:sldMk cId="260380665" sldId="364"/>
            <ac:spMk id="12" creationId="{9801D45E-C58D-5341-A30F-16711B61AC5B}"/>
          </ac:spMkLst>
        </pc:spChg>
        <pc:spChg chg="mod">
          <ac:chgData name="Matat Goldberg Alon" userId="7696152010fa30bc" providerId="LiveId" clId="{E5FBE44E-41A6-4F0A-8EC1-583116767509}" dt="2020-02-07T15:21:30.488" v="441" actId="14100"/>
          <ac:spMkLst>
            <pc:docMk/>
            <pc:sldMk cId="260380665" sldId="364"/>
            <ac:spMk id="13" creationId="{AA2074EB-D4BC-0740-B85D-587D81375DFD}"/>
          </ac:spMkLst>
        </pc:spChg>
        <pc:spChg chg="mod">
          <ac:chgData name="Matat Goldberg Alon" userId="7696152010fa30bc" providerId="LiveId" clId="{E5FBE44E-41A6-4F0A-8EC1-583116767509}" dt="2020-02-08T09:30:49.467" v="12504" actId="20577"/>
          <ac:spMkLst>
            <pc:docMk/>
            <pc:sldMk cId="260380665" sldId="364"/>
            <ac:spMk id="16" creationId="{AA2074EB-D4BC-0740-B85D-587D81375DFD}"/>
          </ac:spMkLst>
        </pc:spChg>
        <pc:spChg chg="mod">
          <ac:chgData name="Matat Goldberg Alon" userId="7696152010fa30bc" providerId="LiveId" clId="{E5FBE44E-41A6-4F0A-8EC1-583116767509}" dt="2020-02-08T09:30:21.864" v="12497" actId="1076"/>
          <ac:spMkLst>
            <pc:docMk/>
            <pc:sldMk cId="260380665" sldId="364"/>
            <ac:spMk id="17" creationId="{00000000-0000-0000-0000-000000000000}"/>
          </ac:spMkLst>
        </pc:spChg>
        <pc:spChg chg="mod">
          <ac:chgData name="Matat Goldberg Alon" userId="7696152010fa30bc" providerId="LiveId" clId="{E5FBE44E-41A6-4F0A-8EC1-583116767509}" dt="2020-02-08T09:29:42.349" v="12495" actId="6549"/>
          <ac:spMkLst>
            <pc:docMk/>
            <pc:sldMk cId="260380665" sldId="364"/>
            <ac:spMk id="26" creationId="{9801D45E-C58D-5341-A30F-16711B61AC5B}"/>
          </ac:spMkLst>
        </pc:spChg>
        <pc:spChg chg="mod">
          <ac:chgData name="Matat Goldberg Alon" userId="7696152010fa30bc" providerId="LiveId" clId="{E5FBE44E-41A6-4F0A-8EC1-583116767509}" dt="2020-02-08T09:47:48.921" v="12631" actId="14100"/>
          <ac:spMkLst>
            <pc:docMk/>
            <pc:sldMk cId="260380665" sldId="364"/>
            <ac:spMk id="27" creationId="{603DC4E3-462C-C349-9443-4A0ABFC65F41}"/>
          </ac:spMkLst>
        </pc:spChg>
        <pc:picChg chg="mod">
          <ac:chgData name="Matat Goldberg Alon" userId="7696152010fa30bc" providerId="LiveId" clId="{E5FBE44E-41A6-4F0A-8EC1-583116767509}" dt="2020-02-07T15:19:40.049" v="411" actId="1076"/>
          <ac:picMkLst>
            <pc:docMk/>
            <pc:sldMk cId="260380665" sldId="364"/>
            <ac:picMk id="1028" creationId="{00000000-0000-0000-0000-000000000000}"/>
          </ac:picMkLst>
        </pc:picChg>
        <pc:picChg chg="mod">
          <ac:chgData name="Matat Goldberg Alon" userId="7696152010fa30bc" providerId="LiveId" clId="{E5FBE44E-41A6-4F0A-8EC1-583116767509}" dt="2020-02-07T15:19:35.896" v="410" actId="1076"/>
          <ac:picMkLst>
            <pc:docMk/>
            <pc:sldMk cId="260380665" sldId="364"/>
            <ac:picMk id="1029" creationId="{00000000-0000-0000-0000-000000000000}"/>
          </ac:picMkLst>
        </pc:picChg>
      </pc:sldChg>
      <pc:sldChg chg="addSp delSp modSp">
        <pc:chgData name="Matat Goldberg Alon" userId="7696152010fa30bc" providerId="LiveId" clId="{E5FBE44E-41A6-4F0A-8EC1-583116767509}" dt="2020-02-08T09:39:23.625" v="12533" actId="20577"/>
        <pc:sldMkLst>
          <pc:docMk/>
          <pc:sldMk cId="4097384780" sldId="367"/>
        </pc:sldMkLst>
        <pc:spChg chg="mod">
          <ac:chgData name="Matat Goldberg Alon" userId="7696152010fa30bc" providerId="LiveId" clId="{E5FBE44E-41A6-4F0A-8EC1-583116767509}" dt="2020-02-08T08:40:29.677" v="12358" actId="1076"/>
          <ac:spMkLst>
            <pc:docMk/>
            <pc:sldMk cId="4097384780" sldId="367"/>
            <ac:spMk id="3" creationId="{0A0A3DFD-A79B-EC48-A8E5-0DD344C9BF13}"/>
          </ac:spMkLst>
        </pc:spChg>
        <pc:spChg chg="mod">
          <ac:chgData name="Matat Goldberg Alon" userId="7696152010fa30bc" providerId="LiveId" clId="{E5FBE44E-41A6-4F0A-8EC1-583116767509}" dt="2020-02-08T08:39:25.343" v="12353" actId="20577"/>
          <ac:spMkLst>
            <pc:docMk/>
            <pc:sldMk cId="4097384780" sldId="367"/>
            <ac:spMk id="14" creationId="{DCAF2535-A67E-1C43-B891-3EE77E91BDB0}"/>
          </ac:spMkLst>
        </pc:spChg>
        <pc:spChg chg="mod">
          <ac:chgData name="Matat Goldberg Alon" userId="7696152010fa30bc" providerId="LiveId" clId="{E5FBE44E-41A6-4F0A-8EC1-583116767509}" dt="2020-02-08T08:40:29.677" v="12358" actId="1076"/>
          <ac:spMkLst>
            <pc:docMk/>
            <pc:sldMk cId="4097384780" sldId="367"/>
            <ac:spMk id="24" creationId="{0A0A3DFD-A79B-EC48-A8E5-0DD344C9BF13}"/>
          </ac:spMkLst>
        </pc:spChg>
        <pc:spChg chg="mod">
          <ac:chgData name="Matat Goldberg Alon" userId="7696152010fa30bc" providerId="LiveId" clId="{E5FBE44E-41A6-4F0A-8EC1-583116767509}" dt="2020-02-08T08:40:29.677" v="12358" actId="1076"/>
          <ac:spMkLst>
            <pc:docMk/>
            <pc:sldMk cId="4097384780" sldId="367"/>
            <ac:spMk id="25" creationId="{0A0A3DFD-A79B-EC48-A8E5-0DD344C9BF13}"/>
          </ac:spMkLst>
        </pc:spChg>
        <pc:spChg chg="mod">
          <ac:chgData name="Matat Goldberg Alon" userId="7696152010fa30bc" providerId="LiveId" clId="{E5FBE44E-41A6-4F0A-8EC1-583116767509}" dt="2020-02-08T08:40:29.677" v="12358" actId="1076"/>
          <ac:spMkLst>
            <pc:docMk/>
            <pc:sldMk cId="4097384780" sldId="367"/>
            <ac:spMk id="26" creationId="{0A0A3DFD-A79B-EC48-A8E5-0DD344C9BF13}"/>
          </ac:spMkLst>
        </pc:spChg>
        <pc:spChg chg="mod">
          <ac:chgData name="Matat Goldberg Alon" userId="7696152010fa30bc" providerId="LiveId" clId="{E5FBE44E-41A6-4F0A-8EC1-583116767509}" dt="2020-02-07T15:49:05.931" v="839" actId="1076"/>
          <ac:spMkLst>
            <pc:docMk/>
            <pc:sldMk cId="4097384780" sldId="367"/>
            <ac:spMk id="27" creationId="{00000000-0000-0000-0000-000000000000}"/>
          </ac:spMkLst>
        </pc:spChg>
        <pc:spChg chg="mod">
          <ac:chgData name="Matat Goldberg Alon" userId="7696152010fa30bc" providerId="LiveId" clId="{E5FBE44E-41A6-4F0A-8EC1-583116767509}" dt="2020-02-07T15:38:39.620" v="676" actId="1076"/>
          <ac:spMkLst>
            <pc:docMk/>
            <pc:sldMk cId="4097384780" sldId="367"/>
            <ac:spMk id="33" creationId="{00000000-0000-0000-0000-000000000000}"/>
          </ac:spMkLst>
        </pc:spChg>
        <pc:spChg chg="mod">
          <ac:chgData name="Matat Goldberg Alon" userId="7696152010fa30bc" providerId="LiveId" clId="{E5FBE44E-41A6-4F0A-8EC1-583116767509}" dt="2020-02-07T15:39:47.412" v="690" actId="1076"/>
          <ac:spMkLst>
            <pc:docMk/>
            <pc:sldMk cId="4097384780" sldId="367"/>
            <ac:spMk id="42" creationId="{08763CA3-64CF-1444-98D3-DB8BB0CAF99A}"/>
          </ac:spMkLst>
        </pc:spChg>
        <pc:spChg chg="mod">
          <ac:chgData name="Matat Goldberg Alon" userId="7696152010fa30bc" providerId="LiveId" clId="{E5FBE44E-41A6-4F0A-8EC1-583116767509}" dt="2020-02-07T15:39:55.436" v="691" actId="1076"/>
          <ac:spMkLst>
            <pc:docMk/>
            <pc:sldMk cId="4097384780" sldId="367"/>
            <ac:spMk id="43" creationId="{DA0F8A0C-2100-CA41-8AB1-0CD141B3559D}"/>
          </ac:spMkLst>
        </pc:spChg>
        <pc:spChg chg="mod">
          <ac:chgData name="Matat Goldberg Alon" userId="7696152010fa30bc" providerId="LiveId" clId="{E5FBE44E-41A6-4F0A-8EC1-583116767509}" dt="2020-02-08T04:25:09.727" v="4553" actId="1076"/>
          <ac:spMkLst>
            <pc:docMk/>
            <pc:sldMk cId="4097384780" sldId="367"/>
            <ac:spMk id="44" creationId="{00000000-0000-0000-0000-000000000000}"/>
          </ac:spMkLst>
        </pc:spChg>
        <pc:spChg chg="mod">
          <ac:chgData name="Matat Goldberg Alon" userId="7696152010fa30bc" providerId="LiveId" clId="{E5FBE44E-41A6-4F0A-8EC1-583116767509}" dt="2020-02-07T15:42:12.116" v="711" actId="1076"/>
          <ac:spMkLst>
            <pc:docMk/>
            <pc:sldMk cId="4097384780" sldId="367"/>
            <ac:spMk id="45" creationId="{FAB576F6-E8AB-384C-90CD-3B44A913315E}"/>
          </ac:spMkLst>
        </pc:spChg>
        <pc:spChg chg="mod">
          <ac:chgData name="Matat Goldberg Alon" userId="7696152010fa30bc" providerId="LiveId" clId="{E5FBE44E-41A6-4F0A-8EC1-583116767509}" dt="2020-02-07T15:40:31.660" v="696" actId="1076"/>
          <ac:spMkLst>
            <pc:docMk/>
            <pc:sldMk cId="4097384780" sldId="367"/>
            <ac:spMk id="46" creationId="{B46E00E0-8A00-1146-8EAE-D5C146F52756}"/>
          </ac:spMkLst>
        </pc:spChg>
        <pc:spChg chg="mod">
          <ac:chgData name="Matat Goldberg Alon" userId="7696152010fa30bc" providerId="LiveId" clId="{E5FBE44E-41A6-4F0A-8EC1-583116767509}" dt="2020-02-07T15:40:46.812" v="699" actId="1076"/>
          <ac:spMkLst>
            <pc:docMk/>
            <pc:sldMk cId="4097384780" sldId="367"/>
            <ac:spMk id="47" creationId="{8D0AEB8F-FEC1-8940-94B9-64E2D6773513}"/>
          </ac:spMkLst>
        </pc:spChg>
        <pc:spChg chg="mod">
          <ac:chgData name="Matat Goldberg Alon" userId="7696152010fa30bc" providerId="LiveId" clId="{E5FBE44E-41A6-4F0A-8EC1-583116767509}" dt="2020-02-07T15:42:36.875" v="716" actId="1076"/>
          <ac:spMkLst>
            <pc:docMk/>
            <pc:sldMk cId="4097384780" sldId="367"/>
            <ac:spMk id="48" creationId="{16ABA5BF-C1B7-464D-8B78-C499E8FD6198}"/>
          </ac:spMkLst>
        </pc:spChg>
        <pc:spChg chg="mod">
          <ac:chgData name="Matat Goldberg Alon" userId="7696152010fa30bc" providerId="LiveId" clId="{E5FBE44E-41A6-4F0A-8EC1-583116767509}" dt="2020-02-08T08:39:47.080" v="12355" actId="403"/>
          <ac:spMkLst>
            <pc:docMk/>
            <pc:sldMk cId="4097384780" sldId="367"/>
            <ac:spMk id="49" creationId="{F4950FFE-7357-FA41-BA87-3B6E7C974EEC}"/>
          </ac:spMkLst>
        </pc:spChg>
        <pc:spChg chg="mod">
          <ac:chgData name="Matat Goldberg Alon" userId="7696152010fa30bc" providerId="LiveId" clId="{E5FBE44E-41A6-4F0A-8EC1-583116767509}" dt="2020-02-08T08:41:00.964" v="12360" actId="1076"/>
          <ac:spMkLst>
            <pc:docMk/>
            <pc:sldMk cId="4097384780" sldId="367"/>
            <ac:spMk id="50" creationId="{00000000-0000-0000-0000-000000000000}"/>
          </ac:spMkLst>
        </pc:spChg>
        <pc:spChg chg="mod">
          <ac:chgData name="Matat Goldberg Alon" userId="7696152010fa30bc" providerId="LiveId" clId="{E5FBE44E-41A6-4F0A-8EC1-583116767509}" dt="2020-02-07T15:47:00.372" v="775" actId="1076"/>
          <ac:spMkLst>
            <pc:docMk/>
            <pc:sldMk cId="4097384780" sldId="367"/>
            <ac:spMk id="51" creationId="{00000000-0000-0000-0000-000000000000}"/>
          </ac:spMkLst>
        </pc:spChg>
        <pc:spChg chg="mod">
          <ac:chgData name="Matat Goldberg Alon" userId="7696152010fa30bc" providerId="LiveId" clId="{E5FBE44E-41A6-4F0A-8EC1-583116767509}" dt="2020-02-07T15:44:49.220" v="737" actId="1076"/>
          <ac:spMkLst>
            <pc:docMk/>
            <pc:sldMk cId="4097384780" sldId="367"/>
            <ac:spMk id="52" creationId="{00000000-0000-0000-0000-000000000000}"/>
          </ac:spMkLst>
        </pc:spChg>
        <pc:spChg chg="mod">
          <ac:chgData name="Matat Goldberg Alon" userId="7696152010fa30bc" providerId="LiveId" clId="{E5FBE44E-41A6-4F0A-8EC1-583116767509}" dt="2020-02-08T09:39:23.625" v="12533" actId="20577"/>
          <ac:spMkLst>
            <pc:docMk/>
            <pc:sldMk cId="4097384780" sldId="367"/>
            <ac:spMk id="53" creationId="{00000000-0000-0000-0000-000000000000}"/>
          </ac:spMkLst>
        </pc:spChg>
        <pc:spChg chg="mod">
          <ac:chgData name="Matat Goldberg Alon" userId="7696152010fa30bc" providerId="LiveId" clId="{E5FBE44E-41A6-4F0A-8EC1-583116767509}" dt="2020-02-08T08:40:29.677" v="12358" actId="1076"/>
          <ac:spMkLst>
            <pc:docMk/>
            <pc:sldMk cId="4097384780" sldId="367"/>
            <ac:spMk id="54" creationId="{00000000-0000-0000-0000-000000000000}"/>
          </ac:spMkLst>
        </pc:spChg>
        <pc:spChg chg="mod">
          <ac:chgData name="Matat Goldberg Alon" userId="7696152010fa30bc" providerId="LiveId" clId="{E5FBE44E-41A6-4F0A-8EC1-583116767509}" dt="2020-02-08T04:26:58.616" v="4581" actId="20577"/>
          <ac:spMkLst>
            <pc:docMk/>
            <pc:sldMk cId="4097384780" sldId="367"/>
            <ac:spMk id="55" creationId="{0A0A3DFD-A79B-EC48-A8E5-0DD344C9BF13}"/>
          </ac:spMkLst>
        </pc:spChg>
        <pc:spChg chg="mod">
          <ac:chgData name="Matat Goldberg Alon" userId="7696152010fa30bc" providerId="LiveId" clId="{E5FBE44E-41A6-4F0A-8EC1-583116767509}" dt="2020-02-08T04:26:56.598" v="4579" actId="14100"/>
          <ac:spMkLst>
            <pc:docMk/>
            <pc:sldMk cId="4097384780" sldId="367"/>
            <ac:spMk id="56" creationId="{0A0A3DFD-A79B-EC48-A8E5-0DD344C9BF13}"/>
          </ac:spMkLst>
        </pc:spChg>
        <pc:spChg chg="mod">
          <ac:chgData name="Matat Goldberg Alon" userId="7696152010fa30bc" providerId="LiveId" clId="{E5FBE44E-41A6-4F0A-8EC1-583116767509}" dt="2020-02-08T08:40:29.677" v="12358" actId="1076"/>
          <ac:spMkLst>
            <pc:docMk/>
            <pc:sldMk cId="4097384780" sldId="367"/>
            <ac:spMk id="57" creationId="{0A0A3DFD-A79B-EC48-A8E5-0DD344C9BF13}"/>
          </ac:spMkLst>
        </pc:spChg>
        <pc:spChg chg="mod">
          <ac:chgData name="Matat Goldberg Alon" userId="7696152010fa30bc" providerId="LiveId" clId="{E5FBE44E-41A6-4F0A-8EC1-583116767509}" dt="2020-02-08T08:40:29.677" v="12358" actId="1076"/>
          <ac:spMkLst>
            <pc:docMk/>
            <pc:sldMk cId="4097384780" sldId="367"/>
            <ac:spMk id="58" creationId="{0A0A3DFD-A79B-EC48-A8E5-0DD344C9BF13}"/>
          </ac:spMkLst>
        </pc:spChg>
        <pc:spChg chg="mod">
          <ac:chgData name="Matat Goldberg Alon" userId="7696152010fa30bc" providerId="LiveId" clId="{E5FBE44E-41A6-4F0A-8EC1-583116767509}" dt="2020-02-07T16:01:49.982" v="1027" actId="20577"/>
          <ac:spMkLst>
            <pc:docMk/>
            <pc:sldMk cId="4097384780" sldId="367"/>
            <ac:spMk id="60" creationId="{E9366B65-A53C-2646-8223-FAF66FC4C5CB}"/>
          </ac:spMkLst>
        </pc:spChg>
        <pc:spChg chg="mod">
          <ac:chgData name="Matat Goldberg Alon" userId="7696152010fa30bc" providerId="LiveId" clId="{E5FBE44E-41A6-4F0A-8EC1-583116767509}" dt="2020-02-08T09:38:32.135" v="12528" actId="20577"/>
          <ac:spMkLst>
            <pc:docMk/>
            <pc:sldMk cId="4097384780" sldId="367"/>
            <ac:spMk id="61" creationId="{9F0BDC5A-D509-5242-8252-B45908EE572E}"/>
          </ac:spMkLst>
        </pc:spChg>
        <pc:spChg chg="mod">
          <ac:chgData name="Matat Goldberg Alon" userId="7696152010fa30bc" providerId="LiveId" clId="{E5FBE44E-41A6-4F0A-8EC1-583116767509}" dt="2020-02-07T15:42:07.564" v="710" actId="1076"/>
          <ac:spMkLst>
            <pc:docMk/>
            <pc:sldMk cId="4097384780" sldId="367"/>
            <ac:spMk id="62" creationId="{9B2F99FD-FCDC-BC4C-BF0D-BCDED6848639}"/>
          </ac:spMkLst>
        </pc:spChg>
        <pc:spChg chg="mod">
          <ac:chgData name="Matat Goldberg Alon" userId="7696152010fa30bc" providerId="LiveId" clId="{E5FBE44E-41A6-4F0A-8EC1-583116767509}" dt="2020-02-07T15:42:31.532" v="715" actId="1076"/>
          <ac:spMkLst>
            <pc:docMk/>
            <pc:sldMk cId="4097384780" sldId="367"/>
            <ac:spMk id="63" creationId="{0C18FD45-198D-9B48-A056-9D2849AE4778}"/>
          </ac:spMkLst>
        </pc:spChg>
        <pc:spChg chg="mod">
          <ac:chgData name="Matat Goldberg Alon" userId="7696152010fa30bc" providerId="LiveId" clId="{E5FBE44E-41A6-4F0A-8EC1-583116767509}" dt="2020-02-07T15:44:39.660" v="736" actId="1076"/>
          <ac:spMkLst>
            <pc:docMk/>
            <pc:sldMk cId="4097384780" sldId="367"/>
            <ac:spMk id="64" creationId="{541FD8B4-66B8-D54B-8155-15D5E9C727FD}"/>
          </ac:spMkLst>
        </pc:spChg>
        <pc:spChg chg="mod">
          <ac:chgData name="Matat Goldberg Alon" userId="7696152010fa30bc" providerId="LiveId" clId="{E5FBE44E-41A6-4F0A-8EC1-583116767509}" dt="2020-02-08T08:40:54.172" v="12359" actId="1076"/>
          <ac:spMkLst>
            <pc:docMk/>
            <pc:sldMk cId="4097384780" sldId="367"/>
            <ac:spMk id="65" creationId="{973DC0A6-1B2F-5648-A895-25C72BBFF7CF}"/>
          </ac:spMkLst>
        </pc:spChg>
        <pc:spChg chg="mod">
          <ac:chgData name="Matat Goldberg Alon" userId="7696152010fa30bc" providerId="LiveId" clId="{E5FBE44E-41A6-4F0A-8EC1-583116767509}" dt="2020-02-07T15:42:50.869" v="718" actId="1076"/>
          <ac:spMkLst>
            <pc:docMk/>
            <pc:sldMk cId="4097384780" sldId="367"/>
            <ac:spMk id="66" creationId="{C5780997-AF72-6049-B034-BAEA0712C104}"/>
          </ac:spMkLst>
        </pc:spChg>
        <pc:spChg chg="add del">
          <ac:chgData name="Matat Goldberg Alon" userId="7696152010fa30bc" providerId="LiveId" clId="{E5FBE44E-41A6-4F0A-8EC1-583116767509}" dt="2020-02-07T15:43:17.461" v="724"/>
          <ac:spMkLst>
            <pc:docMk/>
            <pc:sldMk cId="4097384780" sldId="367"/>
            <ac:spMk id="67" creationId="{0FA2F2F3-9A50-4F85-94FB-7486D58141CB}"/>
          </ac:spMkLst>
        </pc:spChg>
        <pc:spChg chg="add del mod">
          <ac:chgData name="Matat Goldberg Alon" userId="7696152010fa30bc" providerId="LiveId" clId="{E5FBE44E-41A6-4F0A-8EC1-583116767509}" dt="2020-02-07T15:43:38.365" v="730"/>
          <ac:spMkLst>
            <pc:docMk/>
            <pc:sldMk cId="4097384780" sldId="367"/>
            <ac:spMk id="68" creationId="{8F4251CE-4259-4BC8-BE88-7DEE60319142}"/>
          </ac:spMkLst>
        </pc:spChg>
        <pc:grpChg chg="mod">
          <ac:chgData name="Matat Goldberg Alon" userId="7696152010fa30bc" providerId="LiveId" clId="{E5FBE44E-41A6-4F0A-8EC1-583116767509}" dt="2020-02-07T16:26:09.405" v="1510" actId="14100"/>
          <ac:grpSpMkLst>
            <pc:docMk/>
            <pc:sldMk cId="4097384780" sldId="367"/>
            <ac:grpSpMk id="6" creationId="{1041DEBE-0FB1-3D46-8C5C-0CCAECB73BD2}"/>
          </ac:grpSpMkLst>
        </pc:grpChg>
        <pc:cxnChg chg="mod">
          <ac:chgData name="Matat Goldberg Alon" userId="7696152010fa30bc" providerId="LiveId" clId="{E5FBE44E-41A6-4F0A-8EC1-583116767509}" dt="2020-02-07T15:39:26.628" v="687" actId="1076"/>
          <ac:cxnSpMkLst>
            <pc:docMk/>
            <pc:sldMk cId="4097384780" sldId="367"/>
            <ac:cxnSpMk id="30" creationId="{00000000-0000-0000-0000-000000000000}"/>
          </ac:cxnSpMkLst>
        </pc:cxnChg>
        <pc:cxnChg chg="mod">
          <ac:chgData name="Matat Goldberg Alon" userId="7696152010fa30bc" providerId="LiveId" clId="{E5FBE44E-41A6-4F0A-8EC1-583116767509}" dt="2020-02-07T15:39:21.933" v="686" actId="1076"/>
          <ac:cxnSpMkLst>
            <pc:docMk/>
            <pc:sldMk cId="4097384780" sldId="367"/>
            <ac:cxnSpMk id="32" creationId="{00000000-0000-0000-0000-000000000000}"/>
          </ac:cxnSpMkLst>
        </pc:cxnChg>
        <pc:cxnChg chg="mod">
          <ac:chgData name="Matat Goldberg Alon" userId="7696152010fa30bc" providerId="LiveId" clId="{E5FBE44E-41A6-4F0A-8EC1-583116767509}" dt="2020-02-07T15:39:17.245" v="685" actId="1076"/>
          <ac:cxnSpMkLst>
            <pc:docMk/>
            <pc:sldMk cId="4097384780" sldId="367"/>
            <ac:cxnSpMk id="36" creationId="{00000000-0000-0000-0000-000000000000}"/>
          </ac:cxnSpMkLst>
        </pc:cxnChg>
        <pc:cxnChg chg="mod">
          <ac:chgData name="Matat Goldberg Alon" userId="7696152010fa30bc" providerId="LiveId" clId="{E5FBE44E-41A6-4F0A-8EC1-583116767509}" dt="2020-02-07T15:39:11.524" v="683" actId="1076"/>
          <ac:cxnSpMkLst>
            <pc:docMk/>
            <pc:sldMk cId="4097384780" sldId="367"/>
            <ac:cxnSpMk id="37" creationId="{00000000-0000-0000-0000-000000000000}"/>
          </ac:cxnSpMkLst>
        </pc:cxnChg>
        <pc:cxnChg chg="mod">
          <ac:chgData name="Matat Goldberg Alon" userId="7696152010fa30bc" providerId="LiveId" clId="{E5FBE44E-41A6-4F0A-8EC1-583116767509}" dt="2020-02-07T15:39:06.716" v="682" actId="1076"/>
          <ac:cxnSpMkLst>
            <pc:docMk/>
            <pc:sldMk cId="4097384780" sldId="367"/>
            <ac:cxnSpMk id="38" creationId="{00000000-0000-0000-0000-000000000000}"/>
          </ac:cxnSpMkLst>
        </pc:cxnChg>
        <pc:cxnChg chg="mod">
          <ac:chgData name="Matat Goldberg Alon" userId="7696152010fa30bc" providerId="LiveId" clId="{E5FBE44E-41A6-4F0A-8EC1-583116767509}" dt="2020-02-07T16:02:14.024" v="1028" actId="1076"/>
          <ac:cxnSpMkLst>
            <pc:docMk/>
            <pc:sldMk cId="4097384780" sldId="367"/>
            <ac:cxnSpMk id="39" creationId="{00000000-0000-0000-0000-000000000000}"/>
          </ac:cxnSpMkLst>
        </pc:cxnChg>
        <pc:cxnChg chg="mod">
          <ac:chgData name="Matat Goldberg Alon" userId="7696152010fa30bc" providerId="LiveId" clId="{E5FBE44E-41A6-4F0A-8EC1-583116767509}" dt="2020-02-07T15:38:53.757" v="679" actId="1076"/>
          <ac:cxnSpMkLst>
            <pc:docMk/>
            <pc:sldMk cId="4097384780" sldId="367"/>
            <ac:cxnSpMk id="40" creationId="{00000000-0000-0000-0000-000000000000}"/>
          </ac:cxnSpMkLst>
        </pc:cxnChg>
        <pc:cxnChg chg="mod">
          <ac:chgData name="Matat Goldberg Alon" userId="7696152010fa30bc" providerId="LiveId" clId="{E5FBE44E-41A6-4F0A-8EC1-583116767509}" dt="2020-02-07T15:38:46.158" v="677" actId="1076"/>
          <ac:cxnSpMkLst>
            <pc:docMk/>
            <pc:sldMk cId="4097384780" sldId="367"/>
            <ac:cxnSpMk id="41" creationId="{00000000-0000-0000-0000-000000000000}"/>
          </ac:cxnSpMkLst>
        </pc:cxnChg>
        <pc:cxnChg chg="mod">
          <ac:chgData name="Matat Goldberg Alon" userId="7696152010fa30bc" providerId="LiveId" clId="{E5FBE44E-41A6-4F0A-8EC1-583116767509}" dt="2020-02-07T15:39:31.429" v="688" actId="1076"/>
          <ac:cxnSpMkLst>
            <pc:docMk/>
            <pc:sldMk cId="4097384780" sldId="367"/>
            <ac:cxnSpMk id="59" creationId="{2EFA8292-62FF-B848-9E16-5F664D60DEE7}"/>
          </ac:cxnSpMkLst>
        </pc:cxnChg>
      </pc:sldChg>
      <pc:sldChg chg="modSp">
        <pc:chgData name="Matat Goldberg Alon" userId="7696152010fa30bc" providerId="LiveId" clId="{E5FBE44E-41A6-4F0A-8EC1-583116767509}" dt="2020-02-08T09:44:48.710" v="12596" actId="1076"/>
        <pc:sldMkLst>
          <pc:docMk/>
          <pc:sldMk cId="3371197143" sldId="368"/>
        </pc:sldMkLst>
        <pc:spChg chg="mod">
          <ac:chgData name="Matat Goldberg Alon" userId="7696152010fa30bc" providerId="LiveId" clId="{E5FBE44E-41A6-4F0A-8EC1-583116767509}" dt="2020-02-08T04:26:51.466" v="4577" actId="20577"/>
          <ac:spMkLst>
            <pc:docMk/>
            <pc:sldMk cId="3371197143" sldId="368"/>
            <ac:spMk id="10" creationId="{9801D45E-C58D-5341-A30F-16711B61AC5B}"/>
          </ac:spMkLst>
        </pc:spChg>
        <pc:spChg chg="mod">
          <ac:chgData name="Matat Goldberg Alon" userId="7696152010fa30bc" providerId="LiveId" clId="{E5FBE44E-41A6-4F0A-8EC1-583116767509}" dt="2020-02-08T08:39:56.152" v="12357" actId="403"/>
          <ac:spMkLst>
            <pc:docMk/>
            <pc:sldMk cId="3371197143" sldId="368"/>
            <ac:spMk id="11" creationId="{6B5525BA-F6F0-CA42-B87B-8BB57481BB95}"/>
          </ac:spMkLst>
        </pc:spChg>
        <pc:graphicFrameChg chg="mod modGraphic">
          <ac:chgData name="Matat Goldberg Alon" userId="7696152010fa30bc" providerId="LiveId" clId="{E5FBE44E-41A6-4F0A-8EC1-583116767509}" dt="2020-02-08T09:44:48.710" v="12596" actId="1076"/>
          <ac:graphicFrameMkLst>
            <pc:docMk/>
            <pc:sldMk cId="3371197143" sldId="368"/>
            <ac:graphicFrameMk id="4" creationId="{4C6BD35A-3452-1F49-AEEC-784D34C8E93A}"/>
          </ac:graphicFrameMkLst>
        </pc:graphicFrameChg>
      </pc:sldChg>
      <pc:sldChg chg="addSp modSp">
        <pc:chgData name="Matat Goldberg Alon" userId="7696152010fa30bc" providerId="LiveId" clId="{E5FBE44E-41A6-4F0A-8EC1-583116767509}" dt="2020-02-08T09:58:21.995" v="12649" actId="1076"/>
        <pc:sldMkLst>
          <pc:docMk/>
          <pc:sldMk cId="1469773111" sldId="374"/>
        </pc:sldMkLst>
        <pc:spChg chg="mod">
          <ac:chgData name="Matat Goldberg Alon" userId="7696152010fa30bc" providerId="LiveId" clId="{E5FBE44E-41A6-4F0A-8EC1-583116767509}" dt="2020-02-08T04:48:13.897" v="5225" actId="6549"/>
          <ac:spMkLst>
            <pc:docMk/>
            <pc:sldMk cId="1469773111" sldId="374"/>
            <ac:spMk id="2" creationId="{890033DF-C7EE-D447-BAE3-CA16B7431F80}"/>
          </ac:spMkLst>
        </pc:spChg>
        <pc:spChg chg="mod">
          <ac:chgData name="Matat Goldberg Alon" userId="7696152010fa30bc" providerId="LiveId" clId="{E5FBE44E-41A6-4F0A-8EC1-583116767509}" dt="2020-02-08T08:43:56.064" v="12369" actId="14100"/>
          <ac:spMkLst>
            <pc:docMk/>
            <pc:sldMk cId="1469773111" sldId="374"/>
            <ac:spMk id="6" creationId="{7D68D6C6-C7F1-AF4A-9682-F7A8684A3383}"/>
          </ac:spMkLst>
        </pc:spChg>
        <pc:spChg chg="mod">
          <ac:chgData name="Matat Goldberg Alon" userId="7696152010fa30bc" providerId="LiveId" clId="{E5FBE44E-41A6-4F0A-8EC1-583116767509}" dt="2020-02-08T08:43:45.809" v="12367" actId="255"/>
          <ac:spMkLst>
            <pc:docMk/>
            <pc:sldMk cId="1469773111" sldId="374"/>
            <ac:spMk id="7" creationId="{E0448D52-514C-284F-8E1A-AFD6AEE7E1E2}"/>
          </ac:spMkLst>
        </pc:spChg>
        <pc:spChg chg="mod">
          <ac:chgData name="Matat Goldberg Alon" userId="7696152010fa30bc" providerId="LiveId" clId="{E5FBE44E-41A6-4F0A-8EC1-583116767509}" dt="2020-02-08T08:44:12.370" v="12370" actId="255"/>
          <ac:spMkLst>
            <pc:docMk/>
            <pc:sldMk cId="1469773111" sldId="374"/>
            <ac:spMk id="10" creationId="{B8D5CAB9-5528-3F40-9DAA-465642D13490}"/>
          </ac:spMkLst>
        </pc:spChg>
        <pc:spChg chg="mod">
          <ac:chgData name="Matat Goldberg Alon" userId="7696152010fa30bc" providerId="LiveId" clId="{E5FBE44E-41A6-4F0A-8EC1-583116767509}" dt="2020-02-08T08:43:17.115" v="12365" actId="1076"/>
          <ac:spMkLst>
            <pc:docMk/>
            <pc:sldMk cId="1469773111" sldId="374"/>
            <ac:spMk id="11" creationId="{810E2740-D46C-D84C-A5DA-2817E9257464}"/>
          </ac:spMkLst>
        </pc:spChg>
        <pc:spChg chg="mod">
          <ac:chgData name="Matat Goldberg Alon" userId="7696152010fa30bc" providerId="LiveId" clId="{E5FBE44E-41A6-4F0A-8EC1-583116767509}" dt="2020-02-08T09:56:55.302" v="12647" actId="404"/>
          <ac:spMkLst>
            <pc:docMk/>
            <pc:sldMk cId="1469773111" sldId="374"/>
            <ac:spMk id="12" creationId="{A1175C95-CD30-8240-9FF8-2DEBBB00EBA8}"/>
          </ac:spMkLst>
        </pc:spChg>
        <pc:spChg chg="mod">
          <ac:chgData name="Matat Goldberg Alon" userId="7696152010fa30bc" providerId="LiveId" clId="{E5FBE44E-41A6-4F0A-8EC1-583116767509}" dt="2020-02-08T08:44:35.867" v="12374" actId="14100"/>
          <ac:spMkLst>
            <pc:docMk/>
            <pc:sldMk cId="1469773111" sldId="374"/>
            <ac:spMk id="14" creationId="{0B3BE740-1A8D-674F-A62D-ADA31B4C987B}"/>
          </ac:spMkLst>
        </pc:spChg>
        <pc:spChg chg="mod">
          <ac:chgData name="Matat Goldberg Alon" userId="7696152010fa30bc" providerId="LiveId" clId="{E5FBE44E-41A6-4F0A-8EC1-583116767509}" dt="2020-02-08T08:44:27.528" v="12372" actId="14100"/>
          <ac:spMkLst>
            <pc:docMk/>
            <pc:sldMk cId="1469773111" sldId="374"/>
            <ac:spMk id="15" creationId="{E0A4A62A-E3F8-B34E-9C2C-914CA1588204}"/>
          </ac:spMkLst>
        </pc:spChg>
        <pc:spChg chg="mod">
          <ac:chgData name="Matat Goldberg Alon" userId="7696152010fa30bc" providerId="LiveId" clId="{E5FBE44E-41A6-4F0A-8EC1-583116767509}" dt="2020-02-08T09:58:21.995" v="12649" actId="1076"/>
          <ac:spMkLst>
            <pc:docMk/>
            <pc:sldMk cId="1469773111" sldId="374"/>
            <ac:spMk id="18" creationId="{AE8531FF-A524-4247-BDB6-337EFD591208}"/>
          </ac:spMkLst>
        </pc:spChg>
        <pc:spChg chg="mod">
          <ac:chgData name="Matat Goldberg Alon" userId="7696152010fa30bc" providerId="LiveId" clId="{E5FBE44E-41A6-4F0A-8EC1-583116767509}" dt="2020-02-08T08:45:04.599" v="12378" actId="14100"/>
          <ac:spMkLst>
            <pc:docMk/>
            <pc:sldMk cId="1469773111" sldId="374"/>
            <ac:spMk id="19" creationId="{E09E15FB-B5B4-B642-A9CD-9F6230E7BE5F}"/>
          </ac:spMkLst>
        </pc:spChg>
        <pc:spChg chg="mod">
          <ac:chgData name="Matat Goldberg Alon" userId="7696152010fa30bc" providerId="LiveId" clId="{E5FBE44E-41A6-4F0A-8EC1-583116767509}" dt="2020-02-08T04:18:29.344" v="4507" actId="1076"/>
          <ac:spMkLst>
            <pc:docMk/>
            <pc:sldMk cId="1469773111" sldId="374"/>
            <ac:spMk id="23" creationId="{00000000-0000-0000-0000-000000000000}"/>
          </ac:spMkLst>
        </pc:spChg>
        <pc:spChg chg="mod">
          <ac:chgData name="Matat Goldberg Alon" userId="7696152010fa30bc" providerId="LiveId" clId="{E5FBE44E-41A6-4F0A-8EC1-583116767509}" dt="2020-02-08T04:27:09.840" v="4584" actId="1076"/>
          <ac:spMkLst>
            <pc:docMk/>
            <pc:sldMk cId="1469773111" sldId="374"/>
            <ac:spMk id="24" creationId="{00000000-0000-0000-0000-000000000000}"/>
          </ac:spMkLst>
        </pc:spChg>
        <pc:spChg chg="mod">
          <ac:chgData name="Matat Goldberg Alon" userId="7696152010fa30bc" providerId="LiveId" clId="{E5FBE44E-41A6-4F0A-8EC1-583116767509}" dt="2020-02-08T04:19:15.392" v="4508" actId="1076"/>
          <ac:spMkLst>
            <pc:docMk/>
            <pc:sldMk cId="1469773111" sldId="374"/>
            <ac:spMk id="35" creationId="{00000000-0000-0000-0000-000000000000}"/>
          </ac:spMkLst>
        </pc:spChg>
        <pc:spChg chg="mod">
          <ac:chgData name="Matat Goldberg Alon" userId="7696152010fa30bc" providerId="LiveId" clId="{E5FBE44E-41A6-4F0A-8EC1-583116767509}" dt="2020-02-08T04:20:44.704" v="4510" actId="1076"/>
          <ac:spMkLst>
            <pc:docMk/>
            <pc:sldMk cId="1469773111" sldId="374"/>
            <ac:spMk id="38" creationId="{00000000-0000-0000-0000-000000000000}"/>
          </ac:spMkLst>
        </pc:spChg>
        <pc:spChg chg="mod">
          <ac:chgData name="Matat Goldberg Alon" userId="7696152010fa30bc" providerId="LiveId" clId="{E5FBE44E-41A6-4F0A-8EC1-583116767509}" dt="2020-02-08T04:28:32.120" v="4703" actId="6549"/>
          <ac:spMkLst>
            <pc:docMk/>
            <pc:sldMk cId="1469773111" sldId="374"/>
            <ac:spMk id="43" creationId="{6728AA5E-4242-E845-B8EE-166D2D95C546}"/>
          </ac:spMkLst>
        </pc:spChg>
        <pc:spChg chg="mod">
          <ac:chgData name="Matat Goldberg Alon" userId="7696152010fa30bc" providerId="LiveId" clId="{E5FBE44E-41A6-4F0A-8EC1-583116767509}" dt="2020-02-08T04:43:03.166" v="5121" actId="20577"/>
          <ac:spMkLst>
            <pc:docMk/>
            <pc:sldMk cId="1469773111" sldId="374"/>
            <ac:spMk id="45" creationId="{D5E999C7-FA99-3041-9826-9601303CFF3F}"/>
          </ac:spMkLst>
        </pc:spChg>
        <pc:spChg chg="add mod">
          <ac:chgData name="Matat Goldberg Alon" userId="7696152010fa30bc" providerId="LiveId" clId="{E5FBE44E-41A6-4F0A-8EC1-583116767509}" dt="2020-02-08T04:39:32.907" v="5024" actId="1076"/>
          <ac:spMkLst>
            <pc:docMk/>
            <pc:sldMk cId="1469773111" sldId="374"/>
            <ac:spMk id="46" creationId="{FB68E2A7-F7BA-4B59-9824-1BD0B445592D}"/>
          </ac:spMkLst>
        </pc:spChg>
        <pc:spChg chg="add mod">
          <ac:chgData name="Matat Goldberg Alon" userId="7696152010fa30bc" providerId="LiveId" clId="{E5FBE44E-41A6-4F0A-8EC1-583116767509}" dt="2020-02-08T04:39:51.755" v="5026" actId="1076"/>
          <ac:spMkLst>
            <pc:docMk/>
            <pc:sldMk cId="1469773111" sldId="374"/>
            <ac:spMk id="47" creationId="{C676B6BB-9E5A-4C21-98AA-413B42B16908}"/>
          </ac:spMkLst>
        </pc:spChg>
        <pc:spChg chg="add mod">
          <ac:chgData name="Matat Goldberg Alon" userId="7696152010fa30bc" providerId="LiveId" clId="{E5FBE44E-41A6-4F0A-8EC1-583116767509}" dt="2020-02-08T04:40:14.147" v="5028" actId="1076"/>
          <ac:spMkLst>
            <pc:docMk/>
            <pc:sldMk cId="1469773111" sldId="374"/>
            <ac:spMk id="48" creationId="{53ADF14F-8B3A-4C6C-B93A-F1AC0D800D12}"/>
          </ac:spMkLst>
        </pc:spChg>
        <pc:spChg chg="add mod">
          <ac:chgData name="Matat Goldberg Alon" userId="7696152010fa30bc" providerId="LiveId" clId="{E5FBE44E-41A6-4F0A-8EC1-583116767509}" dt="2020-02-08T04:41:59.035" v="5110" actId="1076"/>
          <ac:spMkLst>
            <pc:docMk/>
            <pc:sldMk cId="1469773111" sldId="374"/>
            <ac:spMk id="49" creationId="{AB4D239A-1AA5-4CD3-A40A-4758E18F1F7C}"/>
          </ac:spMkLst>
        </pc:spChg>
        <pc:graphicFrameChg chg="mod">
          <ac:chgData name="Matat Goldberg Alon" userId="7696152010fa30bc" providerId="LiveId" clId="{E5FBE44E-41A6-4F0A-8EC1-583116767509}" dt="2020-02-08T09:56:14.411" v="12645" actId="1076"/>
          <ac:graphicFrameMkLst>
            <pc:docMk/>
            <pc:sldMk cId="1469773111" sldId="374"/>
            <ac:graphicFrameMk id="5" creationId="{05286CE2-0A61-3D42-AEC7-41902DF39943}"/>
          </ac:graphicFrameMkLst>
        </pc:graphicFrameChg>
        <pc:graphicFrameChg chg="mod">
          <ac:chgData name="Matat Goldberg Alon" userId="7696152010fa30bc" providerId="LiveId" clId="{E5FBE44E-41A6-4F0A-8EC1-583116767509}" dt="2020-02-08T04:19:15.392" v="4508" actId="1076"/>
          <ac:graphicFrameMkLst>
            <pc:docMk/>
            <pc:sldMk cId="1469773111" sldId="374"/>
            <ac:graphicFrameMk id="9" creationId="{15131FA2-E519-5743-8768-2259745AFF78}"/>
          </ac:graphicFrameMkLst>
        </pc:graphicFrameChg>
        <pc:graphicFrameChg chg="mod">
          <ac:chgData name="Matat Goldberg Alon" userId="7696152010fa30bc" providerId="LiveId" clId="{E5FBE44E-41A6-4F0A-8EC1-583116767509}" dt="2020-02-08T04:27:09.840" v="4584" actId="1076"/>
          <ac:graphicFrameMkLst>
            <pc:docMk/>
            <pc:sldMk cId="1469773111" sldId="374"/>
            <ac:graphicFrameMk id="13" creationId="{1662C105-9923-014A-B725-18BB5CD80637}"/>
          </ac:graphicFrameMkLst>
        </pc:graphicFrameChg>
        <pc:graphicFrameChg chg="mod">
          <ac:chgData name="Matat Goldberg Alon" userId="7696152010fa30bc" providerId="LiveId" clId="{E5FBE44E-41A6-4F0A-8EC1-583116767509}" dt="2020-02-08T04:20:44.704" v="4510" actId="1076"/>
          <ac:graphicFrameMkLst>
            <pc:docMk/>
            <pc:sldMk cId="1469773111" sldId="374"/>
            <ac:graphicFrameMk id="17" creationId="{9F046F8D-EB34-F24C-B631-B86AB383997F}"/>
          </ac:graphicFrameMkLst>
        </pc:graphicFrameChg>
        <pc:picChg chg="mod">
          <ac:chgData name="Matat Goldberg Alon" userId="7696152010fa30bc" providerId="LiveId" clId="{E5FBE44E-41A6-4F0A-8EC1-583116767509}" dt="2020-02-08T04:18:29.344" v="4507" actId="1076"/>
          <ac:picMkLst>
            <pc:docMk/>
            <pc:sldMk cId="1469773111" sldId="374"/>
            <ac:picMk id="20" creationId="{00000000-0000-0000-0000-000000000000}"/>
          </ac:picMkLst>
        </pc:picChg>
        <pc:picChg chg="mod">
          <ac:chgData name="Matat Goldberg Alon" userId="7696152010fa30bc" providerId="LiveId" clId="{E5FBE44E-41A6-4F0A-8EC1-583116767509}" dt="2020-02-08T04:27:09.840" v="4584" actId="1076"/>
          <ac:picMkLst>
            <pc:docMk/>
            <pc:sldMk cId="1469773111" sldId="374"/>
            <ac:picMk id="25" creationId="{00000000-0000-0000-0000-000000000000}"/>
          </ac:picMkLst>
        </pc:picChg>
        <pc:picChg chg="mod">
          <ac:chgData name="Matat Goldberg Alon" userId="7696152010fa30bc" providerId="LiveId" clId="{E5FBE44E-41A6-4F0A-8EC1-583116767509}" dt="2020-02-08T04:19:15.392" v="4508" actId="1076"/>
          <ac:picMkLst>
            <pc:docMk/>
            <pc:sldMk cId="1469773111" sldId="374"/>
            <ac:picMk id="37" creationId="{00000000-0000-0000-0000-000000000000}"/>
          </ac:picMkLst>
        </pc:picChg>
        <pc:picChg chg="mod">
          <ac:chgData name="Matat Goldberg Alon" userId="7696152010fa30bc" providerId="LiveId" clId="{E5FBE44E-41A6-4F0A-8EC1-583116767509}" dt="2020-02-08T04:20:44.704" v="4510" actId="1076"/>
          <ac:picMkLst>
            <pc:docMk/>
            <pc:sldMk cId="1469773111" sldId="374"/>
            <ac:picMk id="40" creationId="{00000000-0000-0000-0000-000000000000}"/>
          </ac:picMkLst>
        </pc:picChg>
        <pc:picChg chg="mod">
          <ac:chgData name="Matat Goldberg Alon" userId="7696152010fa30bc" providerId="LiveId" clId="{E5FBE44E-41A6-4F0A-8EC1-583116767509}" dt="2020-02-08T04:20:44.704" v="4510" actId="1076"/>
          <ac:picMkLst>
            <pc:docMk/>
            <pc:sldMk cId="1469773111" sldId="374"/>
            <ac:picMk id="41" creationId="{00000000-0000-0000-0000-000000000000}"/>
          </ac:picMkLst>
        </pc:picChg>
        <pc:picChg chg="mod">
          <ac:chgData name="Matat Goldberg Alon" userId="7696152010fa30bc" providerId="LiveId" clId="{E5FBE44E-41A6-4F0A-8EC1-583116767509}" dt="2020-02-08T04:20:44.704" v="4510" actId="1076"/>
          <ac:picMkLst>
            <pc:docMk/>
            <pc:sldMk cId="1469773111" sldId="374"/>
            <ac:picMk id="42" creationId="{00000000-0000-0000-0000-000000000000}"/>
          </ac:picMkLst>
        </pc:picChg>
        <pc:picChg chg="mod">
          <ac:chgData name="Matat Goldberg Alon" userId="7696152010fa30bc" providerId="LiveId" clId="{E5FBE44E-41A6-4F0A-8EC1-583116767509}" dt="2020-02-08T04:18:29.344" v="4507" actId="1076"/>
          <ac:picMkLst>
            <pc:docMk/>
            <pc:sldMk cId="1469773111" sldId="374"/>
            <ac:picMk id="44" creationId="{00000000-0000-0000-0000-000000000000}"/>
          </ac:picMkLst>
        </pc:picChg>
        <pc:picChg chg="mod">
          <ac:chgData name="Matat Goldberg Alon" userId="7696152010fa30bc" providerId="LiveId" clId="{E5FBE44E-41A6-4F0A-8EC1-583116767509}" dt="2020-02-08T04:18:29.344" v="4507" actId="1076"/>
          <ac:picMkLst>
            <pc:docMk/>
            <pc:sldMk cId="1469773111" sldId="374"/>
            <ac:picMk id="9217" creationId="{00000000-0000-0000-0000-000000000000}"/>
          </ac:picMkLst>
        </pc:picChg>
        <pc:picChg chg="mod">
          <ac:chgData name="Matat Goldberg Alon" userId="7696152010fa30bc" providerId="LiveId" clId="{E5FBE44E-41A6-4F0A-8EC1-583116767509}" dt="2020-02-08T04:27:09.840" v="4584" actId="1076"/>
          <ac:picMkLst>
            <pc:docMk/>
            <pc:sldMk cId="1469773111" sldId="374"/>
            <ac:picMk id="11266" creationId="{00000000-0000-0000-0000-000000000000}"/>
          </ac:picMkLst>
        </pc:picChg>
        <pc:picChg chg="mod">
          <ac:chgData name="Matat Goldberg Alon" userId="7696152010fa30bc" providerId="LiveId" clId="{E5FBE44E-41A6-4F0A-8EC1-583116767509}" dt="2020-02-08T04:20:44.704" v="4510" actId="1076"/>
          <ac:picMkLst>
            <pc:docMk/>
            <pc:sldMk cId="1469773111" sldId="374"/>
            <ac:picMk id="43010" creationId="{00000000-0000-0000-0000-000000000000}"/>
          </ac:picMkLst>
        </pc:picChg>
        <pc:cxnChg chg="mod">
          <ac:chgData name="Matat Goldberg Alon" userId="7696152010fa30bc" providerId="LiveId" clId="{E5FBE44E-41A6-4F0A-8EC1-583116767509}" dt="2020-02-08T04:18:29.344" v="4507" actId="1076"/>
          <ac:cxnSpMkLst>
            <pc:docMk/>
            <pc:sldMk cId="1469773111" sldId="374"/>
            <ac:cxnSpMk id="33" creationId="{00000000-0000-0000-0000-000000000000}"/>
          </ac:cxnSpMkLst>
        </pc:cxnChg>
        <pc:cxnChg chg="mod">
          <ac:chgData name="Matat Goldberg Alon" userId="7696152010fa30bc" providerId="LiveId" clId="{E5FBE44E-41A6-4F0A-8EC1-583116767509}" dt="2020-02-08T04:27:09.840" v="4584" actId="1076"/>
          <ac:cxnSpMkLst>
            <pc:docMk/>
            <pc:sldMk cId="1469773111" sldId="374"/>
            <ac:cxnSpMk id="34" creationId="{00000000-0000-0000-0000-000000000000}"/>
          </ac:cxnSpMkLst>
        </pc:cxnChg>
        <pc:cxnChg chg="mod">
          <ac:chgData name="Matat Goldberg Alon" userId="7696152010fa30bc" providerId="LiveId" clId="{E5FBE44E-41A6-4F0A-8EC1-583116767509}" dt="2020-02-08T04:19:15.392" v="4508" actId="1076"/>
          <ac:cxnSpMkLst>
            <pc:docMk/>
            <pc:sldMk cId="1469773111" sldId="374"/>
            <ac:cxnSpMk id="36" creationId="{00000000-0000-0000-0000-000000000000}"/>
          </ac:cxnSpMkLst>
        </pc:cxnChg>
        <pc:cxnChg chg="mod">
          <ac:chgData name="Matat Goldberg Alon" userId="7696152010fa30bc" providerId="LiveId" clId="{E5FBE44E-41A6-4F0A-8EC1-583116767509}" dt="2020-02-08T04:20:44.704" v="4510" actId="1076"/>
          <ac:cxnSpMkLst>
            <pc:docMk/>
            <pc:sldMk cId="1469773111" sldId="374"/>
            <ac:cxnSpMk id="39" creationId="{00000000-0000-0000-0000-000000000000}"/>
          </ac:cxnSpMkLst>
        </pc:cxnChg>
      </pc:sldChg>
      <pc:sldChg chg="delSp modSp">
        <pc:chgData name="Matat Goldberg Alon" userId="7696152010fa30bc" providerId="LiveId" clId="{E5FBE44E-41A6-4F0A-8EC1-583116767509}" dt="2020-02-08T10:06:19.779" v="12667" actId="20577"/>
        <pc:sldMkLst>
          <pc:docMk/>
          <pc:sldMk cId="3640746647" sldId="377"/>
        </pc:sldMkLst>
        <pc:spChg chg="mod">
          <ac:chgData name="Matat Goldberg Alon" userId="7696152010fa30bc" providerId="LiveId" clId="{E5FBE44E-41A6-4F0A-8EC1-583116767509}" dt="2020-02-08T05:44:35.999" v="6929" actId="1076"/>
          <ac:spMkLst>
            <pc:docMk/>
            <pc:sldMk cId="3640746647" sldId="377"/>
            <ac:spMk id="7" creationId="{3813EDBC-1D69-634E-8DC3-68EB035183FC}"/>
          </ac:spMkLst>
        </pc:spChg>
        <pc:spChg chg="mod">
          <ac:chgData name="Matat Goldberg Alon" userId="7696152010fa30bc" providerId="LiveId" clId="{E5FBE44E-41A6-4F0A-8EC1-583116767509}" dt="2020-02-08T05:45:07.463" v="6930" actId="1076"/>
          <ac:spMkLst>
            <pc:docMk/>
            <pc:sldMk cId="3640746647" sldId="377"/>
            <ac:spMk id="60" creationId="{C5B9EC9D-328B-CD4B-92AA-85BB79B482F5}"/>
          </ac:spMkLst>
        </pc:spChg>
        <pc:spChg chg="mod">
          <ac:chgData name="Matat Goldberg Alon" userId="7696152010fa30bc" providerId="LiveId" clId="{E5FBE44E-41A6-4F0A-8EC1-583116767509}" dt="2020-02-08T05:44:35.999" v="6929" actId="1076"/>
          <ac:spMkLst>
            <pc:docMk/>
            <pc:sldMk cId="3640746647" sldId="377"/>
            <ac:spMk id="61" creationId="{D09C62EB-1BCF-D14B-AFBA-8CD7ACF43E63}"/>
          </ac:spMkLst>
        </pc:spChg>
        <pc:spChg chg="mod">
          <ac:chgData name="Matat Goldberg Alon" userId="7696152010fa30bc" providerId="LiveId" clId="{E5FBE44E-41A6-4F0A-8EC1-583116767509}" dt="2020-02-08T05:45:07.463" v="6930" actId="1076"/>
          <ac:spMkLst>
            <pc:docMk/>
            <pc:sldMk cId="3640746647" sldId="377"/>
            <ac:spMk id="62" creationId="{4182148E-FF06-B443-A317-C7A052FFEA12}"/>
          </ac:spMkLst>
        </pc:spChg>
        <pc:spChg chg="mod">
          <ac:chgData name="Matat Goldberg Alon" userId="7696152010fa30bc" providerId="LiveId" clId="{E5FBE44E-41A6-4F0A-8EC1-583116767509}" dt="2020-02-08T07:56:03.254" v="10685" actId="403"/>
          <ac:spMkLst>
            <pc:docMk/>
            <pc:sldMk cId="3640746647" sldId="377"/>
            <ac:spMk id="65" creationId="{47C5995A-2DA2-904C-80DF-4D9100DA62AE}"/>
          </ac:spMkLst>
        </pc:spChg>
        <pc:spChg chg="mod">
          <ac:chgData name="Matat Goldberg Alon" userId="7696152010fa30bc" providerId="LiveId" clId="{E5FBE44E-41A6-4F0A-8EC1-583116767509}" dt="2020-02-08T06:12:22.192" v="7839" actId="20577"/>
          <ac:spMkLst>
            <pc:docMk/>
            <pc:sldMk cId="3640746647" sldId="377"/>
            <ac:spMk id="67" creationId="{F637CD0A-2918-1C49-AE2F-AA134804F704}"/>
          </ac:spMkLst>
        </pc:spChg>
        <pc:spChg chg="mod">
          <ac:chgData name="Matat Goldberg Alon" userId="7696152010fa30bc" providerId="LiveId" clId="{E5FBE44E-41A6-4F0A-8EC1-583116767509}" dt="2020-02-08T06:12:06.164" v="7837" actId="6549"/>
          <ac:spMkLst>
            <pc:docMk/>
            <pc:sldMk cId="3640746647" sldId="377"/>
            <ac:spMk id="68" creationId="{EFBE2207-C4C3-9B41-ADDE-5FCCD37FFE5D}"/>
          </ac:spMkLst>
        </pc:spChg>
        <pc:spChg chg="mod">
          <ac:chgData name="Matat Goldberg Alon" userId="7696152010fa30bc" providerId="LiveId" clId="{E5FBE44E-41A6-4F0A-8EC1-583116767509}" dt="2020-02-08T05:44:35.999" v="6929" actId="1076"/>
          <ac:spMkLst>
            <pc:docMk/>
            <pc:sldMk cId="3640746647" sldId="377"/>
            <ac:spMk id="69" creationId="{44AD18A1-3D16-FE4D-9E49-20962F7619FA}"/>
          </ac:spMkLst>
        </pc:spChg>
        <pc:spChg chg="mod">
          <ac:chgData name="Matat Goldberg Alon" userId="7696152010fa30bc" providerId="LiveId" clId="{E5FBE44E-41A6-4F0A-8EC1-583116767509}" dt="2020-02-08T05:45:07.463" v="6930" actId="1076"/>
          <ac:spMkLst>
            <pc:docMk/>
            <pc:sldMk cId="3640746647" sldId="377"/>
            <ac:spMk id="70" creationId="{EEFE7F52-B7B8-8543-A501-E1B9240D553A}"/>
          </ac:spMkLst>
        </pc:spChg>
        <pc:spChg chg="mod">
          <ac:chgData name="Matat Goldberg Alon" userId="7696152010fa30bc" providerId="LiveId" clId="{E5FBE44E-41A6-4F0A-8EC1-583116767509}" dt="2020-02-08T05:41:29.715" v="6921" actId="1076"/>
          <ac:spMkLst>
            <pc:docMk/>
            <pc:sldMk cId="3640746647" sldId="377"/>
            <ac:spMk id="71" creationId="{00000000-0000-0000-0000-000000000000}"/>
          </ac:spMkLst>
        </pc:spChg>
        <pc:spChg chg="mod">
          <ac:chgData name="Matat Goldberg Alon" userId="7696152010fa30bc" providerId="LiveId" clId="{E5FBE44E-41A6-4F0A-8EC1-583116767509}" dt="2020-02-08T05:45:33.503" v="6931" actId="1076"/>
          <ac:spMkLst>
            <pc:docMk/>
            <pc:sldMk cId="3640746647" sldId="377"/>
            <ac:spMk id="73" creationId="{AAC8092F-7339-E041-AEAA-02C59E55DDC7}"/>
          </ac:spMkLst>
        </pc:spChg>
        <pc:spChg chg="mod">
          <ac:chgData name="Matat Goldberg Alon" userId="7696152010fa30bc" providerId="LiveId" clId="{E5FBE44E-41A6-4F0A-8EC1-583116767509}" dt="2020-02-08T05:44:35.999" v="6929" actId="1076"/>
          <ac:spMkLst>
            <pc:docMk/>
            <pc:sldMk cId="3640746647" sldId="377"/>
            <ac:spMk id="74" creationId="{006C5CBE-2A60-8747-A00F-19B74852D288}"/>
          </ac:spMkLst>
        </pc:spChg>
        <pc:spChg chg="del">
          <ac:chgData name="Matat Goldberg Alon" userId="7696152010fa30bc" providerId="LiveId" clId="{E5FBE44E-41A6-4F0A-8EC1-583116767509}" dt="2020-02-08T05:42:29.883" v="6923" actId="478"/>
          <ac:spMkLst>
            <pc:docMk/>
            <pc:sldMk cId="3640746647" sldId="377"/>
            <ac:spMk id="75" creationId="{A9A9CBE4-9245-2449-8BC0-127440B9ED73}"/>
          </ac:spMkLst>
        </pc:spChg>
        <pc:spChg chg="mod">
          <ac:chgData name="Matat Goldberg Alon" userId="7696152010fa30bc" providerId="LiveId" clId="{E5FBE44E-41A6-4F0A-8EC1-583116767509}" dt="2020-02-08T05:45:33.503" v="6931" actId="1076"/>
          <ac:spMkLst>
            <pc:docMk/>
            <pc:sldMk cId="3640746647" sldId="377"/>
            <ac:spMk id="77" creationId="{ABDB3B2A-1BB4-2749-85FF-0D689ABE5A46}"/>
          </ac:spMkLst>
        </pc:spChg>
        <pc:spChg chg="mod">
          <ac:chgData name="Matat Goldberg Alon" userId="7696152010fa30bc" providerId="LiveId" clId="{E5FBE44E-41A6-4F0A-8EC1-583116767509}" dt="2020-02-08T06:11:29.199" v="7819" actId="20577"/>
          <ac:spMkLst>
            <pc:docMk/>
            <pc:sldMk cId="3640746647" sldId="377"/>
            <ac:spMk id="84" creationId="{D6189B05-CB1B-F549-A1C2-777EE94D56B7}"/>
          </ac:spMkLst>
        </pc:spChg>
        <pc:spChg chg="mod">
          <ac:chgData name="Matat Goldberg Alon" userId="7696152010fa30bc" providerId="LiveId" clId="{E5FBE44E-41A6-4F0A-8EC1-583116767509}" dt="2020-02-08T05:45:33.503" v="6931" actId="1076"/>
          <ac:spMkLst>
            <pc:docMk/>
            <pc:sldMk cId="3640746647" sldId="377"/>
            <ac:spMk id="86" creationId="{7F55D314-94E7-FB49-A23A-05F6BC447A73}"/>
          </ac:spMkLst>
        </pc:spChg>
        <pc:spChg chg="mod">
          <ac:chgData name="Matat Goldberg Alon" userId="7696152010fa30bc" providerId="LiveId" clId="{E5FBE44E-41A6-4F0A-8EC1-583116767509}" dt="2020-02-08T07:56:05.230" v="10687" actId="403"/>
          <ac:spMkLst>
            <pc:docMk/>
            <pc:sldMk cId="3640746647" sldId="377"/>
            <ac:spMk id="89" creationId="{8AACBA07-17AD-304C-8225-92A75BAFF5E7}"/>
          </ac:spMkLst>
        </pc:spChg>
        <pc:spChg chg="mod">
          <ac:chgData name="Matat Goldberg Alon" userId="7696152010fa30bc" providerId="LiveId" clId="{E5FBE44E-41A6-4F0A-8EC1-583116767509}" dt="2020-02-08T05:43:15.079" v="6924" actId="1076"/>
          <ac:spMkLst>
            <pc:docMk/>
            <pc:sldMk cId="3640746647" sldId="377"/>
            <ac:spMk id="90" creationId="{00000000-0000-0000-0000-000000000000}"/>
          </ac:spMkLst>
        </pc:spChg>
        <pc:spChg chg="mod">
          <ac:chgData name="Matat Goldberg Alon" userId="7696152010fa30bc" providerId="LiveId" clId="{E5FBE44E-41A6-4F0A-8EC1-583116767509}" dt="2020-02-08T05:44:09.504" v="6926" actId="1076"/>
          <ac:spMkLst>
            <pc:docMk/>
            <pc:sldMk cId="3640746647" sldId="377"/>
            <ac:spMk id="91" creationId="{00000000-0000-0000-0000-000000000000}"/>
          </ac:spMkLst>
        </pc:spChg>
        <pc:spChg chg="mod">
          <ac:chgData name="Matat Goldberg Alon" userId="7696152010fa30bc" providerId="LiveId" clId="{E5FBE44E-41A6-4F0A-8EC1-583116767509}" dt="2020-02-08T05:44:35.999" v="6929" actId="1076"/>
          <ac:spMkLst>
            <pc:docMk/>
            <pc:sldMk cId="3640746647" sldId="377"/>
            <ac:spMk id="92" creationId="{00000000-0000-0000-0000-000000000000}"/>
          </ac:spMkLst>
        </pc:spChg>
        <pc:spChg chg="mod">
          <ac:chgData name="Matat Goldberg Alon" userId="7696152010fa30bc" providerId="LiveId" clId="{E5FBE44E-41A6-4F0A-8EC1-583116767509}" dt="2020-02-08T05:45:07.463" v="6930" actId="1076"/>
          <ac:spMkLst>
            <pc:docMk/>
            <pc:sldMk cId="3640746647" sldId="377"/>
            <ac:spMk id="93" creationId="{00000000-0000-0000-0000-000000000000}"/>
          </ac:spMkLst>
        </pc:spChg>
        <pc:spChg chg="mod">
          <ac:chgData name="Matat Goldberg Alon" userId="7696152010fa30bc" providerId="LiveId" clId="{E5FBE44E-41A6-4F0A-8EC1-583116767509}" dt="2020-02-08T05:45:33.503" v="6931" actId="1076"/>
          <ac:spMkLst>
            <pc:docMk/>
            <pc:sldMk cId="3640746647" sldId="377"/>
            <ac:spMk id="94" creationId="{00000000-0000-0000-0000-000000000000}"/>
          </ac:spMkLst>
        </pc:spChg>
        <pc:spChg chg="mod">
          <ac:chgData name="Matat Goldberg Alon" userId="7696152010fa30bc" providerId="LiveId" clId="{E5FBE44E-41A6-4F0A-8EC1-583116767509}" dt="2020-02-08T05:41:29.715" v="6921" actId="1076"/>
          <ac:spMkLst>
            <pc:docMk/>
            <pc:sldMk cId="3640746647" sldId="377"/>
            <ac:spMk id="95" creationId="{00000000-0000-0000-0000-000000000000}"/>
          </ac:spMkLst>
        </pc:spChg>
        <pc:spChg chg="mod">
          <ac:chgData name="Matat Goldberg Alon" userId="7696152010fa30bc" providerId="LiveId" clId="{E5FBE44E-41A6-4F0A-8EC1-583116767509}" dt="2020-02-08T05:43:15.079" v="6924" actId="1076"/>
          <ac:spMkLst>
            <pc:docMk/>
            <pc:sldMk cId="3640746647" sldId="377"/>
            <ac:spMk id="96" creationId="{00000000-0000-0000-0000-000000000000}"/>
          </ac:spMkLst>
        </pc:spChg>
        <pc:spChg chg="mod">
          <ac:chgData name="Matat Goldberg Alon" userId="7696152010fa30bc" providerId="LiveId" clId="{E5FBE44E-41A6-4F0A-8EC1-583116767509}" dt="2020-02-08T05:44:09.504" v="6926" actId="1076"/>
          <ac:spMkLst>
            <pc:docMk/>
            <pc:sldMk cId="3640746647" sldId="377"/>
            <ac:spMk id="97" creationId="{00000000-0000-0000-0000-000000000000}"/>
          </ac:spMkLst>
        </pc:spChg>
        <pc:spChg chg="mod">
          <ac:chgData name="Matat Goldberg Alon" userId="7696152010fa30bc" providerId="LiveId" clId="{E5FBE44E-41A6-4F0A-8EC1-583116767509}" dt="2020-02-08T07:56:43.948" v="10695" actId="20577"/>
          <ac:spMkLst>
            <pc:docMk/>
            <pc:sldMk cId="3640746647" sldId="377"/>
            <ac:spMk id="98" creationId="{3DE9F538-DE73-FC4F-86B1-43673850FF64}"/>
          </ac:spMkLst>
        </pc:spChg>
        <pc:spChg chg="mod">
          <ac:chgData name="Matat Goldberg Alon" userId="7696152010fa30bc" providerId="LiveId" clId="{E5FBE44E-41A6-4F0A-8EC1-583116767509}" dt="2020-02-08T05:53:31.439" v="7225" actId="20577"/>
          <ac:spMkLst>
            <pc:docMk/>
            <pc:sldMk cId="3640746647" sldId="377"/>
            <ac:spMk id="99" creationId="{1F31EAC1-6E19-024F-9E83-EA1BA0A3A475}"/>
          </ac:spMkLst>
        </pc:spChg>
        <pc:spChg chg="mod">
          <ac:chgData name="Matat Goldberg Alon" userId="7696152010fa30bc" providerId="LiveId" clId="{E5FBE44E-41A6-4F0A-8EC1-583116767509}" dt="2020-02-08T05:45:33.503" v="6931" actId="1076"/>
          <ac:spMkLst>
            <pc:docMk/>
            <pc:sldMk cId="3640746647" sldId="377"/>
            <ac:spMk id="100" creationId="{CC878616-FDDE-B342-9DD4-F7051EED69CC}"/>
          </ac:spMkLst>
        </pc:spChg>
        <pc:spChg chg="mod">
          <ac:chgData name="Matat Goldberg Alon" userId="7696152010fa30bc" providerId="LiveId" clId="{E5FBE44E-41A6-4F0A-8EC1-583116767509}" dt="2020-02-08T06:14:36.635" v="7888" actId="6549"/>
          <ac:spMkLst>
            <pc:docMk/>
            <pc:sldMk cId="3640746647" sldId="377"/>
            <ac:spMk id="112" creationId="{FCF7AE2D-189A-E742-8496-1C7CEB6F9834}"/>
          </ac:spMkLst>
        </pc:spChg>
        <pc:spChg chg="mod">
          <ac:chgData name="Matat Goldberg Alon" userId="7696152010fa30bc" providerId="LiveId" clId="{E5FBE44E-41A6-4F0A-8EC1-583116767509}" dt="2020-02-08T06:08:54.240" v="7750" actId="14100"/>
          <ac:spMkLst>
            <pc:docMk/>
            <pc:sldMk cId="3640746647" sldId="377"/>
            <ac:spMk id="113" creationId="{6D7E5636-AB57-8040-B7B7-D6A7881A4B69}"/>
          </ac:spMkLst>
        </pc:spChg>
        <pc:spChg chg="mod">
          <ac:chgData name="Matat Goldberg Alon" userId="7696152010fa30bc" providerId="LiveId" clId="{E5FBE44E-41A6-4F0A-8EC1-583116767509}" dt="2020-02-08T06:17:07.321" v="8008" actId="20577"/>
          <ac:spMkLst>
            <pc:docMk/>
            <pc:sldMk cId="3640746647" sldId="377"/>
            <ac:spMk id="114" creationId="{151C9185-5EB2-3D4E-BE47-F988518D4AD4}"/>
          </ac:spMkLst>
        </pc:spChg>
        <pc:spChg chg="mod">
          <ac:chgData name="Matat Goldberg Alon" userId="7696152010fa30bc" providerId="LiveId" clId="{E5FBE44E-41A6-4F0A-8EC1-583116767509}" dt="2020-02-08T06:19:48.230" v="8144" actId="6549"/>
          <ac:spMkLst>
            <pc:docMk/>
            <pc:sldMk cId="3640746647" sldId="377"/>
            <ac:spMk id="115" creationId="{146CDE7C-15BB-074C-B0B2-A23CF04E8C0F}"/>
          </ac:spMkLst>
        </pc:spChg>
        <pc:spChg chg="mod">
          <ac:chgData name="Matat Goldberg Alon" userId="7696152010fa30bc" providerId="LiveId" clId="{E5FBE44E-41A6-4F0A-8EC1-583116767509}" dt="2020-02-08T06:25:07.720" v="8317" actId="6549"/>
          <ac:spMkLst>
            <pc:docMk/>
            <pc:sldMk cId="3640746647" sldId="377"/>
            <ac:spMk id="116" creationId="{651F7C45-AD29-974B-9089-959EF50E29D4}"/>
          </ac:spMkLst>
        </pc:spChg>
        <pc:spChg chg="mod">
          <ac:chgData name="Matat Goldberg Alon" userId="7696152010fa30bc" providerId="LiveId" clId="{E5FBE44E-41A6-4F0A-8EC1-583116767509}" dt="2020-02-08T08:47:15.531" v="12390" actId="404"/>
          <ac:spMkLst>
            <pc:docMk/>
            <pc:sldMk cId="3640746647" sldId="377"/>
            <ac:spMk id="117" creationId="{AD630FB3-EA2C-F947-888B-B867F51FA07B}"/>
          </ac:spMkLst>
        </pc:spChg>
        <pc:spChg chg="mod">
          <ac:chgData name="Matat Goldberg Alon" userId="7696152010fa30bc" providerId="LiveId" clId="{E5FBE44E-41A6-4F0A-8EC1-583116767509}" dt="2020-02-08T07:39:18.537" v="9966" actId="6549"/>
          <ac:spMkLst>
            <pc:docMk/>
            <pc:sldMk cId="3640746647" sldId="377"/>
            <ac:spMk id="118" creationId="{17F5CDE6-8CD0-C143-9942-84FA75A2B87E}"/>
          </ac:spMkLst>
        </pc:spChg>
        <pc:spChg chg="mod">
          <ac:chgData name="Matat Goldberg Alon" userId="7696152010fa30bc" providerId="LiveId" clId="{E5FBE44E-41A6-4F0A-8EC1-583116767509}" dt="2020-02-08T07:43:06.202" v="10113" actId="20577"/>
          <ac:spMkLst>
            <pc:docMk/>
            <pc:sldMk cId="3640746647" sldId="377"/>
            <ac:spMk id="119" creationId="{B3CFA202-9F67-E949-8A0E-EB0C675B7ABE}"/>
          </ac:spMkLst>
        </pc:spChg>
        <pc:spChg chg="mod">
          <ac:chgData name="Matat Goldberg Alon" userId="7696152010fa30bc" providerId="LiveId" clId="{E5FBE44E-41A6-4F0A-8EC1-583116767509}" dt="2020-02-08T10:06:19.779" v="12667" actId="20577"/>
          <ac:spMkLst>
            <pc:docMk/>
            <pc:sldMk cId="3640746647" sldId="377"/>
            <ac:spMk id="120" creationId="{74854BE1-48AC-D643-A23F-303F607F6AAB}"/>
          </ac:spMkLst>
        </pc:spChg>
        <pc:spChg chg="mod">
          <ac:chgData name="Matat Goldberg Alon" userId="7696152010fa30bc" providerId="LiveId" clId="{E5FBE44E-41A6-4F0A-8EC1-583116767509}" dt="2020-02-08T06:07:54.936" v="7729" actId="6549"/>
          <ac:spMkLst>
            <pc:docMk/>
            <pc:sldMk cId="3640746647" sldId="377"/>
            <ac:spMk id="126" creationId="{A9F8C284-C75C-7447-B193-8426EAF40076}"/>
          </ac:spMkLst>
        </pc:spChg>
        <pc:spChg chg="mod">
          <ac:chgData name="Matat Goldberg Alon" userId="7696152010fa30bc" providerId="LiveId" clId="{E5FBE44E-41A6-4F0A-8EC1-583116767509}" dt="2020-02-08T06:07:59.177" v="7731" actId="6549"/>
          <ac:spMkLst>
            <pc:docMk/>
            <pc:sldMk cId="3640746647" sldId="377"/>
            <ac:spMk id="127" creationId="{F86CF886-0616-6840-91B3-F5E1273FE58B}"/>
          </ac:spMkLst>
        </pc:spChg>
        <pc:spChg chg="mod">
          <ac:chgData name="Matat Goldberg Alon" userId="7696152010fa30bc" providerId="LiveId" clId="{E5FBE44E-41A6-4F0A-8EC1-583116767509}" dt="2020-02-08T06:08:47.039" v="7749" actId="14100"/>
          <ac:spMkLst>
            <pc:docMk/>
            <pc:sldMk cId="3640746647" sldId="377"/>
            <ac:spMk id="128" creationId="{F00663E7-178F-114E-B359-BB0E2259C7D4}"/>
          </ac:spMkLst>
        </pc:spChg>
        <pc:spChg chg="mod">
          <ac:chgData name="Matat Goldberg Alon" userId="7696152010fa30bc" providerId="LiveId" clId="{E5FBE44E-41A6-4F0A-8EC1-583116767509}" dt="2020-02-08T06:10:19.786" v="7789" actId="20577"/>
          <ac:spMkLst>
            <pc:docMk/>
            <pc:sldMk cId="3640746647" sldId="377"/>
            <ac:spMk id="129" creationId="{95331EEB-44F1-4549-A64F-E2B862B5BAFD}"/>
          </ac:spMkLst>
        </pc:spChg>
        <pc:spChg chg="mod">
          <ac:chgData name="Matat Goldberg Alon" userId="7696152010fa30bc" providerId="LiveId" clId="{E5FBE44E-41A6-4F0A-8EC1-583116767509}" dt="2020-02-08T06:10:17.332" v="7787" actId="20577"/>
          <ac:spMkLst>
            <pc:docMk/>
            <pc:sldMk cId="3640746647" sldId="377"/>
            <ac:spMk id="130" creationId="{CE9C20BF-3BFD-D946-BA44-B68A97118431}"/>
          </ac:spMkLst>
        </pc:spChg>
        <pc:spChg chg="mod">
          <ac:chgData name="Matat Goldberg Alon" userId="7696152010fa30bc" providerId="LiveId" clId="{E5FBE44E-41A6-4F0A-8EC1-583116767509}" dt="2020-02-08T06:10:50.634" v="7799" actId="6549"/>
          <ac:spMkLst>
            <pc:docMk/>
            <pc:sldMk cId="3640746647" sldId="377"/>
            <ac:spMk id="131" creationId="{15593773-C175-7741-AB51-EC532738563B}"/>
          </ac:spMkLst>
        </pc:spChg>
        <pc:spChg chg="mod">
          <ac:chgData name="Matat Goldberg Alon" userId="7696152010fa30bc" providerId="LiveId" clId="{E5FBE44E-41A6-4F0A-8EC1-583116767509}" dt="2020-02-08T06:14:16.253" v="7885" actId="14100"/>
          <ac:spMkLst>
            <pc:docMk/>
            <pc:sldMk cId="3640746647" sldId="377"/>
            <ac:spMk id="132" creationId="{26964742-7ED5-C149-A66D-E478E7A83CBB}"/>
          </ac:spMkLst>
        </pc:spChg>
        <pc:spChg chg="mod">
          <ac:chgData name="Matat Goldberg Alon" userId="7696152010fa30bc" providerId="LiveId" clId="{E5FBE44E-41A6-4F0A-8EC1-583116767509}" dt="2020-02-08T06:13:30.750" v="7870" actId="14100"/>
          <ac:spMkLst>
            <pc:docMk/>
            <pc:sldMk cId="3640746647" sldId="377"/>
            <ac:spMk id="133" creationId="{1BA7BD38-8269-1E4D-9A83-EA58C1F95FA7}"/>
          </ac:spMkLst>
        </pc:spChg>
        <pc:spChg chg="mod">
          <ac:chgData name="Matat Goldberg Alon" userId="7696152010fa30bc" providerId="LiveId" clId="{E5FBE44E-41A6-4F0A-8EC1-583116767509}" dt="2020-02-08T06:13:33.861" v="7871" actId="14100"/>
          <ac:spMkLst>
            <pc:docMk/>
            <pc:sldMk cId="3640746647" sldId="377"/>
            <ac:spMk id="134" creationId="{027853EA-A906-7A4F-802D-DE188DA4676A}"/>
          </ac:spMkLst>
        </pc:spChg>
        <pc:spChg chg="mod">
          <ac:chgData name="Matat Goldberg Alon" userId="7696152010fa30bc" providerId="LiveId" clId="{E5FBE44E-41A6-4F0A-8EC1-583116767509}" dt="2020-02-08T05:41:29.715" v="6921" actId="1076"/>
          <ac:spMkLst>
            <pc:docMk/>
            <pc:sldMk cId="3640746647" sldId="377"/>
            <ac:spMk id="138" creationId="{7687922D-D55D-3B48-ADA1-193D5FAB5302}"/>
          </ac:spMkLst>
        </pc:spChg>
        <pc:spChg chg="mod">
          <ac:chgData name="Matat Goldberg Alon" userId="7696152010fa30bc" providerId="LiveId" clId="{E5FBE44E-41A6-4F0A-8EC1-583116767509}" dt="2020-02-08T05:41:29.715" v="6921" actId="1076"/>
          <ac:spMkLst>
            <pc:docMk/>
            <pc:sldMk cId="3640746647" sldId="377"/>
            <ac:spMk id="139" creationId="{7687922D-D55D-3B48-ADA1-193D5FAB5302}"/>
          </ac:spMkLst>
        </pc:spChg>
        <pc:spChg chg="mod">
          <ac:chgData name="Matat Goldberg Alon" userId="7696152010fa30bc" providerId="LiveId" clId="{E5FBE44E-41A6-4F0A-8EC1-583116767509}" dt="2020-02-08T05:43:15.079" v="6924" actId="1076"/>
          <ac:spMkLst>
            <pc:docMk/>
            <pc:sldMk cId="3640746647" sldId="377"/>
            <ac:spMk id="140" creationId="{7687922D-D55D-3B48-ADA1-193D5FAB5302}"/>
          </ac:spMkLst>
        </pc:spChg>
        <pc:spChg chg="mod">
          <ac:chgData name="Matat Goldberg Alon" userId="7696152010fa30bc" providerId="LiveId" clId="{E5FBE44E-41A6-4F0A-8EC1-583116767509}" dt="2020-02-08T05:43:15.079" v="6924" actId="1076"/>
          <ac:spMkLst>
            <pc:docMk/>
            <pc:sldMk cId="3640746647" sldId="377"/>
            <ac:spMk id="141" creationId="{7687922D-D55D-3B48-ADA1-193D5FAB5302}"/>
          </ac:spMkLst>
        </pc:spChg>
        <pc:spChg chg="mod">
          <ac:chgData name="Matat Goldberg Alon" userId="7696152010fa30bc" providerId="LiveId" clId="{E5FBE44E-41A6-4F0A-8EC1-583116767509}" dt="2020-02-08T05:44:09.504" v="6926" actId="1076"/>
          <ac:spMkLst>
            <pc:docMk/>
            <pc:sldMk cId="3640746647" sldId="377"/>
            <ac:spMk id="142" creationId="{7687922D-D55D-3B48-ADA1-193D5FAB5302}"/>
          </ac:spMkLst>
        </pc:spChg>
        <pc:spChg chg="mod">
          <ac:chgData name="Matat Goldberg Alon" userId="7696152010fa30bc" providerId="LiveId" clId="{E5FBE44E-41A6-4F0A-8EC1-583116767509}" dt="2020-02-08T05:44:09.504" v="6926" actId="1076"/>
          <ac:spMkLst>
            <pc:docMk/>
            <pc:sldMk cId="3640746647" sldId="377"/>
            <ac:spMk id="143" creationId="{7687922D-D55D-3B48-ADA1-193D5FAB5302}"/>
          </ac:spMkLst>
        </pc:spChg>
        <pc:spChg chg="mod">
          <ac:chgData name="Matat Goldberg Alon" userId="7696152010fa30bc" providerId="LiveId" clId="{E5FBE44E-41A6-4F0A-8EC1-583116767509}" dt="2020-02-08T05:52:27.121" v="7198" actId="20577"/>
          <ac:spMkLst>
            <pc:docMk/>
            <pc:sldMk cId="3640746647" sldId="377"/>
            <ac:spMk id="151" creationId="{70C73A37-E3F2-7249-AFE3-02A387484D3F}"/>
          </ac:spMkLst>
        </pc:spChg>
        <pc:spChg chg="mod">
          <ac:chgData name="Matat Goldberg Alon" userId="7696152010fa30bc" providerId="LiveId" clId="{E5FBE44E-41A6-4F0A-8EC1-583116767509}" dt="2020-02-08T05:52:27.493" v="7199" actId="20577"/>
          <ac:spMkLst>
            <pc:docMk/>
            <pc:sldMk cId="3640746647" sldId="377"/>
            <ac:spMk id="152" creationId="{66E42865-74A5-5E40-AF8F-5248F08F97A2}"/>
          </ac:spMkLst>
        </pc:spChg>
        <pc:spChg chg="mod">
          <ac:chgData name="Matat Goldberg Alon" userId="7696152010fa30bc" providerId="LiveId" clId="{E5FBE44E-41A6-4F0A-8EC1-583116767509}" dt="2020-02-08T05:52:36.084" v="7206" actId="20577"/>
          <ac:spMkLst>
            <pc:docMk/>
            <pc:sldMk cId="3640746647" sldId="377"/>
            <ac:spMk id="153" creationId="{CD0048B5-262E-5E41-9053-984EF27315D6}"/>
          </ac:spMkLst>
        </pc:spChg>
        <pc:spChg chg="mod">
          <ac:chgData name="Matat Goldberg Alon" userId="7696152010fa30bc" providerId="LiveId" clId="{E5FBE44E-41A6-4F0A-8EC1-583116767509}" dt="2020-02-08T05:52:44.446" v="7209" actId="782"/>
          <ac:spMkLst>
            <pc:docMk/>
            <pc:sldMk cId="3640746647" sldId="377"/>
            <ac:spMk id="154" creationId="{C998EB6B-4B51-C84C-834A-F2A7FCE4827B}"/>
          </ac:spMkLst>
        </pc:spChg>
        <pc:spChg chg="mod">
          <ac:chgData name="Matat Goldberg Alon" userId="7696152010fa30bc" providerId="LiveId" clId="{E5FBE44E-41A6-4F0A-8EC1-583116767509}" dt="2020-02-08T05:48:56.681" v="7046" actId="20577"/>
          <ac:spMkLst>
            <pc:docMk/>
            <pc:sldMk cId="3640746647" sldId="377"/>
            <ac:spMk id="20484" creationId="{897E375B-BF99-A64B-B2C2-ED5821FB6F23}"/>
          </ac:spMkLst>
        </pc:spChg>
        <pc:grpChg chg="mod">
          <ac:chgData name="Matat Goldberg Alon" userId="7696152010fa30bc" providerId="LiveId" clId="{E5FBE44E-41A6-4F0A-8EC1-583116767509}" dt="2020-02-08T05:44:35.999" v="6929" actId="1076"/>
          <ac:grpSpMkLst>
            <pc:docMk/>
            <pc:sldMk cId="3640746647" sldId="377"/>
            <ac:grpSpMk id="8" creationId="{E8983D51-180B-5948-9BD3-90EC6AE01D70}"/>
          </ac:grpSpMkLst>
        </pc:grpChg>
        <pc:picChg chg="mod">
          <ac:chgData name="Matat Goldberg Alon" userId="7696152010fa30bc" providerId="LiveId" clId="{E5FBE44E-41A6-4F0A-8EC1-583116767509}" dt="2020-02-08T05:45:33.503" v="6931" actId="1076"/>
          <ac:picMkLst>
            <pc:docMk/>
            <pc:sldMk cId="3640746647" sldId="377"/>
            <ac:picMk id="72" creationId="{8E1A427C-38F3-B84B-B1BB-FDB88B783F16}"/>
          </ac:picMkLst>
        </pc:picChg>
        <pc:picChg chg="mod">
          <ac:chgData name="Matat Goldberg Alon" userId="7696152010fa30bc" providerId="LiveId" clId="{E5FBE44E-41A6-4F0A-8EC1-583116767509}" dt="2020-02-08T05:45:07.463" v="6930" actId="1076"/>
          <ac:picMkLst>
            <pc:docMk/>
            <pc:sldMk cId="3640746647" sldId="377"/>
            <ac:picMk id="83" creationId="{A818286F-571E-4C47-822F-847BD32CB210}"/>
          </ac:picMkLst>
        </pc:picChg>
        <pc:picChg chg="mod">
          <ac:chgData name="Matat Goldberg Alon" userId="7696152010fa30bc" providerId="LiveId" clId="{E5FBE44E-41A6-4F0A-8EC1-583116767509}" dt="2020-02-08T05:41:29.715" v="6921" actId="1076"/>
          <ac:picMkLst>
            <pc:docMk/>
            <pc:sldMk cId="3640746647" sldId="377"/>
            <ac:picMk id="101" creationId="{3D439248-CED6-9C41-9DA6-67D62B81D751}"/>
          </ac:picMkLst>
        </pc:picChg>
        <pc:picChg chg="mod">
          <ac:chgData name="Matat Goldberg Alon" userId="7696152010fa30bc" providerId="LiveId" clId="{E5FBE44E-41A6-4F0A-8EC1-583116767509}" dt="2020-02-08T05:43:15.079" v="6924" actId="1076"/>
          <ac:picMkLst>
            <pc:docMk/>
            <pc:sldMk cId="3640746647" sldId="377"/>
            <ac:picMk id="102" creationId="{630D2104-CAF5-C24F-B8A1-59E627FF1136}"/>
          </ac:picMkLst>
        </pc:picChg>
        <pc:picChg chg="mod">
          <ac:chgData name="Matat Goldberg Alon" userId="7696152010fa30bc" providerId="LiveId" clId="{E5FBE44E-41A6-4F0A-8EC1-583116767509}" dt="2020-02-08T05:44:09.504" v="6926" actId="1076"/>
          <ac:picMkLst>
            <pc:docMk/>
            <pc:sldMk cId="3640746647" sldId="377"/>
            <ac:picMk id="103" creationId="{21B0747A-2B09-6945-9F41-CBDE82B4A457}"/>
          </ac:picMkLst>
        </pc:picChg>
        <pc:picChg chg="mod">
          <ac:chgData name="Matat Goldberg Alon" userId="7696152010fa30bc" providerId="LiveId" clId="{E5FBE44E-41A6-4F0A-8EC1-583116767509}" dt="2020-02-08T05:44:35.999" v="6929" actId="1076"/>
          <ac:picMkLst>
            <pc:docMk/>
            <pc:sldMk cId="3640746647" sldId="377"/>
            <ac:picMk id="104" creationId="{72389592-E69E-1F47-A6DE-9F698A53188F}"/>
          </ac:picMkLst>
        </pc:picChg>
        <pc:picChg chg="mod">
          <ac:chgData name="Matat Goldberg Alon" userId="7696152010fa30bc" providerId="LiveId" clId="{E5FBE44E-41A6-4F0A-8EC1-583116767509}" dt="2020-02-08T05:45:07.463" v="6930" actId="1076"/>
          <ac:picMkLst>
            <pc:docMk/>
            <pc:sldMk cId="3640746647" sldId="377"/>
            <ac:picMk id="105" creationId="{1558A5E5-889C-E347-8C6F-5555DF9C411D}"/>
          </ac:picMkLst>
        </pc:picChg>
        <pc:picChg chg="mod">
          <ac:chgData name="Matat Goldberg Alon" userId="7696152010fa30bc" providerId="LiveId" clId="{E5FBE44E-41A6-4F0A-8EC1-583116767509}" dt="2020-02-08T05:45:33.503" v="6931" actId="1076"/>
          <ac:picMkLst>
            <pc:docMk/>
            <pc:sldMk cId="3640746647" sldId="377"/>
            <ac:picMk id="106" creationId="{3D702C43-12F6-4C4E-B084-0F551CEBE3AA}"/>
          </ac:picMkLst>
        </pc:picChg>
        <pc:picChg chg="mod">
          <ac:chgData name="Matat Goldberg Alon" userId="7696152010fa30bc" providerId="LiveId" clId="{E5FBE44E-41A6-4F0A-8EC1-583116767509}" dt="2020-02-08T05:41:29.715" v="6921" actId="1076"/>
          <ac:picMkLst>
            <pc:docMk/>
            <pc:sldMk cId="3640746647" sldId="377"/>
            <ac:picMk id="107" creationId="{DF9A29F7-8745-3D42-A79C-8F0F8D8F4C27}"/>
          </ac:picMkLst>
        </pc:picChg>
        <pc:picChg chg="mod">
          <ac:chgData name="Matat Goldberg Alon" userId="7696152010fa30bc" providerId="LiveId" clId="{E5FBE44E-41A6-4F0A-8EC1-583116767509}" dt="2020-02-08T05:43:15.079" v="6924" actId="1076"/>
          <ac:picMkLst>
            <pc:docMk/>
            <pc:sldMk cId="3640746647" sldId="377"/>
            <ac:picMk id="108" creationId="{0A09A1B2-3DC9-1440-88F6-1CC2E7C003E7}"/>
          </ac:picMkLst>
        </pc:picChg>
        <pc:picChg chg="mod">
          <ac:chgData name="Matat Goldberg Alon" userId="7696152010fa30bc" providerId="LiveId" clId="{E5FBE44E-41A6-4F0A-8EC1-583116767509}" dt="2020-02-08T05:44:09.504" v="6926" actId="1076"/>
          <ac:picMkLst>
            <pc:docMk/>
            <pc:sldMk cId="3640746647" sldId="377"/>
            <ac:picMk id="109" creationId="{8019AFAB-DCB3-EE40-B3E6-2ABA1EEDD436}"/>
          </ac:picMkLst>
        </pc:picChg>
      </pc:sldChg>
      <pc:sldChg chg="modSp del">
        <pc:chgData name="Matat Goldberg Alon" userId="7696152010fa30bc" providerId="LiveId" clId="{E5FBE44E-41A6-4F0A-8EC1-583116767509}" dt="2020-02-07T15:26:00.661" v="570" actId="47"/>
        <pc:sldMkLst>
          <pc:docMk/>
          <pc:sldMk cId="2825434345" sldId="379"/>
        </pc:sldMkLst>
        <pc:spChg chg="mod">
          <ac:chgData name="Matat Goldberg Alon" userId="7696152010fa30bc" providerId="LiveId" clId="{E5FBE44E-41A6-4F0A-8EC1-583116767509}" dt="2020-02-07T15:24:31.656" v="560" actId="1076"/>
          <ac:spMkLst>
            <pc:docMk/>
            <pc:sldMk cId="2825434345" sldId="379"/>
            <ac:spMk id="11" creationId="{DCAF2535-A67E-1C43-B891-3EE77E91BDB0}"/>
          </ac:spMkLst>
        </pc:spChg>
      </pc:sldChg>
      <pc:sldChg chg="modSp">
        <pc:chgData name="Matat Goldberg Alon" userId="7696152010fa30bc" providerId="LiveId" clId="{E5FBE44E-41A6-4F0A-8EC1-583116767509}" dt="2020-02-08T09:26:40.968" v="12483" actId="1076"/>
        <pc:sldMkLst>
          <pc:docMk/>
          <pc:sldMk cId="2680760683" sldId="380"/>
        </pc:sldMkLst>
        <pc:spChg chg="mod">
          <ac:chgData name="Matat Goldberg Alon" userId="7696152010fa30bc" providerId="LiveId" clId="{E5FBE44E-41A6-4F0A-8EC1-583116767509}" dt="2020-02-07T15:13:09.688" v="256" actId="782"/>
          <ac:spMkLst>
            <pc:docMk/>
            <pc:sldMk cId="2680760683" sldId="380"/>
            <ac:spMk id="16" creationId="{00000000-0000-0000-0000-000000000000}"/>
          </ac:spMkLst>
        </pc:spChg>
        <pc:spChg chg="mod">
          <ac:chgData name="Matat Goldberg Alon" userId="7696152010fa30bc" providerId="LiveId" clId="{E5FBE44E-41A6-4F0A-8EC1-583116767509}" dt="2020-02-07T15:13:14.487" v="257" actId="782"/>
          <ac:spMkLst>
            <pc:docMk/>
            <pc:sldMk cId="2680760683" sldId="380"/>
            <ac:spMk id="19" creationId="{00000000-0000-0000-0000-000000000000}"/>
          </ac:spMkLst>
        </pc:spChg>
        <pc:spChg chg="mod">
          <ac:chgData name="Matat Goldberg Alon" userId="7696152010fa30bc" providerId="LiveId" clId="{E5FBE44E-41A6-4F0A-8EC1-583116767509}" dt="2020-02-07T15:33:29.001" v="622" actId="20577"/>
          <ac:spMkLst>
            <pc:docMk/>
            <pc:sldMk cId="2680760683" sldId="380"/>
            <ac:spMk id="22" creationId="{00000000-0000-0000-0000-000000000000}"/>
          </ac:spMkLst>
        </pc:spChg>
        <pc:spChg chg="mod">
          <ac:chgData name="Matat Goldberg Alon" userId="7696152010fa30bc" providerId="LiveId" clId="{E5FBE44E-41A6-4F0A-8EC1-583116767509}" dt="2020-02-07T15:13:20.253" v="258" actId="782"/>
          <ac:spMkLst>
            <pc:docMk/>
            <pc:sldMk cId="2680760683" sldId="380"/>
            <ac:spMk id="24" creationId="{00000000-0000-0000-0000-000000000000}"/>
          </ac:spMkLst>
        </pc:spChg>
        <pc:spChg chg="mod">
          <ac:chgData name="Matat Goldberg Alon" userId="7696152010fa30bc" providerId="LiveId" clId="{E5FBE44E-41A6-4F0A-8EC1-583116767509}" dt="2020-02-07T15:13:03.066" v="255" actId="782"/>
          <ac:spMkLst>
            <pc:docMk/>
            <pc:sldMk cId="2680760683" sldId="380"/>
            <ac:spMk id="30" creationId="{00000000-0000-0000-0000-000000000000}"/>
          </ac:spMkLst>
        </pc:spChg>
        <pc:spChg chg="mod">
          <ac:chgData name="Matat Goldberg Alon" userId="7696152010fa30bc" providerId="LiveId" clId="{E5FBE44E-41A6-4F0A-8EC1-583116767509}" dt="2020-02-07T15:07:51.843" v="104" actId="6549"/>
          <ac:spMkLst>
            <pc:docMk/>
            <pc:sldMk cId="2680760683" sldId="380"/>
            <ac:spMk id="40" creationId="{A1C77EF6-07E0-B642-B3E6-D6D7270E9703}"/>
          </ac:spMkLst>
        </pc:spChg>
        <pc:spChg chg="mod">
          <ac:chgData name="Matat Goldberg Alon" userId="7696152010fa30bc" providerId="LiveId" clId="{E5FBE44E-41A6-4F0A-8EC1-583116767509}" dt="2020-02-08T09:26:40.968" v="12483" actId="1076"/>
          <ac:spMkLst>
            <pc:docMk/>
            <pc:sldMk cId="2680760683" sldId="380"/>
            <ac:spMk id="55" creationId="{DA839097-D548-5E43-A0E8-4CB1BC7F2ABE}"/>
          </ac:spMkLst>
        </pc:spChg>
        <pc:picChg chg="mod">
          <ac:chgData name="Matat Goldberg Alon" userId="7696152010fa30bc" providerId="LiveId" clId="{E5FBE44E-41A6-4F0A-8EC1-583116767509}" dt="2020-02-07T15:11:20.170" v="232" actId="1076"/>
          <ac:picMkLst>
            <pc:docMk/>
            <pc:sldMk cId="2680760683" sldId="380"/>
            <ac:picMk id="41" creationId="{00000000-0000-0000-0000-000000000000}"/>
          </ac:picMkLst>
        </pc:picChg>
        <pc:picChg chg="mod">
          <ac:chgData name="Matat Goldberg Alon" userId="7696152010fa30bc" providerId="LiveId" clId="{E5FBE44E-41A6-4F0A-8EC1-583116767509}" dt="2020-02-07T15:11:29.586" v="235" actId="1076"/>
          <ac:picMkLst>
            <pc:docMk/>
            <pc:sldMk cId="2680760683" sldId="380"/>
            <ac:picMk id="42" creationId="{00000000-0000-0000-0000-000000000000}"/>
          </ac:picMkLst>
        </pc:picChg>
        <pc:picChg chg="mod">
          <ac:chgData name="Matat Goldberg Alon" userId="7696152010fa30bc" providerId="LiveId" clId="{E5FBE44E-41A6-4F0A-8EC1-583116767509}" dt="2020-02-07T15:11:23.746" v="233" actId="1076"/>
          <ac:picMkLst>
            <pc:docMk/>
            <pc:sldMk cId="2680760683" sldId="380"/>
            <ac:picMk id="43" creationId="{03B9A376-B063-0441-A04E-4064DDD5B0A0}"/>
          </ac:picMkLst>
        </pc:picChg>
        <pc:picChg chg="mod">
          <ac:chgData name="Matat Goldberg Alon" userId="7696152010fa30bc" providerId="LiveId" clId="{E5FBE44E-41A6-4F0A-8EC1-583116767509}" dt="2020-02-07T15:10:01.786" v="203" actId="1076"/>
          <ac:picMkLst>
            <pc:docMk/>
            <pc:sldMk cId="2680760683" sldId="380"/>
            <ac:picMk id="44" creationId="{00000000-0000-0000-0000-000000000000}"/>
          </ac:picMkLst>
        </pc:picChg>
        <pc:picChg chg="mod">
          <ac:chgData name="Matat Goldberg Alon" userId="7696152010fa30bc" providerId="LiveId" clId="{E5FBE44E-41A6-4F0A-8EC1-583116767509}" dt="2020-02-07T15:09:54.234" v="201" actId="1076"/>
          <ac:picMkLst>
            <pc:docMk/>
            <pc:sldMk cId="2680760683" sldId="380"/>
            <ac:picMk id="45" creationId="{F91DADFA-8240-454E-96C5-039D2EC0CCF6}"/>
          </ac:picMkLst>
        </pc:picChg>
        <pc:picChg chg="mod">
          <ac:chgData name="Matat Goldberg Alon" userId="7696152010fa30bc" providerId="LiveId" clId="{E5FBE44E-41A6-4F0A-8EC1-583116767509}" dt="2020-02-07T15:09:58.410" v="202" actId="1076"/>
          <ac:picMkLst>
            <pc:docMk/>
            <pc:sldMk cId="2680760683" sldId="380"/>
            <ac:picMk id="46" creationId="{00000000-0000-0000-0000-000000000000}"/>
          </ac:picMkLst>
        </pc:picChg>
        <pc:picChg chg="mod">
          <ac:chgData name="Matat Goldberg Alon" userId="7696152010fa30bc" providerId="LiveId" clId="{E5FBE44E-41A6-4F0A-8EC1-583116767509}" dt="2020-02-07T15:10:05.514" v="204" actId="1076"/>
          <ac:picMkLst>
            <pc:docMk/>
            <pc:sldMk cId="2680760683" sldId="380"/>
            <ac:picMk id="47" creationId="{00000000-0000-0000-0000-000000000000}"/>
          </ac:picMkLst>
        </pc:picChg>
        <pc:picChg chg="mod">
          <ac:chgData name="Matat Goldberg Alon" userId="7696152010fa30bc" providerId="LiveId" clId="{E5FBE44E-41A6-4F0A-8EC1-583116767509}" dt="2020-02-07T15:10:09.786" v="205" actId="1076"/>
          <ac:picMkLst>
            <pc:docMk/>
            <pc:sldMk cId="2680760683" sldId="380"/>
            <ac:picMk id="48" creationId="{F08B53C8-F05C-0849-9B5C-2425B660F1E1}"/>
          </ac:picMkLst>
        </pc:picChg>
        <pc:picChg chg="mod">
          <ac:chgData name="Matat Goldberg Alon" userId="7696152010fa30bc" providerId="LiveId" clId="{E5FBE44E-41A6-4F0A-8EC1-583116767509}" dt="2020-02-07T15:11:26.842" v="234" actId="1076"/>
          <ac:picMkLst>
            <pc:docMk/>
            <pc:sldMk cId="2680760683" sldId="380"/>
            <ac:picMk id="53" creationId="{F2C047DF-E743-EF49-A6C7-347715453D8D}"/>
          </ac:picMkLst>
        </pc:picChg>
        <pc:picChg chg="mod">
          <ac:chgData name="Matat Goldberg Alon" userId="7696152010fa30bc" providerId="LiveId" clId="{E5FBE44E-41A6-4F0A-8EC1-583116767509}" dt="2020-02-07T15:12:13.074" v="247" actId="1076"/>
          <ac:picMkLst>
            <pc:docMk/>
            <pc:sldMk cId="2680760683" sldId="380"/>
            <ac:picMk id="1026" creationId="{00000000-0000-0000-0000-000000000000}"/>
          </ac:picMkLst>
        </pc:picChg>
        <pc:picChg chg="mod">
          <ac:chgData name="Matat Goldberg Alon" userId="7696152010fa30bc" providerId="LiveId" clId="{E5FBE44E-41A6-4F0A-8EC1-583116767509}" dt="2020-02-07T15:12:09.282" v="246" actId="1076"/>
          <ac:picMkLst>
            <pc:docMk/>
            <pc:sldMk cId="2680760683" sldId="380"/>
            <ac:picMk id="1027" creationId="{00000000-0000-0000-0000-000000000000}"/>
          </ac:picMkLst>
        </pc:picChg>
        <pc:picChg chg="mod">
          <ac:chgData name="Matat Goldberg Alon" userId="7696152010fa30bc" providerId="LiveId" clId="{E5FBE44E-41A6-4F0A-8EC1-583116767509}" dt="2020-02-07T15:12:20.913" v="249" actId="1076"/>
          <ac:picMkLst>
            <pc:docMk/>
            <pc:sldMk cId="2680760683" sldId="380"/>
            <ac:picMk id="1028" creationId="{00000000-0000-0000-0000-000000000000}"/>
          </ac:picMkLst>
        </pc:picChg>
        <pc:picChg chg="mod">
          <ac:chgData name="Matat Goldberg Alon" userId="7696152010fa30bc" providerId="LiveId" clId="{E5FBE44E-41A6-4F0A-8EC1-583116767509}" dt="2020-02-07T15:12:17.418" v="248" actId="1076"/>
          <ac:picMkLst>
            <pc:docMk/>
            <pc:sldMk cId="2680760683" sldId="380"/>
            <ac:picMk id="1029" creationId="{00000000-0000-0000-0000-000000000000}"/>
          </ac:picMkLst>
        </pc:picChg>
        <pc:picChg chg="mod">
          <ac:chgData name="Matat Goldberg Alon" userId="7696152010fa30bc" providerId="LiveId" clId="{E5FBE44E-41A6-4F0A-8EC1-583116767509}" dt="2020-02-07T15:12:44.346" v="254" actId="1076"/>
          <ac:picMkLst>
            <pc:docMk/>
            <pc:sldMk cId="2680760683" sldId="380"/>
            <ac:picMk id="1031" creationId="{00000000-0000-0000-0000-000000000000}"/>
          </ac:picMkLst>
        </pc:picChg>
        <pc:picChg chg="mod">
          <ac:chgData name="Matat Goldberg Alon" userId="7696152010fa30bc" providerId="LiveId" clId="{E5FBE44E-41A6-4F0A-8EC1-583116767509}" dt="2020-02-07T15:11:46.338" v="241" actId="1076"/>
          <ac:picMkLst>
            <pc:docMk/>
            <pc:sldMk cId="2680760683" sldId="380"/>
            <ac:picMk id="1033" creationId="{00000000-0000-0000-0000-000000000000}"/>
          </ac:picMkLst>
        </pc:picChg>
        <pc:picChg chg="mod">
          <ac:chgData name="Matat Goldberg Alon" userId="7696152010fa30bc" providerId="LiveId" clId="{E5FBE44E-41A6-4F0A-8EC1-583116767509}" dt="2020-02-07T15:11:49.642" v="242" actId="1076"/>
          <ac:picMkLst>
            <pc:docMk/>
            <pc:sldMk cId="2680760683" sldId="380"/>
            <ac:picMk id="1034" creationId="{00000000-0000-0000-0000-000000000000}"/>
          </ac:picMkLst>
        </pc:picChg>
        <pc:picChg chg="mod">
          <ac:chgData name="Matat Goldberg Alon" userId="7696152010fa30bc" providerId="LiveId" clId="{E5FBE44E-41A6-4F0A-8EC1-583116767509}" dt="2020-02-07T15:10:41.379" v="213" actId="1076"/>
          <ac:picMkLst>
            <pc:docMk/>
            <pc:sldMk cId="2680760683" sldId="380"/>
            <ac:picMk id="1037" creationId="{00000000-0000-0000-0000-000000000000}"/>
          </ac:picMkLst>
        </pc:picChg>
      </pc:sldChg>
      <pc:sldChg chg="modSp">
        <pc:chgData name="Matat Goldberg Alon" userId="7696152010fa30bc" providerId="LiveId" clId="{E5FBE44E-41A6-4F0A-8EC1-583116767509}" dt="2020-02-08T09:47:23.023" v="12625" actId="20577"/>
        <pc:sldMkLst>
          <pc:docMk/>
          <pc:sldMk cId="1552294031" sldId="381"/>
        </pc:sldMkLst>
        <pc:spChg chg="mod">
          <ac:chgData name="Matat Goldberg Alon" userId="7696152010fa30bc" providerId="LiveId" clId="{E5FBE44E-41A6-4F0A-8EC1-583116767509}" dt="2020-02-07T14:56:50.782" v="43" actId="1076"/>
          <ac:spMkLst>
            <pc:docMk/>
            <pc:sldMk cId="1552294031" sldId="381"/>
            <ac:spMk id="22" creationId="{00000000-0000-0000-0000-000000000000}"/>
          </ac:spMkLst>
        </pc:spChg>
        <pc:spChg chg="mod">
          <ac:chgData name="Matat Goldberg Alon" userId="7696152010fa30bc" providerId="LiveId" clId="{E5FBE44E-41A6-4F0A-8EC1-583116767509}" dt="2020-02-08T09:23:56.032" v="12481" actId="20577"/>
          <ac:spMkLst>
            <pc:docMk/>
            <pc:sldMk cId="1552294031" sldId="381"/>
            <ac:spMk id="32" creationId="{5058DD79-AE18-E248-8FF5-BE502C1123B3}"/>
          </ac:spMkLst>
        </pc:spChg>
        <pc:spChg chg="mod">
          <ac:chgData name="Matat Goldberg Alon" userId="7696152010fa30bc" providerId="LiveId" clId="{E5FBE44E-41A6-4F0A-8EC1-583116767509}" dt="2020-02-08T09:47:23.023" v="12625" actId="20577"/>
          <ac:spMkLst>
            <pc:docMk/>
            <pc:sldMk cId="1552294031" sldId="381"/>
            <ac:spMk id="33" creationId="{F9678562-3287-C547-ACBE-858679F2B9AE}"/>
          </ac:spMkLst>
        </pc:spChg>
        <pc:spChg chg="mod">
          <ac:chgData name="Matat Goldberg Alon" userId="7696152010fa30bc" providerId="LiveId" clId="{E5FBE44E-41A6-4F0A-8EC1-583116767509}" dt="2020-02-07T14:54:34.596" v="34" actId="20577"/>
          <ac:spMkLst>
            <pc:docMk/>
            <pc:sldMk cId="1552294031" sldId="381"/>
            <ac:spMk id="34" creationId="{667FD073-8569-964F-BAAA-F9D1A60945DC}"/>
          </ac:spMkLst>
        </pc:spChg>
        <pc:spChg chg="mod">
          <ac:chgData name="Matat Goldberg Alon" userId="7696152010fa30bc" providerId="LiveId" clId="{E5FBE44E-41A6-4F0A-8EC1-583116767509}" dt="2020-02-07T14:55:31.719" v="38"/>
          <ac:spMkLst>
            <pc:docMk/>
            <pc:sldMk cId="1552294031" sldId="381"/>
            <ac:spMk id="35" creationId="{D8527DF6-7CCA-404F-B424-FC84C01AE561}"/>
          </ac:spMkLst>
        </pc:spChg>
        <pc:spChg chg="mod">
          <ac:chgData name="Matat Goldberg Alon" userId="7696152010fa30bc" providerId="LiveId" clId="{E5FBE44E-41A6-4F0A-8EC1-583116767509}" dt="2020-02-08T09:23:36.714" v="12471" actId="20577"/>
          <ac:spMkLst>
            <pc:docMk/>
            <pc:sldMk cId="1552294031" sldId="381"/>
            <ac:spMk id="36" creationId="{DB17EF79-A286-DE4A-ACCE-0CBB19935B6B}"/>
          </ac:spMkLst>
        </pc:spChg>
        <pc:spChg chg="mod">
          <ac:chgData name="Matat Goldberg Alon" userId="7696152010fa30bc" providerId="LiveId" clId="{E5FBE44E-41A6-4F0A-8EC1-583116767509}" dt="2020-02-07T14:52:53.290" v="21" actId="6549"/>
          <ac:spMkLst>
            <pc:docMk/>
            <pc:sldMk cId="1552294031" sldId="381"/>
            <ac:spMk id="14343" creationId="{603DC4E3-462C-C349-9443-4A0ABFC65F41}"/>
          </ac:spMkLst>
        </pc:spChg>
        <pc:picChg chg="mod">
          <ac:chgData name="Matat Goldberg Alon" userId="7696152010fa30bc" providerId="LiveId" clId="{E5FBE44E-41A6-4F0A-8EC1-583116767509}" dt="2020-02-07T14:53:31.310" v="26" actId="1076"/>
          <ac:picMkLst>
            <pc:docMk/>
            <pc:sldMk cId="1552294031" sldId="381"/>
            <ac:picMk id="24" creationId="{807E61E9-F963-E845-B093-0D5A21872131}"/>
          </ac:picMkLst>
        </pc:picChg>
        <pc:picChg chg="mod">
          <ac:chgData name="Matat Goldberg Alon" userId="7696152010fa30bc" providerId="LiveId" clId="{E5FBE44E-41A6-4F0A-8EC1-583116767509}" dt="2020-02-07T14:53:18.614" v="24" actId="1076"/>
          <ac:picMkLst>
            <pc:docMk/>
            <pc:sldMk cId="1552294031" sldId="381"/>
            <ac:picMk id="28687" creationId="{8D4C2BBA-CA67-1C4F-B004-9338C3A68186}"/>
          </ac:picMkLst>
        </pc:picChg>
        <pc:picChg chg="mod">
          <ac:chgData name="Matat Goldberg Alon" userId="7696152010fa30bc" providerId="LiveId" clId="{E5FBE44E-41A6-4F0A-8EC1-583116767509}" dt="2020-02-07T14:53:43.718" v="27" actId="1076"/>
          <ac:picMkLst>
            <pc:docMk/>
            <pc:sldMk cId="1552294031" sldId="381"/>
            <ac:picMk id="28688" creationId="{87BB6A46-F04C-A447-B67B-713B774FCB3F}"/>
          </ac:picMkLst>
        </pc:picChg>
        <pc:picChg chg="mod">
          <ac:chgData name="Matat Goldberg Alon" userId="7696152010fa30bc" providerId="LiveId" clId="{E5FBE44E-41A6-4F0A-8EC1-583116767509}" dt="2020-02-07T14:53:11.533" v="23" actId="1076"/>
          <ac:picMkLst>
            <pc:docMk/>
            <pc:sldMk cId="1552294031" sldId="381"/>
            <ac:picMk id="28689" creationId="{05EB597E-9CC4-9B43-845B-C60AB8683BCD}"/>
          </ac:picMkLst>
        </pc:picChg>
      </pc:sldChg>
      <pc:sldChg chg="modSp del">
        <pc:chgData name="Matat Goldberg Alon" userId="7696152010fa30bc" providerId="LiveId" clId="{E5FBE44E-41A6-4F0A-8EC1-583116767509}" dt="2020-02-08T06:41:50.303" v="8508" actId="47"/>
        <pc:sldMkLst>
          <pc:docMk/>
          <pc:sldMk cId="617815197" sldId="382"/>
        </pc:sldMkLst>
        <pc:spChg chg="mod">
          <ac:chgData name="Matat Goldberg Alon" userId="7696152010fa30bc" providerId="LiveId" clId="{E5FBE44E-41A6-4F0A-8EC1-583116767509}" dt="2020-02-08T06:39:36.699" v="8503" actId="1076"/>
          <ac:spMkLst>
            <pc:docMk/>
            <pc:sldMk cId="617815197" sldId="382"/>
            <ac:spMk id="12" creationId="{B0CA2EAE-5D21-3141-9F06-4CC1BD0EDA1A}"/>
          </ac:spMkLst>
        </pc:spChg>
        <pc:spChg chg="mod">
          <ac:chgData name="Matat Goldberg Alon" userId="7696152010fa30bc" providerId="LiveId" clId="{E5FBE44E-41A6-4F0A-8EC1-583116767509}" dt="2020-02-08T06:39:41.867" v="8504" actId="1076"/>
          <ac:spMkLst>
            <pc:docMk/>
            <pc:sldMk cId="617815197" sldId="382"/>
            <ac:spMk id="13" creationId="{00000000-0000-0000-0000-000000000000}"/>
          </ac:spMkLst>
        </pc:spChg>
        <pc:spChg chg="mod">
          <ac:chgData name="Matat Goldberg Alon" userId="7696152010fa30bc" providerId="LiveId" clId="{E5FBE44E-41A6-4F0A-8EC1-583116767509}" dt="2020-02-08T06:39:36.699" v="8503" actId="1076"/>
          <ac:spMkLst>
            <pc:docMk/>
            <pc:sldMk cId="617815197" sldId="382"/>
            <ac:spMk id="14" creationId="{0BF6EA81-4BE6-A947-981B-EE5D5439CAD3}"/>
          </ac:spMkLst>
        </pc:spChg>
        <pc:spChg chg="mod">
          <ac:chgData name="Matat Goldberg Alon" userId="7696152010fa30bc" providerId="LiveId" clId="{E5FBE44E-41A6-4F0A-8EC1-583116767509}" dt="2020-02-08T06:39:22.605" v="8502" actId="1076"/>
          <ac:spMkLst>
            <pc:docMk/>
            <pc:sldMk cId="617815197" sldId="382"/>
            <ac:spMk id="15" creationId="{B0CA2EAE-5D21-3141-9F06-4CC1BD0EDA1A}"/>
          </ac:spMkLst>
        </pc:spChg>
        <pc:spChg chg="mod">
          <ac:chgData name="Matat Goldberg Alon" userId="7696152010fa30bc" providerId="LiveId" clId="{E5FBE44E-41A6-4F0A-8EC1-583116767509}" dt="2020-02-08T06:39:22.605" v="8502" actId="1076"/>
          <ac:spMkLst>
            <pc:docMk/>
            <pc:sldMk cId="617815197" sldId="382"/>
            <ac:spMk id="16" creationId="{0BF6EA81-4BE6-A947-981B-EE5D5439CAD3}"/>
          </ac:spMkLst>
        </pc:spChg>
        <pc:spChg chg="mod">
          <ac:chgData name="Matat Goldberg Alon" userId="7696152010fa30bc" providerId="LiveId" clId="{E5FBE44E-41A6-4F0A-8EC1-583116767509}" dt="2020-02-08T06:39:36.699" v="8503" actId="1076"/>
          <ac:spMkLst>
            <pc:docMk/>
            <pc:sldMk cId="617815197" sldId="382"/>
            <ac:spMk id="17" creationId="{8BE48923-F28E-C74B-81B2-D45F4855F310}"/>
          </ac:spMkLst>
        </pc:spChg>
        <pc:spChg chg="mod">
          <ac:chgData name="Matat Goldberg Alon" userId="7696152010fa30bc" providerId="LiveId" clId="{E5FBE44E-41A6-4F0A-8EC1-583116767509}" dt="2020-02-08T06:39:22.605" v="8502" actId="1076"/>
          <ac:spMkLst>
            <pc:docMk/>
            <pc:sldMk cId="617815197" sldId="382"/>
            <ac:spMk id="18" creationId="{8BE48923-F28E-C74B-81B2-D45F4855F310}"/>
          </ac:spMkLst>
        </pc:spChg>
      </pc:sldChg>
      <pc:sldChg chg="modSp">
        <pc:chgData name="Matat Goldberg Alon" userId="7696152010fa30bc" providerId="LiveId" clId="{E5FBE44E-41A6-4F0A-8EC1-583116767509}" dt="2020-02-08T09:28:18.406" v="12488" actId="20577"/>
        <pc:sldMkLst>
          <pc:docMk/>
          <pc:sldMk cId="842565474" sldId="383"/>
        </pc:sldMkLst>
        <pc:spChg chg="mod">
          <ac:chgData name="Matat Goldberg Alon" userId="7696152010fa30bc" providerId="LiveId" clId="{E5FBE44E-41A6-4F0A-8EC1-583116767509}" dt="2020-02-07T15:15:00.061" v="338" actId="20577"/>
          <ac:spMkLst>
            <pc:docMk/>
            <pc:sldMk cId="842565474" sldId="383"/>
            <ac:spMk id="4" creationId="{4A089DCB-6DC5-AA42-ABDF-F67EA4471BF7}"/>
          </ac:spMkLst>
        </pc:spChg>
        <pc:spChg chg="mod">
          <ac:chgData name="Matat Goldberg Alon" userId="7696152010fa30bc" providerId="LiveId" clId="{E5FBE44E-41A6-4F0A-8EC1-583116767509}" dt="2020-02-08T09:28:18.406" v="12488" actId="20577"/>
          <ac:spMkLst>
            <pc:docMk/>
            <pc:sldMk cId="842565474" sldId="383"/>
            <ac:spMk id="19" creationId="{00000000-0000-0000-0000-000000000000}"/>
          </ac:spMkLst>
        </pc:spChg>
        <pc:spChg chg="mod">
          <ac:chgData name="Matat Goldberg Alon" userId="7696152010fa30bc" providerId="LiveId" clId="{E5FBE44E-41A6-4F0A-8EC1-583116767509}" dt="2020-02-07T15:15:35.053" v="340"/>
          <ac:spMkLst>
            <pc:docMk/>
            <pc:sldMk cId="842565474" sldId="383"/>
            <ac:spMk id="22" creationId="{00000000-0000-0000-0000-000000000000}"/>
          </ac:spMkLst>
        </pc:spChg>
        <pc:spChg chg="mod">
          <ac:chgData name="Matat Goldberg Alon" userId="7696152010fa30bc" providerId="LiveId" clId="{E5FBE44E-41A6-4F0A-8EC1-583116767509}" dt="2020-02-07T15:17:05.065" v="351" actId="1076"/>
          <ac:spMkLst>
            <pc:docMk/>
            <pc:sldMk cId="842565474" sldId="383"/>
            <ac:spMk id="24" creationId="{00000000-0000-0000-0000-000000000000}"/>
          </ac:spMkLst>
        </pc:spChg>
        <pc:spChg chg="mod">
          <ac:chgData name="Matat Goldberg Alon" userId="7696152010fa30bc" providerId="LiveId" clId="{E5FBE44E-41A6-4F0A-8EC1-583116767509}" dt="2020-02-07T15:16:32.953" v="346" actId="1076"/>
          <ac:spMkLst>
            <pc:docMk/>
            <pc:sldMk cId="842565474" sldId="383"/>
            <ac:spMk id="26" creationId="{00000000-0000-0000-0000-000000000000}"/>
          </ac:spMkLst>
        </pc:spChg>
        <pc:spChg chg="mod">
          <ac:chgData name="Matat Goldberg Alon" userId="7696152010fa30bc" providerId="LiveId" clId="{E5FBE44E-41A6-4F0A-8EC1-583116767509}" dt="2020-02-07T15:16:59.441" v="350" actId="1076"/>
          <ac:spMkLst>
            <pc:docMk/>
            <pc:sldMk cId="842565474" sldId="383"/>
            <ac:spMk id="28" creationId="{00000000-0000-0000-0000-000000000000}"/>
          </ac:spMkLst>
        </pc:spChg>
      </pc:sldChg>
      <pc:sldChg chg="modSp del">
        <pc:chgData name="Matat Goldberg Alon" userId="7696152010fa30bc" providerId="LiveId" clId="{E5FBE44E-41A6-4F0A-8EC1-583116767509}" dt="2020-02-07T15:29:51.973" v="598" actId="47"/>
        <pc:sldMkLst>
          <pc:docMk/>
          <pc:sldMk cId="2271966482" sldId="384"/>
        </pc:sldMkLst>
        <pc:spChg chg="mod">
          <ac:chgData name="Matat Goldberg Alon" userId="7696152010fa30bc" providerId="LiveId" clId="{E5FBE44E-41A6-4F0A-8EC1-583116767509}" dt="2020-02-07T15:26:42.083" v="582" actId="20577"/>
          <ac:spMkLst>
            <pc:docMk/>
            <pc:sldMk cId="2271966482" sldId="384"/>
            <ac:spMk id="16" creationId="{DCAF2535-A67E-1C43-B891-3EE77E91BDB0}"/>
          </ac:spMkLst>
        </pc:spChg>
      </pc:sldChg>
      <pc:sldChg chg="modSp">
        <pc:chgData name="Matat Goldberg Alon" userId="7696152010fa30bc" providerId="LiveId" clId="{E5FBE44E-41A6-4F0A-8EC1-583116767509}" dt="2020-02-08T09:51:03.803" v="12641" actId="403"/>
        <pc:sldMkLst>
          <pc:docMk/>
          <pc:sldMk cId="59825289" sldId="385"/>
        </pc:sldMkLst>
        <pc:spChg chg="mod">
          <ac:chgData name="Matat Goldberg Alon" userId="7696152010fa30bc" providerId="LiveId" clId="{E5FBE44E-41A6-4F0A-8EC1-583116767509}" dt="2020-02-07T18:18:44.990" v="4253" actId="20577"/>
          <ac:spMkLst>
            <pc:docMk/>
            <pc:sldMk cId="59825289" sldId="385"/>
            <ac:spMk id="2" creationId="{6728AA5E-4242-E845-B8EE-166D2D95C546}"/>
          </ac:spMkLst>
        </pc:spChg>
        <pc:spChg chg="mod">
          <ac:chgData name="Matat Goldberg Alon" userId="7696152010fa30bc" providerId="LiveId" clId="{E5FBE44E-41A6-4F0A-8EC1-583116767509}" dt="2020-02-07T16:56:14.176" v="2421" actId="14100"/>
          <ac:spMkLst>
            <pc:docMk/>
            <pc:sldMk cId="59825289" sldId="385"/>
            <ac:spMk id="9" creationId="{709CD203-F492-4C41-BB39-F973A39776AC}"/>
          </ac:spMkLst>
        </pc:spChg>
        <pc:spChg chg="mod">
          <ac:chgData name="Matat Goldberg Alon" userId="7696152010fa30bc" providerId="LiveId" clId="{E5FBE44E-41A6-4F0A-8EC1-583116767509}" dt="2020-02-07T16:51:58.634" v="2267" actId="20577"/>
          <ac:spMkLst>
            <pc:docMk/>
            <pc:sldMk cId="59825289" sldId="385"/>
            <ac:spMk id="19" creationId="{00000000-0000-0000-0000-000000000000}"/>
          </ac:spMkLst>
        </pc:spChg>
        <pc:spChg chg="mod">
          <ac:chgData name="Matat Goldberg Alon" userId="7696152010fa30bc" providerId="LiveId" clId="{E5FBE44E-41A6-4F0A-8EC1-583116767509}" dt="2020-02-07T16:18:10.230" v="1289" actId="1076"/>
          <ac:spMkLst>
            <pc:docMk/>
            <pc:sldMk cId="59825289" sldId="385"/>
            <ac:spMk id="23" creationId="{00000000-0000-0000-0000-000000000000}"/>
          </ac:spMkLst>
        </pc:spChg>
        <pc:spChg chg="mod">
          <ac:chgData name="Matat Goldberg Alon" userId="7696152010fa30bc" providerId="LiveId" clId="{E5FBE44E-41A6-4F0A-8EC1-583116767509}" dt="2020-02-07T17:03:37.100" v="2679" actId="1076"/>
          <ac:spMkLst>
            <pc:docMk/>
            <pc:sldMk cId="59825289" sldId="385"/>
            <ac:spMk id="26" creationId="{00000000-0000-0000-0000-000000000000}"/>
          </ac:spMkLst>
        </pc:spChg>
        <pc:spChg chg="mod">
          <ac:chgData name="Matat Goldberg Alon" userId="7696152010fa30bc" providerId="LiveId" clId="{E5FBE44E-41A6-4F0A-8EC1-583116767509}" dt="2020-02-07T16:51:34.823" v="2261" actId="20577"/>
          <ac:spMkLst>
            <pc:docMk/>
            <pc:sldMk cId="59825289" sldId="385"/>
            <ac:spMk id="30" creationId="{00000000-0000-0000-0000-000000000000}"/>
          </ac:spMkLst>
        </pc:spChg>
        <pc:spChg chg="mod">
          <ac:chgData name="Matat Goldberg Alon" userId="7696152010fa30bc" providerId="LiveId" clId="{E5FBE44E-41A6-4F0A-8EC1-583116767509}" dt="2020-02-08T09:45:59.931" v="12612" actId="20577"/>
          <ac:spMkLst>
            <pc:docMk/>
            <pc:sldMk cId="59825289" sldId="385"/>
            <ac:spMk id="37" creationId="{00000000-0000-0000-0000-000000000000}"/>
          </ac:spMkLst>
        </pc:spChg>
        <pc:spChg chg="mod">
          <ac:chgData name="Matat Goldberg Alon" userId="7696152010fa30bc" providerId="LiveId" clId="{E5FBE44E-41A6-4F0A-8EC1-583116767509}" dt="2020-02-08T09:45:51.251" v="12606" actId="20577"/>
          <ac:spMkLst>
            <pc:docMk/>
            <pc:sldMk cId="59825289" sldId="385"/>
            <ac:spMk id="41" creationId="{00000000-0000-0000-0000-000000000000}"/>
          </ac:spMkLst>
        </pc:spChg>
        <pc:spChg chg="mod">
          <ac:chgData name="Matat Goldberg Alon" userId="7696152010fa30bc" providerId="LiveId" clId="{E5FBE44E-41A6-4F0A-8EC1-583116767509}" dt="2020-02-07T17:01:06.241" v="2579" actId="20577"/>
          <ac:spMkLst>
            <pc:docMk/>
            <pc:sldMk cId="59825289" sldId="385"/>
            <ac:spMk id="47" creationId="{00000000-0000-0000-0000-000000000000}"/>
          </ac:spMkLst>
        </pc:spChg>
        <pc:spChg chg="mod">
          <ac:chgData name="Matat Goldberg Alon" userId="7696152010fa30bc" providerId="LiveId" clId="{E5FBE44E-41A6-4F0A-8EC1-583116767509}" dt="2020-02-07T16:55:11.686" v="2372" actId="1076"/>
          <ac:spMkLst>
            <pc:docMk/>
            <pc:sldMk cId="59825289" sldId="385"/>
            <ac:spMk id="60" creationId="{00000000-0000-0000-0000-000000000000}"/>
          </ac:spMkLst>
        </pc:spChg>
        <pc:spChg chg="mod">
          <ac:chgData name="Matat Goldberg Alon" userId="7696152010fa30bc" providerId="LiveId" clId="{E5FBE44E-41A6-4F0A-8EC1-583116767509}" dt="2020-02-08T09:45:39.520" v="12600" actId="20577"/>
          <ac:spMkLst>
            <pc:docMk/>
            <pc:sldMk cId="59825289" sldId="385"/>
            <ac:spMk id="70" creationId="{00000000-0000-0000-0000-000000000000}"/>
          </ac:spMkLst>
        </pc:spChg>
        <pc:spChg chg="mod">
          <ac:chgData name="Matat Goldberg Alon" userId="7696152010fa30bc" providerId="LiveId" clId="{E5FBE44E-41A6-4F0A-8EC1-583116767509}" dt="2020-02-07T17:02:22.868" v="2663" actId="1076"/>
          <ac:spMkLst>
            <pc:docMk/>
            <pc:sldMk cId="59825289" sldId="385"/>
            <ac:spMk id="72" creationId="{00000000-0000-0000-0000-000000000000}"/>
          </ac:spMkLst>
        </pc:spChg>
        <pc:spChg chg="mod">
          <ac:chgData name="Matat Goldberg Alon" userId="7696152010fa30bc" providerId="LiveId" clId="{E5FBE44E-41A6-4F0A-8EC1-583116767509}" dt="2020-02-08T09:51:03.803" v="12641" actId="403"/>
          <ac:spMkLst>
            <pc:docMk/>
            <pc:sldMk cId="59825289" sldId="385"/>
            <ac:spMk id="82" creationId="{0ACA52CC-866B-1B49-99FA-18776C8E9AA0}"/>
          </ac:spMkLst>
        </pc:spChg>
        <pc:spChg chg="mod">
          <ac:chgData name="Matat Goldberg Alon" userId="7696152010fa30bc" providerId="LiveId" clId="{E5FBE44E-41A6-4F0A-8EC1-583116767509}" dt="2020-02-07T17:04:04.820" v="2685" actId="1076"/>
          <ac:spMkLst>
            <pc:docMk/>
            <pc:sldMk cId="59825289" sldId="385"/>
            <ac:spMk id="83" creationId="{8D3816D3-3D52-A04E-9535-3E27EA182ED5}"/>
          </ac:spMkLst>
        </pc:spChg>
        <pc:grpChg chg="mod">
          <ac:chgData name="Matat Goldberg Alon" userId="7696152010fa30bc" providerId="LiveId" clId="{E5FBE44E-41A6-4F0A-8EC1-583116767509}" dt="2020-02-07T16:54:21.660" v="2342"/>
          <ac:grpSpMkLst>
            <pc:docMk/>
            <pc:sldMk cId="59825289" sldId="385"/>
            <ac:grpSpMk id="4" creationId="{C0AD045A-0A46-5248-BAC5-2339750BF94A}"/>
          </ac:grpSpMkLst>
        </pc:grpChg>
        <pc:grpChg chg="mod">
          <ac:chgData name="Matat Goldberg Alon" userId="7696152010fa30bc" providerId="LiveId" clId="{E5FBE44E-41A6-4F0A-8EC1-583116767509}" dt="2020-02-07T17:00:03.059" v="2534"/>
          <ac:grpSpMkLst>
            <pc:docMk/>
            <pc:sldMk cId="59825289" sldId="385"/>
            <ac:grpSpMk id="5" creationId="{A8661262-BB3D-8342-82A2-743CD454E298}"/>
          </ac:grpSpMkLst>
        </pc:grpChg>
        <pc:picChg chg="mod">
          <ac:chgData name="Matat Goldberg Alon" userId="7696152010fa30bc" providerId="LiveId" clId="{E5FBE44E-41A6-4F0A-8EC1-583116767509}" dt="2020-02-07T17:03:56.900" v="2682" actId="1076"/>
          <ac:picMkLst>
            <pc:docMk/>
            <pc:sldMk cId="59825289" sldId="385"/>
            <ac:picMk id="7" creationId="{0F623909-8E72-0440-A514-D6A1A61A86C8}"/>
          </ac:picMkLst>
        </pc:picChg>
        <pc:picChg chg="mod">
          <ac:chgData name="Matat Goldberg Alon" userId="7696152010fa30bc" providerId="LiveId" clId="{E5FBE44E-41A6-4F0A-8EC1-583116767509}" dt="2020-02-07T17:04:02.604" v="2684" actId="1076"/>
          <ac:picMkLst>
            <pc:docMk/>
            <pc:sldMk cId="59825289" sldId="385"/>
            <ac:picMk id="8" creationId="{689670A4-5EEF-8F4F-B23F-7BBDFFEBB710}"/>
          </ac:picMkLst>
        </pc:picChg>
        <pc:picChg chg="mod">
          <ac:chgData name="Matat Goldberg Alon" userId="7696152010fa30bc" providerId="LiveId" clId="{E5FBE44E-41A6-4F0A-8EC1-583116767509}" dt="2020-02-07T16:55:11.686" v="2372" actId="1076"/>
          <ac:picMkLst>
            <pc:docMk/>
            <pc:sldMk cId="59825289" sldId="385"/>
            <ac:picMk id="61" creationId="{AC6AAEBA-4369-449B-BDFB-424B0BA0FEE6}"/>
          </ac:picMkLst>
        </pc:picChg>
        <pc:picChg chg="mod">
          <ac:chgData name="Matat Goldberg Alon" userId="7696152010fa30bc" providerId="LiveId" clId="{E5FBE44E-41A6-4F0A-8EC1-583116767509}" dt="2020-02-07T16:55:11.686" v="2372" actId="1076"/>
          <ac:picMkLst>
            <pc:docMk/>
            <pc:sldMk cId="59825289" sldId="385"/>
            <ac:picMk id="62" creationId="{49887B6C-9C3C-4F93-AF92-4B750F906B23}"/>
          </ac:picMkLst>
        </pc:picChg>
        <pc:picChg chg="mod">
          <ac:chgData name="Matat Goldberg Alon" userId="7696152010fa30bc" providerId="LiveId" clId="{E5FBE44E-41A6-4F0A-8EC1-583116767509}" dt="2020-02-07T16:55:11.686" v="2372" actId="1076"/>
          <ac:picMkLst>
            <pc:docMk/>
            <pc:sldMk cId="59825289" sldId="385"/>
            <ac:picMk id="63" creationId="{2167EE83-7069-436E-BFFB-4DA3A18719BA}"/>
          </ac:picMkLst>
        </pc:picChg>
        <pc:picChg chg="mod">
          <ac:chgData name="Matat Goldberg Alon" userId="7696152010fa30bc" providerId="LiveId" clId="{E5FBE44E-41A6-4F0A-8EC1-583116767509}" dt="2020-02-07T16:55:11.686" v="2372" actId="1076"/>
          <ac:picMkLst>
            <pc:docMk/>
            <pc:sldMk cId="59825289" sldId="385"/>
            <ac:picMk id="64" creationId="{71E88555-2CEE-47AB-8654-4F7534FA34C9}"/>
          </ac:picMkLst>
        </pc:picChg>
        <pc:picChg chg="mod">
          <ac:chgData name="Matat Goldberg Alon" userId="7696152010fa30bc" providerId="LiveId" clId="{E5FBE44E-41A6-4F0A-8EC1-583116767509}" dt="2020-02-07T16:55:11.686" v="2372" actId="1076"/>
          <ac:picMkLst>
            <pc:docMk/>
            <pc:sldMk cId="59825289" sldId="385"/>
            <ac:picMk id="65" creationId="{DD3D60BF-4858-4B31-BF14-1CBC6743E364}"/>
          </ac:picMkLst>
        </pc:picChg>
        <pc:picChg chg="mod">
          <ac:chgData name="Matat Goldberg Alon" userId="7696152010fa30bc" providerId="LiveId" clId="{E5FBE44E-41A6-4F0A-8EC1-583116767509}" dt="2020-02-07T17:03:27.940" v="2677" actId="1076"/>
          <ac:picMkLst>
            <pc:docMk/>
            <pc:sldMk cId="59825289" sldId="385"/>
            <ac:picMk id="15362" creationId="{00000000-0000-0000-0000-000000000000}"/>
          </ac:picMkLst>
        </pc:picChg>
        <pc:picChg chg="mod">
          <ac:chgData name="Matat Goldberg Alon" userId="7696152010fa30bc" providerId="LiveId" clId="{E5FBE44E-41A6-4F0A-8EC1-583116767509}" dt="2020-02-07T17:04:09.011" v="2686" actId="1076"/>
          <ac:picMkLst>
            <pc:docMk/>
            <pc:sldMk cId="59825289" sldId="385"/>
            <ac:picMk id="15364" creationId="{00000000-0000-0000-0000-000000000000}"/>
          </ac:picMkLst>
        </pc:picChg>
        <pc:picChg chg="mod">
          <ac:chgData name="Matat Goldberg Alon" userId="7696152010fa30bc" providerId="LiveId" clId="{E5FBE44E-41A6-4F0A-8EC1-583116767509}" dt="2020-02-07T17:03:34.220" v="2678" actId="1076"/>
          <ac:picMkLst>
            <pc:docMk/>
            <pc:sldMk cId="59825289" sldId="385"/>
            <ac:picMk id="17412" creationId="{00000000-0000-0000-0000-000000000000}"/>
          </ac:picMkLst>
        </pc:picChg>
        <pc:picChg chg="mod">
          <ac:chgData name="Matat Goldberg Alon" userId="7696152010fa30bc" providerId="LiveId" clId="{E5FBE44E-41A6-4F0A-8EC1-583116767509}" dt="2020-02-07T17:03:44.636" v="2681" actId="1076"/>
          <ac:picMkLst>
            <pc:docMk/>
            <pc:sldMk cId="59825289" sldId="385"/>
            <ac:picMk id="17414" creationId="{00000000-0000-0000-0000-000000000000}"/>
          </ac:picMkLst>
        </pc:picChg>
        <pc:picChg chg="mod">
          <ac:chgData name="Matat Goldberg Alon" userId="7696152010fa30bc" providerId="LiveId" clId="{E5FBE44E-41A6-4F0A-8EC1-583116767509}" dt="2020-02-07T17:03:42.293" v="2680" actId="1076"/>
          <ac:picMkLst>
            <pc:docMk/>
            <pc:sldMk cId="59825289" sldId="385"/>
            <ac:picMk id="17416" creationId="{00000000-0000-0000-0000-000000000000}"/>
          </ac:picMkLst>
        </pc:picChg>
        <pc:picChg chg="mod">
          <ac:chgData name="Matat Goldberg Alon" userId="7696152010fa30bc" providerId="LiveId" clId="{E5FBE44E-41A6-4F0A-8EC1-583116767509}" dt="2020-02-07T16:52:31.414" v="2272" actId="1076"/>
          <ac:picMkLst>
            <pc:docMk/>
            <pc:sldMk cId="59825289" sldId="385"/>
            <ac:picMk id="17418" creationId="{00000000-0000-0000-0000-000000000000}"/>
          </ac:picMkLst>
        </pc:picChg>
        <pc:picChg chg="mod">
          <ac:chgData name="Matat Goldberg Alon" userId="7696152010fa30bc" providerId="LiveId" clId="{E5FBE44E-41A6-4F0A-8EC1-583116767509}" dt="2020-02-07T16:55:11.686" v="2372" actId="1076"/>
          <ac:picMkLst>
            <pc:docMk/>
            <pc:sldMk cId="59825289" sldId="385"/>
            <ac:picMk id="17447" creationId="{00000000-0000-0000-0000-000000000000}"/>
          </ac:picMkLst>
        </pc:picChg>
      </pc:sldChg>
      <pc:sldChg chg="modSp">
        <pc:chgData name="Matat Goldberg Alon" userId="7696152010fa30bc" providerId="LiveId" clId="{E5FBE44E-41A6-4F0A-8EC1-583116767509}" dt="2020-02-08T09:48:23.508" v="12637" actId="20577"/>
        <pc:sldMkLst>
          <pc:docMk/>
          <pc:sldMk cId="785097134" sldId="386"/>
        </pc:sldMkLst>
        <pc:spChg chg="mod">
          <ac:chgData name="Matat Goldberg Alon" userId="7696152010fa30bc" providerId="LiveId" clId="{E5FBE44E-41A6-4F0A-8EC1-583116767509}" dt="2020-02-07T17:05:16.741" v="2718" actId="20577"/>
          <ac:spMkLst>
            <pc:docMk/>
            <pc:sldMk cId="785097134" sldId="386"/>
            <ac:spMk id="9" creationId="{6728AA5E-4242-E845-B8EE-166D2D95C546}"/>
          </ac:spMkLst>
        </pc:spChg>
        <pc:spChg chg="mod">
          <ac:chgData name="Matat Goldberg Alon" userId="7696152010fa30bc" providerId="LiveId" clId="{E5FBE44E-41A6-4F0A-8EC1-583116767509}" dt="2020-02-07T17:05:48.084" v="2720" actId="1076"/>
          <ac:spMkLst>
            <pc:docMk/>
            <pc:sldMk cId="785097134" sldId="386"/>
            <ac:spMk id="11" creationId="{00000000-0000-0000-0000-000000000000}"/>
          </ac:spMkLst>
        </pc:spChg>
        <pc:spChg chg="mod">
          <ac:chgData name="Matat Goldberg Alon" userId="7696152010fa30bc" providerId="LiveId" clId="{E5FBE44E-41A6-4F0A-8EC1-583116767509}" dt="2020-02-08T08:38:51.412" v="12344" actId="1076"/>
          <ac:spMkLst>
            <pc:docMk/>
            <pc:sldMk cId="785097134" sldId="386"/>
            <ac:spMk id="13" creationId="{00000000-0000-0000-0000-000000000000}"/>
          </ac:spMkLst>
        </pc:spChg>
        <pc:spChg chg="mod">
          <ac:chgData name="Matat Goldberg Alon" userId="7696152010fa30bc" providerId="LiveId" clId="{E5FBE44E-41A6-4F0A-8EC1-583116767509}" dt="2020-02-07T17:06:15.420" v="2724" actId="1076"/>
          <ac:spMkLst>
            <pc:docMk/>
            <pc:sldMk cId="785097134" sldId="386"/>
            <ac:spMk id="14" creationId="{00000000-0000-0000-0000-000000000000}"/>
          </ac:spMkLst>
        </pc:spChg>
        <pc:spChg chg="mod">
          <ac:chgData name="Matat Goldberg Alon" userId="7696152010fa30bc" providerId="LiveId" clId="{E5FBE44E-41A6-4F0A-8EC1-583116767509}" dt="2020-02-07T17:27:36.658" v="3125" actId="20577"/>
          <ac:spMkLst>
            <pc:docMk/>
            <pc:sldMk cId="785097134" sldId="386"/>
            <ac:spMk id="16" creationId="{00000000-0000-0000-0000-000000000000}"/>
          </ac:spMkLst>
        </pc:spChg>
        <pc:spChg chg="mod">
          <ac:chgData name="Matat Goldberg Alon" userId="7696152010fa30bc" providerId="LiveId" clId="{E5FBE44E-41A6-4F0A-8EC1-583116767509}" dt="2020-02-07T17:06:07.380" v="2723" actId="1076"/>
          <ac:spMkLst>
            <pc:docMk/>
            <pc:sldMk cId="785097134" sldId="386"/>
            <ac:spMk id="18" creationId="{00000000-0000-0000-0000-000000000000}"/>
          </ac:spMkLst>
        </pc:spChg>
        <pc:spChg chg="mod">
          <ac:chgData name="Matat Goldberg Alon" userId="7696152010fa30bc" providerId="LiveId" clId="{E5FBE44E-41A6-4F0A-8EC1-583116767509}" dt="2020-02-07T17:44:03.989" v="3791" actId="1076"/>
          <ac:spMkLst>
            <pc:docMk/>
            <pc:sldMk cId="785097134" sldId="386"/>
            <ac:spMk id="21" creationId="{00000000-0000-0000-0000-000000000000}"/>
          </ac:spMkLst>
        </pc:spChg>
        <pc:spChg chg="mod">
          <ac:chgData name="Matat Goldberg Alon" userId="7696152010fa30bc" providerId="LiveId" clId="{E5FBE44E-41A6-4F0A-8EC1-583116767509}" dt="2020-02-07T17:07:06.235" v="2728" actId="1076"/>
          <ac:spMkLst>
            <pc:docMk/>
            <pc:sldMk cId="785097134" sldId="386"/>
            <ac:spMk id="22" creationId="{00000000-0000-0000-0000-000000000000}"/>
          </ac:spMkLst>
        </pc:spChg>
        <pc:spChg chg="mod">
          <ac:chgData name="Matat Goldberg Alon" userId="7696152010fa30bc" providerId="LiveId" clId="{E5FBE44E-41A6-4F0A-8EC1-583116767509}" dt="2020-02-08T08:42:31.353" v="12364" actId="20577"/>
          <ac:spMkLst>
            <pc:docMk/>
            <pc:sldMk cId="785097134" sldId="386"/>
            <ac:spMk id="25" creationId="{00000000-0000-0000-0000-000000000000}"/>
          </ac:spMkLst>
        </pc:spChg>
        <pc:spChg chg="mod">
          <ac:chgData name="Matat Goldberg Alon" userId="7696152010fa30bc" providerId="LiveId" clId="{E5FBE44E-41A6-4F0A-8EC1-583116767509}" dt="2020-02-07T17:06:34.726" v="2726" actId="1076"/>
          <ac:spMkLst>
            <pc:docMk/>
            <pc:sldMk cId="785097134" sldId="386"/>
            <ac:spMk id="26" creationId="{00000000-0000-0000-0000-000000000000}"/>
          </ac:spMkLst>
        </pc:spChg>
        <pc:spChg chg="mod">
          <ac:chgData name="Matat Goldberg Alon" userId="7696152010fa30bc" providerId="LiveId" clId="{E5FBE44E-41A6-4F0A-8EC1-583116767509}" dt="2020-02-07T17:40:24.652" v="3610" actId="20577"/>
          <ac:spMkLst>
            <pc:docMk/>
            <pc:sldMk cId="785097134" sldId="386"/>
            <ac:spMk id="28" creationId="{00000000-0000-0000-0000-000000000000}"/>
          </ac:spMkLst>
        </pc:spChg>
        <pc:spChg chg="mod">
          <ac:chgData name="Matat Goldberg Alon" userId="7696152010fa30bc" providerId="LiveId" clId="{E5FBE44E-41A6-4F0A-8EC1-583116767509}" dt="2020-02-08T09:48:23.508" v="12637" actId="20577"/>
          <ac:spMkLst>
            <pc:docMk/>
            <pc:sldMk cId="785097134" sldId="386"/>
            <ac:spMk id="30" creationId="{00000000-0000-0000-0000-000000000000}"/>
          </ac:spMkLst>
        </pc:spChg>
        <pc:spChg chg="mod">
          <ac:chgData name="Matat Goldberg Alon" userId="7696152010fa30bc" providerId="LiveId" clId="{E5FBE44E-41A6-4F0A-8EC1-583116767509}" dt="2020-02-07T17:06:43.804" v="2727" actId="1076"/>
          <ac:spMkLst>
            <pc:docMk/>
            <pc:sldMk cId="785097134" sldId="386"/>
            <ac:spMk id="32" creationId="{00000000-0000-0000-0000-000000000000}"/>
          </ac:spMkLst>
        </pc:spChg>
        <pc:spChg chg="mod">
          <ac:chgData name="Matat Goldberg Alon" userId="7696152010fa30bc" providerId="LiveId" clId="{E5FBE44E-41A6-4F0A-8EC1-583116767509}" dt="2020-02-07T17:43:41.502" v="3789" actId="20577"/>
          <ac:spMkLst>
            <pc:docMk/>
            <pc:sldMk cId="785097134" sldId="386"/>
            <ac:spMk id="34" creationId="{00000000-0000-0000-0000-000000000000}"/>
          </ac:spMkLst>
        </pc:spChg>
        <pc:picChg chg="mod">
          <ac:chgData name="Matat Goldberg Alon" userId="7696152010fa30bc" providerId="LiveId" clId="{E5FBE44E-41A6-4F0A-8EC1-583116767509}" dt="2020-02-07T17:05:48.084" v="2720" actId="1076"/>
          <ac:picMkLst>
            <pc:docMk/>
            <pc:sldMk cId="785097134" sldId="386"/>
            <ac:picMk id="12" creationId="{00000000-0000-0000-0000-000000000000}"/>
          </ac:picMkLst>
        </pc:picChg>
        <pc:picChg chg="mod">
          <ac:chgData name="Matat Goldberg Alon" userId="7696152010fa30bc" providerId="LiveId" clId="{E5FBE44E-41A6-4F0A-8EC1-583116767509}" dt="2020-02-07T17:06:15.420" v="2724" actId="1076"/>
          <ac:picMkLst>
            <pc:docMk/>
            <pc:sldMk cId="785097134" sldId="386"/>
            <ac:picMk id="17" creationId="{00000000-0000-0000-0000-000000000000}"/>
          </ac:picMkLst>
        </pc:picChg>
        <pc:picChg chg="mod">
          <ac:chgData name="Matat Goldberg Alon" userId="7696152010fa30bc" providerId="LiveId" clId="{E5FBE44E-41A6-4F0A-8EC1-583116767509}" dt="2020-02-07T17:06:07.380" v="2723" actId="1076"/>
          <ac:picMkLst>
            <pc:docMk/>
            <pc:sldMk cId="785097134" sldId="386"/>
            <ac:picMk id="20" creationId="{00000000-0000-0000-0000-000000000000}"/>
          </ac:picMkLst>
        </pc:picChg>
        <pc:picChg chg="mod">
          <ac:chgData name="Matat Goldberg Alon" userId="7696152010fa30bc" providerId="LiveId" clId="{E5FBE44E-41A6-4F0A-8EC1-583116767509}" dt="2020-02-07T17:07:06.235" v="2728" actId="1076"/>
          <ac:picMkLst>
            <pc:docMk/>
            <pc:sldMk cId="785097134" sldId="386"/>
            <ac:picMk id="24" creationId="{00000000-0000-0000-0000-000000000000}"/>
          </ac:picMkLst>
        </pc:picChg>
        <pc:picChg chg="mod">
          <ac:chgData name="Matat Goldberg Alon" userId="7696152010fa30bc" providerId="LiveId" clId="{E5FBE44E-41A6-4F0A-8EC1-583116767509}" dt="2020-02-07T17:06:34.726" v="2726" actId="1076"/>
          <ac:picMkLst>
            <pc:docMk/>
            <pc:sldMk cId="785097134" sldId="386"/>
            <ac:picMk id="38" creationId="{00000000-0000-0000-0000-000000000000}"/>
          </ac:picMkLst>
        </pc:picChg>
        <pc:picChg chg="mod">
          <ac:chgData name="Matat Goldberg Alon" userId="7696152010fa30bc" providerId="LiveId" clId="{E5FBE44E-41A6-4F0A-8EC1-583116767509}" dt="2020-02-07T17:06:43.804" v="2727" actId="1076"/>
          <ac:picMkLst>
            <pc:docMk/>
            <pc:sldMk cId="785097134" sldId="386"/>
            <ac:picMk id="41" creationId="{00000000-0000-0000-0000-000000000000}"/>
          </ac:picMkLst>
        </pc:picChg>
      </pc:sldChg>
      <pc:sldChg chg="modSp del">
        <pc:chgData name="Matat Goldberg Alon" userId="7696152010fa30bc" providerId="LiveId" clId="{E5FBE44E-41A6-4F0A-8EC1-583116767509}" dt="2020-02-07T18:00:53.063" v="3832" actId="47"/>
        <pc:sldMkLst>
          <pc:docMk/>
          <pc:sldMk cId="3442750971" sldId="387"/>
        </pc:sldMkLst>
        <pc:spChg chg="mod">
          <ac:chgData name="Matat Goldberg Alon" userId="7696152010fa30bc" providerId="LiveId" clId="{E5FBE44E-41A6-4F0A-8EC1-583116767509}" dt="2020-02-07T17:55:26.451" v="3802" actId="1076"/>
          <ac:spMkLst>
            <pc:docMk/>
            <pc:sldMk cId="3442750971" sldId="387"/>
            <ac:spMk id="15" creationId="{00000000-0000-0000-0000-000000000000}"/>
          </ac:spMkLst>
        </pc:spChg>
        <pc:spChg chg="mod">
          <ac:chgData name="Matat Goldberg Alon" userId="7696152010fa30bc" providerId="LiveId" clId="{E5FBE44E-41A6-4F0A-8EC1-583116767509}" dt="2020-02-07T17:56:43.682" v="3810" actId="1076"/>
          <ac:spMkLst>
            <pc:docMk/>
            <pc:sldMk cId="3442750971" sldId="387"/>
            <ac:spMk id="26" creationId="{7DADF950-ED1B-7E40-BA72-FDB377ED983A}"/>
          </ac:spMkLst>
        </pc:spChg>
        <pc:spChg chg="mod">
          <ac:chgData name="Matat Goldberg Alon" userId="7696152010fa30bc" providerId="LiveId" clId="{E5FBE44E-41A6-4F0A-8EC1-583116767509}" dt="2020-02-07T17:56:49.098" v="3811" actId="1076"/>
          <ac:spMkLst>
            <pc:docMk/>
            <pc:sldMk cId="3442750971" sldId="387"/>
            <ac:spMk id="27" creationId="{3CBCE690-279C-0F4C-ADD6-D8E11A0810CB}"/>
          </ac:spMkLst>
        </pc:spChg>
        <pc:graphicFrameChg chg="mod">
          <ac:chgData name="Matat Goldberg Alon" userId="7696152010fa30bc" providerId="LiveId" clId="{E5FBE44E-41A6-4F0A-8EC1-583116767509}" dt="2020-02-07T17:55:26.451" v="3802" actId="1076"/>
          <ac:graphicFrameMkLst>
            <pc:docMk/>
            <pc:sldMk cId="3442750971" sldId="387"/>
            <ac:graphicFrameMk id="2" creationId="{4B1DB7E4-7B62-4BAD-943A-FC67B1FF658B}"/>
          </ac:graphicFrameMkLst>
        </pc:graphicFrameChg>
        <pc:graphicFrameChg chg="mod modGraphic">
          <ac:chgData name="Matat Goldberg Alon" userId="7696152010fa30bc" providerId="LiveId" clId="{E5FBE44E-41A6-4F0A-8EC1-583116767509}" dt="2020-02-07T17:55:26.451" v="3802" actId="1076"/>
          <ac:graphicFrameMkLst>
            <pc:docMk/>
            <pc:sldMk cId="3442750971" sldId="387"/>
            <ac:graphicFrameMk id="4" creationId="{C2D21E5F-CFCD-5A48-946F-0AB3B77C03A6}"/>
          </ac:graphicFrameMkLst>
        </pc:graphicFrameChg>
        <pc:graphicFrameChg chg="mod">
          <ac:chgData name="Matat Goldberg Alon" userId="7696152010fa30bc" providerId="LiveId" clId="{E5FBE44E-41A6-4F0A-8EC1-583116767509}" dt="2020-02-07T17:55:26.451" v="3802" actId="1076"/>
          <ac:graphicFrameMkLst>
            <pc:docMk/>
            <pc:sldMk cId="3442750971" sldId="387"/>
            <ac:graphicFrameMk id="29" creationId="{17110BDE-5852-734B-A0CB-F422CC2CE9D8}"/>
          </ac:graphicFrameMkLst>
        </pc:graphicFrameChg>
        <pc:picChg chg="mod">
          <ac:chgData name="Matat Goldberg Alon" userId="7696152010fa30bc" providerId="LiveId" clId="{E5FBE44E-41A6-4F0A-8EC1-583116767509}" dt="2020-02-07T17:55:26.451" v="3802" actId="1076"/>
          <ac:picMkLst>
            <pc:docMk/>
            <pc:sldMk cId="3442750971" sldId="387"/>
            <ac:picMk id="3" creationId="{64AE11AA-7ED9-B845-9A13-EDA200F736C2}"/>
          </ac:picMkLst>
        </pc:picChg>
        <pc:picChg chg="mod">
          <ac:chgData name="Matat Goldberg Alon" userId="7696152010fa30bc" providerId="LiveId" clId="{E5FBE44E-41A6-4F0A-8EC1-583116767509}" dt="2020-02-07T17:56:23.377" v="3809" actId="1076"/>
          <ac:picMkLst>
            <pc:docMk/>
            <pc:sldMk cId="3442750971" sldId="387"/>
            <ac:picMk id="5" creationId="{6F83D16E-E0E9-E64B-A93F-B71822960CE7}"/>
          </ac:picMkLst>
        </pc:picChg>
        <pc:picChg chg="mod">
          <ac:chgData name="Matat Goldberg Alon" userId="7696152010fa30bc" providerId="LiveId" clId="{E5FBE44E-41A6-4F0A-8EC1-583116767509}" dt="2020-02-07T17:55:26.451" v="3802" actId="1076"/>
          <ac:picMkLst>
            <pc:docMk/>
            <pc:sldMk cId="3442750971" sldId="387"/>
            <ac:picMk id="6" creationId="{C18AA1F5-10A1-0344-8CE7-FFA9A5658C8D}"/>
          </ac:picMkLst>
        </pc:picChg>
        <pc:picChg chg="mod">
          <ac:chgData name="Matat Goldberg Alon" userId="7696152010fa30bc" providerId="LiveId" clId="{E5FBE44E-41A6-4F0A-8EC1-583116767509}" dt="2020-02-07T17:55:26.451" v="3802" actId="1076"/>
          <ac:picMkLst>
            <pc:docMk/>
            <pc:sldMk cId="3442750971" sldId="387"/>
            <ac:picMk id="16" creationId="{00000000-0000-0000-0000-000000000000}"/>
          </ac:picMkLst>
        </pc:picChg>
        <pc:picChg chg="mod">
          <ac:chgData name="Matat Goldberg Alon" userId="7696152010fa30bc" providerId="LiveId" clId="{E5FBE44E-41A6-4F0A-8EC1-583116767509}" dt="2020-02-07T17:55:26.451" v="3802" actId="1076"/>
          <ac:picMkLst>
            <pc:docMk/>
            <pc:sldMk cId="3442750971" sldId="387"/>
            <ac:picMk id="17" creationId="{3703EAD8-ED8A-47C9-AF53-0E5F14061E1B}"/>
          </ac:picMkLst>
        </pc:picChg>
        <pc:picChg chg="mod">
          <ac:chgData name="Matat Goldberg Alon" userId="7696152010fa30bc" providerId="LiveId" clId="{E5FBE44E-41A6-4F0A-8EC1-583116767509}" dt="2020-02-07T17:55:26.451" v="3802" actId="1076"/>
          <ac:picMkLst>
            <pc:docMk/>
            <pc:sldMk cId="3442750971" sldId="387"/>
            <ac:picMk id="24" creationId="{00000000-0000-0000-0000-000000000000}"/>
          </ac:picMkLst>
        </pc:picChg>
        <pc:picChg chg="mod">
          <ac:chgData name="Matat Goldberg Alon" userId="7696152010fa30bc" providerId="LiveId" clId="{E5FBE44E-41A6-4F0A-8EC1-583116767509}" dt="2020-02-07T17:55:26.451" v="3802" actId="1076"/>
          <ac:picMkLst>
            <pc:docMk/>
            <pc:sldMk cId="3442750971" sldId="387"/>
            <ac:picMk id="35846" creationId="{00000000-0000-0000-0000-000000000000}"/>
          </ac:picMkLst>
        </pc:picChg>
        <pc:picChg chg="mod">
          <ac:chgData name="Matat Goldberg Alon" userId="7696152010fa30bc" providerId="LiveId" clId="{E5FBE44E-41A6-4F0A-8EC1-583116767509}" dt="2020-02-07T17:55:26.451" v="3802" actId="1076"/>
          <ac:picMkLst>
            <pc:docMk/>
            <pc:sldMk cId="3442750971" sldId="387"/>
            <ac:picMk id="35848" creationId="{00000000-0000-0000-0000-000000000000}"/>
          </ac:picMkLst>
        </pc:picChg>
        <pc:picChg chg="mod">
          <ac:chgData name="Matat Goldberg Alon" userId="7696152010fa30bc" providerId="LiveId" clId="{E5FBE44E-41A6-4F0A-8EC1-583116767509}" dt="2020-02-07T17:55:26.451" v="3802" actId="1076"/>
          <ac:picMkLst>
            <pc:docMk/>
            <pc:sldMk cId="3442750971" sldId="387"/>
            <ac:picMk id="35850" creationId="{00000000-0000-0000-0000-000000000000}"/>
          </ac:picMkLst>
        </pc:picChg>
        <pc:picChg chg="mod">
          <ac:chgData name="Matat Goldberg Alon" userId="7696152010fa30bc" providerId="LiveId" clId="{E5FBE44E-41A6-4F0A-8EC1-583116767509}" dt="2020-02-07T17:56:11.786" v="3808" actId="1076"/>
          <ac:picMkLst>
            <pc:docMk/>
            <pc:sldMk cId="3442750971" sldId="387"/>
            <ac:picMk id="35857" creationId="{00000000-0000-0000-0000-000000000000}"/>
          </ac:picMkLst>
        </pc:picChg>
        <pc:picChg chg="mod">
          <ac:chgData name="Matat Goldberg Alon" userId="7696152010fa30bc" providerId="LiveId" clId="{E5FBE44E-41A6-4F0A-8EC1-583116767509}" dt="2020-02-07T17:55:26.451" v="3802" actId="1076"/>
          <ac:picMkLst>
            <pc:docMk/>
            <pc:sldMk cId="3442750971" sldId="387"/>
            <ac:picMk id="35859" creationId="{00000000-0000-0000-0000-000000000000}"/>
          </ac:picMkLst>
        </pc:picChg>
        <pc:picChg chg="mod">
          <ac:chgData name="Matat Goldberg Alon" userId="7696152010fa30bc" providerId="LiveId" clId="{E5FBE44E-41A6-4F0A-8EC1-583116767509}" dt="2020-02-07T17:55:26.451" v="3802" actId="1076"/>
          <ac:picMkLst>
            <pc:docMk/>
            <pc:sldMk cId="3442750971" sldId="387"/>
            <ac:picMk id="35867" creationId="{00000000-0000-0000-0000-000000000000}"/>
          </ac:picMkLst>
        </pc:picChg>
        <pc:picChg chg="mod">
          <ac:chgData name="Matat Goldberg Alon" userId="7696152010fa30bc" providerId="LiveId" clId="{E5FBE44E-41A6-4F0A-8EC1-583116767509}" dt="2020-02-07T17:55:26.451" v="3802" actId="1076"/>
          <ac:picMkLst>
            <pc:docMk/>
            <pc:sldMk cId="3442750971" sldId="387"/>
            <ac:picMk id="35869" creationId="{00000000-0000-0000-0000-000000000000}"/>
          </ac:picMkLst>
        </pc:picChg>
      </pc:sldChg>
      <pc:sldChg chg="modSp">
        <pc:chgData name="Matat Goldberg Alon" userId="7696152010fa30bc" providerId="LiveId" clId="{E5FBE44E-41A6-4F0A-8EC1-583116767509}" dt="2020-02-08T05:05:03.565" v="5712" actId="20577"/>
        <pc:sldMkLst>
          <pc:docMk/>
          <pc:sldMk cId="3177499449" sldId="388"/>
        </pc:sldMkLst>
        <pc:spChg chg="mod">
          <ac:chgData name="Matat Goldberg Alon" userId="7696152010fa30bc" providerId="LiveId" clId="{E5FBE44E-41A6-4F0A-8EC1-583116767509}" dt="2020-02-08T05:00:54.365" v="5551" actId="20577"/>
          <ac:spMkLst>
            <pc:docMk/>
            <pc:sldMk cId="3177499449" sldId="388"/>
            <ac:spMk id="16" creationId="{8BE48923-F28E-C74B-81B2-D45F4855F310}"/>
          </ac:spMkLst>
        </pc:spChg>
        <pc:spChg chg="mod">
          <ac:chgData name="Matat Goldberg Alon" userId="7696152010fa30bc" providerId="LiveId" clId="{E5FBE44E-41A6-4F0A-8EC1-583116767509}" dt="2020-02-08T05:02:44.761" v="5643" actId="14100"/>
          <ac:spMkLst>
            <pc:docMk/>
            <pc:sldMk cId="3177499449" sldId="388"/>
            <ac:spMk id="17" creationId="{00000000-0000-0000-0000-000000000000}"/>
          </ac:spMkLst>
        </pc:spChg>
        <pc:spChg chg="mod">
          <ac:chgData name="Matat Goldberg Alon" userId="7696152010fa30bc" providerId="LiveId" clId="{E5FBE44E-41A6-4F0A-8EC1-583116767509}" dt="2020-02-08T05:03:22.669" v="5661" actId="20577"/>
          <ac:spMkLst>
            <pc:docMk/>
            <pc:sldMk cId="3177499449" sldId="388"/>
            <ac:spMk id="18" creationId="{8BE48923-F28E-C74B-81B2-D45F4855F310}"/>
          </ac:spMkLst>
        </pc:spChg>
        <pc:spChg chg="mod">
          <ac:chgData name="Matat Goldberg Alon" userId="7696152010fa30bc" providerId="LiveId" clId="{E5FBE44E-41A6-4F0A-8EC1-583116767509}" dt="2020-02-08T05:05:03.565" v="5712" actId="20577"/>
          <ac:spMkLst>
            <pc:docMk/>
            <pc:sldMk cId="3177499449" sldId="388"/>
            <ac:spMk id="19" creationId="{00000000-0000-0000-0000-000000000000}"/>
          </ac:spMkLst>
        </pc:spChg>
        <pc:spChg chg="mod">
          <ac:chgData name="Matat Goldberg Alon" userId="7696152010fa30bc" providerId="LiveId" clId="{E5FBE44E-41A6-4F0A-8EC1-583116767509}" dt="2020-02-08T05:00:57.983" v="5552" actId="20577"/>
          <ac:spMkLst>
            <pc:docMk/>
            <pc:sldMk cId="3177499449" sldId="388"/>
            <ac:spMk id="20" creationId="{8BE48923-F28E-C74B-81B2-D45F4855F310}"/>
          </ac:spMkLst>
        </pc:spChg>
        <pc:spChg chg="mod">
          <ac:chgData name="Matat Goldberg Alon" userId="7696152010fa30bc" providerId="LiveId" clId="{E5FBE44E-41A6-4F0A-8EC1-583116767509}" dt="2020-02-08T05:01:03.908" v="5553" actId="20577"/>
          <ac:spMkLst>
            <pc:docMk/>
            <pc:sldMk cId="3177499449" sldId="388"/>
            <ac:spMk id="22" creationId="{8BE48923-F28E-C74B-81B2-D45F4855F310}"/>
          </ac:spMkLst>
        </pc:spChg>
        <pc:spChg chg="mod">
          <ac:chgData name="Matat Goldberg Alon" userId="7696152010fa30bc" providerId="LiveId" clId="{E5FBE44E-41A6-4F0A-8EC1-583116767509}" dt="2020-02-08T04:54:31.556" v="5328" actId="14100"/>
          <ac:spMkLst>
            <pc:docMk/>
            <pc:sldMk cId="3177499449" sldId="388"/>
            <ac:spMk id="23" creationId="{00000000-0000-0000-0000-000000000000}"/>
          </ac:spMkLst>
        </pc:spChg>
        <pc:spChg chg="mod">
          <ac:chgData name="Matat Goldberg Alon" userId="7696152010fa30bc" providerId="LiveId" clId="{E5FBE44E-41A6-4F0A-8EC1-583116767509}" dt="2020-02-08T04:59:18.611" v="5511" actId="20577"/>
          <ac:spMkLst>
            <pc:docMk/>
            <pc:sldMk cId="3177499449" sldId="388"/>
            <ac:spMk id="30" creationId="{DCAF2535-A67E-1C43-B891-3EE77E91BDB0}"/>
          </ac:spMkLst>
        </pc:spChg>
        <pc:spChg chg="mod">
          <ac:chgData name="Matat Goldberg Alon" userId="7696152010fa30bc" providerId="LiveId" clId="{E5FBE44E-41A6-4F0A-8EC1-583116767509}" dt="2020-02-08T04:57:27.967" v="5456" actId="20577"/>
          <ac:spMkLst>
            <pc:docMk/>
            <pc:sldMk cId="3177499449" sldId="388"/>
            <ac:spMk id="34" creationId="{25EFE651-DE7D-2741-B0B5-EF834DE20AF3}"/>
          </ac:spMkLst>
        </pc:spChg>
        <pc:picChg chg="mod">
          <ac:chgData name="Matat Goldberg Alon" userId="7696152010fa30bc" providerId="LiveId" clId="{E5FBE44E-41A6-4F0A-8EC1-583116767509}" dt="2020-02-08T04:50:22.201" v="5263" actId="1076"/>
          <ac:picMkLst>
            <pc:docMk/>
            <pc:sldMk cId="3177499449" sldId="388"/>
            <ac:picMk id="41986" creationId="{00000000-0000-0000-0000-000000000000}"/>
          </ac:picMkLst>
        </pc:picChg>
        <pc:picChg chg="mod">
          <ac:chgData name="Matat Goldberg Alon" userId="7696152010fa30bc" providerId="LiveId" clId="{E5FBE44E-41A6-4F0A-8EC1-583116767509}" dt="2020-02-08T04:50:17.441" v="5262" actId="1076"/>
          <ac:picMkLst>
            <pc:docMk/>
            <pc:sldMk cId="3177499449" sldId="388"/>
            <ac:picMk id="41987" creationId="{00000000-0000-0000-0000-000000000000}"/>
          </ac:picMkLst>
        </pc:picChg>
        <pc:picChg chg="mod">
          <ac:chgData name="Matat Goldberg Alon" userId="7696152010fa30bc" providerId="LiveId" clId="{E5FBE44E-41A6-4F0A-8EC1-583116767509}" dt="2020-02-08T04:50:45.761" v="5265" actId="1076"/>
          <ac:picMkLst>
            <pc:docMk/>
            <pc:sldMk cId="3177499449" sldId="388"/>
            <ac:picMk id="41988" creationId="{00000000-0000-0000-0000-000000000000}"/>
          </ac:picMkLst>
        </pc:picChg>
        <pc:picChg chg="mod">
          <ac:chgData name="Matat Goldberg Alon" userId="7696152010fa30bc" providerId="LiveId" clId="{E5FBE44E-41A6-4F0A-8EC1-583116767509}" dt="2020-02-08T04:51:03.161" v="5268" actId="1076"/>
          <ac:picMkLst>
            <pc:docMk/>
            <pc:sldMk cId="3177499449" sldId="388"/>
            <ac:picMk id="41989" creationId="{00000000-0000-0000-0000-000000000000}"/>
          </ac:picMkLst>
        </pc:picChg>
      </pc:sldChg>
      <pc:sldChg chg="addSp modSp">
        <pc:chgData name="Matat Goldberg Alon" userId="7696152010fa30bc" providerId="LiveId" clId="{E5FBE44E-41A6-4F0A-8EC1-583116767509}" dt="2020-02-08T08:50:13.557" v="12427" actId="14100"/>
        <pc:sldMkLst>
          <pc:docMk/>
          <pc:sldMk cId="2026117912" sldId="389"/>
        </pc:sldMkLst>
        <pc:spChg chg="mod">
          <ac:chgData name="Matat Goldberg Alon" userId="7696152010fa30bc" providerId="LiveId" clId="{E5FBE44E-41A6-4F0A-8EC1-583116767509}" dt="2020-02-08T07:18:09.412" v="9153" actId="1076"/>
          <ac:spMkLst>
            <pc:docMk/>
            <pc:sldMk cId="2026117912" sldId="389"/>
            <ac:spMk id="55" creationId="{358D7155-B43C-8841-98D5-F06CA17F6176}"/>
          </ac:spMkLst>
        </pc:spChg>
        <pc:spChg chg="mod">
          <ac:chgData name="Matat Goldberg Alon" userId="7696152010fa30bc" providerId="LiveId" clId="{E5FBE44E-41A6-4F0A-8EC1-583116767509}" dt="2020-02-08T07:18:06.012" v="9152" actId="1076"/>
          <ac:spMkLst>
            <pc:docMk/>
            <pc:sldMk cId="2026117912" sldId="389"/>
            <ac:spMk id="56" creationId="{02A08E7F-A3BA-2F40-99A9-6CAFB6B2513F}"/>
          </ac:spMkLst>
        </pc:spChg>
        <pc:spChg chg="mod">
          <ac:chgData name="Matat Goldberg Alon" userId="7696152010fa30bc" providerId="LiveId" clId="{E5FBE44E-41A6-4F0A-8EC1-583116767509}" dt="2020-02-08T07:18:01.877" v="9151" actId="1076"/>
          <ac:spMkLst>
            <pc:docMk/>
            <pc:sldMk cId="2026117912" sldId="389"/>
            <ac:spMk id="57" creationId="{B81AC156-7E3B-E644-A862-5B4FEB79698A}"/>
          </ac:spMkLst>
        </pc:spChg>
        <pc:spChg chg="mod">
          <ac:chgData name="Matat Goldberg Alon" userId="7696152010fa30bc" providerId="LiveId" clId="{E5FBE44E-41A6-4F0A-8EC1-583116767509}" dt="2020-02-08T07:17:58.451" v="9150" actId="1076"/>
          <ac:spMkLst>
            <pc:docMk/>
            <pc:sldMk cId="2026117912" sldId="389"/>
            <ac:spMk id="58" creationId="{075E1EA0-AFFC-6240-99DB-CA16ECE5644A}"/>
          </ac:spMkLst>
        </pc:spChg>
        <pc:spChg chg="mod">
          <ac:chgData name="Matat Goldberg Alon" userId="7696152010fa30bc" providerId="LiveId" clId="{E5FBE44E-41A6-4F0A-8EC1-583116767509}" dt="2020-02-08T07:17:54.211" v="9149" actId="1076"/>
          <ac:spMkLst>
            <pc:docMk/>
            <pc:sldMk cId="2026117912" sldId="389"/>
            <ac:spMk id="59" creationId="{A5E47C43-0E3E-554D-94AF-A2DDE1642614}"/>
          </ac:spMkLst>
        </pc:spChg>
        <pc:spChg chg="mod">
          <ac:chgData name="Matat Goldberg Alon" userId="7696152010fa30bc" providerId="LiveId" clId="{E5FBE44E-41A6-4F0A-8EC1-583116767509}" dt="2020-02-08T07:17:51.196" v="9148" actId="1076"/>
          <ac:spMkLst>
            <pc:docMk/>
            <pc:sldMk cId="2026117912" sldId="389"/>
            <ac:spMk id="60" creationId="{01BD9EA9-8B82-9D41-8B25-A1CAE711507F}"/>
          </ac:spMkLst>
        </pc:spChg>
        <pc:spChg chg="mod">
          <ac:chgData name="Matat Goldberg Alon" userId="7696152010fa30bc" providerId="LiveId" clId="{E5FBE44E-41A6-4F0A-8EC1-583116767509}" dt="2020-02-08T07:17:48.148" v="9147" actId="1076"/>
          <ac:spMkLst>
            <pc:docMk/>
            <pc:sldMk cId="2026117912" sldId="389"/>
            <ac:spMk id="61" creationId="{3B428224-4A33-4F41-B3ED-D659FEE8A615}"/>
          </ac:spMkLst>
        </pc:spChg>
        <pc:spChg chg="mod">
          <ac:chgData name="Matat Goldberg Alon" userId="7696152010fa30bc" providerId="LiveId" clId="{E5FBE44E-41A6-4F0A-8EC1-583116767509}" dt="2020-02-08T06:53:06.897" v="8713" actId="1076"/>
          <ac:spMkLst>
            <pc:docMk/>
            <pc:sldMk cId="2026117912" sldId="389"/>
            <ac:spMk id="65" creationId="{26D4978C-2490-3249-B7E1-075A61645028}"/>
          </ac:spMkLst>
        </pc:spChg>
        <pc:spChg chg="mod">
          <ac:chgData name="Matat Goldberg Alon" userId="7696152010fa30bc" providerId="LiveId" clId="{E5FBE44E-41A6-4F0A-8EC1-583116767509}" dt="2020-02-08T06:52:38.906" v="8707" actId="1076"/>
          <ac:spMkLst>
            <pc:docMk/>
            <pc:sldMk cId="2026117912" sldId="389"/>
            <ac:spMk id="66" creationId="{EFC4E993-EB78-6440-9CE8-FCFF6D96E671}"/>
          </ac:spMkLst>
        </pc:spChg>
        <pc:spChg chg="mod">
          <ac:chgData name="Matat Goldberg Alon" userId="7696152010fa30bc" providerId="LiveId" clId="{E5FBE44E-41A6-4F0A-8EC1-583116767509}" dt="2020-02-08T06:57:40.217" v="8830" actId="1076"/>
          <ac:spMkLst>
            <pc:docMk/>
            <pc:sldMk cId="2026117912" sldId="389"/>
            <ac:spMk id="67" creationId="{8395731C-9DD9-B547-9336-475815FCE2C9}"/>
          </ac:spMkLst>
        </pc:spChg>
        <pc:spChg chg="mod">
          <ac:chgData name="Matat Goldberg Alon" userId="7696152010fa30bc" providerId="LiveId" clId="{E5FBE44E-41A6-4F0A-8EC1-583116767509}" dt="2020-02-08T07:17:43.268" v="9146" actId="1076"/>
          <ac:spMkLst>
            <pc:docMk/>
            <pc:sldMk cId="2026117912" sldId="389"/>
            <ac:spMk id="68" creationId="{246C11A3-7CF1-EE4B-BC74-8B073189C4FE}"/>
          </ac:spMkLst>
        </pc:spChg>
        <pc:spChg chg="mod">
          <ac:chgData name="Matat Goldberg Alon" userId="7696152010fa30bc" providerId="LiveId" clId="{E5FBE44E-41A6-4F0A-8EC1-583116767509}" dt="2020-02-08T07:16:55.932" v="9136" actId="1076"/>
          <ac:spMkLst>
            <pc:docMk/>
            <pc:sldMk cId="2026117912" sldId="389"/>
            <ac:spMk id="69" creationId="{7EF952C8-01D1-AE46-BF60-760C1F173A1A}"/>
          </ac:spMkLst>
        </pc:spChg>
        <pc:spChg chg="mod">
          <ac:chgData name="Matat Goldberg Alon" userId="7696152010fa30bc" providerId="LiveId" clId="{E5FBE44E-41A6-4F0A-8EC1-583116767509}" dt="2020-02-08T07:17:02.740" v="9137" actId="1076"/>
          <ac:spMkLst>
            <pc:docMk/>
            <pc:sldMk cId="2026117912" sldId="389"/>
            <ac:spMk id="70" creationId="{56B8C170-EADE-3C42-A499-92580FF21AF1}"/>
          </ac:spMkLst>
        </pc:spChg>
        <pc:spChg chg="mod">
          <ac:chgData name="Matat Goldberg Alon" userId="7696152010fa30bc" providerId="LiveId" clId="{E5FBE44E-41A6-4F0A-8EC1-583116767509}" dt="2020-02-08T08:50:13.557" v="12427" actId="14100"/>
          <ac:spMkLst>
            <pc:docMk/>
            <pc:sldMk cId="2026117912" sldId="389"/>
            <ac:spMk id="71" creationId="{4CCE01CA-C290-7846-9B90-3170E5F8F936}"/>
          </ac:spMkLst>
        </pc:spChg>
        <pc:spChg chg="mod">
          <ac:chgData name="Matat Goldberg Alon" userId="7696152010fa30bc" providerId="LiveId" clId="{E5FBE44E-41A6-4F0A-8EC1-583116767509}" dt="2020-02-08T07:17:13.797" v="9139" actId="1076"/>
          <ac:spMkLst>
            <pc:docMk/>
            <pc:sldMk cId="2026117912" sldId="389"/>
            <ac:spMk id="72" creationId="{EFDB6140-53FB-0841-A1C5-DE3021342FFA}"/>
          </ac:spMkLst>
        </pc:spChg>
        <pc:spChg chg="mod">
          <ac:chgData name="Matat Goldberg Alon" userId="7696152010fa30bc" providerId="LiveId" clId="{E5FBE44E-41A6-4F0A-8EC1-583116767509}" dt="2020-02-08T07:17:18.124" v="9140" actId="1076"/>
          <ac:spMkLst>
            <pc:docMk/>
            <pc:sldMk cId="2026117912" sldId="389"/>
            <ac:spMk id="73" creationId="{D952477E-09D6-F045-9C78-5DB146B355B3}"/>
          </ac:spMkLst>
        </pc:spChg>
        <pc:spChg chg="mod">
          <ac:chgData name="Matat Goldberg Alon" userId="7696152010fa30bc" providerId="LiveId" clId="{E5FBE44E-41A6-4F0A-8EC1-583116767509}" dt="2020-02-08T07:17:22.964" v="9141" actId="1076"/>
          <ac:spMkLst>
            <pc:docMk/>
            <pc:sldMk cId="2026117912" sldId="389"/>
            <ac:spMk id="74" creationId="{BCEF6683-AE2B-1B43-B01A-3FFA44B005FF}"/>
          </ac:spMkLst>
        </pc:spChg>
        <pc:spChg chg="mod">
          <ac:chgData name="Matat Goldberg Alon" userId="7696152010fa30bc" providerId="LiveId" clId="{E5FBE44E-41A6-4F0A-8EC1-583116767509}" dt="2020-02-08T07:17:26.260" v="9142" actId="1076"/>
          <ac:spMkLst>
            <pc:docMk/>
            <pc:sldMk cId="2026117912" sldId="389"/>
            <ac:spMk id="75" creationId="{103F6097-F9E2-1F43-91DE-BCABD8936890}"/>
          </ac:spMkLst>
        </pc:spChg>
        <pc:spChg chg="mod">
          <ac:chgData name="Matat Goldberg Alon" userId="7696152010fa30bc" providerId="LiveId" clId="{E5FBE44E-41A6-4F0A-8EC1-583116767509}" dt="2020-02-08T07:17:29.837" v="9143" actId="1076"/>
          <ac:spMkLst>
            <pc:docMk/>
            <pc:sldMk cId="2026117912" sldId="389"/>
            <ac:spMk id="76" creationId="{93716E60-C9A5-C748-8950-33F654C0A78F}"/>
          </ac:spMkLst>
        </pc:spChg>
        <pc:spChg chg="mod">
          <ac:chgData name="Matat Goldberg Alon" userId="7696152010fa30bc" providerId="LiveId" clId="{E5FBE44E-41A6-4F0A-8EC1-583116767509}" dt="2020-02-08T07:17:33.100" v="9144" actId="1076"/>
          <ac:spMkLst>
            <pc:docMk/>
            <pc:sldMk cId="2026117912" sldId="389"/>
            <ac:spMk id="77" creationId="{1BD0D7D6-E2AE-C643-BCC3-6708FD54F2BA}"/>
          </ac:spMkLst>
        </pc:spChg>
        <pc:spChg chg="mod">
          <ac:chgData name="Matat Goldberg Alon" userId="7696152010fa30bc" providerId="LiveId" clId="{E5FBE44E-41A6-4F0A-8EC1-583116767509}" dt="2020-02-08T07:17:37.444" v="9145" actId="1076"/>
          <ac:spMkLst>
            <pc:docMk/>
            <pc:sldMk cId="2026117912" sldId="389"/>
            <ac:spMk id="78" creationId="{55EB140D-EC9E-8546-BB93-5354A55BEE5C}"/>
          </ac:spMkLst>
        </pc:spChg>
        <pc:spChg chg="mod">
          <ac:chgData name="Matat Goldberg Alon" userId="7696152010fa30bc" providerId="LiveId" clId="{E5FBE44E-41A6-4F0A-8EC1-583116767509}" dt="2020-02-08T07:03:10.711" v="8945" actId="20577"/>
          <ac:spMkLst>
            <pc:docMk/>
            <pc:sldMk cId="2026117912" sldId="389"/>
            <ac:spMk id="79" creationId="{4ABAB976-0D0E-D149-9387-408A151548FC}"/>
          </ac:spMkLst>
        </pc:spChg>
        <pc:spChg chg="mod">
          <ac:chgData name="Matat Goldberg Alon" userId="7696152010fa30bc" providerId="LiveId" clId="{E5FBE44E-41A6-4F0A-8EC1-583116767509}" dt="2020-02-08T07:05:32.192" v="8966" actId="1076"/>
          <ac:spMkLst>
            <pc:docMk/>
            <pc:sldMk cId="2026117912" sldId="389"/>
            <ac:spMk id="80" creationId="{AD509506-C6B4-0747-807F-9D38547F1169}"/>
          </ac:spMkLst>
        </pc:spChg>
        <pc:spChg chg="mod">
          <ac:chgData name="Matat Goldberg Alon" userId="7696152010fa30bc" providerId="LiveId" clId="{E5FBE44E-41A6-4F0A-8EC1-583116767509}" dt="2020-02-08T07:05:32.192" v="8966" actId="1076"/>
          <ac:spMkLst>
            <pc:docMk/>
            <pc:sldMk cId="2026117912" sldId="389"/>
            <ac:spMk id="81" creationId="{D4CFA4C5-C4C5-A146-B0C3-76537E3F8F31}"/>
          </ac:spMkLst>
        </pc:spChg>
        <pc:spChg chg="mod">
          <ac:chgData name="Matat Goldberg Alon" userId="7696152010fa30bc" providerId="LiveId" clId="{E5FBE44E-41A6-4F0A-8EC1-583116767509}" dt="2020-02-08T07:05:32.192" v="8966" actId="1076"/>
          <ac:spMkLst>
            <pc:docMk/>
            <pc:sldMk cId="2026117912" sldId="389"/>
            <ac:spMk id="82" creationId="{ACD32424-2351-BF48-B73F-7408EE2E9DF6}"/>
          </ac:spMkLst>
        </pc:spChg>
        <pc:spChg chg="mod">
          <ac:chgData name="Matat Goldberg Alon" userId="7696152010fa30bc" providerId="LiveId" clId="{E5FBE44E-41A6-4F0A-8EC1-583116767509}" dt="2020-02-08T07:05:32.192" v="8966" actId="1076"/>
          <ac:spMkLst>
            <pc:docMk/>
            <pc:sldMk cId="2026117912" sldId="389"/>
            <ac:spMk id="83" creationId="{FFFAA0BA-7F40-A540-BA7F-97DF7C9A2443}"/>
          </ac:spMkLst>
        </pc:spChg>
        <pc:spChg chg="mod">
          <ac:chgData name="Matat Goldberg Alon" userId="7696152010fa30bc" providerId="LiveId" clId="{E5FBE44E-41A6-4F0A-8EC1-583116767509}" dt="2020-02-08T07:05:32.192" v="8966" actId="1076"/>
          <ac:spMkLst>
            <pc:docMk/>
            <pc:sldMk cId="2026117912" sldId="389"/>
            <ac:spMk id="84" creationId="{87060F39-974A-D445-A756-A0CB12EB6157}"/>
          </ac:spMkLst>
        </pc:spChg>
        <pc:spChg chg="mod">
          <ac:chgData name="Matat Goldberg Alon" userId="7696152010fa30bc" providerId="LiveId" clId="{E5FBE44E-41A6-4F0A-8EC1-583116767509}" dt="2020-02-08T07:05:32.192" v="8966" actId="1076"/>
          <ac:spMkLst>
            <pc:docMk/>
            <pc:sldMk cId="2026117912" sldId="389"/>
            <ac:spMk id="85" creationId="{150DC6C9-5F7F-934D-963F-70ADD64DB6DE}"/>
          </ac:spMkLst>
        </pc:spChg>
        <pc:spChg chg="mod">
          <ac:chgData name="Matat Goldberg Alon" userId="7696152010fa30bc" providerId="LiveId" clId="{E5FBE44E-41A6-4F0A-8EC1-583116767509}" dt="2020-02-08T07:05:32.192" v="8966" actId="1076"/>
          <ac:spMkLst>
            <pc:docMk/>
            <pc:sldMk cId="2026117912" sldId="389"/>
            <ac:spMk id="86" creationId="{86430C0F-9855-8C42-B3C1-70856BEFAB3D}"/>
          </ac:spMkLst>
        </pc:spChg>
        <pc:spChg chg="mod">
          <ac:chgData name="Matat Goldberg Alon" userId="7696152010fa30bc" providerId="LiveId" clId="{E5FBE44E-41A6-4F0A-8EC1-583116767509}" dt="2020-02-08T07:05:32.192" v="8966" actId="1076"/>
          <ac:spMkLst>
            <pc:docMk/>
            <pc:sldMk cId="2026117912" sldId="389"/>
            <ac:spMk id="87" creationId="{8835AE39-4B33-2144-89FC-D3F151A347F9}"/>
          </ac:spMkLst>
        </pc:spChg>
        <pc:spChg chg="mod">
          <ac:chgData name="Matat Goldberg Alon" userId="7696152010fa30bc" providerId="LiveId" clId="{E5FBE44E-41A6-4F0A-8EC1-583116767509}" dt="2020-02-08T07:05:32.192" v="8966" actId="1076"/>
          <ac:spMkLst>
            <pc:docMk/>
            <pc:sldMk cId="2026117912" sldId="389"/>
            <ac:spMk id="88" creationId="{89546982-4E0C-884A-B87B-960F66012857}"/>
          </ac:spMkLst>
        </pc:spChg>
        <pc:spChg chg="mod">
          <ac:chgData name="Matat Goldberg Alon" userId="7696152010fa30bc" providerId="LiveId" clId="{E5FBE44E-41A6-4F0A-8EC1-583116767509}" dt="2020-02-08T07:19:36.821" v="9158" actId="1076"/>
          <ac:spMkLst>
            <pc:docMk/>
            <pc:sldMk cId="2026117912" sldId="389"/>
            <ac:spMk id="90" creationId="{2275CCDA-D388-C24B-A55F-567A23DDDB67}"/>
          </ac:spMkLst>
        </pc:spChg>
        <pc:spChg chg="mod">
          <ac:chgData name="Matat Goldberg Alon" userId="7696152010fa30bc" providerId="LiveId" clId="{E5FBE44E-41A6-4F0A-8EC1-583116767509}" dt="2020-02-08T07:35:38.417" v="9831" actId="1076"/>
          <ac:spMkLst>
            <pc:docMk/>
            <pc:sldMk cId="2026117912" sldId="389"/>
            <ac:spMk id="101" creationId="{7883D768-AC6C-B44A-A3EB-2774D3F43729}"/>
          </ac:spMkLst>
        </pc:spChg>
        <pc:spChg chg="mod">
          <ac:chgData name="Matat Goldberg Alon" userId="7696152010fa30bc" providerId="LiveId" clId="{E5FBE44E-41A6-4F0A-8EC1-583116767509}" dt="2020-02-08T07:20:29.411" v="9198" actId="1076"/>
          <ac:spMkLst>
            <pc:docMk/>
            <pc:sldMk cId="2026117912" sldId="389"/>
            <ac:spMk id="102" creationId="{F6CAB047-FAF3-DB42-9965-9795958EFFF6}"/>
          </ac:spMkLst>
        </pc:spChg>
        <pc:spChg chg="add mod">
          <ac:chgData name="Matat Goldberg Alon" userId="7696152010fa30bc" providerId="LiveId" clId="{E5FBE44E-41A6-4F0A-8EC1-583116767509}" dt="2020-02-08T07:03:07.218" v="8943" actId="571"/>
          <ac:spMkLst>
            <pc:docMk/>
            <pc:sldMk cId="2026117912" sldId="389"/>
            <ac:spMk id="113" creationId="{B4AF76B7-3937-4E62-AF25-DFAF13D59D9E}"/>
          </ac:spMkLst>
        </pc:spChg>
        <pc:spChg chg="mod">
          <ac:chgData name="Matat Goldberg Alon" userId="7696152010fa30bc" providerId="LiveId" clId="{E5FBE44E-41A6-4F0A-8EC1-583116767509}" dt="2020-02-08T07:35:28.360" v="9830" actId="1076"/>
          <ac:spMkLst>
            <pc:docMk/>
            <pc:sldMk cId="2026117912" sldId="389"/>
            <ac:spMk id="114" creationId="{6AA1E188-883C-FA4E-9954-AB28884DB9C7}"/>
          </ac:spMkLst>
        </pc:spChg>
        <pc:spChg chg="add mod">
          <ac:chgData name="Matat Goldberg Alon" userId="7696152010fa30bc" providerId="LiveId" clId="{E5FBE44E-41A6-4F0A-8EC1-583116767509}" dt="2020-02-08T07:03:07.218" v="8943" actId="571"/>
          <ac:spMkLst>
            <pc:docMk/>
            <pc:sldMk cId="2026117912" sldId="389"/>
            <ac:spMk id="115" creationId="{340A6EB8-B19B-4BAC-AB9C-C49D12F65A98}"/>
          </ac:spMkLst>
        </pc:spChg>
        <pc:spChg chg="mod">
          <ac:chgData name="Matat Goldberg Alon" userId="7696152010fa30bc" providerId="LiveId" clId="{E5FBE44E-41A6-4F0A-8EC1-583116767509}" dt="2020-02-08T07:36:02.473" v="9837" actId="1076"/>
          <ac:spMkLst>
            <pc:docMk/>
            <pc:sldMk cId="2026117912" sldId="389"/>
            <ac:spMk id="116" creationId="{952D3118-572B-AF46-9E4E-9143B6A0E844}"/>
          </ac:spMkLst>
        </pc:spChg>
        <pc:spChg chg="mod">
          <ac:chgData name="Matat Goldberg Alon" userId="7696152010fa30bc" providerId="LiveId" clId="{E5FBE44E-41A6-4F0A-8EC1-583116767509}" dt="2020-02-08T07:36:08.824" v="9838" actId="1076"/>
          <ac:spMkLst>
            <pc:docMk/>
            <pc:sldMk cId="2026117912" sldId="389"/>
            <ac:spMk id="117" creationId="{67BF24A5-E672-C54F-B92C-D1BE9A037D53}"/>
          </ac:spMkLst>
        </pc:spChg>
        <pc:spChg chg="add mod">
          <ac:chgData name="Matat Goldberg Alon" userId="7696152010fa30bc" providerId="LiveId" clId="{E5FBE44E-41A6-4F0A-8EC1-583116767509}" dt="2020-02-08T07:03:07.218" v="8943" actId="571"/>
          <ac:spMkLst>
            <pc:docMk/>
            <pc:sldMk cId="2026117912" sldId="389"/>
            <ac:spMk id="118" creationId="{297D07C6-7758-48B0-91A8-C4AB542AD012}"/>
          </ac:spMkLst>
        </pc:spChg>
        <pc:spChg chg="mod">
          <ac:chgData name="Matat Goldberg Alon" userId="7696152010fa30bc" providerId="LiveId" clId="{E5FBE44E-41A6-4F0A-8EC1-583116767509}" dt="2020-02-08T07:19:36.821" v="9158" actId="1076"/>
          <ac:spMkLst>
            <pc:docMk/>
            <pc:sldMk cId="2026117912" sldId="389"/>
            <ac:spMk id="120" creationId="{00000000-0000-0000-0000-000000000000}"/>
          </ac:spMkLst>
        </pc:spChg>
        <pc:spChg chg="mod">
          <ac:chgData name="Matat Goldberg Alon" userId="7696152010fa30bc" providerId="LiveId" clId="{E5FBE44E-41A6-4F0A-8EC1-583116767509}" dt="2020-02-08T07:20:14.402" v="9195" actId="20577"/>
          <ac:spMkLst>
            <pc:docMk/>
            <pc:sldMk cId="2026117912" sldId="389"/>
            <ac:spMk id="121" creationId="{F6CAB047-FAF3-DB42-9965-9795958EFFF6}"/>
          </ac:spMkLst>
        </pc:spChg>
        <pc:spChg chg="mod">
          <ac:chgData name="Matat Goldberg Alon" userId="7696152010fa30bc" providerId="LiveId" clId="{E5FBE44E-41A6-4F0A-8EC1-583116767509}" dt="2020-02-08T07:19:36.821" v="9158" actId="1076"/>
          <ac:spMkLst>
            <pc:docMk/>
            <pc:sldMk cId="2026117912" sldId="389"/>
            <ac:spMk id="122" creationId="{00000000-0000-0000-0000-000000000000}"/>
          </ac:spMkLst>
        </pc:spChg>
        <pc:spChg chg="add mod">
          <ac:chgData name="Matat Goldberg Alon" userId="7696152010fa30bc" providerId="LiveId" clId="{E5FBE44E-41A6-4F0A-8EC1-583116767509}" dt="2020-02-08T07:03:07.218" v="8943" actId="571"/>
          <ac:spMkLst>
            <pc:docMk/>
            <pc:sldMk cId="2026117912" sldId="389"/>
            <ac:spMk id="123" creationId="{E8E4D6E3-45A8-443D-987D-55FE0A2FB02C}"/>
          </ac:spMkLst>
        </pc:spChg>
        <pc:spChg chg="mod">
          <ac:chgData name="Matat Goldberg Alon" userId="7696152010fa30bc" providerId="LiveId" clId="{E5FBE44E-41A6-4F0A-8EC1-583116767509}" dt="2020-02-08T06:59:39.791" v="8856" actId="20577"/>
          <ac:spMkLst>
            <pc:docMk/>
            <pc:sldMk cId="2026117912" sldId="389"/>
            <ac:spMk id="124" creationId="{BD67C187-DCA3-2A43-94FB-40D87A0FD3A6}"/>
          </ac:spMkLst>
        </pc:spChg>
        <pc:spChg chg="add mod">
          <ac:chgData name="Matat Goldberg Alon" userId="7696152010fa30bc" providerId="LiveId" clId="{E5FBE44E-41A6-4F0A-8EC1-583116767509}" dt="2020-02-08T07:03:07.218" v="8943" actId="571"/>
          <ac:spMkLst>
            <pc:docMk/>
            <pc:sldMk cId="2026117912" sldId="389"/>
            <ac:spMk id="125" creationId="{B3082ABC-7E83-42EF-BCC6-09DD5F45BE58}"/>
          </ac:spMkLst>
        </pc:spChg>
        <pc:spChg chg="add mod">
          <ac:chgData name="Matat Goldberg Alon" userId="7696152010fa30bc" providerId="LiveId" clId="{E5FBE44E-41A6-4F0A-8EC1-583116767509}" dt="2020-02-08T07:03:07.218" v="8943" actId="571"/>
          <ac:spMkLst>
            <pc:docMk/>
            <pc:sldMk cId="2026117912" sldId="389"/>
            <ac:spMk id="126" creationId="{9B7BD339-F029-41E0-91AB-880762C11E58}"/>
          </ac:spMkLst>
        </pc:spChg>
        <pc:spChg chg="mod">
          <ac:chgData name="Matat Goldberg Alon" userId="7696152010fa30bc" providerId="LiveId" clId="{E5FBE44E-41A6-4F0A-8EC1-583116767509}" dt="2020-02-08T07:19:36.821" v="9158" actId="1076"/>
          <ac:spMkLst>
            <pc:docMk/>
            <pc:sldMk cId="2026117912" sldId="389"/>
            <ac:spMk id="127" creationId="{00000000-0000-0000-0000-000000000000}"/>
          </ac:spMkLst>
        </pc:spChg>
        <pc:spChg chg="mod">
          <ac:chgData name="Matat Goldberg Alon" userId="7696152010fa30bc" providerId="LiveId" clId="{E5FBE44E-41A6-4F0A-8EC1-583116767509}" dt="2020-02-08T07:00:23.252" v="8907" actId="6549"/>
          <ac:spMkLst>
            <pc:docMk/>
            <pc:sldMk cId="2026117912" sldId="389"/>
            <ac:spMk id="25604" creationId="{8EB9EF7E-8CCD-6E4F-BF1D-B338E6773C2B}"/>
          </ac:spMkLst>
        </pc:spChg>
        <pc:spChg chg="mod">
          <ac:chgData name="Matat Goldberg Alon" userId="7696152010fa30bc" providerId="LiveId" clId="{E5FBE44E-41A6-4F0A-8EC1-583116767509}" dt="2020-02-08T06:56:05.627" v="8767" actId="782"/>
          <ac:spMkLst>
            <pc:docMk/>
            <pc:sldMk cId="2026117912" sldId="389"/>
            <ac:spMk id="25641" creationId="{52D15000-8273-5942-8F9D-D83FD973E79D}"/>
          </ac:spMkLst>
        </pc:spChg>
        <pc:spChg chg="mod">
          <ac:chgData name="Matat Goldberg Alon" userId="7696152010fa30bc" providerId="LiveId" clId="{E5FBE44E-41A6-4F0A-8EC1-583116767509}" dt="2020-02-08T06:58:11.242" v="8836" actId="14100"/>
          <ac:spMkLst>
            <pc:docMk/>
            <pc:sldMk cId="2026117912" sldId="389"/>
            <ac:spMk id="25642" creationId="{7919BF24-C8E0-AA40-B2A4-80644A791CEF}"/>
          </ac:spMkLst>
        </pc:spChg>
        <pc:spChg chg="mod">
          <ac:chgData name="Matat Goldberg Alon" userId="7696152010fa30bc" providerId="LiveId" clId="{E5FBE44E-41A6-4F0A-8EC1-583116767509}" dt="2020-02-08T06:56:07.764" v="8768" actId="782"/>
          <ac:spMkLst>
            <pc:docMk/>
            <pc:sldMk cId="2026117912" sldId="389"/>
            <ac:spMk id="25643" creationId="{14EFDBAE-28E4-304C-B97F-5B8FC4B13781}"/>
          </ac:spMkLst>
        </pc:spChg>
        <pc:spChg chg="mod">
          <ac:chgData name="Matat Goldberg Alon" userId="7696152010fa30bc" providerId="LiveId" clId="{E5FBE44E-41A6-4F0A-8EC1-583116767509}" dt="2020-02-08T06:58:08.570" v="8835" actId="14100"/>
          <ac:spMkLst>
            <pc:docMk/>
            <pc:sldMk cId="2026117912" sldId="389"/>
            <ac:spMk id="25644" creationId="{E20DCEF6-345E-6D48-A2B5-2607FA0575B8}"/>
          </ac:spMkLst>
        </pc:spChg>
        <pc:spChg chg="mod">
          <ac:chgData name="Matat Goldberg Alon" userId="7696152010fa30bc" providerId="LiveId" clId="{E5FBE44E-41A6-4F0A-8EC1-583116767509}" dt="2020-02-08T06:56:10.140" v="8769" actId="782"/>
          <ac:spMkLst>
            <pc:docMk/>
            <pc:sldMk cId="2026117912" sldId="389"/>
            <ac:spMk id="25645" creationId="{E6600847-8CDB-3D4C-BFE3-BF7410754806}"/>
          </ac:spMkLst>
        </pc:spChg>
        <pc:spChg chg="mod">
          <ac:chgData name="Matat Goldberg Alon" userId="7696152010fa30bc" providerId="LiveId" clId="{E5FBE44E-41A6-4F0A-8EC1-583116767509}" dt="2020-02-08T06:58:04.818" v="8834" actId="14100"/>
          <ac:spMkLst>
            <pc:docMk/>
            <pc:sldMk cId="2026117912" sldId="389"/>
            <ac:spMk id="25646" creationId="{23A2B497-C0BD-2B45-AC6C-1F98E30F16F0}"/>
          </ac:spMkLst>
        </pc:spChg>
        <pc:spChg chg="mod">
          <ac:chgData name="Matat Goldberg Alon" userId="7696152010fa30bc" providerId="LiveId" clId="{E5FBE44E-41A6-4F0A-8EC1-583116767509}" dt="2020-02-08T06:56:23.164" v="8774" actId="122"/>
          <ac:spMkLst>
            <pc:docMk/>
            <pc:sldMk cId="2026117912" sldId="389"/>
            <ac:spMk id="25647" creationId="{865F9C86-7454-8340-B459-AE018A83EE75}"/>
          </ac:spMkLst>
        </pc:spChg>
        <pc:spChg chg="mod">
          <ac:chgData name="Matat Goldberg Alon" userId="7696152010fa30bc" providerId="LiveId" clId="{E5FBE44E-41A6-4F0A-8EC1-583116767509}" dt="2020-02-08T06:58:01.554" v="8833" actId="14100"/>
          <ac:spMkLst>
            <pc:docMk/>
            <pc:sldMk cId="2026117912" sldId="389"/>
            <ac:spMk id="25648" creationId="{268FE03A-EED8-C944-BCCF-3331187FE016}"/>
          </ac:spMkLst>
        </pc:spChg>
        <pc:spChg chg="mod">
          <ac:chgData name="Matat Goldberg Alon" userId="7696152010fa30bc" providerId="LiveId" clId="{E5FBE44E-41A6-4F0A-8EC1-583116767509}" dt="2020-02-08T06:58:17.008" v="8837" actId="1076"/>
          <ac:spMkLst>
            <pc:docMk/>
            <pc:sldMk cId="2026117912" sldId="389"/>
            <ac:spMk id="25649" creationId="{F7C9F105-58BF-F14C-A1B7-30A0FFE2F1CC}"/>
          </ac:spMkLst>
        </pc:spChg>
        <pc:spChg chg="mod">
          <ac:chgData name="Matat Goldberg Alon" userId="7696152010fa30bc" providerId="LiveId" clId="{E5FBE44E-41A6-4F0A-8EC1-583116767509}" dt="2020-02-08T06:57:55.402" v="8832" actId="14100"/>
          <ac:spMkLst>
            <pc:docMk/>
            <pc:sldMk cId="2026117912" sldId="389"/>
            <ac:spMk id="25650" creationId="{D5989214-51A1-9545-BB90-3A37FD698C1F}"/>
          </ac:spMkLst>
        </pc:spChg>
        <pc:spChg chg="mod">
          <ac:chgData name="Matat Goldberg Alon" userId="7696152010fa30bc" providerId="LiveId" clId="{E5FBE44E-41A6-4F0A-8EC1-583116767509}" dt="2020-02-08T06:58:20.185" v="8838" actId="1076"/>
          <ac:spMkLst>
            <pc:docMk/>
            <pc:sldMk cId="2026117912" sldId="389"/>
            <ac:spMk id="25651" creationId="{4D1919A6-868F-324F-91A4-6ECE4290A5B1}"/>
          </ac:spMkLst>
        </pc:spChg>
        <pc:spChg chg="mod">
          <ac:chgData name="Matat Goldberg Alon" userId="7696152010fa30bc" providerId="LiveId" clId="{E5FBE44E-41A6-4F0A-8EC1-583116767509}" dt="2020-02-08T06:57:49.418" v="8831" actId="14100"/>
          <ac:spMkLst>
            <pc:docMk/>
            <pc:sldMk cId="2026117912" sldId="389"/>
            <ac:spMk id="25652" creationId="{9B9C75FD-AFFD-9B46-BBF3-C52D034A6207}"/>
          </ac:spMkLst>
        </pc:spChg>
        <pc:grpChg chg="mod">
          <ac:chgData name="Matat Goldberg Alon" userId="7696152010fa30bc" providerId="LiveId" clId="{E5FBE44E-41A6-4F0A-8EC1-583116767509}" dt="2020-02-08T07:19:36.821" v="9158" actId="1076"/>
          <ac:grpSpMkLst>
            <pc:docMk/>
            <pc:sldMk cId="2026117912" sldId="389"/>
            <ac:grpSpMk id="96" creationId="{77E69059-93CE-A54B-B6CF-FCC898F747DC}"/>
          </ac:grpSpMkLst>
        </pc:grpChg>
        <pc:picChg chg="mod">
          <ac:chgData name="Matat Goldberg Alon" userId="7696152010fa30bc" providerId="LiveId" clId="{E5FBE44E-41A6-4F0A-8EC1-583116767509}" dt="2020-02-08T07:19:36.821" v="9158" actId="1076"/>
          <ac:picMkLst>
            <pc:docMk/>
            <pc:sldMk cId="2026117912" sldId="389"/>
            <ac:picMk id="97" creationId="{EE377E2E-7563-2546-A0B4-A3546E6BEEDE}"/>
          </ac:picMkLst>
        </pc:picChg>
        <pc:picChg chg="mod">
          <ac:chgData name="Matat Goldberg Alon" userId="7696152010fa30bc" providerId="LiveId" clId="{E5FBE44E-41A6-4F0A-8EC1-583116767509}" dt="2020-02-08T07:19:36.821" v="9158" actId="1076"/>
          <ac:picMkLst>
            <pc:docMk/>
            <pc:sldMk cId="2026117912" sldId="389"/>
            <ac:picMk id="98" creationId="{590D644D-6483-864F-A971-B2E086280400}"/>
          </ac:picMkLst>
        </pc:picChg>
        <pc:picChg chg="mod">
          <ac:chgData name="Matat Goldberg Alon" userId="7696152010fa30bc" providerId="LiveId" clId="{E5FBE44E-41A6-4F0A-8EC1-583116767509}" dt="2020-02-08T07:19:36.821" v="9158" actId="1076"/>
          <ac:picMkLst>
            <pc:docMk/>
            <pc:sldMk cId="2026117912" sldId="389"/>
            <ac:picMk id="99" creationId="{4FC7DD11-B3FE-8C44-B727-63208EF232CF}"/>
          </ac:picMkLst>
        </pc:picChg>
        <pc:picChg chg="mod">
          <ac:chgData name="Matat Goldberg Alon" userId="7696152010fa30bc" providerId="LiveId" clId="{E5FBE44E-41A6-4F0A-8EC1-583116767509}" dt="2020-02-08T07:19:36.821" v="9158" actId="1076"/>
          <ac:picMkLst>
            <pc:docMk/>
            <pc:sldMk cId="2026117912" sldId="389"/>
            <ac:picMk id="100" creationId="{04B98B58-0423-A945-9366-9D6C98647C11}"/>
          </ac:picMkLst>
        </pc:picChg>
        <pc:picChg chg="mod">
          <ac:chgData name="Matat Goldberg Alon" userId="7696152010fa30bc" providerId="LiveId" clId="{E5FBE44E-41A6-4F0A-8EC1-583116767509}" dt="2020-02-08T07:19:36.821" v="9158" actId="1076"/>
          <ac:picMkLst>
            <pc:docMk/>
            <pc:sldMk cId="2026117912" sldId="389"/>
            <ac:picMk id="103" creationId="{5731481E-03AB-024D-BCFC-F8E7D08C31C6}"/>
          </ac:picMkLst>
        </pc:picChg>
        <pc:picChg chg="mod">
          <ac:chgData name="Matat Goldberg Alon" userId="7696152010fa30bc" providerId="LiveId" clId="{E5FBE44E-41A6-4F0A-8EC1-583116767509}" dt="2020-02-08T07:19:36.821" v="9158" actId="1076"/>
          <ac:picMkLst>
            <pc:docMk/>
            <pc:sldMk cId="2026117912" sldId="389"/>
            <ac:picMk id="104" creationId="{8263997D-685F-254F-89E4-1CD8A865235C}"/>
          </ac:picMkLst>
        </pc:picChg>
        <pc:picChg chg="mod">
          <ac:chgData name="Matat Goldberg Alon" userId="7696152010fa30bc" providerId="LiveId" clId="{E5FBE44E-41A6-4F0A-8EC1-583116767509}" dt="2020-02-08T07:19:36.821" v="9158" actId="1076"/>
          <ac:picMkLst>
            <pc:docMk/>
            <pc:sldMk cId="2026117912" sldId="389"/>
            <ac:picMk id="105" creationId="{D77D465E-6405-5546-9A5D-BED25465D0D2}"/>
          </ac:picMkLst>
        </pc:picChg>
        <pc:picChg chg="mod">
          <ac:chgData name="Matat Goldberg Alon" userId="7696152010fa30bc" providerId="LiveId" clId="{E5FBE44E-41A6-4F0A-8EC1-583116767509}" dt="2020-02-08T07:19:36.821" v="9158" actId="1076"/>
          <ac:picMkLst>
            <pc:docMk/>
            <pc:sldMk cId="2026117912" sldId="389"/>
            <ac:picMk id="106" creationId="{D943E36A-7C46-C748-A10B-48BF4CEFD7BF}"/>
          </ac:picMkLst>
        </pc:picChg>
        <pc:picChg chg="mod">
          <ac:chgData name="Matat Goldberg Alon" userId="7696152010fa30bc" providerId="LiveId" clId="{E5FBE44E-41A6-4F0A-8EC1-583116767509}" dt="2020-02-08T07:19:36.821" v="9158" actId="1076"/>
          <ac:picMkLst>
            <pc:docMk/>
            <pc:sldMk cId="2026117912" sldId="389"/>
            <ac:picMk id="109" creationId="{C369B9FF-2CFB-6D4A-A740-3346EAB29236}"/>
          </ac:picMkLst>
        </pc:picChg>
        <pc:picChg chg="mod">
          <ac:chgData name="Matat Goldberg Alon" userId="7696152010fa30bc" providerId="LiveId" clId="{E5FBE44E-41A6-4F0A-8EC1-583116767509}" dt="2020-02-08T07:19:36.821" v="9158" actId="1076"/>
          <ac:picMkLst>
            <pc:docMk/>
            <pc:sldMk cId="2026117912" sldId="389"/>
            <ac:picMk id="110" creationId="{B6D9CA12-1499-3240-8727-E05EA7DEB475}"/>
          </ac:picMkLst>
        </pc:picChg>
        <pc:picChg chg="mod">
          <ac:chgData name="Matat Goldberg Alon" userId="7696152010fa30bc" providerId="LiveId" clId="{E5FBE44E-41A6-4F0A-8EC1-583116767509}" dt="2020-02-08T07:19:36.821" v="9158" actId="1076"/>
          <ac:picMkLst>
            <pc:docMk/>
            <pc:sldMk cId="2026117912" sldId="389"/>
            <ac:picMk id="112" creationId="{822DBED6-1289-454F-A7C9-E9F27F2946AE}"/>
          </ac:picMkLst>
        </pc:picChg>
        <pc:cxnChg chg="mod">
          <ac:chgData name="Matat Goldberg Alon" userId="7696152010fa30bc" providerId="LiveId" clId="{E5FBE44E-41A6-4F0A-8EC1-583116767509}" dt="2020-02-08T07:05:32.192" v="8966" actId="1076"/>
          <ac:cxnSpMkLst>
            <pc:docMk/>
            <pc:sldMk cId="2026117912" sldId="389"/>
            <ac:cxnSpMk id="89" creationId="{7CF04E03-F2A2-BB43-A17E-0162C3FDDDCD}"/>
          </ac:cxnSpMkLst>
        </pc:cxnChg>
        <pc:cxnChg chg="mod">
          <ac:chgData name="Matat Goldberg Alon" userId="7696152010fa30bc" providerId="LiveId" clId="{E5FBE44E-41A6-4F0A-8EC1-583116767509}" dt="2020-02-08T07:36:33.920" v="9839" actId="1076"/>
          <ac:cxnSpMkLst>
            <pc:docMk/>
            <pc:sldMk cId="2026117912" sldId="389"/>
            <ac:cxnSpMk id="111" creationId="{00000000-0000-0000-0000-000000000000}"/>
          </ac:cxnSpMkLst>
        </pc:cxnChg>
        <pc:cxnChg chg="mod">
          <ac:chgData name="Matat Goldberg Alon" userId="7696152010fa30bc" providerId="LiveId" clId="{E5FBE44E-41A6-4F0A-8EC1-583116767509}" dt="2020-02-08T07:36:42.704" v="9840" actId="1076"/>
          <ac:cxnSpMkLst>
            <pc:docMk/>
            <pc:sldMk cId="2026117912" sldId="389"/>
            <ac:cxnSpMk id="119" creationId="{00000000-0000-0000-0000-000000000000}"/>
          </ac:cxnSpMkLst>
        </pc:cxnChg>
        <pc:cxnChg chg="add mod">
          <ac:chgData name="Matat Goldberg Alon" userId="7696152010fa30bc" providerId="LiveId" clId="{E5FBE44E-41A6-4F0A-8EC1-583116767509}" dt="2020-02-08T07:03:07.218" v="8943" actId="571"/>
          <ac:cxnSpMkLst>
            <pc:docMk/>
            <pc:sldMk cId="2026117912" sldId="389"/>
            <ac:cxnSpMk id="128" creationId="{F9640999-E75B-426F-9612-A97332045A34}"/>
          </ac:cxnSpMkLst>
        </pc:cxnChg>
      </pc:sldChg>
      <pc:sldChg chg="modSp del">
        <pc:chgData name="Matat Goldberg Alon" userId="7696152010fa30bc" providerId="LiveId" clId="{E5FBE44E-41A6-4F0A-8EC1-583116767509}" dt="2020-02-08T07:21:50.171" v="9224" actId="47"/>
        <pc:sldMkLst>
          <pc:docMk/>
          <pc:sldMk cId="1779315504" sldId="390"/>
        </pc:sldMkLst>
        <pc:spChg chg="mod">
          <ac:chgData name="Matat Goldberg Alon" userId="7696152010fa30bc" providerId="LiveId" clId="{E5FBE44E-41A6-4F0A-8EC1-583116767509}" dt="2020-02-08T07:21:02.494" v="9209" actId="20577"/>
          <ac:spMkLst>
            <pc:docMk/>
            <pc:sldMk cId="1779315504" sldId="390"/>
            <ac:spMk id="13314" creationId="{00000000-0000-0000-0000-000000000000}"/>
          </ac:spMkLst>
        </pc:spChg>
        <pc:graphicFrameChg chg="modGraphic">
          <ac:chgData name="Matat Goldberg Alon" userId="7696152010fa30bc" providerId="LiveId" clId="{E5FBE44E-41A6-4F0A-8EC1-583116767509}" dt="2020-02-08T07:21:13.510" v="9220" actId="403"/>
          <ac:graphicFrameMkLst>
            <pc:docMk/>
            <pc:sldMk cId="1779315504" sldId="390"/>
            <ac:graphicFrameMk id="5" creationId="{00000000-0000-0000-0000-000000000000}"/>
          </ac:graphicFrameMkLst>
        </pc:graphicFrameChg>
      </pc:sldChg>
      <pc:sldChg chg="del">
        <pc:chgData name="Matat Goldberg Alon" userId="7696152010fa30bc" providerId="LiveId" clId="{E5FBE44E-41A6-4F0A-8EC1-583116767509}" dt="2020-02-07T15:36:20.707" v="661" actId="47"/>
        <pc:sldMkLst>
          <pc:docMk/>
          <pc:sldMk cId="416167222" sldId="391"/>
        </pc:sldMkLst>
      </pc:sldChg>
      <pc:sldChg chg="addSp delSp modSp add">
        <pc:chgData name="Matat Goldberg Alon" userId="7696152010fa30bc" providerId="LiveId" clId="{E5FBE44E-41A6-4F0A-8EC1-583116767509}" dt="2020-02-07T16:35:24.055" v="1806" actId="122"/>
        <pc:sldMkLst>
          <pc:docMk/>
          <pc:sldMk cId="3028740918" sldId="392"/>
        </pc:sldMkLst>
        <pc:spChg chg="add del mod">
          <ac:chgData name="Matat Goldberg Alon" userId="7696152010fa30bc" providerId="LiveId" clId="{E5FBE44E-41A6-4F0A-8EC1-583116767509}" dt="2020-02-07T15:02:34.620" v="76" actId="1076"/>
          <ac:spMkLst>
            <pc:docMk/>
            <pc:sldMk cId="3028740918" sldId="392"/>
            <ac:spMk id="20" creationId="{00000000-0000-0000-0000-000000000000}"/>
          </ac:spMkLst>
        </pc:spChg>
        <pc:spChg chg="add del mod">
          <ac:chgData name="Matat Goldberg Alon" userId="7696152010fa30bc" providerId="LiveId" clId="{E5FBE44E-41A6-4F0A-8EC1-583116767509}" dt="2020-02-07T15:02:27.996" v="75" actId="1076"/>
          <ac:spMkLst>
            <pc:docMk/>
            <pc:sldMk cId="3028740918" sldId="392"/>
            <ac:spMk id="21" creationId="{00000000-0000-0000-0000-000000000000}"/>
          </ac:spMkLst>
        </pc:spChg>
        <pc:spChg chg="del">
          <ac:chgData name="Matat Goldberg Alon" userId="7696152010fa30bc" providerId="LiveId" clId="{E5FBE44E-41A6-4F0A-8EC1-583116767509}" dt="2020-02-07T15:00:19.545" v="47" actId="478"/>
          <ac:spMkLst>
            <pc:docMk/>
            <pc:sldMk cId="3028740918" sldId="392"/>
            <ac:spMk id="34" creationId="{E47AF225-7EAB-4D5C-8DDC-A8E12FA20661}"/>
          </ac:spMkLst>
        </pc:spChg>
        <pc:spChg chg="del">
          <ac:chgData name="Matat Goldberg Alon" userId="7696152010fa30bc" providerId="LiveId" clId="{E5FBE44E-41A6-4F0A-8EC1-583116767509}" dt="2020-02-07T15:00:21.969" v="48" actId="478"/>
          <ac:spMkLst>
            <pc:docMk/>
            <pc:sldMk cId="3028740918" sldId="392"/>
            <ac:spMk id="35" creationId="{8662C466-F076-4026-A951-1F3DA44E0D11}"/>
          </ac:spMkLst>
        </pc:spChg>
        <pc:spChg chg="add del">
          <ac:chgData name="Matat Goldberg Alon" userId="7696152010fa30bc" providerId="LiveId" clId="{E5FBE44E-41A6-4F0A-8EC1-583116767509}" dt="2020-02-07T15:01:59.636" v="69"/>
          <ac:spMkLst>
            <pc:docMk/>
            <pc:sldMk cId="3028740918" sldId="392"/>
            <ac:spMk id="36" creationId="{23A70B8C-2AEC-49C7-8012-EBBE2B27F8E4}"/>
          </ac:spMkLst>
        </pc:spChg>
        <pc:spChg chg="mod">
          <ac:chgData name="Matat Goldberg Alon" userId="7696152010fa30bc" providerId="LiveId" clId="{E5FBE44E-41A6-4F0A-8EC1-583116767509}" dt="2020-02-07T15:03:00.520" v="86" actId="6549"/>
          <ac:spMkLst>
            <pc:docMk/>
            <pc:sldMk cId="3028740918" sldId="392"/>
            <ac:spMk id="37" creationId="{5058DD79-AE18-E248-8FF5-BE502C1123B3}"/>
          </ac:spMkLst>
        </pc:spChg>
        <pc:spChg chg="add del">
          <ac:chgData name="Matat Goldberg Alon" userId="7696152010fa30bc" providerId="LiveId" clId="{E5FBE44E-41A6-4F0A-8EC1-583116767509}" dt="2020-02-07T15:01:58.381" v="68"/>
          <ac:spMkLst>
            <pc:docMk/>
            <pc:sldMk cId="3028740918" sldId="392"/>
            <ac:spMk id="42" creationId="{CC4FC33B-11A3-43C7-942B-FBE2CC59F5A9}"/>
          </ac:spMkLst>
        </pc:spChg>
        <pc:spChg chg="add del">
          <ac:chgData name="Matat Goldberg Alon" userId="7696152010fa30bc" providerId="LiveId" clId="{E5FBE44E-41A6-4F0A-8EC1-583116767509}" dt="2020-02-07T15:01:56.623" v="67"/>
          <ac:spMkLst>
            <pc:docMk/>
            <pc:sldMk cId="3028740918" sldId="392"/>
            <ac:spMk id="43" creationId="{54FA7CDA-1E8F-4EC6-B86C-F36293551454}"/>
          </ac:spMkLst>
        </pc:spChg>
        <pc:spChg chg="add del mod">
          <ac:chgData name="Matat Goldberg Alon" userId="7696152010fa30bc" providerId="LiveId" clId="{E5FBE44E-41A6-4F0A-8EC1-583116767509}" dt="2020-02-07T15:01:23.518" v="59"/>
          <ac:spMkLst>
            <pc:docMk/>
            <pc:sldMk cId="3028740918" sldId="392"/>
            <ac:spMk id="44" creationId="{1DD55CA7-A176-4BA8-BB44-749DFB59CFE1}"/>
          </ac:spMkLst>
        </pc:spChg>
        <pc:spChg chg="add del">
          <ac:chgData name="Matat Goldberg Alon" userId="7696152010fa30bc" providerId="LiveId" clId="{E5FBE44E-41A6-4F0A-8EC1-583116767509}" dt="2020-02-07T15:01:51.116" v="63"/>
          <ac:spMkLst>
            <pc:docMk/>
            <pc:sldMk cId="3028740918" sldId="392"/>
            <ac:spMk id="45" creationId="{2945272D-9BC1-415D-9722-D666E6652203}"/>
          </ac:spMkLst>
        </pc:spChg>
        <pc:spChg chg="add">
          <ac:chgData name="Matat Goldberg Alon" userId="7696152010fa30bc" providerId="LiveId" clId="{E5FBE44E-41A6-4F0A-8EC1-583116767509}" dt="2020-02-07T15:02:40.829" v="77"/>
          <ac:spMkLst>
            <pc:docMk/>
            <pc:sldMk cId="3028740918" sldId="392"/>
            <ac:spMk id="46" creationId="{C9FBAB43-530F-4543-A9C4-1AB84D2D33EA}"/>
          </ac:spMkLst>
        </pc:spChg>
        <pc:spChg chg="add">
          <ac:chgData name="Matat Goldberg Alon" userId="7696152010fa30bc" providerId="LiveId" clId="{E5FBE44E-41A6-4F0A-8EC1-583116767509}" dt="2020-02-07T15:02:47.556" v="78"/>
          <ac:spMkLst>
            <pc:docMk/>
            <pc:sldMk cId="3028740918" sldId="392"/>
            <ac:spMk id="47" creationId="{1E361767-63D8-4CFC-A0B9-19C13AE26147}"/>
          </ac:spMkLst>
        </pc:spChg>
        <pc:spChg chg="mod">
          <ac:chgData name="Matat Goldberg Alon" userId="7696152010fa30bc" providerId="LiveId" clId="{E5FBE44E-41A6-4F0A-8EC1-583116767509}" dt="2020-02-07T16:35:24.055" v="1806" actId="122"/>
          <ac:spMkLst>
            <pc:docMk/>
            <pc:sldMk cId="3028740918" sldId="392"/>
            <ac:spMk id="28674" creationId="{9801D45E-C58D-5341-A30F-16711B61AC5B}"/>
          </ac:spMkLst>
        </pc:spChg>
        <pc:picChg chg="add">
          <ac:chgData name="Matat Goldberg Alon" userId="7696152010fa30bc" providerId="LiveId" clId="{E5FBE44E-41A6-4F0A-8EC1-583116767509}" dt="2020-02-07T15:00:15.810" v="45"/>
          <ac:picMkLst>
            <pc:docMk/>
            <pc:sldMk cId="3028740918" sldId="392"/>
            <ac:picMk id="32" creationId="{CF269BE1-7419-4E9E-8925-1829F53251B8}"/>
          </ac:picMkLst>
        </pc:picChg>
        <pc:picChg chg="del">
          <ac:chgData name="Matat Goldberg Alon" userId="7696152010fa30bc" providerId="LiveId" clId="{E5FBE44E-41A6-4F0A-8EC1-583116767509}" dt="2020-02-07T15:00:18.199" v="46" actId="478"/>
          <ac:picMkLst>
            <pc:docMk/>
            <pc:sldMk cId="3028740918" sldId="392"/>
            <ac:picMk id="33" creationId="{D72DF347-848F-4306-AF08-A375A578D36D}"/>
          </ac:picMkLst>
        </pc:picChg>
      </pc:sldChg>
      <pc:sldChg chg="addSp delSp modSp add">
        <pc:chgData name="Matat Goldberg Alon" userId="7696152010fa30bc" providerId="LiveId" clId="{E5FBE44E-41A6-4F0A-8EC1-583116767509}" dt="2020-02-08T08:35:54.386" v="12314" actId="20577"/>
        <pc:sldMkLst>
          <pc:docMk/>
          <pc:sldMk cId="4268147917" sldId="393"/>
        </pc:sldMkLst>
        <pc:spChg chg="mod">
          <ac:chgData name="Matat Goldberg Alon" userId="7696152010fa30bc" providerId="LiveId" clId="{E5FBE44E-41A6-4F0A-8EC1-583116767509}" dt="2020-02-07T15:25:17.223" v="567" actId="1076"/>
          <ac:spMkLst>
            <pc:docMk/>
            <pc:sldMk cId="4268147917" sldId="393"/>
            <ac:spMk id="6" creationId="{00000000-0000-0000-0000-000000000000}"/>
          </ac:spMkLst>
        </pc:spChg>
        <pc:spChg chg="mod">
          <ac:chgData name="Matat Goldberg Alon" userId="7696152010fa30bc" providerId="LiveId" clId="{E5FBE44E-41A6-4F0A-8EC1-583116767509}" dt="2020-02-07T15:25:35.247" v="569" actId="1076"/>
          <ac:spMkLst>
            <pc:docMk/>
            <pc:sldMk cId="4268147917" sldId="393"/>
            <ac:spMk id="8" creationId="{00000000-0000-0000-0000-000000000000}"/>
          </ac:spMkLst>
        </pc:spChg>
        <pc:spChg chg="mod">
          <ac:chgData name="Matat Goldberg Alon" userId="7696152010fa30bc" providerId="LiveId" clId="{E5FBE44E-41A6-4F0A-8EC1-583116767509}" dt="2020-02-08T08:35:54.386" v="12314" actId="20577"/>
          <ac:spMkLst>
            <pc:docMk/>
            <pc:sldMk cId="4268147917" sldId="393"/>
            <ac:spMk id="11" creationId="{DCAF2535-A67E-1C43-B891-3EE77E91BDB0}"/>
          </ac:spMkLst>
        </pc:spChg>
        <pc:spChg chg="mod">
          <ac:chgData name="Matat Goldberg Alon" userId="7696152010fa30bc" providerId="LiveId" clId="{E5FBE44E-41A6-4F0A-8EC1-583116767509}" dt="2020-02-08T04:27:00.921" v="4582" actId="20577"/>
          <ac:spMkLst>
            <pc:docMk/>
            <pc:sldMk cId="4268147917" sldId="393"/>
            <ac:spMk id="16" creationId="{00000000-0000-0000-0000-000000000000}"/>
          </ac:spMkLst>
        </pc:spChg>
        <pc:spChg chg="del">
          <ac:chgData name="Matat Goldberg Alon" userId="7696152010fa30bc" providerId="LiveId" clId="{E5FBE44E-41A6-4F0A-8EC1-583116767509}" dt="2020-02-07T15:23:51.517" v="554" actId="478"/>
          <ac:spMkLst>
            <pc:docMk/>
            <pc:sldMk cId="4268147917" sldId="393"/>
            <ac:spMk id="35" creationId="{306242DA-9ABE-44D2-B75A-9F1C28369BB0}"/>
          </ac:spMkLst>
        </pc:spChg>
        <pc:spChg chg="del">
          <ac:chgData name="Matat Goldberg Alon" userId="7696152010fa30bc" providerId="LiveId" clId="{E5FBE44E-41A6-4F0A-8EC1-583116767509}" dt="2020-02-07T15:24:08.471" v="557" actId="478"/>
          <ac:spMkLst>
            <pc:docMk/>
            <pc:sldMk cId="4268147917" sldId="393"/>
            <ac:spMk id="38" creationId="{39CEABFF-E8EB-4D38-8203-6B8FEB91D8A1}"/>
          </ac:spMkLst>
        </pc:spChg>
        <pc:spChg chg="add">
          <ac:chgData name="Matat Goldberg Alon" userId="7696152010fa30bc" providerId="LiveId" clId="{E5FBE44E-41A6-4F0A-8EC1-583116767509}" dt="2020-02-07T15:24:36.656" v="561"/>
          <ac:spMkLst>
            <pc:docMk/>
            <pc:sldMk cId="4268147917" sldId="393"/>
            <ac:spMk id="39" creationId="{6713A069-EAF1-4103-B15C-0769ECCCC448}"/>
          </ac:spMkLst>
        </pc:spChg>
        <pc:spChg chg="add">
          <ac:chgData name="Matat Goldberg Alon" userId="7696152010fa30bc" providerId="LiveId" clId="{E5FBE44E-41A6-4F0A-8EC1-583116767509}" dt="2020-02-07T15:24:44.463" v="562"/>
          <ac:spMkLst>
            <pc:docMk/>
            <pc:sldMk cId="4268147917" sldId="393"/>
            <ac:spMk id="41" creationId="{DC835AAF-DF19-49B0-974D-45EFA01AEDA3}"/>
          </ac:spMkLst>
        </pc:spChg>
        <pc:picChg chg="add">
          <ac:chgData name="Matat Goldberg Alon" userId="7696152010fa30bc" providerId="LiveId" clId="{E5FBE44E-41A6-4F0A-8EC1-583116767509}" dt="2020-02-07T15:24:25.689" v="559"/>
          <ac:picMkLst>
            <pc:docMk/>
            <pc:sldMk cId="4268147917" sldId="393"/>
            <ac:picMk id="32" creationId="{10655928-FC99-4D02-8718-96229953951B}"/>
          </ac:picMkLst>
        </pc:picChg>
        <pc:picChg chg="del">
          <ac:chgData name="Matat Goldberg Alon" userId="7696152010fa30bc" providerId="LiveId" clId="{E5FBE44E-41A6-4F0A-8EC1-583116767509}" dt="2020-02-07T15:23:50.185" v="553" actId="478"/>
          <ac:picMkLst>
            <pc:docMk/>
            <pc:sldMk cId="4268147917" sldId="393"/>
            <ac:picMk id="33" creationId="{58E54986-24AB-4EF4-8A07-BFD7941C6F30}"/>
          </ac:picMkLst>
        </pc:picChg>
      </pc:sldChg>
      <pc:sldChg chg="addSp delSp modSp add">
        <pc:chgData name="Matat Goldberg Alon" userId="7696152010fa30bc" providerId="LiveId" clId="{E5FBE44E-41A6-4F0A-8EC1-583116767509}" dt="2020-02-08T09:34:59.468" v="12520" actId="20577"/>
        <pc:sldMkLst>
          <pc:docMk/>
          <pc:sldMk cId="250100597" sldId="394"/>
        </pc:sldMkLst>
        <pc:spChg chg="mod">
          <ac:chgData name="Matat Goldberg Alon" userId="7696152010fa30bc" providerId="LiveId" clId="{E5FBE44E-41A6-4F0A-8EC1-583116767509}" dt="2020-02-08T09:32:53.550" v="12513" actId="108"/>
          <ac:spMkLst>
            <pc:docMk/>
            <pc:sldMk cId="250100597" sldId="394"/>
            <ac:spMk id="13" creationId="{2F99467D-7EAF-7541-8F2C-83BEC3168FF2}"/>
          </ac:spMkLst>
        </pc:spChg>
        <pc:spChg chg="mod">
          <ac:chgData name="Matat Goldberg Alon" userId="7696152010fa30bc" providerId="LiveId" clId="{E5FBE44E-41A6-4F0A-8EC1-583116767509}" dt="2020-02-07T15:32:52.228" v="621" actId="20577"/>
          <ac:spMkLst>
            <pc:docMk/>
            <pc:sldMk cId="250100597" sldId="394"/>
            <ac:spMk id="14" creationId="{1D1C2474-0F56-9848-B1ED-BE2DE96EDD97}"/>
          </ac:spMkLst>
        </pc:spChg>
        <pc:spChg chg="mod">
          <ac:chgData name="Matat Goldberg Alon" userId="7696152010fa30bc" providerId="LiveId" clId="{E5FBE44E-41A6-4F0A-8EC1-583116767509}" dt="2020-02-08T09:34:59.468" v="12520" actId="20577"/>
          <ac:spMkLst>
            <pc:docMk/>
            <pc:sldMk cId="250100597" sldId="394"/>
            <ac:spMk id="15" creationId="{E9A144B7-8FFC-F243-8651-E4B538D18A89}"/>
          </ac:spMkLst>
        </pc:spChg>
        <pc:spChg chg="mod">
          <ac:chgData name="Matat Goldberg Alon" userId="7696152010fa30bc" providerId="LiveId" clId="{E5FBE44E-41A6-4F0A-8EC1-583116767509}" dt="2020-02-07T15:29:14.279" v="597" actId="20577"/>
          <ac:spMkLst>
            <pc:docMk/>
            <pc:sldMk cId="250100597" sldId="394"/>
            <ac:spMk id="16" creationId="{DCAF2535-A67E-1C43-B891-3EE77E91BDB0}"/>
          </ac:spMkLst>
        </pc:spChg>
        <pc:spChg chg="mod">
          <ac:chgData name="Matat Goldberg Alon" userId="7696152010fa30bc" providerId="LiveId" clId="{E5FBE44E-41A6-4F0A-8EC1-583116767509}" dt="2020-02-07T15:29:05.135" v="591" actId="1076"/>
          <ac:spMkLst>
            <pc:docMk/>
            <pc:sldMk cId="250100597" sldId="394"/>
            <ac:spMk id="19" creationId="{00000000-0000-0000-0000-000000000000}"/>
          </ac:spMkLst>
        </pc:spChg>
        <pc:spChg chg="del">
          <ac:chgData name="Matat Goldberg Alon" userId="7696152010fa30bc" providerId="LiveId" clId="{E5FBE44E-41A6-4F0A-8EC1-583116767509}" dt="2020-02-07T15:28:15.472" v="586" actId="478"/>
          <ac:spMkLst>
            <pc:docMk/>
            <pc:sldMk cId="250100597" sldId="394"/>
            <ac:spMk id="68" creationId="{3B44A4E4-CAC0-496F-B5A0-4C312A8DE0C6}"/>
          </ac:spMkLst>
        </pc:spChg>
        <pc:spChg chg="del">
          <ac:chgData name="Matat Goldberg Alon" userId="7696152010fa30bc" providerId="LiveId" clId="{E5FBE44E-41A6-4F0A-8EC1-583116767509}" dt="2020-02-07T15:28:12.791" v="584" actId="478"/>
          <ac:spMkLst>
            <pc:docMk/>
            <pc:sldMk cId="250100597" sldId="394"/>
            <ac:spMk id="69" creationId="{D93C636F-D461-45D2-B6DA-F617F1360524}"/>
          </ac:spMkLst>
        </pc:spChg>
        <pc:spChg chg="add">
          <ac:chgData name="Matat Goldberg Alon" userId="7696152010fa30bc" providerId="LiveId" clId="{E5FBE44E-41A6-4F0A-8EC1-583116767509}" dt="2020-02-07T15:28:48.471" v="589"/>
          <ac:spMkLst>
            <pc:docMk/>
            <pc:sldMk cId="250100597" sldId="394"/>
            <ac:spMk id="70" creationId="{F38F1A41-DD76-4943-9BF8-4372194ACC35}"/>
          </ac:spMkLst>
        </pc:spChg>
        <pc:spChg chg="add">
          <ac:chgData name="Matat Goldberg Alon" userId="7696152010fa30bc" providerId="LiveId" clId="{E5FBE44E-41A6-4F0A-8EC1-583116767509}" dt="2020-02-07T15:28:56.666" v="590"/>
          <ac:spMkLst>
            <pc:docMk/>
            <pc:sldMk cId="250100597" sldId="394"/>
            <ac:spMk id="71" creationId="{87C05A3B-E083-4D77-88A7-CE8586A22DB4}"/>
          </ac:spMkLst>
        </pc:spChg>
        <pc:picChg chg="add">
          <ac:chgData name="Matat Goldberg Alon" userId="7696152010fa30bc" providerId="LiveId" clId="{E5FBE44E-41A6-4F0A-8EC1-583116767509}" dt="2020-02-07T15:28:26.477" v="588"/>
          <ac:picMkLst>
            <pc:docMk/>
            <pc:sldMk cId="250100597" sldId="394"/>
            <ac:picMk id="66" creationId="{4A54614C-5374-4793-8D92-FD69E50B78CA}"/>
          </ac:picMkLst>
        </pc:picChg>
        <pc:picChg chg="del">
          <ac:chgData name="Matat Goldberg Alon" userId="7696152010fa30bc" providerId="LiveId" clId="{E5FBE44E-41A6-4F0A-8EC1-583116767509}" dt="2020-02-07T15:28:14.020" v="585" actId="478"/>
          <ac:picMkLst>
            <pc:docMk/>
            <pc:sldMk cId="250100597" sldId="394"/>
            <ac:picMk id="67" creationId="{670643FF-F859-47D0-9E98-E059486277DA}"/>
          </ac:picMkLst>
        </pc:picChg>
      </pc:sldChg>
      <pc:sldChg chg="addSp delSp modSp add">
        <pc:chgData name="Matat Goldberg Alon" userId="7696152010fa30bc" providerId="LiveId" clId="{E5FBE44E-41A6-4F0A-8EC1-583116767509}" dt="2020-02-08T09:36:43.852" v="12527" actId="20577"/>
        <pc:sldMkLst>
          <pc:docMk/>
          <pc:sldMk cId="2531675036" sldId="395"/>
        </pc:sldMkLst>
        <pc:spChg chg="add">
          <ac:chgData name="Matat Goldberg Alon" userId="7696152010fa30bc" providerId="LiveId" clId="{E5FBE44E-41A6-4F0A-8EC1-583116767509}" dt="2020-02-07T15:34:40.839" v="629"/>
          <ac:spMkLst>
            <pc:docMk/>
            <pc:sldMk cId="2531675036" sldId="395"/>
            <ac:spMk id="51" creationId="{DEE64EF6-5FA5-47A1-A4D1-53291A0FA13A}"/>
          </ac:spMkLst>
        </pc:spChg>
        <pc:spChg chg="add">
          <ac:chgData name="Matat Goldberg Alon" userId="7696152010fa30bc" providerId="LiveId" clId="{E5FBE44E-41A6-4F0A-8EC1-583116767509}" dt="2020-02-07T15:34:48.165" v="630"/>
          <ac:spMkLst>
            <pc:docMk/>
            <pc:sldMk cId="2531675036" sldId="395"/>
            <ac:spMk id="52" creationId="{27C9DFC5-B62C-4202-A8E2-6CF92C9C360E}"/>
          </ac:spMkLst>
        </pc:spChg>
        <pc:spChg chg="del">
          <ac:chgData name="Matat Goldberg Alon" userId="7696152010fa30bc" providerId="LiveId" clId="{E5FBE44E-41A6-4F0A-8EC1-583116767509}" dt="2020-02-07T15:34:20.198" v="625" actId="478"/>
          <ac:spMkLst>
            <pc:docMk/>
            <pc:sldMk cId="2531675036" sldId="395"/>
            <ac:spMk id="55" creationId="{D4595048-90F6-4352-9A25-BA6E191DCB3A}"/>
          </ac:spMkLst>
        </pc:spChg>
        <pc:spChg chg="mod">
          <ac:chgData name="Matat Goldberg Alon" userId="7696152010fa30bc" providerId="LiveId" clId="{E5FBE44E-41A6-4F0A-8EC1-583116767509}" dt="2020-02-08T08:38:09.103" v="12334" actId="20577"/>
          <ac:spMkLst>
            <pc:docMk/>
            <pc:sldMk cId="2531675036" sldId="395"/>
            <ac:spMk id="58" creationId="{F2DFD0FD-109B-4759-83DB-5B3123094EFD}"/>
          </ac:spMkLst>
        </pc:spChg>
        <pc:spChg chg="mod">
          <ac:chgData name="Matat Goldberg Alon" userId="7696152010fa30bc" providerId="LiveId" clId="{E5FBE44E-41A6-4F0A-8EC1-583116767509}" dt="2020-02-08T09:36:43.852" v="12527" actId="20577"/>
          <ac:spMkLst>
            <pc:docMk/>
            <pc:sldMk cId="2531675036" sldId="395"/>
            <ac:spMk id="72" creationId="{ED6D14A2-679B-4FCB-9186-12E8653DCEB2}"/>
          </ac:spMkLst>
        </pc:spChg>
        <pc:spChg chg="del">
          <ac:chgData name="Matat Goldberg Alon" userId="7696152010fa30bc" providerId="LiveId" clId="{E5FBE44E-41A6-4F0A-8EC1-583116767509}" dt="2020-02-07T15:34:23.471" v="626" actId="478"/>
          <ac:spMkLst>
            <pc:docMk/>
            <pc:sldMk cId="2531675036" sldId="395"/>
            <ac:spMk id="73" creationId="{DA37567C-5972-4106-9732-2AA697943998}"/>
          </ac:spMkLst>
        </pc:spChg>
        <pc:spChg chg="mod">
          <ac:chgData name="Matat Goldberg Alon" userId="7696152010fa30bc" providerId="LiveId" clId="{E5FBE44E-41A6-4F0A-8EC1-583116767509}" dt="2020-02-08T08:37:50.027" v="12317" actId="20577"/>
          <ac:spMkLst>
            <pc:docMk/>
            <pc:sldMk cId="2531675036" sldId="395"/>
            <ac:spMk id="98" creationId="{00000000-0000-0000-0000-000000000000}"/>
          </ac:spMkLst>
        </pc:spChg>
        <pc:spChg chg="mod">
          <ac:chgData name="Matat Goldberg Alon" userId="7696152010fa30bc" providerId="LiveId" clId="{E5FBE44E-41A6-4F0A-8EC1-583116767509}" dt="2020-02-08T08:38:02.643" v="12326" actId="20577"/>
          <ac:spMkLst>
            <pc:docMk/>
            <pc:sldMk cId="2531675036" sldId="395"/>
            <ac:spMk id="99" creationId="{00000000-0000-0000-0000-000000000000}"/>
          </ac:spMkLst>
        </pc:spChg>
        <pc:spChg chg="mod">
          <ac:chgData name="Matat Goldberg Alon" userId="7696152010fa30bc" providerId="LiveId" clId="{E5FBE44E-41A6-4F0A-8EC1-583116767509}" dt="2020-02-08T08:38:14.178" v="12337" actId="20577"/>
          <ac:spMkLst>
            <pc:docMk/>
            <pc:sldMk cId="2531675036" sldId="395"/>
            <ac:spMk id="121" creationId="{00000000-0000-0000-0000-000000000000}"/>
          </ac:spMkLst>
        </pc:spChg>
        <pc:spChg chg="mod">
          <ac:chgData name="Matat Goldberg Alon" userId="7696152010fa30bc" providerId="LiveId" clId="{E5FBE44E-41A6-4F0A-8EC1-583116767509}" dt="2020-02-07T15:35:01.256" v="637" actId="20577"/>
          <ac:spMkLst>
            <pc:docMk/>
            <pc:sldMk cId="2531675036" sldId="395"/>
            <ac:spMk id="123" creationId="{DCAF2535-A67E-1C43-B891-3EE77E91BDB0}"/>
          </ac:spMkLst>
        </pc:spChg>
        <pc:spChg chg="mod">
          <ac:chgData name="Matat Goldberg Alon" userId="7696152010fa30bc" providerId="LiveId" clId="{E5FBE44E-41A6-4F0A-8EC1-583116767509}" dt="2020-02-07T15:34:54.541" v="631" actId="1076"/>
          <ac:spMkLst>
            <pc:docMk/>
            <pc:sldMk cId="2531675036" sldId="395"/>
            <ac:spMk id="126" creationId="{00000000-0000-0000-0000-000000000000}"/>
          </ac:spMkLst>
        </pc:spChg>
        <pc:picChg chg="add">
          <ac:chgData name="Matat Goldberg Alon" userId="7696152010fa30bc" providerId="LiveId" clId="{E5FBE44E-41A6-4F0A-8EC1-583116767509}" dt="2020-02-07T15:34:34.905" v="628"/>
          <ac:picMkLst>
            <pc:docMk/>
            <pc:sldMk cId="2531675036" sldId="395"/>
            <ac:picMk id="50" creationId="{4DF82A3E-B40A-4D14-8EE3-4EE3A6F7F8FF}"/>
          </ac:picMkLst>
        </pc:picChg>
        <pc:picChg chg="del">
          <ac:chgData name="Matat Goldberg Alon" userId="7696152010fa30bc" providerId="LiveId" clId="{E5FBE44E-41A6-4F0A-8EC1-583116767509}" dt="2020-02-07T15:34:14.260" v="624" actId="478"/>
          <ac:picMkLst>
            <pc:docMk/>
            <pc:sldMk cId="2531675036" sldId="395"/>
            <ac:picMk id="54" creationId="{31D2C2E9-1317-4D1E-90C0-64E61B4C2B68}"/>
          </ac:picMkLst>
        </pc:picChg>
      </pc:sldChg>
      <pc:sldChg chg="add del">
        <pc:chgData name="Matat Goldberg Alon" userId="7696152010fa30bc" providerId="LiveId" clId="{E5FBE44E-41A6-4F0A-8EC1-583116767509}" dt="2020-02-07T16:17:51.975" v="1287" actId="47"/>
        <pc:sldMkLst>
          <pc:docMk/>
          <pc:sldMk cId="1842063044" sldId="396"/>
        </pc:sldMkLst>
      </pc:sldChg>
      <pc:sldChg chg="modSp add">
        <pc:chgData name="Matat Goldberg Alon" userId="7696152010fa30bc" providerId="LiveId" clId="{E5FBE44E-41A6-4F0A-8EC1-583116767509}" dt="2020-02-08T04:26:47.771" v="4576" actId="20577"/>
        <pc:sldMkLst>
          <pc:docMk/>
          <pc:sldMk cId="2071764670" sldId="396"/>
        </pc:sldMkLst>
        <pc:spChg chg="mod">
          <ac:chgData name="Matat Goldberg Alon" userId="7696152010fa30bc" providerId="LiveId" clId="{E5FBE44E-41A6-4F0A-8EC1-583116767509}" dt="2020-02-08T04:26:47.771" v="4576" actId="20577"/>
          <ac:spMkLst>
            <pc:docMk/>
            <pc:sldMk cId="2071764670" sldId="396"/>
            <ac:spMk id="7" creationId="{DCAF2535-A67E-1C43-B891-3EE77E91BDB0}"/>
          </ac:spMkLst>
        </pc:spChg>
        <pc:spChg chg="mod">
          <ac:chgData name="Matat Goldberg Alon" userId="7696152010fa30bc" providerId="LiveId" clId="{E5FBE44E-41A6-4F0A-8EC1-583116767509}" dt="2020-02-07T18:03:05.935" v="3920" actId="20577"/>
          <ac:spMkLst>
            <pc:docMk/>
            <pc:sldMk cId="2071764670" sldId="396"/>
            <ac:spMk id="26" creationId="{7DADF950-ED1B-7E40-BA72-FDB377ED983A}"/>
          </ac:spMkLst>
        </pc:spChg>
        <pc:spChg chg="mod">
          <ac:chgData name="Matat Goldberg Alon" userId="7696152010fa30bc" providerId="LiveId" clId="{E5FBE44E-41A6-4F0A-8EC1-583116767509}" dt="2020-02-07T18:03:29.760" v="3928" actId="1076"/>
          <ac:spMkLst>
            <pc:docMk/>
            <pc:sldMk cId="2071764670" sldId="396"/>
            <ac:spMk id="27" creationId="{3CBCE690-279C-0F4C-ADD6-D8E11A0810CB}"/>
          </ac:spMkLst>
        </pc:spChg>
        <pc:graphicFrameChg chg="mod modGraphic">
          <ac:chgData name="Matat Goldberg Alon" userId="7696152010fa30bc" providerId="LiveId" clId="{E5FBE44E-41A6-4F0A-8EC1-583116767509}" dt="2020-02-08T04:16:04.538" v="4503" actId="20577"/>
          <ac:graphicFrameMkLst>
            <pc:docMk/>
            <pc:sldMk cId="2071764670" sldId="396"/>
            <ac:graphicFrameMk id="2" creationId="{4B1DB7E4-7B62-4BAD-943A-FC67B1FF658B}"/>
          </ac:graphicFrameMkLst>
        </pc:graphicFrameChg>
        <pc:graphicFrameChg chg="mod modGraphic">
          <ac:chgData name="Matat Goldberg Alon" userId="7696152010fa30bc" providerId="LiveId" clId="{E5FBE44E-41A6-4F0A-8EC1-583116767509}" dt="2020-02-08T04:12:17.119" v="4451" actId="20577"/>
          <ac:graphicFrameMkLst>
            <pc:docMk/>
            <pc:sldMk cId="2071764670" sldId="396"/>
            <ac:graphicFrameMk id="4" creationId="{C2D21E5F-CFCD-5A48-946F-0AB3B77C03A6}"/>
          </ac:graphicFrameMkLst>
        </pc:graphicFrameChg>
        <pc:graphicFrameChg chg="mod modGraphic">
          <ac:chgData name="Matat Goldberg Alon" userId="7696152010fa30bc" providerId="LiveId" clId="{E5FBE44E-41A6-4F0A-8EC1-583116767509}" dt="2020-02-08T04:12:35.120" v="4466" actId="20577"/>
          <ac:graphicFrameMkLst>
            <pc:docMk/>
            <pc:sldMk cId="2071764670" sldId="396"/>
            <ac:graphicFrameMk id="29" creationId="{17110BDE-5852-734B-A0CB-F422CC2CE9D8}"/>
          </ac:graphicFrameMkLst>
        </pc:graphicFrameChg>
        <pc:picChg chg="mod">
          <ac:chgData name="Matat Goldberg Alon" userId="7696152010fa30bc" providerId="LiveId" clId="{E5FBE44E-41A6-4F0A-8EC1-583116767509}" dt="2020-02-07T18:08:49.944" v="4139" actId="1076"/>
          <ac:picMkLst>
            <pc:docMk/>
            <pc:sldMk cId="2071764670" sldId="396"/>
            <ac:picMk id="3" creationId="{64AE11AA-7ED9-B845-9A13-EDA200F736C2}"/>
          </ac:picMkLst>
        </pc:picChg>
        <pc:picChg chg="mod">
          <ac:chgData name="Matat Goldberg Alon" userId="7696152010fa30bc" providerId="LiveId" clId="{E5FBE44E-41A6-4F0A-8EC1-583116767509}" dt="2020-02-07T18:08:56.767" v="4140" actId="1076"/>
          <ac:picMkLst>
            <pc:docMk/>
            <pc:sldMk cId="2071764670" sldId="396"/>
            <ac:picMk id="5" creationId="{6F83D16E-E0E9-E64B-A93F-B71822960CE7}"/>
          </ac:picMkLst>
        </pc:picChg>
        <pc:picChg chg="mod">
          <ac:chgData name="Matat Goldberg Alon" userId="7696152010fa30bc" providerId="LiveId" clId="{E5FBE44E-41A6-4F0A-8EC1-583116767509}" dt="2020-02-07T18:11:33.495" v="4159" actId="1076"/>
          <ac:picMkLst>
            <pc:docMk/>
            <pc:sldMk cId="2071764670" sldId="396"/>
            <ac:picMk id="6" creationId="{C18AA1F5-10A1-0344-8CE7-FFA9A5658C8D}"/>
          </ac:picMkLst>
        </pc:picChg>
        <pc:picChg chg="mod">
          <ac:chgData name="Matat Goldberg Alon" userId="7696152010fa30bc" providerId="LiveId" clId="{E5FBE44E-41A6-4F0A-8EC1-583116767509}" dt="2020-02-07T18:08:49.944" v="4139" actId="1076"/>
          <ac:picMkLst>
            <pc:docMk/>
            <pc:sldMk cId="2071764670" sldId="396"/>
            <ac:picMk id="16" creationId="{00000000-0000-0000-0000-000000000000}"/>
          </ac:picMkLst>
        </pc:picChg>
        <pc:picChg chg="mod">
          <ac:chgData name="Matat Goldberg Alon" userId="7696152010fa30bc" providerId="LiveId" clId="{E5FBE44E-41A6-4F0A-8EC1-583116767509}" dt="2020-02-07T18:11:33.495" v="4159" actId="1076"/>
          <ac:picMkLst>
            <pc:docMk/>
            <pc:sldMk cId="2071764670" sldId="396"/>
            <ac:picMk id="17" creationId="{3703EAD8-ED8A-47C9-AF53-0E5F14061E1B}"/>
          </ac:picMkLst>
        </pc:picChg>
        <pc:picChg chg="mod">
          <ac:chgData name="Matat Goldberg Alon" userId="7696152010fa30bc" providerId="LiveId" clId="{E5FBE44E-41A6-4F0A-8EC1-583116767509}" dt="2020-02-07T18:11:33.495" v="4159" actId="1076"/>
          <ac:picMkLst>
            <pc:docMk/>
            <pc:sldMk cId="2071764670" sldId="396"/>
            <ac:picMk id="24" creationId="{00000000-0000-0000-0000-000000000000}"/>
          </ac:picMkLst>
        </pc:picChg>
        <pc:picChg chg="mod">
          <ac:chgData name="Matat Goldberg Alon" userId="7696152010fa30bc" providerId="LiveId" clId="{E5FBE44E-41A6-4F0A-8EC1-583116767509}" dt="2020-02-07T18:10:30.607" v="4152" actId="1076"/>
          <ac:picMkLst>
            <pc:docMk/>
            <pc:sldMk cId="2071764670" sldId="396"/>
            <ac:picMk id="35846" creationId="{00000000-0000-0000-0000-000000000000}"/>
          </ac:picMkLst>
        </pc:picChg>
        <pc:picChg chg="mod">
          <ac:chgData name="Matat Goldberg Alon" userId="7696152010fa30bc" providerId="LiveId" clId="{E5FBE44E-41A6-4F0A-8EC1-583116767509}" dt="2020-02-07T18:08:49.944" v="4139" actId="1076"/>
          <ac:picMkLst>
            <pc:docMk/>
            <pc:sldMk cId="2071764670" sldId="396"/>
            <ac:picMk id="35848" creationId="{00000000-0000-0000-0000-000000000000}"/>
          </ac:picMkLst>
        </pc:picChg>
        <pc:picChg chg="mod">
          <ac:chgData name="Matat Goldberg Alon" userId="7696152010fa30bc" providerId="LiveId" clId="{E5FBE44E-41A6-4F0A-8EC1-583116767509}" dt="2020-02-07T18:08:49.944" v="4139" actId="1076"/>
          <ac:picMkLst>
            <pc:docMk/>
            <pc:sldMk cId="2071764670" sldId="396"/>
            <ac:picMk id="35850" creationId="{00000000-0000-0000-0000-000000000000}"/>
          </ac:picMkLst>
        </pc:picChg>
        <pc:picChg chg="mod">
          <ac:chgData name="Matat Goldberg Alon" userId="7696152010fa30bc" providerId="LiveId" clId="{E5FBE44E-41A6-4F0A-8EC1-583116767509}" dt="2020-02-07T18:08:49.944" v="4139" actId="1076"/>
          <ac:picMkLst>
            <pc:docMk/>
            <pc:sldMk cId="2071764670" sldId="396"/>
            <ac:picMk id="35857" creationId="{00000000-0000-0000-0000-000000000000}"/>
          </ac:picMkLst>
        </pc:picChg>
        <pc:picChg chg="mod">
          <ac:chgData name="Matat Goldberg Alon" userId="7696152010fa30bc" providerId="LiveId" clId="{E5FBE44E-41A6-4F0A-8EC1-583116767509}" dt="2020-02-07T18:11:33.495" v="4159" actId="1076"/>
          <ac:picMkLst>
            <pc:docMk/>
            <pc:sldMk cId="2071764670" sldId="396"/>
            <ac:picMk id="35859" creationId="{00000000-0000-0000-0000-000000000000}"/>
          </ac:picMkLst>
        </pc:picChg>
        <pc:picChg chg="mod">
          <ac:chgData name="Matat Goldberg Alon" userId="7696152010fa30bc" providerId="LiveId" clId="{E5FBE44E-41A6-4F0A-8EC1-583116767509}" dt="2020-02-07T18:11:33.495" v="4159" actId="1076"/>
          <ac:picMkLst>
            <pc:docMk/>
            <pc:sldMk cId="2071764670" sldId="396"/>
            <ac:picMk id="35867" creationId="{00000000-0000-0000-0000-000000000000}"/>
          </ac:picMkLst>
        </pc:picChg>
        <pc:picChg chg="mod">
          <ac:chgData name="Matat Goldberg Alon" userId="7696152010fa30bc" providerId="LiveId" clId="{E5FBE44E-41A6-4F0A-8EC1-583116767509}" dt="2020-02-07T18:11:33.495" v="4159" actId="1076"/>
          <ac:picMkLst>
            <pc:docMk/>
            <pc:sldMk cId="2071764670" sldId="396"/>
            <ac:picMk id="35869" creationId="{00000000-0000-0000-0000-000000000000}"/>
          </ac:picMkLst>
        </pc:picChg>
      </pc:sldChg>
      <pc:sldChg chg="modSp add del">
        <pc:chgData name="Matat Goldberg Alon" userId="7696152010fa30bc" providerId="LiveId" clId="{E5FBE44E-41A6-4F0A-8EC1-583116767509}" dt="2020-02-08T06:43:54.938" v="8524" actId="47"/>
        <pc:sldMkLst>
          <pc:docMk/>
          <pc:sldMk cId="2305938730" sldId="397"/>
        </pc:sldMkLst>
        <pc:graphicFrameChg chg="modGraphic">
          <ac:chgData name="Matat Goldberg Alon" userId="7696152010fa30bc" providerId="LiveId" clId="{E5FBE44E-41A6-4F0A-8EC1-583116767509}" dt="2020-02-08T06:40:53.149" v="8507" actId="14734"/>
          <ac:graphicFrameMkLst>
            <pc:docMk/>
            <pc:sldMk cId="2305938730" sldId="397"/>
            <ac:graphicFrameMk id="20" creationId="{4C6BD35A-3452-1F49-AEEC-784D34C8E93A}"/>
          </ac:graphicFrameMkLst>
        </pc:graphicFrameChg>
      </pc:sldChg>
      <pc:sldChg chg="modSp add">
        <pc:chgData name="Matat Goldberg Alon" userId="7696152010fa30bc" providerId="LiveId" clId="{E5FBE44E-41A6-4F0A-8EC1-583116767509}" dt="2020-02-08T08:50:17.340" v="12429" actId="782"/>
        <pc:sldMkLst>
          <pc:docMk/>
          <pc:sldMk cId="1902441344" sldId="398"/>
        </pc:sldMkLst>
        <pc:spChg chg="mod">
          <ac:chgData name="Matat Goldberg Alon" userId="7696152010fa30bc" providerId="LiveId" clId="{E5FBE44E-41A6-4F0A-8EC1-583116767509}" dt="2020-02-08T08:32:22.781" v="12306" actId="20577"/>
          <ac:spMkLst>
            <pc:docMk/>
            <pc:sldMk cId="1902441344" sldId="398"/>
            <ac:spMk id="10" creationId="{9801D45E-C58D-5341-A30F-16711B61AC5B}"/>
          </ac:spMkLst>
        </pc:spChg>
        <pc:spChg chg="mod">
          <ac:chgData name="Matat Goldberg Alon" userId="7696152010fa30bc" providerId="LiveId" clId="{E5FBE44E-41A6-4F0A-8EC1-583116767509}" dt="2020-02-08T06:44:34.307" v="8529" actId="1076"/>
          <ac:spMkLst>
            <pc:docMk/>
            <pc:sldMk cId="1902441344" sldId="398"/>
            <ac:spMk id="12" creationId="{B0CA2EAE-5D21-3141-9F06-4CC1BD0EDA1A}"/>
          </ac:spMkLst>
        </pc:spChg>
        <pc:spChg chg="mod">
          <ac:chgData name="Matat Goldberg Alon" userId="7696152010fa30bc" providerId="LiveId" clId="{E5FBE44E-41A6-4F0A-8EC1-583116767509}" dt="2020-02-08T06:45:48.279" v="8573" actId="20577"/>
          <ac:spMkLst>
            <pc:docMk/>
            <pc:sldMk cId="1902441344" sldId="398"/>
            <ac:spMk id="13" creationId="{00000000-0000-0000-0000-000000000000}"/>
          </ac:spMkLst>
        </pc:spChg>
        <pc:spChg chg="mod">
          <ac:chgData name="Matat Goldberg Alon" userId="7696152010fa30bc" providerId="LiveId" clId="{E5FBE44E-41A6-4F0A-8EC1-583116767509}" dt="2020-02-08T08:50:17.340" v="12429" actId="782"/>
          <ac:spMkLst>
            <pc:docMk/>
            <pc:sldMk cId="1902441344" sldId="398"/>
            <ac:spMk id="14" creationId="{0BF6EA81-4BE6-A947-981B-EE5D5439CAD3}"/>
          </ac:spMkLst>
        </pc:spChg>
        <pc:spChg chg="mod">
          <ac:chgData name="Matat Goldberg Alon" userId="7696152010fa30bc" providerId="LiveId" clId="{E5FBE44E-41A6-4F0A-8EC1-583116767509}" dt="2020-02-08T06:44:41.307" v="8530" actId="1076"/>
          <ac:spMkLst>
            <pc:docMk/>
            <pc:sldMk cId="1902441344" sldId="398"/>
            <ac:spMk id="15" creationId="{B0CA2EAE-5D21-3141-9F06-4CC1BD0EDA1A}"/>
          </ac:spMkLst>
        </pc:spChg>
        <pc:spChg chg="mod">
          <ac:chgData name="Matat Goldberg Alon" userId="7696152010fa30bc" providerId="LiveId" clId="{E5FBE44E-41A6-4F0A-8EC1-583116767509}" dt="2020-02-08T08:49:17.604" v="12400" actId="782"/>
          <ac:spMkLst>
            <pc:docMk/>
            <pc:sldMk cId="1902441344" sldId="398"/>
            <ac:spMk id="16" creationId="{0BF6EA81-4BE6-A947-981B-EE5D5439CAD3}"/>
          </ac:spMkLst>
        </pc:spChg>
        <pc:spChg chg="mod">
          <ac:chgData name="Matat Goldberg Alon" userId="7696152010fa30bc" providerId="LiveId" clId="{E5FBE44E-41A6-4F0A-8EC1-583116767509}" dt="2020-02-08T08:49:03.467" v="12398" actId="782"/>
          <ac:spMkLst>
            <pc:docMk/>
            <pc:sldMk cId="1902441344" sldId="398"/>
            <ac:spMk id="17" creationId="{8BE48923-F28E-C74B-81B2-D45F4855F310}"/>
          </ac:spMkLst>
        </pc:spChg>
        <pc:spChg chg="mod">
          <ac:chgData name="Matat Goldberg Alon" userId="7696152010fa30bc" providerId="LiveId" clId="{E5FBE44E-41A6-4F0A-8EC1-583116767509}" dt="2020-02-08T08:49:07.587" v="12399" actId="782"/>
          <ac:spMkLst>
            <pc:docMk/>
            <pc:sldMk cId="1902441344" sldId="398"/>
            <ac:spMk id="18" creationId="{8BE48923-F28E-C74B-81B2-D45F4855F310}"/>
          </ac:spMkLst>
        </pc:spChg>
        <pc:spChg chg="mod">
          <ac:chgData name="Matat Goldberg Alon" userId="7696152010fa30bc" providerId="LiveId" clId="{E5FBE44E-41A6-4F0A-8EC1-583116767509}" dt="2020-02-08T08:48:43.003" v="12393" actId="1076"/>
          <ac:spMkLst>
            <pc:docMk/>
            <pc:sldMk cId="1902441344" sldId="398"/>
            <ac:spMk id="34" creationId="{2DDDAB16-979D-6745-8036-FD1146FC45E0}"/>
          </ac:spMkLst>
        </pc:spChg>
        <pc:graphicFrameChg chg="mod modGraphic">
          <ac:chgData name="Matat Goldberg Alon" userId="7696152010fa30bc" providerId="LiveId" clId="{E5FBE44E-41A6-4F0A-8EC1-583116767509}" dt="2020-02-08T08:32:30.250" v="12308" actId="20577"/>
          <ac:graphicFrameMkLst>
            <pc:docMk/>
            <pc:sldMk cId="1902441344" sldId="398"/>
            <ac:graphicFrameMk id="20" creationId="{4C6BD35A-3452-1F49-AEEC-784D34C8E93A}"/>
          </ac:graphicFrameMkLst>
        </pc:graphicFrameChg>
      </pc:sldChg>
      <pc:sldChg chg="modSp add">
        <pc:chgData name="Matat Goldberg Alon" userId="7696152010fa30bc" providerId="LiveId" clId="{E5FBE44E-41A6-4F0A-8EC1-583116767509}" dt="2020-02-08T07:28:03.094" v="9542" actId="20577"/>
        <pc:sldMkLst>
          <pc:docMk/>
          <pc:sldMk cId="968252420" sldId="399"/>
        </pc:sldMkLst>
        <pc:spChg chg="mod">
          <ac:chgData name="Matat Goldberg Alon" userId="7696152010fa30bc" providerId="LiveId" clId="{E5FBE44E-41A6-4F0A-8EC1-583116767509}" dt="2020-02-08T07:27:33.148" v="9503" actId="782"/>
          <ac:spMkLst>
            <pc:docMk/>
            <pc:sldMk cId="968252420" sldId="399"/>
            <ac:spMk id="6" creationId="{00000000-0000-0000-0000-000000000000}"/>
          </ac:spMkLst>
        </pc:spChg>
        <pc:spChg chg="mod">
          <ac:chgData name="Matat Goldberg Alon" userId="7696152010fa30bc" providerId="LiveId" clId="{E5FBE44E-41A6-4F0A-8EC1-583116767509}" dt="2020-02-08T07:27:45.212" v="9522" actId="20577"/>
          <ac:spMkLst>
            <pc:docMk/>
            <pc:sldMk cId="968252420" sldId="399"/>
            <ac:spMk id="7" creationId="{00000000-0000-0000-0000-000000000000}"/>
          </ac:spMkLst>
        </pc:spChg>
        <pc:spChg chg="mod">
          <ac:chgData name="Matat Goldberg Alon" userId="7696152010fa30bc" providerId="LiveId" clId="{E5FBE44E-41A6-4F0A-8EC1-583116767509}" dt="2020-02-08T07:28:03.094" v="9542" actId="20577"/>
          <ac:spMkLst>
            <pc:docMk/>
            <pc:sldMk cId="968252420" sldId="399"/>
            <ac:spMk id="8" creationId="{00000000-0000-0000-0000-000000000000}"/>
          </ac:spMkLst>
        </pc:spChg>
        <pc:graphicFrameChg chg="mod modGraphic">
          <ac:chgData name="Matat Goldberg Alon" userId="7696152010fa30bc" providerId="LiveId" clId="{E5FBE44E-41A6-4F0A-8EC1-583116767509}" dt="2020-02-08T07:27:21.209" v="9498" actId="20577"/>
          <ac:graphicFrameMkLst>
            <pc:docMk/>
            <pc:sldMk cId="968252420" sldId="399"/>
            <ac:graphicFrameMk id="5" creationId="{00000000-0000-0000-0000-000000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rgbClr val="B59E60"/>
              </a:solidFill>
              <a:round/>
            </a:ln>
            <a:effectLst/>
          </c:spPr>
          <c:marker>
            <c:symbol val="none"/>
          </c:marker>
          <c:dPt>
            <c:idx val="3"/>
            <c:bubble3D val="0"/>
            <c:spPr>
              <a:ln w="28575" cap="rnd">
                <a:solidFill>
                  <a:srgbClr val="B59E60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23CA-7E4C-8DD1-72EB780FFF9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EOY 2017 A</c:v>
                </c:pt>
                <c:pt idx="1">
                  <c:v>EOY 2018 A</c:v>
                </c:pt>
                <c:pt idx="2">
                  <c:v>EOY 2019 E</c:v>
                </c:pt>
                <c:pt idx="3">
                  <c:v>EOY 2020 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8</c:v>
                </c:pt>
                <c:pt idx="2">
                  <c:v>16</c:v>
                </c:pt>
                <c:pt idx="3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320-644B-9242-F6C6589F02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1757440"/>
        <c:axId val="181758976"/>
      </c:lineChart>
      <c:catAx>
        <c:axId val="181757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800" b="1">
                <a:latin typeface="Open Sans" pitchFamily="34" charset="0"/>
                <a:ea typeface="Open Sans" pitchFamily="34" charset="0"/>
                <a:cs typeface="Open Sans" pitchFamily="34" charset="0"/>
              </a:defRPr>
            </a:pPr>
            <a:endParaRPr lang="en-IL"/>
          </a:p>
        </c:txPr>
        <c:crossAx val="181758976"/>
        <c:crosses val="autoZero"/>
        <c:auto val="1"/>
        <c:lblAlgn val="ctr"/>
        <c:lblOffset val="100"/>
        <c:noMultiLvlLbl val="0"/>
      </c:catAx>
      <c:valAx>
        <c:axId val="181758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en-IL"/>
          </a:p>
        </c:txPr>
        <c:crossAx val="181757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en-I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rgbClr val="A89656"/>
              </a:solidFill>
              <a:round/>
            </a:ln>
            <a:effectLst/>
          </c:spPr>
          <c:marker>
            <c:symbol val="none"/>
          </c:marker>
          <c:dPt>
            <c:idx val="3"/>
            <c:bubble3D val="0"/>
            <c:spPr>
              <a:ln w="28575" cap="rnd">
                <a:solidFill>
                  <a:srgbClr val="A89656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71C4-8447-9EFF-DCD33028CE7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EOY 2017 A</c:v>
                </c:pt>
                <c:pt idx="1">
                  <c:v>EOY 2018 A</c:v>
                </c:pt>
                <c:pt idx="2">
                  <c:v>EOY 2019 E</c:v>
                </c:pt>
                <c:pt idx="3">
                  <c:v>EOY 2020 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38.700000000000003</c:v>
                </c:pt>
                <c:pt idx="1">
                  <c:v>98.52</c:v>
                </c:pt>
                <c:pt idx="2">
                  <c:v>200.4</c:v>
                </c:pt>
                <c:pt idx="3">
                  <c:v>456.1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3B9-6649-AC0E-CE63D6595E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3841152"/>
        <c:axId val="183842688"/>
      </c:lineChart>
      <c:catAx>
        <c:axId val="183841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pPr>
            <a:endParaRPr lang="en-IL"/>
          </a:p>
        </c:txPr>
        <c:crossAx val="183842688"/>
        <c:crosses val="autoZero"/>
        <c:auto val="1"/>
        <c:lblAlgn val="ctr"/>
        <c:lblOffset val="100"/>
        <c:noMultiLvlLbl val="0"/>
      </c:catAx>
      <c:valAx>
        <c:axId val="183842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IL"/>
          </a:p>
        </c:txPr>
        <c:crossAx val="183841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I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rgbClr val="A89656"/>
              </a:solidFill>
              <a:round/>
            </a:ln>
            <a:effectLst/>
          </c:spPr>
          <c:marker>
            <c:symbol val="none"/>
          </c:marker>
          <c:dPt>
            <c:idx val="3"/>
            <c:bubble3D val="0"/>
            <c:spPr>
              <a:ln w="28575" cap="rnd">
                <a:solidFill>
                  <a:srgbClr val="A89656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DFCA-4C4F-B741-9FCF8ADED02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EOY 2017 A</c:v>
                </c:pt>
                <c:pt idx="1">
                  <c:v>EOY 2018 A</c:v>
                </c:pt>
                <c:pt idx="2">
                  <c:v>EOY 2019 E</c:v>
                </c:pt>
                <c:pt idx="3">
                  <c:v>EOY 2020 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0.2</c:v>
                </c:pt>
                <c:pt idx="2">
                  <c:v>2.4</c:v>
                </c:pt>
                <c:pt idx="3">
                  <c:v>6.1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8E7-E240-B4E0-47D5959475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3880320"/>
        <c:axId val="183886208"/>
      </c:lineChart>
      <c:catAx>
        <c:axId val="183880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800" b="1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pPr>
            <a:endParaRPr lang="en-IL"/>
          </a:p>
        </c:txPr>
        <c:crossAx val="183886208"/>
        <c:crosses val="autoZero"/>
        <c:auto val="1"/>
        <c:lblAlgn val="ctr"/>
        <c:lblOffset val="100"/>
        <c:noMultiLvlLbl val="0"/>
      </c:catAx>
      <c:valAx>
        <c:axId val="183886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IL"/>
          </a:p>
        </c:txPr>
        <c:crossAx val="183880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>
              <a:lumMod val="50000"/>
              <a:lumOff val="50000"/>
            </a:schemeClr>
          </a:solidFill>
        </a:defRPr>
      </a:pPr>
      <a:endParaRPr lang="en-I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Run Rate</c:v>
                </c:pt>
              </c:strCache>
            </c:strRef>
          </c:tx>
          <c:spPr>
            <a:ln w="28575" cap="rnd">
              <a:solidFill>
                <a:srgbClr val="B59E60"/>
              </a:solidFill>
              <a:round/>
            </a:ln>
            <a:effectLst/>
          </c:spPr>
          <c:marker>
            <c:symbol val="none"/>
          </c:marker>
          <c:dPt>
            <c:idx val="2"/>
            <c:bubble3D val="0"/>
            <c:spPr>
              <a:ln w="28575" cap="rnd">
                <a:solidFill>
                  <a:srgbClr val="B59E60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A2C5-4B4B-9E35-9042B4DDAB45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I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2C5-4B4B-9E35-9042B4DDAB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EOY 2018</c:v>
                </c:pt>
                <c:pt idx="1">
                  <c:v>EOY 2019 E</c:v>
                </c:pt>
                <c:pt idx="2">
                  <c:v>EOY 2020 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6</c:v>
                </c:pt>
                <c:pt idx="2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0E-4B4F-9E1E-A96C8C3C66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3826304"/>
        <c:axId val="183827840"/>
      </c:lineChart>
      <c:catAx>
        <c:axId val="18382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pPr>
            <a:endParaRPr lang="en-IL"/>
          </a:p>
        </c:txPr>
        <c:crossAx val="183827840"/>
        <c:crosses val="autoZero"/>
        <c:auto val="1"/>
        <c:lblAlgn val="ctr"/>
        <c:lblOffset val="100"/>
        <c:noMultiLvlLbl val="0"/>
      </c:catAx>
      <c:valAx>
        <c:axId val="183827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IL"/>
          </a:p>
        </c:txPr>
        <c:crossAx val="183826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IL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A2710-1AFC-D445-88C2-61BAE8A3102B}" type="datetimeFigureOut">
              <a:rPr lang="en-US" smtClean="0"/>
              <a:pPr/>
              <a:t>2/8/2020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4D5F0-BF39-894E-BD3A-FD3B014EEF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549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2C3FD-A871-B046-8519-95BE5C10BB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6BEF8F-56A9-D94A-B7BB-32FD0BD33F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9FFF0-9349-6E47-81A5-8A546A5EC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F6AE-55CE-E946-A197-1DE9E1A4D809}" type="datetimeFigureOut">
              <a:rPr lang="en-US" smtClean="0"/>
              <a:pPr/>
              <a:t>2/8/2020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BA792-7B0A-274F-AE1F-F79354670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83204-55F7-7A47-80FB-99031A3F6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78ADF-6B1E-E945-9E0D-0AD587F172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276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E8CB0-70DC-934C-B937-975FBFEF4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B201EB-C4CF-2443-A133-BD34568D6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F20FB-26BC-6E45-8EF1-FAE319481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F6AE-55CE-E946-A197-1DE9E1A4D809}" type="datetimeFigureOut">
              <a:rPr lang="en-US" smtClean="0"/>
              <a:pPr/>
              <a:t>2/8/2020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E3DBF-B7AC-AE46-B0A8-6BC5281A0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8A6F3-D0D5-2F45-BAEB-7F75BC48D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78ADF-6B1E-E945-9E0D-0AD587F172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479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622F65-FDF6-7840-9960-A523787875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A28389-E10F-5B4B-9539-B5416C845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2B00-5A70-424F-BDAB-2C885AB7F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F6AE-55CE-E946-A197-1DE9E1A4D809}" type="datetimeFigureOut">
              <a:rPr lang="en-US" smtClean="0"/>
              <a:pPr/>
              <a:t>2/8/2020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E4C9E-1CDC-6A47-A06E-BBAF67E94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1968D-5A28-DD4C-A4DC-9DF1EBA73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78ADF-6B1E-E945-9E0D-0AD587F172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7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6C2D9-8C64-7948-BC8F-490969444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F3DCC-1EC8-9F40-B3C1-9D42E5E2A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38F4D-806F-814A-A3B3-54DEAD7FB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F6AE-55CE-E946-A197-1DE9E1A4D809}" type="datetimeFigureOut">
              <a:rPr lang="en-US" smtClean="0"/>
              <a:pPr/>
              <a:t>2/8/2020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B68FE-9843-3C47-931F-145FA7368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C65E2-66B1-7E4B-AD97-3CEA8661E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78ADF-6B1E-E945-9E0D-0AD587F172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516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0DDD5-362E-2A4F-AF11-BBCB7791C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2A2DA-232D-A44B-828D-C090C0F02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776CE-8655-C94D-83D7-DEEB572B5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F6AE-55CE-E946-A197-1DE9E1A4D809}" type="datetimeFigureOut">
              <a:rPr lang="en-US" smtClean="0"/>
              <a:pPr/>
              <a:t>2/8/2020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97410-20A3-284E-82FE-93F9DE818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80196-C7EB-9545-BCF5-5B8085F99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78ADF-6B1E-E945-9E0D-0AD587F172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696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95E68-8E22-764F-B754-4CDA972C4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60452-F328-084E-AECC-BF956BD6B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2A5260-1476-CD43-8B09-09E910ED8F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2B452-3611-3144-B336-36C0ECF99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F6AE-55CE-E946-A197-1DE9E1A4D809}" type="datetimeFigureOut">
              <a:rPr lang="en-US" smtClean="0"/>
              <a:pPr/>
              <a:t>2/8/2020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EAE6D6-1CDB-6240-99D9-E1A6CC2D3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F5A497-C624-BE4D-B4E5-7AB6F11DA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78ADF-6B1E-E945-9E0D-0AD587F172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393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83254-566C-9F4B-BC0B-AC6AC9FBF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62E136-B54B-014B-81C4-D66FB0E60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B859F0-BDC9-8C40-A074-E0C223D54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9174D0-040E-B047-870E-3533EFB563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8A232A-DE57-A04A-AE76-3977FB3C97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A4367B-2CFB-1E47-9FBC-6BAD2D14A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F6AE-55CE-E946-A197-1DE9E1A4D809}" type="datetimeFigureOut">
              <a:rPr lang="en-US" smtClean="0"/>
              <a:pPr/>
              <a:t>2/8/2020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B55D94-68A8-4D4E-AC5E-5ABBAE652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E35898-2BDB-F446-800A-A50DD457B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78ADF-6B1E-E945-9E0D-0AD587F172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488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9E456-9174-2142-8AEC-04DF3A058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4AE230-D342-5C4B-8FAF-B3348537D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F6AE-55CE-E946-A197-1DE9E1A4D809}" type="datetimeFigureOut">
              <a:rPr lang="en-US" smtClean="0"/>
              <a:pPr/>
              <a:t>2/8/2020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A3054C-57F7-FA45-B533-44AE9F606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9CA3C9-C60C-7E40-BCCA-309D0846A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78ADF-6B1E-E945-9E0D-0AD587F172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297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449352-F229-CC4A-9EEF-56BEA9C6D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F6AE-55CE-E946-A197-1DE9E1A4D809}" type="datetimeFigureOut">
              <a:rPr lang="en-US" smtClean="0"/>
              <a:pPr/>
              <a:t>2/8/2020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1D301E-38BC-6941-A5F2-2F073563A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CFEB4E-8054-F143-86C4-DEA4B1841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78ADF-6B1E-E945-9E0D-0AD587F172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319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F3361-6474-0D4B-A887-9E938AAD6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692EA-772D-8941-B41E-11E28D639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E38C40-3A69-4B44-813E-22363ABC3A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40B2FB-F7AB-344D-BC0D-68644A2A7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F6AE-55CE-E946-A197-1DE9E1A4D809}" type="datetimeFigureOut">
              <a:rPr lang="en-US" smtClean="0"/>
              <a:pPr/>
              <a:t>2/8/2020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74E6A-CA05-AC4B-88F6-A8C5BF920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D0222B-2EE8-5645-80D4-9EAD3DED0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78ADF-6B1E-E945-9E0D-0AD587F172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642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1EEBA-3976-454A-BE4B-15DB84295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AD4E74-F6B9-8747-8978-857502BF89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C6B2B9-FB7E-6F42-905B-9C70D0482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7FEB0D-B4E0-314B-96E5-6AC56110F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F6AE-55CE-E946-A197-1DE9E1A4D809}" type="datetimeFigureOut">
              <a:rPr lang="en-US" smtClean="0"/>
              <a:pPr/>
              <a:t>2/8/2020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C0747C-E5D3-4F47-A0CD-21C9902DB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20958F-8615-9549-8765-3E1C88715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78ADF-6B1E-E945-9E0D-0AD587F172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790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A91F57-17AF-C64C-887E-512F9B93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44A3F2-9FCC-EF4C-B288-A008212EA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91142F-7818-444E-8A80-962B048618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5F6AE-55CE-E946-A197-1DE9E1A4D809}" type="datetimeFigureOut">
              <a:rPr lang="en-US" smtClean="0"/>
              <a:pPr/>
              <a:t>2/8/2020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DEB4A-1FB1-5442-A454-E0918B24E0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351CC-7275-D34F-8893-FF8B654D87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78ADF-6B1E-E945-9E0D-0AD587F172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310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93.jpeg"/><Relationship Id="rId18" Type="http://schemas.openxmlformats.org/officeDocument/2006/relationships/image" Target="../media/image98.png"/><Relationship Id="rId26" Type="http://schemas.openxmlformats.org/officeDocument/2006/relationships/image" Target="../media/image105.tiff"/><Relationship Id="rId3" Type="http://schemas.openxmlformats.org/officeDocument/2006/relationships/image" Target="../media/image22.png"/><Relationship Id="rId21" Type="http://schemas.openxmlformats.org/officeDocument/2006/relationships/image" Target="../media/image101.png"/><Relationship Id="rId7" Type="http://schemas.openxmlformats.org/officeDocument/2006/relationships/image" Target="../media/image90.png"/><Relationship Id="rId12" Type="http://schemas.openxmlformats.org/officeDocument/2006/relationships/image" Target="../media/image33.png"/><Relationship Id="rId17" Type="http://schemas.openxmlformats.org/officeDocument/2006/relationships/image" Target="../media/image97.tiff"/><Relationship Id="rId25" Type="http://schemas.openxmlformats.org/officeDocument/2006/relationships/image" Target="../media/image104.png"/><Relationship Id="rId2" Type="http://schemas.openxmlformats.org/officeDocument/2006/relationships/image" Target="../media/image7.emf"/><Relationship Id="rId16" Type="http://schemas.openxmlformats.org/officeDocument/2006/relationships/image" Target="../media/image96.tiff"/><Relationship Id="rId20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2.png"/><Relationship Id="rId24" Type="http://schemas.openxmlformats.org/officeDocument/2006/relationships/image" Target="../media/image103.tiff"/><Relationship Id="rId5" Type="http://schemas.openxmlformats.org/officeDocument/2006/relationships/image" Target="../media/image88.png"/><Relationship Id="rId15" Type="http://schemas.openxmlformats.org/officeDocument/2006/relationships/image" Target="../media/image95.tiff"/><Relationship Id="rId23" Type="http://schemas.openxmlformats.org/officeDocument/2006/relationships/image" Target="../media/image102.png"/><Relationship Id="rId10" Type="http://schemas.openxmlformats.org/officeDocument/2006/relationships/image" Target="../media/image25.png"/><Relationship Id="rId19" Type="http://schemas.openxmlformats.org/officeDocument/2006/relationships/image" Target="../media/image99.png"/><Relationship Id="rId4" Type="http://schemas.openxmlformats.org/officeDocument/2006/relationships/image" Target="../media/image87.png"/><Relationship Id="rId9" Type="http://schemas.openxmlformats.org/officeDocument/2006/relationships/image" Target="../media/image91.png"/><Relationship Id="rId14" Type="http://schemas.openxmlformats.org/officeDocument/2006/relationships/image" Target="../media/image94.tiff"/><Relationship Id="rId22" Type="http://schemas.openxmlformats.org/officeDocument/2006/relationships/image" Target="../media/image27.png"/><Relationship Id="rId27" Type="http://schemas.openxmlformats.org/officeDocument/2006/relationships/image" Target="../media/image106.tif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07.png"/><Relationship Id="rId7" Type="http://schemas.openxmlformats.org/officeDocument/2006/relationships/image" Target="../media/image109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33.png"/><Relationship Id="rId4" Type="http://schemas.openxmlformats.org/officeDocument/2006/relationships/image" Target="../media/image25.png"/><Relationship Id="rId9" Type="http://schemas.openxmlformats.org/officeDocument/2006/relationships/image" Target="../media/image10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jpeg"/><Relationship Id="rId13" Type="http://schemas.openxmlformats.org/officeDocument/2006/relationships/image" Target="../media/image120.tiff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12" Type="http://schemas.openxmlformats.org/officeDocument/2006/relationships/image" Target="../media/image119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11" Type="http://schemas.openxmlformats.org/officeDocument/2006/relationships/image" Target="../media/image118.png"/><Relationship Id="rId5" Type="http://schemas.openxmlformats.org/officeDocument/2006/relationships/image" Target="../media/image112.jpeg"/><Relationship Id="rId15" Type="http://schemas.openxmlformats.org/officeDocument/2006/relationships/image" Target="../media/image122.tiff"/><Relationship Id="rId10" Type="http://schemas.openxmlformats.org/officeDocument/2006/relationships/image" Target="../media/image117.jpeg"/><Relationship Id="rId4" Type="http://schemas.openxmlformats.org/officeDocument/2006/relationships/image" Target="../media/image111.png"/><Relationship Id="rId9" Type="http://schemas.openxmlformats.org/officeDocument/2006/relationships/image" Target="../media/image116.jpeg"/><Relationship Id="rId14" Type="http://schemas.openxmlformats.org/officeDocument/2006/relationships/image" Target="../media/image121.tif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125.png"/><Relationship Id="rId3" Type="http://schemas.openxmlformats.org/officeDocument/2006/relationships/chart" Target="../charts/chart2.xml"/><Relationship Id="rId7" Type="http://schemas.openxmlformats.org/officeDocument/2006/relationships/image" Target="../media/image123.jpeg"/><Relationship Id="rId12" Type="http://schemas.openxmlformats.org/officeDocument/2006/relationships/image" Target="../media/image124.png"/><Relationship Id="rId2" Type="http://schemas.openxmlformats.org/officeDocument/2006/relationships/chart" Target="../charts/chart1.xml"/><Relationship Id="rId16" Type="http://schemas.openxmlformats.org/officeDocument/2006/relationships/image" Target="../media/image1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openxmlformats.org/officeDocument/2006/relationships/chart" Target="../charts/chart4.xml"/><Relationship Id="rId15" Type="http://schemas.openxmlformats.org/officeDocument/2006/relationships/image" Target="../media/image127.jpeg"/><Relationship Id="rId10" Type="http://schemas.openxmlformats.org/officeDocument/2006/relationships/image" Target="../media/image16.png"/><Relationship Id="rId4" Type="http://schemas.openxmlformats.org/officeDocument/2006/relationships/chart" Target="../charts/chart3.xml"/><Relationship Id="rId9" Type="http://schemas.openxmlformats.org/officeDocument/2006/relationships/image" Target="../media/image7.emf"/><Relationship Id="rId14" Type="http://schemas.openxmlformats.org/officeDocument/2006/relationships/image" Target="../media/image1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7.emf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tiff"/><Relationship Id="rId13" Type="http://schemas.openxmlformats.org/officeDocument/2006/relationships/image" Target="../media/image27.png"/><Relationship Id="rId18" Type="http://schemas.openxmlformats.org/officeDocument/2006/relationships/image" Target="../media/image142.png"/><Relationship Id="rId3" Type="http://schemas.openxmlformats.org/officeDocument/2006/relationships/image" Target="../media/image135.png"/><Relationship Id="rId7" Type="http://schemas.openxmlformats.org/officeDocument/2006/relationships/image" Target="../media/image137.tiff"/><Relationship Id="rId12" Type="http://schemas.openxmlformats.org/officeDocument/2006/relationships/image" Target="../media/image107.png"/><Relationship Id="rId17" Type="http://schemas.openxmlformats.org/officeDocument/2006/relationships/image" Target="../media/image141.tiff"/><Relationship Id="rId2" Type="http://schemas.openxmlformats.org/officeDocument/2006/relationships/image" Target="../media/image134.png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tiff"/><Relationship Id="rId11" Type="http://schemas.openxmlformats.org/officeDocument/2006/relationships/image" Target="../media/image139.png"/><Relationship Id="rId5" Type="http://schemas.openxmlformats.org/officeDocument/2006/relationships/image" Target="../media/image73.png"/><Relationship Id="rId15" Type="http://schemas.openxmlformats.org/officeDocument/2006/relationships/image" Target="../media/image16.png"/><Relationship Id="rId10" Type="http://schemas.openxmlformats.org/officeDocument/2006/relationships/image" Target="../media/image32.png"/><Relationship Id="rId19" Type="http://schemas.openxmlformats.org/officeDocument/2006/relationships/image" Target="../media/image143.png"/><Relationship Id="rId4" Type="http://schemas.openxmlformats.org/officeDocument/2006/relationships/image" Target="../media/image76.png"/><Relationship Id="rId9" Type="http://schemas.openxmlformats.org/officeDocument/2006/relationships/image" Target="../media/image7.emf"/><Relationship Id="rId14" Type="http://schemas.openxmlformats.org/officeDocument/2006/relationships/image" Target="../media/image140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us12.campaign-archive.com/?u=7d4b7bab13d913fcd7f321ac8&amp;id=f302738192" TargetMode="External"/><Relationship Id="rId7" Type="http://schemas.openxmlformats.org/officeDocument/2006/relationships/image" Target="../media/image147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png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jpeg"/><Relationship Id="rId13" Type="http://schemas.openxmlformats.org/officeDocument/2006/relationships/image" Target="../media/image157.tiff"/><Relationship Id="rId3" Type="http://schemas.openxmlformats.org/officeDocument/2006/relationships/image" Target="../media/image148.jpeg"/><Relationship Id="rId7" Type="http://schemas.openxmlformats.org/officeDocument/2006/relationships/image" Target="../media/image152.jpeg"/><Relationship Id="rId12" Type="http://schemas.openxmlformats.org/officeDocument/2006/relationships/image" Target="../media/image140.tif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jpeg"/><Relationship Id="rId11" Type="http://schemas.openxmlformats.org/officeDocument/2006/relationships/image" Target="../media/image156.jpeg"/><Relationship Id="rId5" Type="http://schemas.openxmlformats.org/officeDocument/2006/relationships/image" Target="../media/image150.jpeg"/><Relationship Id="rId10" Type="http://schemas.openxmlformats.org/officeDocument/2006/relationships/image" Target="../media/image155.jpeg"/><Relationship Id="rId4" Type="http://schemas.openxmlformats.org/officeDocument/2006/relationships/image" Target="../media/image149.jpeg"/><Relationship Id="rId9" Type="http://schemas.openxmlformats.org/officeDocument/2006/relationships/image" Target="../media/image154.jpeg"/><Relationship Id="rId14" Type="http://schemas.openxmlformats.org/officeDocument/2006/relationships/image" Target="../media/image10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tif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0.png"/><Relationship Id="rId4" Type="http://schemas.openxmlformats.org/officeDocument/2006/relationships/image" Target="../media/image15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13" Type="http://schemas.openxmlformats.org/officeDocument/2006/relationships/image" Target="../media/image165.tiff"/><Relationship Id="rId3" Type="http://schemas.openxmlformats.org/officeDocument/2006/relationships/image" Target="../media/image143.png"/><Relationship Id="rId7" Type="http://schemas.openxmlformats.org/officeDocument/2006/relationships/image" Target="../media/image79.png"/><Relationship Id="rId12" Type="http://schemas.openxmlformats.org/officeDocument/2006/relationships/image" Target="../media/image86.tiff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png"/><Relationship Id="rId11" Type="http://schemas.openxmlformats.org/officeDocument/2006/relationships/image" Target="../media/image7.emf"/><Relationship Id="rId5" Type="http://schemas.openxmlformats.org/officeDocument/2006/relationships/image" Target="../media/image16.png"/><Relationship Id="rId10" Type="http://schemas.openxmlformats.org/officeDocument/2006/relationships/image" Target="../media/image164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image" Target="../media/image13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2" Type="http://schemas.openxmlformats.org/officeDocument/2006/relationships/image" Target="../media/image12.jpe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5" Type="http://schemas.openxmlformats.org/officeDocument/2006/relationships/image" Target="../media/image7.emf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31" Type="http://schemas.openxmlformats.org/officeDocument/2006/relationships/image" Target="../media/image40.tiff"/><Relationship Id="rId4" Type="http://schemas.openxmlformats.org/officeDocument/2006/relationships/image" Target="../media/image14.png"/><Relationship Id="rId9" Type="http://schemas.openxmlformats.org/officeDocument/2006/relationships/image" Target="../media/image18.jpeg"/><Relationship Id="rId14" Type="http://schemas.openxmlformats.org/officeDocument/2006/relationships/image" Target="../media/image23.gif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tif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14.png"/><Relationship Id="rId4" Type="http://schemas.openxmlformats.org/officeDocument/2006/relationships/image" Target="../media/image7.emf"/><Relationship Id="rId9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18" Type="http://schemas.openxmlformats.org/officeDocument/2006/relationships/image" Target="../media/image70.png"/><Relationship Id="rId26" Type="http://schemas.openxmlformats.org/officeDocument/2006/relationships/image" Target="../media/image78.png"/><Relationship Id="rId3" Type="http://schemas.openxmlformats.org/officeDocument/2006/relationships/image" Target="../media/image58.png"/><Relationship Id="rId21" Type="http://schemas.openxmlformats.org/officeDocument/2006/relationships/image" Target="../media/image73.png"/><Relationship Id="rId34" Type="http://schemas.openxmlformats.org/officeDocument/2006/relationships/image" Target="../media/image85.tiff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17" Type="http://schemas.openxmlformats.org/officeDocument/2006/relationships/image" Target="../media/image16.png"/><Relationship Id="rId25" Type="http://schemas.openxmlformats.org/officeDocument/2006/relationships/image" Target="../media/image77.png"/><Relationship Id="rId33" Type="http://schemas.openxmlformats.org/officeDocument/2006/relationships/image" Target="../media/image84.png"/><Relationship Id="rId2" Type="http://schemas.openxmlformats.org/officeDocument/2006/relationships/image" Target="../media/image57.png"/><Relationship Id="rId16" Type="http://schemas.openxmlformats.org/officeDocument/2006/relationships/image" Target="../media/image27.png"/><Relationship Id="rId20" Type="http://schemas.openxmlformats.org/officeDocument/2006/relationships/image" Target="../media/image72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24" Type="http://schemas.openxmlformats.org/officeDocument/2006/relationships/image" Target="../media/image76.png"/><Relationship Id="rId32" Type="http://schemas.openxmlformats.org/officeDocument/2006/relationships/image" Target="../media/image83.png"/><Relationship Id="rId5" Type="http://schemas.openxmlformats.org/officeDocument/2006/relationships/image" Target="../media/image60.png"/><Relationship Id="rId15" Type="http://schemas.openxmlformats.org/officeDocument/2006/relationships/image" Target="../media/image69.png"/><Relationship Id="rId23" Type="http://schemas.openxmlformats.org/officeDocument/2006/relationships/image" Target="../media/image75.png"/><Relationship Id="rId28" Type="http://schemas.openxmlformats.org/officeDocument/2006/relationships/image" Target="../media/image80.png"/><Relationship Id="rId36" Type="http://schemas.openxmlformats.org/officeDocument/2006/relationships/image" Target="../media/image7.emf"/><Relationship Id="rId10" Type="http://schemas.openxmlformats.org/officeDocument/2006/relationships/image" Target="../media/image65.png"/><Relationship Id="rId19" Type="http://schemas.openxmlformats.org/officeDocument/2006/relationships/image" Target="../media/image71.png"/><Relationship Id="rId31" Type="http://schemas.openxmlformats.org/officeDocument/2006/relationships/image" Target="../media/image82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35.png"/><Relationship Id="rId22" Type="http://schemas.openxmlformats.org/officeDocument/2006/relationships/image" Target="../media/image74.png"/><Relationship Id="rId27" Type="http://schemas.openxmlformats.org/officeDocument/2006/relationships/image" Target="../media/image79.png"/><Relationship Id="rId30" Type="http://schemas.openxmlformats.org/officeDocument/2006/relationships/image" Target="../media/image81.png"/><Relationship Id="rId35" Type="http://schemas.openxmlformats.org/officeDocument/2006/relationships/image" Target="../media/image86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ojects\Companies\Hanaco\Hanaco\Newsletter Com Q3-2019\V3 - J Version 02.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0" y="4057649"/>
            <a:ext cx="12191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spc="600">
                <a:solidFill>
                  <a:srgbClr val="A89656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VENTURES  II</a:t>
            </a:r>
            <a:endParaRPr lang="es-ES" sz="1400" spc="600" dirty="0">
              <a:solidFill>
                <a:srgbClr val="A89656"/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pic>
        <p:nvPicPr>
          <p:cNvPr id="7" name="Imagen 6"/>
          <p:cNvPicPr>
            <a:picLocks noChangeAspect="1" noChangeArrowheads="1"/>
          </p:cNvPicPr>
          <p:nvPr/>
        </p:nvPicPr>
        <p:blipFill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4995" y="2691713"/>
            <a:ext cx="3111611" cy="126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0443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29 Conector recto">
            <a:extLst>
              <a:ext uri="{FF2B5EF4-FFF2-40B4-BE49-F238E27FC236}">
                <a16:creationId xmlns:a16="http://schemas.microsoft.com/office/drawing/2014/main" id="{2EFA8292-62FF-B848-9E16-5F664D60DEE7}"/>
              </a:ext>
            </a:extLst>
          </p:cNvPr>
          <p:cNvCxnSpPr/>
          <p:nvPr/>
        </p:nvCxnSpPr>
        <p:spPr>
          <a:xfrm>
            <a:off x="5550961" y="3374364"/>
            <a:ext cx="5554986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43 Rectángulo redondeado"/>
          <p:cNvSpPr/>
          <p:nvPr/>
        </p:nvSpPr>
        <p:spPr>
          <a:xfrm>
            <a:off x="797494" y="3049774"/>
            <a:ext cx="4373564" cy="2722335"/>
          </a:xfrm>
          <a:prstGeom prst="roundRect">
            <a:avLst>
              <a:gd name="adj" fmla="val 4139"/>
            </a:avLst>
          </a:prstGeom>
          <a:solidFill>
            <a:srgbClr val="F3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4" name="53 Rectángulo redondeado"/>
          <p:cNvSpPr/>
          <p:nvPr/>
        </p:nvSpPr>
        <p:spPr>
          <a:xfrm>
            <a:off x="451432" y="1757763"/>
            <a:ext cx="10948662" cy="1064985"/>
          </a:xfrm>
          <a:prstGeom prst="roundRect">
            <a:avLst>
              <a:gd name="adj" fmla="val 6049"/>
            </a:avLst>
          </a:prstGeom>
          <a:noFill/>
          <a:ln w="28575">
            <a:solidFill>
              <a:srgbClr val="F3F6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A3DFD-A79B-EC48-A8E5-0DD344C9B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7975" y="1947581"/>
            <a:ext cx="2001708" cy="743632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he-IL" sz="12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גודל הקרן:</a:t>
            </a:r>
            <a:endParaRPr lang="en-US" sz="12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0" indent="0" algn="r" rtl="1">
              <a:buNone/>
            </a:pPr>
            <a:r>
              <a:rPr lang="he-IL" sz="12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מכפיל הון מושקע (</a:t>
            </a:r>
            <a:r>
              <a:rPr lang="en-US" sz="12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MOIC</a:t>
            </a:r>
            <a:r>
              <a:rPr lang="he-IL" sz="12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):</a:t>
            </a:r>
            <a:endParaRPr lang="en-US" sz="12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4" name="CuadroTexto 3">
            <a:extLst>
              <a:ext uri="{FF2B5EF4-FFF2-40B4-BE49-F238E27FC236}">
                <a16:creationId xmlns:a16="http://schemas.microsoft.com/office/drawing/2014/main" id="{DCAF2535-A67E-1C43-B891-3EE77E91BDB0}"/>
              </a:ext>
            </a:extLst>
          </p:cNvPr>
          <p:cNvSpPr txBox="1"/>
          <p:nvPr/>
        </p:nvSpPr>
        <p:spPr>
          <a:xfrm>
            <a:off x="0" y="485265"/>
            <a:ext cx="12192000" cy="587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defRPr/>
            </a:pPr>
            <a:r>
              <a:rPr lang="en-US" sz="24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HANACO VENTURES I</a:t>
            </a:r>
            <a:r>
              <a:rPr lang="he-IL" sz="24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– יציאה לדרך ברגל ימין</a:t>
            </a:r>
            <a:endParaRPr lang="en-US" sz="2400" b="1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199364" y="6460495"/>
            <a:ext cx="233018" cy="23301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7" name="Imagen 5">
            <a:extLst>
              <a:ext uri="{FF2B5EF4-FFF2-40B4-BE49-F238E27FC236}">
                <a16:creationId xmlns:a16="http://schemas.microsoft.com/office/drawing/2014/main" id="{7EFED39E-9E8F-3D47-A85C-1C5E57921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8288" y="265687"/>
            <a:ext cx="242887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7 CuadroTexto"/>
          <p:cNvSpPr txBox="1"/>
          <p:nvPr/>
        </p:nvSpPr>
        <p:spPr>
          <a:xfrm>
            <a:off x="188218" y="6460495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E54BA14F-5F3D-4F64-8064-8808DF13AC03}" type="slidenum">
              <a:rPr lang="es-MX" sz="1050" smtClean="0"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pPr algn="ctr"/>
              <a:t>10</a:t>
            </a:fld>
            <a:endParaRPr lang="es-ES" sz="1050" dirty="0"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75151" y="6489797"/>
            <a:ext cx="178927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spc="300">
                <a:latin typeface="Open Sans" pitchFamily="34" charset="0"/>
                <a:ea typeface="Open Sans" pitchFamily="34" charset="0"/>
                <a:cs typeface="Open Sans" pitchFamily="34" charset="0"/>
              </a:rPr>
              <a:t>HANACO VENTURES II</a:t>
            </a:r>
            <a:endParaRPr lang="es-ES" sz="700" spc="3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0" name="19 Rectángulo redondeado"/>
          <p:cNvSpPr/>
          <p:nvPr/>
        </p:nvSpPr>
        <p:spPr>
          <a:xfrm rot="16200000" flipV="1">
            <a:off x="11571845" y="988215"/>
            <a:ext cx="464340" cy="4571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0A0A3DFD-A79B-EC48-A8E5-0DD344C9BF13}"/>
              </a:ext>
            </a:extLst>
          </p:cNvPr>
          <p:cNvSpPr txBox="1">
            <a:spLocks/>
          </p:cNvSpPr>
          <p:nvPr/>
        </p:nvSpPr>
        <p:spPr>
          <a:xfrm>
            <a:off x="5649782" y="1915694"/>
            <a:ext cx="1940938" cy="7988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 rtl="1">
              <a:lnSpc>
                <a:spcPct val="90000"/>
              </a:lnSpc>
              <a:spcBef>
                <a:spcPts val="1000"/>
              </a:spcBef>
            </a:pPr>
            <a:r>
              <a:rPr lang="he-IL" sz="12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קריאה לכסף נכון להיום: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שיעור תשואה פנימי (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IRR</a:t>
            </a:r>
            <a:r>
              <a:rPr kumimoji="0" lang="he-IL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) (על הון מנוצל):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A0A3DFD-A79B-EC48-A8E5-0DD344C9BF13}"/>
              </a:ext>
            </a:extLst>
          </p:cNvPr>
          <p:cNvSpPr txBox="1">
            <a:spLocks/>
          </p:cNvSpPr>
          <p:nvPr/>
        </p:nvSpPr>
        <p:spPr>
          <a:xfrm>
            <a:off x="7820159" y="1939406"/>
            <a:ext cx="1508690" cy="744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$87m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 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$104m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1.26x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 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1.34X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A0A3DFD-A79B-EC48-A8E5-0DD344C9BF13}"/>
              </a:ext>
            </a:extLst>
          </p:cNvPr>
          <p:cNvSpPr txBox="1">
            <a:spLocks/>
          </p:cNvSpPr>
          <p:nvPr/>
        </p:nvSpPr>
        <p:spPr>
          <a:xfrm>
            <a:off x="4079188" y="1916899"/>
            <a:ext cx="1609725" cy="824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 rtl="1">
              <a:lnSpc>
                <a:spcPct val="90000"/>
              </a:lnSpc>
              <a:spcBef>
                <a:spcPts val="1000"/>
              </a:spcBef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$60.9m</a:t>
            </a:r>
            <a:r>
              <a:rPr lang="he-I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(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$77.8m</a:t>
            </a:r>
            <a:r>
              <a:rPr lang="he-I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)</a:t>
            </a:r>
          </a:p>
          <a:p>
            <a:pPr algn="r" rtl="1">
              <a:lnSpc>
                <a:spcPct val="90000"/>
              </a:lnSpc>
              <a:spcBef>
                <a:spcPts val="1000"/>
              </a:spcBef>
            </a:pPr>
            <a:endParaRPr kumimoji="0" lang="en-US" sz="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30.2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%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 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35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.2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%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8907925" y="1429159"/>
            <a:ext cx="22212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s-MX" sz="1400" dirty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Hanaco Ventures I</a:t>
            </a:r>
            <a:r>
              <a:rPr lang="he-IL" sz="1400" dirty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 (2018)</a:t>
            </a:r>
            <a:endParaRPr lang="es-ES" sz="1400" dirty="0"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cxnSp>
        <p:nvCxnSpPr>
          <p:cNvPr id="30" name="29 Conector recto"/>
          <p:cNvCxnSpPr/>
          <p:nvPr/>
        </p:nvCxnSpPr>
        <p:spPr>
          <a:xfrm>
            <a:off x="5519013" y="3653936"/>
            <a:ext cx="5554986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>
            <a:off x="5550961" y="3958736"/>
            <a:ext cx="5554986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CuadroTexto"/>
          <p:cNvSpPr txBox="1"/>
          <p:nvPr/>
        </p:nvSpPr>
        <p:spPr>
          <a:xfrm>
            <a:off x="11018222" y="3084851"/>
            <a:ext cx="516552" cy="28184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es-MX" sz="1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$80.0</a:t>
            </a:r>
          </a:p>
          <a:p>
            <a:pPr algn="r">
              <a:lnSpc>
                <a:spcPct val="200000"/>
              </a:lnSpc>
            </a:pPr>
            <a:r>
              <a:rPr lang="es-MX" sz="1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$70.0</a:t>
            </a:r>
          </a:p>
          <a:p>
            <a:pPr algn="r">
              <a:lnSpc>
                <a:spcPct val="200000"/>
              </a:lnSpc>
            </a:pPr>
            <a:r>
              <a:rPr lang="es-MX" sz="1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$60.0</a:t>
            </a:r>
          </a:p>
          <a:p>
            <a:pPr algn="r">
              <a:lnSpc>
                <a:spcPct val="200000"/>
              </a:lnSpc>
            </a:pPr>
            <a:r>
              <a:rPr lang="es-MX" sz="1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$50.0</a:t>
            </a:r>
          </a:p>
          <a:p>
            <a:pPr algn="r">
              <a:lnSpc>
                <a:spcPct val="200000"/>
              </a:lnSpc>
            </a:pPr>
            <a:r>
              <a:rPr lang="es-MX" sz="1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$40.0</a:t>
            </a:r>
          </a:p>
          <a:p>
            <a:pPr algn="r">
              <a:lnSpc>
                <a:spcPct val="200000"/>
              </a:lnSpc>
            </a:pPr>
            <a:r>
              <a:rPr lang="es-MX" sz="1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$30.0</a:t>
            </a:r>
          </a:p>
          <a:p>
            <a:pPr algn="r">
              <a:lnSpc>
                <a:spcPct val="200000"/>
              </a:lnSpc>
            </a:pPr>
            <a:r>
              <a:rPr lang="es-MX" sz="1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$20.0</a:t>
            </a:r>
          </a:p>
          <a:p>
            <a:pPr algn="r">
              <a:lnSpc>
                <a:spcPct val="200000"/>
              </a:lnSpc>
            </a:pPr>
            <a:r>
              <a:rPr lang="es-MX" sz="1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$10.0</a:t>
            </a:r>
          </a:p>
          <a:p>
            <a:pPr algn="r">
              <a:lnSpc>
                <a:spcPct val="200000"/>
              </a:lnSpc>
            </a:pPr>
            <a:r>
              <a:rPr lang="es-MX" sz="1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$0.0</a:t>
            </a:r>
            <a:endParaRPr lang="es-ES" sz="1000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cxnSp>
        <p:nvCxnSpPr>
          <p:cNvPr id="36" name="35 Conector recto"/>
          <p:cNvCxnSpPr/>
          <p:nvPr/>
        </p:nvCxnSpPr>
        <p:spPr>
          <a:xfrm>
            <a:off x="5550961" y="4278922"/>
            <a:ext cx="5554986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"/>
          <p:cNvCxnSpPr/>
          <p:nvPr/>
        </p:nvCxnSpPr>
        <p:spPr>
          <a:xfrm>
            <a:off x="5550961" y="4564672"/>
            <a:ext cx="5554986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"/>
          <p:cNvCxnSpPr/>
          <p:nvPr/>
        </p:nvCxnSpPr>
        <p:spPr>
          <a:xfrm>
            <a:off x="5550961" y="4907572"/>
            <a:ext cx="5554986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"/>
          <p:cNvCxnSpPr/>
          <p:nvPr/>
        </p:nvCxnSpPr>
        <p:spPr>
          <a:xfrm>
            <a:off x="5519013" y="5166944"/>
            <a:ext cx="5554986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"/>
          <p:cNvCxnSpPr/>
          <p:nvPr/>
        </p:nvCxnSpPr>
        <p:spPr>
          <a:xfrm>
            <a:off x="5550961" y="5492261"/>
            <a:ext cx="5554986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"/>
          <p:cNvCxnSpPr/>
          <p:nvPr/>
        </p:nvCxnSpPr>
        <p:spPr>
          <a:xfrm>
            <a:off x="5550961" y="5765440"/>
            <a:ext cx="555498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">
            <a:extLst>
              <a:ext uri="{FF2B5EF4-FFF2-40B4-BE49-F238E27FC236}">
                <a16:creationId xmlns:a16="http://schemas.microsoft.com/office/drawing/2014/main" id="{08763CA3-64CF-1444-98D3-DB8BB0CAF99A}"/>
              </a:ext>
            </a:extLst>
          </p:cNvPr>
          <p:cNvSpPr/>
          <p:nvPr/>
        </p:nvSpPr>
        <p:spPr>
          <a:xfrm>
            <a:off x="9207326" y="4263536"/>
            <a:ext cx="1295402" cy="1505387"/>
          </a:xfrm>
          <a:prstGeom prst="rect">
            <a:avLst/>
          </a:prstGeom>
          <a:solidFill>
            <a:srgbClr val="A89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$48.9m</a:t>
            </a:r>
          </a:p>
        </p:txBody>
      </p:sp>
      <p:sp>
        <p:nvSpPr>
          <p:cNvPr id="43" name="Rectangle 5">
            <a:extLst>
              <a:ext uri="{FF2B5EF4-FFF2-40B4-BE49-F238E27FC236}">
                <a16:creationId xmlns:a16="http://schemas.microsoft.com/office/drawing/2014/main" id="{DA0F8A0C-2100-CA41-8AB1-0CD141B3559D}"/>
              </a:ext>
            </a:extLst>
          </p:cNvPr>
          <p:cNvSpPr/>
          <p:nvPr/>
        </p:nvSpPr>
        <p:spPr>
          <a:xfrm>
            <a:off x="9207326" y="3685708"/>
            <a:ext cx="1295402" cy="57434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$16.9m</a:t>
            </a:r>
          </a:p>
        </p:txBody>
      </p:sp>
      <p:sp>
        <p:nvSpPr>
          <p:cNvPr id="45" name="TextBox 6">
            <a:extLst>
              <a:ext uri="{FF2B5EF4-FFF2-40B4-BE49-F238E27FC236}">
                <a16:creationId xmlns:a16="http://schemas.microsoft.com/office/drawing/2014/main" id="{FAB576F6-E8AB-384C-90CD-3B44A913315E}"/>
              </a:ext>
            </a:extLst>
          </p:cNvPr>
          <p:cNvSpPr txBox="1"/>
          <p:nvPr/>
        </p:nvSpPr>
        <p:spPr>
          <a:xfrm>
            <a:off x="9207326" y="3383248"/>
            <a:ext cx="1295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$65.8m</a:t>
            </a:r>
          </a:p>
        </p:txBody>
      </p:sp>
      <p:sp>
        <p:nvSpPr>
          <p:cNvPr id="46" name="Rectangle 7">
            <a:extLst>
              <a:ext uri="{FF2B5EF4-FFF2-40B4-BE49-F238E27FC236}">
                <a16:creationId xmlns:a16="http://schemas.microsoft.com/office/drawing/2014/main" id="{B46E00E0-8A00-1146-8EAE-D5C146F52756}"/>
              </a:ext>
            </a:extLst>
          </p:cNvPr>
          <p:cNvSpPr/>
          <p:nvPr/>
        </p:nvSpPr>
        <p:spPr>
          <a:xfrm>
            <a:off x="6524757" y="3813759"/>
            <a:ext cx="1295402" cy="1953423"/>
          </a:xfrm>
          <a:prstGeom prst="rect">
            <a:avLst/>
          </a:prstGeom>
          <a:solidFill>
            <a:srgbClr val="B59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$61.8m</a:t>
            </a:r>
          </a:p>
        </p:txBody>
      </p:sp>
      <p:sp>
        <p:nvSpPr>
          <p:cNvPr id="47" name="Rectangle 8">
            <a:extLst>
              <a:ext uri="{FF2B5EF4-FFF2-40B4-BE49-F238E27FC236}">
                <a16:creationId xmlns:a16="http://schemas.microsoft.com/office/drawing/2014/main" id="{8D0AEB8F-FEC1-8940-94B9-64E2D6773513}"/>
              </a:ext>
            </a:extLst>
          </p:cNvPr>
          <p:cNvSpPr/>
          <p:nvPr/>
        </p:nvSpPr>
        <p:spPr>
          <a:xfrm>
            <a:off x="6524757" y="3188027"/>
            <a:ext cx="1295402" cy="62573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$26.5m</a:t>
            </a:r>
          </a:p>
        </p:txBody>
      </p:sp>
      <p:sp>
        <p:nvSpPr>
          <p:cNvPr id="48" name="TextBox 9">
            <a:extLst>
              <a:ext uri="{FF2B5EF4-FFF2-40B4-BE49-F238E27FC236}">
                <a16:creationId xmlns:a16="http://schemas.microsoft.com/office/drawing/2014/main" id="{16ABA5BF-C1B7-464D-8B78-C499E8FD6198}"/>
              </a:ext>
            </a:extLst>
          </p:cNvPr>
          <p:cNvSpPr txBox="1"/>
          <p:nvPr/>
        </p:nvSpPr>
        <p:spPr>
          <a:xfrm>
            <a:off x="6530706" y="2902487"/>
            <a:ext cx="1279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$88.3m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0A0A3DFD-A79B-EC48-A8E5-0DD344C9BF13}"/>
              </a:ext>
            </a:extLst>
          </p:cNvPr>
          <p:cNvSpPr txBox="1">
            <a:spLocks/>
          </p:cNvSpPr>
          <p:nvPr/>
        </p:nvSpPr>
        <p:spPr>
          <a:xfrm>
            <a:off x="1794514" y="3208524"/>
            <a:ext cx="3237601" cy="2326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סה"כ מימון המשך</a:t>
            </a:r>
            <a:endParaRPr lang="en-US" sz="1200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זמן עד לסבב הגיוס הבא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sz="12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גידול בהערכת שווי של חברות בפורטפוליו</a:t>
            </a:r>
            <a:endParaRPr lang="en-US" sz="1200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שיעור תשואה פנימי (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IRR</a:t>
            </a:r>
            <a:r>
              <a:rPr kumimoji="0" lang="he-IL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) משולב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sz="12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מכפיל הון מושקע (</a:t>
            </a:r>
            <a:r>
              <a:rPr lang="en-US" sz="12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MOIC</a:t>
            </a:r>
            <a:r>
              <a:rPr lang="he-IL" sz="12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) משולב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0A0A3DFD-A79B-EC48-A8E5-0DD344C9BF13}"/>
              </a:ext>
            </a:extLst>
          </p:cNvPr>
          <p:cNvSpPr txBox="1">
            <a:spLocks/>
          </p:cNvSpPr>
          <p:nvPr/>
        </p:nvSpPr>
        <p:spPr>
          <a:xfrm>
            <a:off x="968834" y="3210264"/>
            <a:ext cx="891553" cy="2326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$137m</a:t>
            </a:r>
          </a:p>
          <a:p>
            <a:pPr marL="0" marR="0" lvl="0" indent="0" algn="r" defTabSz="914400" rtl="1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10 חודשים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$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322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m</a:t>
            </a:r>
          </a:p>
          <a:p>
            <a:pPr marL="0" marR="0" lvl="0" indent="0" algn="r" defTabSz="914400" rtl="1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35.2%</a:t>
            </a:r>
          </a:p>
          <a:p>
            <a:pPr marL="0" marR="0" lvl="0" indent="0" algn="r" defTabSz="914400" rtl="1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1.34x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0A0A3DFD-A79B-EC48-A8E5-0DD344C9BF13}"/>
              </a:ext>
            </a:extLst>
          </p:cNvPr>
          <p:cNvSpPr txBox="1">
            <a:spLocks/>
          </p:cNvSpPr>
          <p:nvPr/>
        </p:nvSpPr>
        <p:spPr>
          <a:xfrm>
            <a:off x="1722024" y="1915694"/>
            <a:ext cx="2026924" cy="811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r" rtl="1">
              <a:lnSpc>
                <a:spcPct val="90000"/>
              </a:lnSpc>
              <a:spcBef>
                <a:spcPts val="1000"/>
              </a:spcBef>
              <a:defRPr/>
            </a:pPr>
            <a:r>
              <a:rPr lang="he-IL" sz="12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הכנסה פרטית פנויה (</a:t>
            </a:r>
            <a:r>
              <a:rPr lang="en-US" sz="12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DPI</a:t>
            </a:r>
            <a:r>
              <a:rPr lang="he-IL" sz="12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):</a:t>
            </a:r>
            <a:endParaRPr lang="en-US" sz="12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lvl="0" algn="r" rtl="1">
              <a:lnSpc>
                <a:spcPct val="90000"/>
              </a:lnSpc>
              <a:spcBef>
                <a:spcPts val="1000"/>
              </a:spcBef>
              <a:defRPr/>
            </a:pPr>
            <a:r>
              <a:rPr lang="he-IL" sz="12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חברות:</a:t>
            </a:r>
            <a:endParaRPr lang="en-US" sz="12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0A0A3DFD-A79B-EC48-A8E5-0DD344C9BF13}"/>
              </a:ext>
            </a:extLst>
          </p:cNvPr>
          <p:cNvSpPr txBox="1">
            <a:spLocks/>
          </p:cNvSpPr>
          <p:nvPr/>
        </p:nvSpPr>
        <p:spPr>
          <a:xfrm>
            <a:off x="846378" y="1923861"/>
            <a:ext cx="930490" cy="760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r" rtl="1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0.0</a:t>
            </a:r>
          </a:p>
          <a:p>
            <a:pPr lvl="0" algn="r" rtl="1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12</a:t>
            </a:r>
          </a:p>
        </p:txBody>
      </p:sp>
      <p:sp>
        <p:nvSpPr>
          <p:cNvPr id="49" name="7 CuadroTexto">
            <a:extLst>
              <a:ext uri="{FF2B5EF4-FFF2-40B4-BE49-F238E27FC236}">
                <a16:creationId xmlns:a16="http://schemas.microsoft.com/office/drawing/2014/main" id="{F4950FFE-7357-FA41-BA87-3B6E7C974EEC}"/>
              </a:ext>
            </a:extLst>
          </p:cNvPr>
          <p:cNvSpPr txBox="1"/>
          <p:nvPr/>
        </p:nvSpPr>
        <p:spPr>
          <a:xfrm>
            <a:off x="2625686" y="5803806"/>
            <a:ext cx="240642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he-IL" sz="700" spc="3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הנתונים כוללים ביצוע </a:t>
            </a:r>
            <a:r>
              <a:rPr lang="en-US" sz="700" spc="3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TS</a:t>
            </a:r>
            <a:r>
              <a:rPr lang="he-IL" sz="700" spc="3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1/20</a:t>
            </a:r>
            <a:endParaRPr lang="es-ES" sz="700" spc="3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E9366B65-A53C-2646-8223-FAF66FC4C5CB}"/>
              </a:ext>
            </a:extLst>
          </p:cNvPr>
          <p:cNvSpPr txBox="1">
            <a:spLocks/>
          </p:cNvSpPr>
          <p:nvPr/>
        </p:nvSpPr>
        <p:spPr>
          <a:xfrm>
            <a:off x="9108578" y="5729470"/>
            <a:ext cx="1492898" cy="298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Font typeface="Arial" panose="020B0604020202020204" pitchFamily="34" charset="0"/>
              <a:buNone/>
            </a:pPr>
            <a:r>
              <a:rPr lang="he-IL" sz="1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הון מנוצל</a:t>
            </a:r>
            <a:endParaRPr lang="en-US" sz="1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9F0BDC5A-D509-5242-8252-B45908EE572E}"/>
              </a:ext>
            </a:extLst>
          </p:cNvPr>
          <p:cNvSpPr txBox="1">
            <a:spLocks/>
          </p:cNvSpPr>
          <p:nvPr/>
        </p:nvSpPr>
        <p:spPr>
          <a:xfrm>
            <a:off x="6442743" y="5728850"/>
            <a:ext cx="1492898" cy="298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Font typeface="Arial" panose="020B0604020202020204" pitchFamily="34" charset="0"/>
              <a:buNone/>
            </a:pPr>
            <a:r>
              <a:rPr lang="he-IL" sz="1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שווי בשוטף</a:t>
            </a:r>
            <a:endParaRPr lang="en-US" sz="1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2" name="Rectangle 5">
            <a:extLst>
              <a:ext uri="{FF2B5EF4-FFF2-40B4-BE49-F238E27FC236}">
                <a16:creationId xmlns:a16="http://schemas.microsoft.com/office/drawing/2014/main" id="{9B2F99FD-FCDC-BC4C-BF0D-BCDED6848639}"/>
              </a:ext>
            </a:extLst>
          </p:cNvPr>
          <p:cNvSpPr/>
          <p:nvPr/>
        </p:nvSpPr>
        <p:spPr>
          <a:xfrm>
            <a:off x="9206078" y="3384561"/>
            <a:ext cx="1295402" cy="2969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3" name="Rectangle 5">
            <a:extLst>
              <a:ext uri="{FF2B5EF4-FFF2-40B4-BE49-F238E27FC236}">
                <a16:creationId xmlns:a16="http://schemas.microsoft.com/office/drawing/2014/main" id="{0C18FD45-198D-9B48-A056-9D2849AE4778}"/>
              </a:ext>
            </a:extLst>
          </p:cNvPr>
          <p:cNvSpPr/>
          <p:nvPr/>
        </p:nvSpPr>
        <p:spPr>
          <a:xfrm>
            <a:off x="6534668" y="2886958"/>
            <a:ext cx="1275580" cy="2969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041DEBE-0FB1-3D46-8C5C-0CCAECB73BD2}"/>
              </a:ext>
            </a:extLst>
          </p:cNvPr>
          <p:cNvGrpSpPr/>
          <p:nvPr/>
        </p:nvGrpSpPr>
        <p:grpSpPr>
          <a:xfrm>
            <a:off x="6193365" y="6181054"/>
            <a:ext cx="4582393" cy="296910"/>
            <a:chOff x="1688629" y="6161392"/>
            <a:chExt cx="4582393" cy="29691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D2A3B5F-83B1-A84E-BE43-7370078A37C1}"/>
                </a:ext>
              </a:extLst>
            </p:cNvPr>
            <p:cNvGrpSpPr/>
            <p:nvPr/>
          </p:nvGrpSpPr>
          <p:grpSpPr>
            <a:xfrm>
              <a:off x="2655816" y="6177680"/>
              <a:ext cx="3392145" cy="246221"/>
              <a:chOff x="3010746" y="6181552"/>
              <a:chExt cx="3392145" cy="246221"/>
            </a:xfrm>
          </p:grpSpPr>
          <p:sp>
            <p:nvSpPr>
              <p:cNvPr id="50" name="49 Rectángulo"/>
              <p:cNvSpPr/>
              <p:nvPr/>
            </p:nvSpPr>
            <p:spPr>
              <a:xfrm>
                <a:off x="3010746" y="6242925"/>
                <a:ext cx="152398" cy="1428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2" name="51 CuadroTexto"/>
              <p:cNvSpPr txBox="1"/>
              <p:nvPr/>
            </p:nvSpPr>
            <p:spPr>
              <a:xfrm>
                <a:off x="5126580" y="6181552"/>
                <a:ext cx="127631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1000" dirty="0">
                    <a:latin typeface="Open Sans" pitchFamily="34" charset="0"/>
                    <a:ea typeface="Open Sans" pitchFamily="34" charset="0"/>
                    <a:cs typeface="Open Sans" pitchFamily="34" charset="0"/>
                  </a:rPr>
                  <a:t>Hanaco Ventures I</a:t>
                </a:r>
                <a:endParaRPr lang="es-ES" sz="1000" dirty="0">
                  <a:latin typeface="Open Sans" pitchFamily="34" charset="0"/>
                  <a:ea typeface="Open Sans" pitchFamily="34" charset="0"/>
                  <a:cs typeface="Open Sans" pitchFamily="34" charset="0"/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BEEC150-146A-914C-A5AD-3DB1C7CFD49A}"/>
                </a:ext>
              </a:extLst>
            </p:cNvPr>
            <p:cNvGrpSpPr/>
            <p:nvPr/>
          </p:nvGrpSpPr>
          <p:grpSpPr>
            <a:xfrm>
              <a:off x="3503717" y="6185966"/>
              <a:ext cx="854322" cy="246221"/>
              <a:chOff x="3988641" y="6189838"/>
              <a:chExt cx="854322" cy="246221"/>
            </a:xfrm>
          </p:grpSpPr>
          <p:sp>
            <p:nvSpPr>
              <p:cNvPr id="51" name="50 Rectángulo"/>
              <p:cNvSpPr/>
              <p:nvPr/>
            </p:nvSpPr>
            <p:spPr>
              <a:xfrm>
                <a:off x="4690565" y="6233489"/>
                <a:ext cx="152398" cy="142875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3" name="52 CuadroTexto"/>
              <p:cNvSpPr txBox="1"/>
              <p:nvPr/>
            </p:nvSpPr>
            <p:spPr>
              <a:xfrm>
                <a:off x="3988641" y="6189838"/>
                <a:ext cx="65274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1000" dirty="0">
                    <a:latin typeface="Open Sans" pitchFamily="34" charset="0"/>
                    <a:ea typeface="Open Sans" pitchFamily="34" charset="0"/>
                    <a:cs typeface="Open Sans" pitchFamily="34" charset="0"/>
                  </a:rPr>
                  <a:t>Side</a:t>
                </a:r>
                <a:r>
                  <a:rPr lang="he-IL" sz="1000" dirty="0">
                    <a:latin typeface="Open Sans" pitchFamily="34" charset="0"/>
                    <a:ea typeface="Open Sans" pitchFamily="34" charset="0"/>
                    <a:cs typeface="Open Sans" pitchFamily="34" charset="0"/>
                  </a:rPr>
                  <a:t> </a:t>
                </a:r>
                <a:r>
                  <a:rPr lang="es-MX" sz="1000" dirty="0">
                    <a:latin typeface="Open Sans" pitchFamily="34" charset="0"/>
                    <a:ea typeface="Open Sans" pitchFamily="34" charset="0"/>
                    <a:cs typeface="Open Sans" pitchFamily="34" charset="0"/>
                  </a:rPr>
                  <a:t>Car</a:t>
                </a:r>
                <a:endParaRPr lang="es-ES" sz="1000" dirty="0">
                  <a:latin typeface="Open Sans" pitchFamily="34" charset="0"/>
                  <a:ea typeface="Open Sans" pitchFamily="34" charset="0"/>
                  <a:cs typeface="Open Sans" pitchFamily="34" charset="0"/>
                </a:endParaRPr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4ADDB80-7BD2-F74B-82ED-FBD1C306EB87}"/>
                </a:ext>
              </a:extLst>
            </p:cNvPr>
            <p:cNvGrpSpPr/>
            <p:nvPr/>
          </p:nvGrpSpPr>
          <p:grpSpPr>
            <a:xfrm>
              <a:off x="2152431" y="6177680"/>
              <a:ext cx="3987946" cy="246221"/>
              <a:chOff x="2507361" y="6181552"/>
              <a:chExt cx="3987946" cy="246221"/>
            </a:xfrm>
          </p:grpSpPr>
          <p:sp>
            <p:nvSpPr>
              <p:cNvPr id="64" name="Rectangle 5">
                <a:extLst>
                  <a:ext uri="{FF2B5EF4-FFF2-40B4-BE49-F238E27FC236}">
                    <a16:creationId xmlns:a16="http://schemas.microsoft.com/office/drawing/2014/main" id="{541FD8B4-66B8-D54B-8155-15D5E9C727FD}"/>
                  </a:ext>
                </a:extLst>
              </p:cNvPr>
              <p:cNvSpPr/>
              <p:nvPr/>
            </p:nvSpPr>
            <p:spPr>
              <a:xfrm>
                <a:off x="6342909" y="6233489"/>
                <a:ext cx="152398" cy="139120"/>
              </a:xfrm>
              <a:prstGeom prst="rect">
                <a:avLst/>
              </a:prstGeom>
              <a:solidFill>
                <a:srgbClr val="B59E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Open Sans" pitchFamily="34" charset="0"/>
                  <a:ea typeface="Open Sans" pitchFamily="34" charset="0"/>
                  <a:cs typeface="Open Sans" pitchFamily="34" charset="0"/>
                </a:endParaRPr>
              </a:p>
            </p:txBody>
          </p:sp>
          <p:sp>
            <p:nvSpPr>
              <p:cNvPr id="65" name="52 CuadroTexto">
                <a:extLst>
                  <a:ext uri="{FF2B5EF4-FFF2-40B4-BE49-F238E27FC236}">
                    <a16:creationId xmlns:a16="http://schemas.microsoft.com/office/drawing/2014/main" id="{973DC0A6-1B2F-5648-A895-25C72BBFF7CF}"/>
                  </a:ext>
                </a:extLst>
              </p:cNvPr>
              <p:cNvSpPr txBox="1"/>
              <p:nvPr/>
            </p:nvSpPr>
            <p:spPr>
              <a:xfrm>
                <a:off x="2507361" y="6181552"/>
                <a:ext cx="47801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rtl="1"/>
                <a:r>
                  <a:rPr lang="he-IL" sz="1000" dirty="0">
                    <a:latin typeface="Open Sans" pitchFamily="34" charset="0"/>
                    <a:ea typeface="Open Sans" pitchFamily="34" charset="0"/>
                    <a:cs typeface="Open Sans" pitchFamily="34" charset="0"/>
                  </a:rPr>
                  <a:t>סה"כ</a:t>
                </a:r>
                <a:endParaRPr lang="es-ES" sz="1000" dirty="0">
                  <a:latin typeface="Open Sans" pitchFamily="34" charset="0"/>
                  <a:ea typeface="Open Sans" pitchFamily="34" charset="0"/>
                  <a:cs typeface="Open Sans" pitchFamily="34" charset="0"/>
                </a:endParaRPr>
              </a:p>
            </p:txBody>
          </p:sp>
        </p:grpSp>
        <p:sp>
          <p:nvSpPr>
            <p:cNvPr id="66" name="Rectangle 5">
              <a:extLst>
                <a:ext uri="{FF2B5EF4-FFF2-40B4-BE49-F238E27FC236}">
                  <a16:creationId xmlns:a16="http://schemas.microsoft.com/office/drawing/2014/main" id="{C5780997-AF72-6049-B034-BAEA0712C104}"/>
                </a:ext>
              </a:extLst>
            </p:cNvPr>
            <p:cNvSpPr/>
            <p:nvPr/>
          </p:nvSpPr>
          <p:spPr>
            <a:xfrm>
              <a:off x="1688629" y="6161392"/>
              <a:ext cx="4582393" cy="296910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7384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C6BD35A-3452-1F49-AEEC-784D34C8E9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0630569"/>
              </p:ext>
            </p:extLst>
          </p:nvPr>
        </p:nvGraphicFramePr>
        <p:xfrm>
          <a:off x="808739" y="40586"/>
          <a:ext cx="6812037" cy="65029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5484">
                  <a:extLst>
                    <a:ext uri="{9D8B030D-6E8A-4147-A177-3AD203B41FA5}">
                      <a16:colId xmlns:a16="http://schemas.microsoft.com/office/drawing/2014/main" val="377138033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71795438"/>
                    </a:ext>
                  </a:extLst>
                </a:gridCol>
                <a:gridCol w="1864242">
                  <a:extLst>
                    <a:ext uri="{9D8B030D-6E8A-4147-A177-3AD203B41FA5}">
                      <a16:colId xmlns:a16="http://schemas.microsoft.com/office/drawing/2014/main" val="2295525896"/>
                    </a:ext>
                  </a:extLst>
                </a:gridCol>
                <a:gridCol w="1743739">
                  <a:extLst>
                    <a:ext uri="{9D8B030D-6E8A-4147-A177-3AD203B41FA5}">
                      <a16:colId xmlns:a16="http://schemas.microsoft.com/office/drawing/2014/main" val="4201769985"/>
                    </a:ext>
                  </a:extLst>
                </a:gridCol>
                <a:gridCol w="1690292">
                  <a:extLst>
                    <a:ext uri="{9D8B030D-6E8A-4147-A177-3AD203B41FA5}">
                      <a16:colId xmlns:a16="http://schemas.microsoft.com/office/drawing/2014/main" val="980538008"/>
                    </a:ext>
                  </a:extLst>
                </a:gridCol>
              </a:tblGrid>
              <a:tr h="309574">
                <a:tc gridSpan="5">
                  <a:txBody>
                    <a:bodyPr/>
                    <a:lstStyle/>
                    <a:p>
                      <a:pPr algn="ctr" rtl="1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  <a:latin typeface="Open Sans ExtraBold" pitchFamily="34" charset="0"/>
                          <a:ea typeface="Open Sans ExtraBold" pitchFamily="34" charset="0"/>
                          <a:cs typeface="Open Sans ExtraBold" pitchFamily="34" charset="0"/>
                        </a:rPr>
                        <a:t>HANACO VENTURES I</a:t>
                      </a:r>
                      <a:r>
                        <a:rPr lang="he-IL" sz="1100" u="none" strike="noStrike" dirty="0">
                          <a:solidFill>
                            <a:schemeClr val="bg1"/>
                          </a:solidFill>
                          <a:effectLst/>
                          <a:latin typeface="Open Sans ExtraBold" pitchFamily="34" charset="0"/>
                          <a:ea typeface="Open Sans ExtraBold" pitchFamily="34" charset="0"/>
                          <a:cs typeface="Open Sans ExtraBold" pitchFamily="34" charset="0"/>
                        </a:rPr>
                        <a:t> (שותפות מוגבלת)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Open Sans ExtraBold" pitchFamily="34" charset="0"/>
                        <a:ea typeface="Open Sans ExtraBold" pitchFamily="34" charset="0"/>
                        <a:cs typeface="Open Sans ExtraBold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9E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46371132"/>
                  </a:ext>
                </a:extLst>
              </a:tr>
              <a:tr h="18997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e-IL" sz="1000" u="none" strike="noStrike" dirty="0">
                          <a:solidFill>
                            <a:schemeClr val="bg1"/>
                          </a:solidFill>
                          <a:effectLst/>
                          <a:latin typeface="Open Sans SemiBold" pitchFamily="34" charset="0"/>
                          <a:ea typeface="Open Sans SemiBold" pitchFamily="34" charset="0"/>
                          <a:cs typeface="Open Sans SemiBold" pitchFamily="34" charset="0"/>
                        </a:rPr>
                        <a:t>שווי בשוטף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Open Sans SemiBold" pitchFamily="34" charset="0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 fontAlgn="b"/>
                      <a:r>
                        <a:rPr lang="he-IL" sz="900" u="none" strike="noStrike" dirty="0">
                          <a:solidFill>
                            <a:schemeClr val="bg1"/>
                          </a:solidFill>
                          <a:effectLst/>
                          <a:latin typeface="Open Sans SemiBold" pitchFamily="34" charset="0"/>
                          <a:ea typeface="Open Sans SemiBold" pitchFamily="34" charset="0"/>
                          <a:cs typeface="Open Sans SemiBold" pitchFamily="34" charset="0"/>
                        </a:rPr>
                        <a:t>סה"כ סכום השקעה</a:t>
                      </a:r>
                      <a:endParaRPr lang="en-US" sz="900" b="0" i="0" u="none" strike="noStrike" dirty="0">
                        <a:solidFill>
                          <a:schemeClr val="bg1"/>
                        </a:solidFill>
                        <a:effectLst/>
                        <a:latin typeface="Open Sans SemiBold" pitchFamily="34" charset="0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u="none" strike="noStrike" dirty="0">
                          <a:solidFill>
                            <a:schemeClr val="bg1"/>
                          </a:solidFill>
                          <a:effectLst/>
                          <a:latin typeface="Open Sans SemiBold" pitchFamily="34" charset="0"/>
                          <a:ea typeface="Open Sans SemiBold" pitchFamily="34" charset="0"/>
                          <a:cs typeface="Open Sans SemiBold" pitchFamily="34" charset="0"/>
                        </a:rPr>
                        <a:t>סכום השקעה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Open Sans SemiBold" pitchFamily="34" charset="0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u="none" strike="noStrike" dirty="0">
                          <a:solidFill>
                            <a:schemeClr val="bg1"/>
                          </a:solidFill>
                          <a:effectLst/>
                          <a:latin typeface="Open Sans SemiBold" pitchFamily="34" charset="0"/>
                          <a:ea typeface="Open Sans SemiBold" pitchFamily="34" charset="0"/>
                          <a:cs typeface="Open Sans SemiBold" pitchFamily="34" charset="0"/>
                        </a:rPr>
                        <a:t>מועד השקעה ראשונית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Open Sans SemiBold" pitchFamily="34" charset="0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endParaRPr lang="en-US" sz="900" b="0" i="0" u="none" strike="noStrike" dirty="0">
                        <a:solidFill>
                          <a:schemeClr val="bg1"/>
                        </a:solidFill>
                        <a:effectLst/>
                        <a:latin typeface="Open Sans SemiBold" pitchFamily="34" charset="0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687661"/>
                  </a:ext>
                </a:extLst>
              </a:tr>
              <a:tr h="21966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$4.6m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                              $3.6m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$3.6m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2/18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000" u="none" strike="noStrike" dirty="0" err="1">
                          <a:effectLst/>
                          <a:latin typeface="Open Sans SemiBold" pitchFamily="34" charset="0"/>
                          <a:ea typeface="Open Sans SemiBold" pitchFamily="34" charset="0"/>
                          <a:cs typeface="Open Sans SemiBold" pitchFamily="34" charset="0"/>
                        </a:rPr>
                        <a:t>ShowFields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048071"/>
                  </a:ext>
                </a:extLst>
              </a:tr>
              <a:tr h="21966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$11.9m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                               $8.8m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$8.8m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3/18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000" u="none" strike="noStrike" dirty="0" err="1">
                          <a:effectLst/>
                          <a:latin typeface="Open Sans SemiBold" pitchFamily="34" charset="0"/>
                          <a:ea typeface="Open Sans SemiBold" pitchFamily="34" charset="0"/>
                          <a:cs typeface="Open Sans SemiBold" pitchFamily="34" charset="0"/>
                        </a:rPr>
                        <a:t>Namogoo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884767"/>
                  </a:ext>
                </a:extLst>
              </a:tr>
              <a:tr h="21966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$12.0m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                               $7.5m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$7.5m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8/18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000" u="none" strike="noStrike" dirty="0" err="1">
                          <a:effectLst/>
                          <a:latin typeface="Open Sans SemiBold" pitchFamily="34" charset="0"/>
                          <a:ea typeface="Open Sans SemiBold" pitchFamily="34" charset="0"/>
                          <a:cs typeface="Open Sans SemiBold" pitchFamily="34" charset="0"/>
                        </a:rPr>
                        <a:t>SeeTree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013508"/>
                  </a:ext>
                </a:extLst>
              </a:tr>
              <a:tr h="21966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$1.5m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                               $1.5m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$1.5m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7/18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000" u="none" strike="noStrike" dirty="0" err="1">
                          <a:effectLst/>
                          <a:latin typeface="Open Sans SemiBold" pitchFamily="34" charset="0"/>
                          <a:ea typeface="Open Sans SemiBold" pitchFamily="34" charset="0"/>
                          <a:cs typeface="Open Sans SemiBold" pitchFamily="34" charset="0"/>
                        </a:rPr>
                        <a:t>Darillium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529070"/>
                  </a:ext>
                </a:extLst>
              </a:tr>
              <a:tr h="21966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$12.9m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                               $9.0m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$9.0m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10/18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000" u="none" strike="noStrike" dirty="0">
                          <a:effectLst/>
                          <a:latin typeface="Open Sans SemiBold" pitchFamily="34" charset="0"/>
                          <a:ea typeface="Open Sans SemiBold" pitchFamily="34" charset="0"/>
                          <a:cs typeface="Open Sans SemiBold" pitchFamily="34" charset="0"/>
                        </a:rPr>
                        <a:t>Cheetah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346711"/>
                  </a:ext>
                </a:extLst>
              </a:tr>
              <a:tr h="21966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$2.5m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                               $2.5m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$2.5m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12/18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000" u="none" strike="noStrike" dirty="0">
                          <a:effectLst/>
                          <a:latin typeface="Open Sans SemiBold" pitchFamily="34" charset="0"/>
                          <a:ea typeface="Open Sans SemiBold" pitchFamily="34" charset="0"/>
                          <a:cs typeface="Open Sans SemiBold" pitchFamily="34" charset="0"/>
                        </a:rPr>
                        <a:t>Solidus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316590"/>
                  </a:ext>
                </a:extLst>
              </a:tr>
              <a:tr h="21966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$3.6m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                               $3.6m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$3.6m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1/19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000" u="none" strike="noStrike" dirty="0">
                          <a:effectLst/>
                          <a:latin typeface="Open Sans SemiBold" pitchFamily="34" charset="0"/>
                          <a:ea typeface="Open Sans SemiBold" pitchFamily="34" charset="0"/>
                          <a:cs typeface="Open Sans SemiBold" pitchFamily="34" charset="0"/>
                        </a:rPr>
                        <a:t>CNVRG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421201"/>
                  </a:ext>
                </a:extLst>
              </a:tr>
              <a:tr h="21966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$2.2m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                               $2.2m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$2.2m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7/19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000" u="none" strike="noStrike" dirty="0" err="1">
                          <a:effectLst/>
                          <a:latin typeface="Open Sans SemiBold" pitchFamily="34" charset="0"/>
                          <a:ea typeface="Open Sans SemiBold" pitchFamily="34" charset="0"/>
                          <a:cs typeface="Open Sans SemiBold" pitchFamily="34" charset="0"/>
                        </a:rPr>
                        <a:t>Hyro</a:t>
                      </a:r>
                      <a:r>
                        <a:rPr lang="he-IL" sz="1000" u="none" strike="noStrike" dirty="0">
                          <a:effectLst/>
                          <a:latin typeface="Open Sans SemiBold" pitchFamily="34" charset="0"/>
                          <a:ea typeface="Open Sans SemiBold" pitchFamily="34" charset="0"/>
                          <a:cs typeface="Open Sans SemiBold" pitchFamily="34" charset="0"/>
                        </a:rPr>
                        <a:t> (</a:t>
                      </a:r>
                      <a:r>
                        <a:rPr lang="en-US" sz="1000" u="none" strike="noStrike" dirty="0" err="1">
                          <a:effectLst/>
                          <a:latin typeface="Open Sans SemiBold" pitchFamily="34" charset="0"/>
                          <a:ea typeface="Open Sans SemiBold" pitchFamily="34" charset="0"/>
                          <a:cs typeface="Open Sans SemiBold" pitchFamily="34" charset="0"/>
                        </a:rPr>
                        <a:t>Airbud</a:t>
                      </a:r>
                      <a:r>
                        <a:rPr lang="he-IL" sz="1000" u="none" strike="noStrike" dirty="0">
                          <a:effectLst/>
                          <a:latin typeface="Open Sans SemiBold" pitchFamily="34" charset="0"/>
                          <a:ea typeface="Open Sans SemiBold" pitchFamily="34" charset="0"/>
                          <a:cs typeface="Open Sans SemiBold" pitchFamily="34" charset="0"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731241"/>
                  </a:ext>
                </a:extLst>
              </a:tr>
              <a:tr h="21966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$2.0m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                               $2.0m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$2.0m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7/19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000" u="none" strike="noStrike" dirty="0" err="1">
                          <a:effectLst/>
                          <a:latin typeface="Open Sans SemiBold" pitchFamily="34" charset="0"/>
                          <a:ea typeface="Open Sans SemiBold" pitchFamily="34" charset="0"/>
                          <a:cs typeface="Open Sans SemiBold" pitchFamily="34" charset="0"/>
                        </a:rPr>
                        <a:t>Strigo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088405"/>
                  </a:ext>
                </a:extLst>
              </a:tr>
              <a:tr h="21966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$1.9m</a:t>
                      </a: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                               $1.9m  </a:t>
                      </a: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$1.9m</a:t>
                      </a: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8/19</a:t>
                      </a: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 SemiBold" pitchFamily="34" charset="0"/>
                          <a:ea typeface="Open Sans SemiBold" pitchFamily="34" charset="0"/>
                          <a:cs typeface="Open Sans SemiBold" pitchFamily="34" charset="0"/>
                        </a:rPr>
                        <a:t>Redefine Meat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415225"/>
                  </a:ext>
                </a:extLst>
              </a:tr>
              <a:tr h="21966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$1.7m</a:t>
                      </a: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                               $1.7m</a:t>
                      </a: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$1.7m</a:t>
                      </a: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8/19</a:t>
                      </a: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 SemiBold" pitchFamily="34" charset="0"/>
                          <a:ea typeface="Open Sans SemiBold" pitchFamily="34" charset="0"/>
                          <a:cs typeface="Open Sans SemiBold" pitchFamily="34" charset="0"/>
                        </a:rPr>
                        <a:t>Chain Reaction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64501"/>
                  </a:ext>
                </a:extLst>
              </a:tr>
              <a:tr h="21966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$5.0m</a:t>
                      </a: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                               $4.6m</a:t>
                      </a: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$4.6m</a:t>
                      </a: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10/19</a:t>
                      </a: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Open Sans SemiBold" pitchFamily="34" charset="0"/>
                          <a:ea typeface="Open Sans SemiBold" pitchFamily="34" charset="0"/>
                          <a:cs typeface="Open Sans SemiBold" pitchFamily="34" charset="0"/>
                        </a:rPr>
                        <a:t>Sepio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 SemiBold" pitchFamily="34" charset="0"/>
                          <a:ea typeface="Open Sans SemiBold" pitchFamily="34" charset="0"/>
                          <a:cs typeface="Open Sans SemiBold" pitchFamily="34" charset="0"/>
                        </a:rPr>
                        <a:t> Systems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468224"/>
                  </a:ext>
                </a:extLst>
              </a:tr>
              <a:tr h="27556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$61.8m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1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סה"כ קרן </a:t>
                      </a:r>
                      <a:r>
                        <a:rPr lang="en-US" sz="1000" b="1" u="none" strike="noStrike" dirty="0" err="1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Hanaco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685691"/>
                  </a:ext>
                </a:extLst>
              </a:tr>
              <a:tr h="18997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30.2%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1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שיעור תשואה פנימי (</a:t>
                      </a:r>
                      <a:r>
                        <a:rPr lang="en-US" sz="1000" b="1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IRR</a:t>
                      </a:r>
                      <a:r>
                        <a:rPr lang="he-IL" sz="1000" b="1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971912"/>
                  </a:ext>
                </a:extLst>
              </a:tr>
              <a:tr h="18997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1.26x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1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מכפיל הון מושקע (</a:t>
                      </a:r>
                      <a:r>
                        <a:rPr lang="en-US" sz="1000" b="1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MOIC</a:t>
                      </a:r>
                      <a:r>
                        <a:rPr lang="he-IL" sz="1000" b="1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493707"/>
                  </a:ext>
                </a:extLst>
              </a:tr>
              <a:tr h="18244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$12.8m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גידול בהערכת שווי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09867"/>
                  </a:ext>
                </a:extLst>
              </a:tr>
              <a:tr h="299732">
                <a:tc gridSpan="5">
                  <a:txBody>
                    <a:bodyPr/>
                    <a:lstStyle/>
                    <a:p>
                      <a:pPr algn="ctr" rtl="1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  <a:latin typeface="Open Sans ExtraBold" pitchFamily="34" charset="0"/>
                          <a:ea typeface="Open Sans ExtraBold" pitchFamily="34" charset="0"/>
                          <a:cs typeface="Open Sans ExtraBold" pitchFamily="34" charset="0"/>
                        </a:rPr>
                        <a:t>HANACO VENTURES</a:t>
                      </a:r>
                      <a:r>
                        <a:rPr lang="he-IL" sz="1100" u="none" strike="noStrike" dirty="0">
                          <a:solidFill>
                            <a:schemeClr val="bg1"/>
                          </a:solidFill>
                          <a:effectLst/>
                          <a:latin typeface="Open Sans ExtraBold" pitchFamily="34" charset="0"/>
                          <a:ea typeface="Open Sans ExtraBold" pitchFamily="34" charset="0"/>
                          <a:cs typeface="Open Sans ExtraBold" pitchFamily="34" charset="0"/>
                        </a:rPr>
                        <a:t> – </a:t>
                      </a:r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  <a:latin typeface="Open Sans ExtraBold" pitchFamily="34" charset="0"/>
                          <a:ea typeface="Open Sans ExtraBold" pitchFamily="34" charset="0"/>
                          <a:cs typeface="Open Sans ExtraBold" pitchFamily="34" charset="0"/>
                        </a:rPr>
                        <a:t> SIDE CAR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Open Sans ExtraBold" pitchFamily="34" charset="0"/>
                        <a:ea typeface="Open Sans ExtraBold" pitchFamily="34" charset="0"/>
                        <a:cs typeface="Open Sans ExtraBold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965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64039621"/>
                  </a:ext>
                </a:extLst>
              </a:tr>
              <a:tr h="18997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e-IL" sz="1000" u="none" strike="noStrike" dirty="0">
                          <a:solidFill>
                            <a:schemeClr val="bg1"/>
                          </a:solidFill>
                          <a:effectLst/>
                          <a:latin typeface="Open Sans SemiBold" pitchFamily="34" charset="0"/>
                          <a:ea typeface="Open Sans SemiBold" pitchFamily="34" charset="0"/>
                          <a:cs typeface="Open Sans SemiBold" pitchFamily="34" charset="0"/>
                        </a:rPr>
                        <a:t>שווי בשוטף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Open Sans SemiBold" pitchFamily="34" charset="0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solidFill>
                            <a:schemeClr val="bg1"/>
                          </a:solidFill>
                          <a:effectLst/>
                          <a:latin typeface="Open Sans SemiBold" pitchFamily="34" charset="0"/>
                          <a:ea typeface="Open Sans SemiBold" pitchFamily="34" charset="0"/>
                          <a:cs typeface="Open Sans SemiBold" pitchFamily="34" charset="0"/>
                        </a:rPr>
                        <a:t>INVESTMENT AMOUNT</a:t>
                      </a:r>
                      <a:endParaRPr lang="en-US" sz="900" b="0" i="0" u="none" strike="noStrike" dirty="0">
                        <a:solidFill>
                          <a:schemeClr val="bg1"/>
                        </a:solidFill>
                        <a:effectLst/>
                        <a:latin typeface="Open Sans SemiBold" pitchFamily="34" charset="0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000" u="none" strike="noStrike" dirty="0">
                          <a:solidFill>
                            <a:schemeClr val="bg1"/>
                          </a:solidFill>
                          <a:effectLst/>
                          <a:latin typeface="Open Sans SemiBold" pitchFamily="34" charset="0"/>
                          <a:ea typeface="Open Sans SemiBold" pitchFamily="34" charset="0"/>
                          <a:cs typeface="Open Sans SemiBold" pitchFamily="34" charset="0"/>
                        </a:rPr>
                        <a:t>סכום השקעה</a:t>
                      </a:r>
                      <a:endParaRPr lang="he-IL" sz="1000" dirty="0"/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bg1"/>
                        </a:solidFill>
                        <a:effectLst/>
                        <a:latin typeface="Open Sans SemiBold" pitchFamily="34" charset="0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bg1"/>
                        </a:solidFill>
                        <a:effectLst/>
                        <a:latin typeface="Open Sans SemiBold" pitchFamily="34" charset="0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620726"/>
                  </a:ext>
                </a:extLst>
              </a:tr>
              <a:tr h="21966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$13.3m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$8.4m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$8.4m</a:t>
                      </a:r>
                      <a:endParaRPr lang="he-IL" dirty="0"/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000" u="none" strike="noStrike" dirty="0" err="1">
                          <a:effectLst/>
                          <a:latin typeface="Open Sans SemiBold" pitchFamily="34" charset="0"/>
                          <a:ea typeface="Open Sans SemiBold" pitchFamily="34" charset="0"/>
                          <a:cs typeface="Open Sans SemiBold" pitchFamily="34" charset="0"/>
                        </a:rPr>
                        <a:t>Namogoo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Open Sans SemiBold" pitchFamily="34" charset="0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082777"/>
                  </a:ext>
                </a:extLst>
              </a:tr>
              <a:tr h="21966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$13.2m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$8.5m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$8.5m</a:t>
                      </a:r>
                      <a:endParaRPr lang="he-IL" dirty="0"/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000" u="none" strike="noStrike" dirty="0">
                          <a:effectLst/>
                          <a:latin typeface="Open Sans SemiBold" pitchFamily="34" charset="0"/>
                          <a:ea typeface="Open Sans SemiBold" pitchFamily="34" charset="0"/>
                          <a:cs typeface="Open Sans SemiBold" pitchFamily="34" charset="0"/>
                        </a:rPr>
                        <a:t>Cheetah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Open Sans SemiBold" pitchFamily="34" charset="0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042690"/>
                  </a:ext>
                </a:extLst>
              </a:tr>
              <a:tr h="21966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$26.5m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$16.9m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000" b="1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$16.9m</a:t>
                      </a:r>
                      <a:endParaRPr lang="he-IL" dirty="0"/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1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סה"כ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394879"/>
                  </a:ext>
                </a:extLst>
              </a:tr>
              <a:tr h="311781">
                <a:tc gridSpan="5">
                  <a:txBody>
                    <a:bodyPr/>
                    <a:lstStyle/>
                    <a:p>
                      <a:pPr algn="ctr" rtl="1" fontAlgn="b"/>
                      <a:r>
                        <a:rPr lang="he-IL" sz="1100" u="none" strike="noStrike" dirty="0">
                          <a:solidFill>
                            <a:schemeClr val="bg1"/>
                          </a:solidFill>
                          <a:effectLst/>
                          <a:latin typeface="Open Sans ExtraBold" pitchFamily="34" charset="0"/>
                          <a:ea typeface="Open Sans ExtraBold" pitchFamily="34" charset="0"/>
                          <a:cs typeface="Open Sans ExtraBold" pitchFamily="34" charset="0"/>
                        </a:rPr>
                        <a:t>סה"כ משולב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Open Sans ExtraBold" pitchFamily="34" charset="0"/>
                        <a:ea typeface="Open Sans ExtraBold" pitchFamily="34" charset="0"/>
                        <a:cs typeface="Open Sans ExtraBold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9E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97946894"/>
                  </a:ext>
                </a:extLst>
              </a:tr>
              <a:tr h="189971">
                <a:tc>
                  <a:txBody>
                    <a:bodyPr/>
                    <a:lstStyle/>
                    <a:p>
                      <a:pPr algn="ctr" fontAlgn="b"/>
                      <a:r>
                        <a:rPr lang="he-IL" sz="1000" u="none" strike="noStrike" dirty="0">
                          <a:solidFill>
                            <a:schemeClr val="bg1"/>
                          </a:solidFill>
                          <a:effectLst/>
                          <a:latin typeface="Open Sans SemiBold" pitchFamily="34" charset="0"/>
                          <a:ea typeface="Open Sans SemiBold" pitchFamily="34" charset="0"/>
                          <a:cs typeface="Open Sans SemiBold" pitchFamily="34" charset="0"/>
                        </a:rPr>
                        <a:t>שווי בשוטף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Open Sans SemiBold" pitchFamily="34" charset="0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e-IL" sz="1000" u="none" strike="noStrike" dirty="0">
                          <a:solidFill>
                            <a:schemeClr val="bg1"/>
                          </a:solidFill>
                          <a:effectLst/>
                          <a:latin typeface="Open Sans SemiBold" pitchFamily="34" charset="0"/>
                          <a:ea typeface="Open Sans SemiBold" pitchFamily="34" charset="0"/>
                          <a:cs typeface="Open Sans SemiBold" pitchFamily="34" charset="0"/>
                        </a:rPr>
                        <a:t>סכום השקעה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Open Sans SemiBold" pitchFamily="34" charset="0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Open Sans SemiBold" pitchFamily="34" charset="0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Open Sans SemiBold" pitchFamily="34" charset="0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818377"/>
                  </a:ext>
                </a:extLst>
              </a:tr>
              <a:tr h="2196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$88.3m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$65.8m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סה"כ משולב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74005"/>
                  </a:ext>
                </a:extLst>
              </a:tr>
              <a:tr h="189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35.2%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1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שיעור תשואה פנימי (</a:t>
                      </a:r>
                      <a:r>
                        <a:rPr lang="en-US" sz="1000" b="1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IRR</a:t>
                      </a:r>
                      <a:r>
                        <a:rPr lang="he-IL" sz="1000" b="1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914672"/>
                  </a:ext>
                </a:extLst>
              </a:tr>
              <a:tr h="189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1.34x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1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מכפיל הון מושקע (</a:t>
                      </a:r>
                      <a:r>
                        <a:rPr lang="en-US" sz="1000" b="1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MOIC</a:t>
                      </a:r>
                      <a:r>
                        <a:rPr lang="he-IL" sz="1000" b="1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719391"/>
                  </a:ext>
                </a:extLst>
              </a:tr>
              <a:tr h="1549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$22.5m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000" b="1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גידול בהערכת שווי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818030"/>
                  </a:ext>
                </a:extLst>
              </a:tr>
            </a:tbl>
          </a:graphicData>
        </a:graphic>
      </p:graphicFrame>
      <p:sp>
        <p:nvSpPr>
          <p:cNvPr id="5" name="4 Elipse"/>
          <p:cNvSpPr/>
          <p:nvPr/>
        </p:nvSpPr>
        <p:spPr>
          <a:xfrm>
            <a:off x="199364" y="6460495"/>
            <a:ext cx="233018" cy="23301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EFED39E-9E8F-3D47-A85C-1C5E57921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8288" y="265687"/>
            <a:ext cx="242887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88218" y="6460495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E54BA14F-5F3D-4F64-8064-8808DF13AC03}" type="slidenum">
              <a:rPr lang="es-MX" sz="1050" smtClean="0"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pPr algn="ctr"/>
              <a:t>11</a:t>
            </a:fld>
            <a:endParaRPr lang="es-ES" sz="1050" dirty="0"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75151" y="6489797"/>
            <a:ext cx="178927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spc="300">
                <a:latin typeface="Open Sans" pitchFamily="34" charset="0"/>
                <a:ea typeface="Open Sans" pitchFamily="34" charset="0"/>
                <a:cs typeface="Open Sans" pitchFamily="34" charset="0"/>
              </a:rPr>
              <a:t>HANACO VENTURES II</a:t>
            </a:r>
            <a:endParaRPr lang="es-ES" sz="700" spc="3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 rot="16200000" flipV="1">
            <a:off x="11571845" y="988215"/>
            <a:ext cx="464340" cy="4571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CuadroTexto 3">
            <a:extLst>
              <a:ext uri="{FF2B5EF4-FFF2-40B4-BE49-F238E27FC236}">
                <a16:creationId xmlns:a16="http://schemas.microsoft.com/office/drawing/2014/main" id="{9801D45E-C58D-5341-A30F-16711B61A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9246" y="1627928"/>
            <a:ext cx="343904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rtl="1">
              <a:lnSpc>
                <a:spcPct val="100000"/>
              </a:lnSpc>
              <a:spcBef>
                <a:spcPct val="0"/>
              </a:spcBef>
              <a:buNone/>
            </a:pPr>
            <a:r>
              <a:rPr lang="es-CO" altLang="en-US" sz="2400" b="1" dirty="0">
                <a:solidFill>
                  <a:srgbClr val="B59E60"/>
                </a:solidFill>
                <a:latin typeface="Open Sans Extrabold" panose="020B0606030504020204" pitchFamily="34" charset="0"/>
              </a:rPr>
              <a:t>HANACO VENTURES I</a:t>
            </a:r>
            <a:endParaRPr lang="he-IL" altLang="en-US" sz="2400" b="1" dirty="0">
              <a:solidFill>
                <a:srgbClr val="B59E60"/>
              </a:solidFill>
              <a:latin typeface="Open Sans Extrabold" panose="020B0606030504020204" pitchFamily="34" charset="0"/>
            </a:endParaRPr>
          </a:p>
          <a:p>
            <a:pPr algn="ctr" rtl="1">
              <a:lnSpc>
                <a:spcPct val="100000"/>
              </a:lnSpc>
              <a:spcBef>
                <a:spcPct val="0"/>
              </a:spcBef>
              <a:buNone/>
            </a:pPr>
            <a:r>
              <a:rPr lang="he-IL" altLang="en-US" b="1" dirty="0">
                <a:latin typeface="Open Sans Extrabold" panose="020B0606030504020204" pitchFamily="34" charset="0"/>
              </a:rPr>
              <a:t>סיכום פורטפוליו</a:t>
            </a:r>
            <a:endParaRPr lang="es-CO" altLang="en-US" b="1" dirty="0">
              <a:latin typeface="Open Sans Extrabold" panose="020B0606030504020204" pitchFamily="34" charset="0"/>
            </a:endParaRPr>
          </a:p>
        </p:txBody>
      </p:sp>
      <p:sp>
        <p:nvSpPr>
          <p:cNvPr id="11" name="7 CuadroTexto">
            <a:extLst>
              <a:ext uri="{FF2B5EF4-FFF2-40B4-BE49-F238E27FC236}">
                <a16:creationId xmlns:a16="http://schemas.microsoft.com/office/drawing/2014/main" id="{6B5525BA-F6F0-CA42-B87B-8BB57481BB95}"/>
              </a:ext>
            </a:extLst>
          </p:cNvPr>
          <p:cNvSpPr txBox="1"/>
          <p:nvPr/>
        </p:nvSpPr>
        <p:spPr>
          <a:xfrm>
            <a:off x="5060887" y="6629772"/>
            <a:ext cx="240642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he-IL" sz="700" spc="3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הנתונים כוללים ביצוע </a:t>
            </a:r>
            <a:r>
              <a:rPr lang="en-US" sz="700" spc="3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TS</a:t>
            </a:r>
            <a:r>
              <a:rPr lang="he-IL" sz="700" spc="3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1/20</a:t>
            </a:r>
            <a:endParaRPr lang="es-ES" sz="700" spc="3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197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8AA5E-4242-E845-B8EE-166D2D95C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8126"/>
            <a:ext cx="12192000" cy="1043220"/>
          </a:xfrm>
        </p:spPr>
        <p:txBody>
          <a:bodyPr>
            <a:normAutofit fontScale="90000"/>
          </a:bodyPr>
          <a:lstStyle/>
          <a:p>
            <a:pPr algn="ctr" rtl="1"/>
            <a:r>
              <a:rPr lang="he-IL" sz="2400" dirty="0"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משקיעים מובילים ואסטרטגיים </a:t>
            </a:r>
            <a:br>
              <a:rPr lang="he-IL" sz="2400" dirty="0"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</a:br>
            <a:r>
              <a:rPr lang="he-IL" sz="2400" dirty="0"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שהשקיעו במשותף (</a:t>
            </a:r>
            <a:r>
              <a:rPr lang="en-US" sz="2400" dirty="0"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COINVEST</a:t>
            </a:r>
            <a:r>
              <a:rPr lang="he-IL" sz="2400" dirty="0"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) ובהמשך (</a:t>
            </a:r>
            <a:r>
              <a:rPr lang="en-US" sz="2400" dirty="0"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FOLLOW-ON</a:t>
            </a:r>
            <a:r>
              <a:rPr lang="he-IL" sz="2400" dirty="0"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) </a:t>
            </a:r>
            <a:br>
              <a:rPr lang="he-IL" sz="2400" dirty="0"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</a:br>
            <a:r>
              <a:rPr lang="he-IL" sz="2400" dirty="0"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לסבבי גיוס הון בהובלת </a:t>
            </a:r>
            <a:r>
              <a:rPr lang="en-US" sz="2400" dirty="0"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HANACO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9CD203-F492-4C41-BB39-F973A39776AC}"/>
              </a:ext>
            </a:extLst>
          </p:cNvPr>
          <p:cNvSpPr txBox="1"/>
          <p:nvPr/>
        </p:nvSpPr>
        <p:spPr>
          <a:xfrm>
            <a:off x="8471993" y="6190160"/>
            <a:ext cx="28031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משקיעים במשותף לפני </a:t>
            </a:r>
            <a:r>
              <a:rPr lang="en-US" sz="105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Hanaco</a:t>
            </a:r>
            <a:r>
              <a:rPr lang="he-IL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כוללים...:</a:t>
            </a:r>
            <a:endParaRPr lang="en-US" sz="1050" b="1" dirty="0">
              <a:solidFill>
                <a:schemeClr val="tx1">
                  <a:lumMod val="65000"/>
                  <a:lumOff val="3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0" name="9 Elipse"/>
          <p:cNvSpPr/>
          <p:nvPr/>
        </p:nvSpPr>
        <p:spPr>
          <a:xfrm>
            <a:off x="199364" y="6460495"/>
            <a:ext cx="233018" cy="23301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1" name="Imagen 5">
            <a:extLst>
              <a:ext uri="{FF2B5EF4-FFF2-40B4-BE49-F238E27FC236}">
                <a16:creationId xmlns:a16="http://schemas.microsoft.com/office/drawing/2014/main" id="{7EFED39E-9E8F-3D47-A85C-1C5E57921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8288" y="265687"/>
            <a:ext cx="242887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188218" y="6460495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E54BA14F-5F3D-4F64-8064-8808DF13AC03}" type="slidenum">
              <a:rPr lang="es-MX" sz="1050" smtClean="0"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pPr algn="ctr"/>
              <a:t>12</a:t>
            </a:fld>
            <a:endParaRPr lang="es-ES" sz="1050" dirty="0"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75151" y="6489797"/>
            <a:ext cx="178927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spc="300">
                <a:latin typeface="Open Sans" pitchFamily="34" charset="0"/>
                <a:ea typeface="Open Sans" pitchFamily="34" charset="0"/>
                <a:cs typeface="Open Sans" pitchFamily="34" charset="0"/>
              </a:rPr>
              <a:t>HANACO VENTURES II</a:t>
            </a:r>
            <a:endParaRPr lang="es-ES" sz="700" spc="3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 rot="16200000" flipV="1">
            <a:off x="11571845" y="988215"/>
            <a:ext cx="464340" cy="4571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14 Rectángulo redondeado"/>
          <p:cNvSpPr/>
          <p:nvPr/>
        </p:nvSpPr>
        <p:spPr>
          <a:xfrm>
            <a:off x="781050" y="1514475"/>
            <a:ext cx="2505075" cy="2099279"/>
          </a:xfrm>
          <a:prstGeom prst="roundRect">
            <a:avLst>
              <a:gd name="adj" fmla="val 3602"/>
            </a:avLst>
          </a:prstGeom>
          <a:noFill/>
          <a:ln w="28575">
            <a:solidFill>
              <a:srgbClr val="F3F6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2335" y="1755650"/>
            <a:ext cx="1731840" cy="19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CuadroTexto"/>
          <p:cNvSpPr txBox="1"/>
          <p:nvPr/>
        </p:nvSpPr>
        <p:spPr>
          <a:xfrm>
            <a:off x="781049" y="3120597"/>
            <a:ext cx="2505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הובילה את סבב גיוס ב' אחרי ש-</a:t>
            </a: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Hanaco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הובילה את סבב גיוס א'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cxnSp>
        <p:nvCxnSpPr>
          <p:cNvPr id="22" name="21 Conector recto"/>
          <p:cNvCxnSpPr/>
          <p:nvPr/>
        </p:nvCxnSpPr>
        <p:spPr>
          <a:xfrm>
            <a:off x="1009650" y="2152650"/>
            <a:ext cx="2047998" cy="0"/>
          </a:xfrm>
          <a:prstGeom prst="line">
            <a:avLst/>
          </a:prstGeom>
          <a:ln>
            <a:solidFill>
              <a:srgbClr val="F3F6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Rectángulo redondeado"/>
          <p:cNvSpPr/>
          <p:nvPr/>
        </p:nvSpPr>
        <p:spPr>
          <a:xfrm>
            <a:off x="3533355" y="1514475"/>
            <a:ext cx="2505075" cy="2099279"/>
          </a:xfrm>
          <a:prstGeom prst="roundRect">
            <a:avLst>
              <a:gd name="adj" fmla="val 3602"/>
            </a:avLst>
          </a:prstGeom>
          <a:noFill/>
          <a:ln w="28575">
            <a:solidFill>
              <a:srgbClr val="F3F6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6" name="25 CuadroTexto"/>
          <p:cNvSpPr txBox="1"/>
          <p:nvPr/>
        </p:nvSpPr>
        <p:spPr>
          <a:xfrm>
            <a:off x="3547655" y="2526621"/>
            <a:ext cx="2505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הובילה את סבב גיוס ב' אחרי ש-</a:t>
            </a: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Hanaco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הובילה את סבב גיוס א'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cxnSp>
        <p:nvCxnSpPr>
          <p:cNvPr id="27" name="26 Conector recto"/>
          <p:cNvCxnSpPr/>
          <p:nvPr/>
        </p:nvCxnSpPr>
        <p:spPr>
          <a:xfrm>
            <a:off x="3761955" y="2152650"/>
            <a:ext cx="2047998" cy="0"/>
          </a:xfrm>
          <a:prstGeom prst="line">
            <a:avLst/>
          </a:prstGeom>
          <a:ln>
            <a:solidFill>
              <a:srgbClr val="F3F6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39" descr="D:\Projects\Companies\Hanaco\Cheetah\Cheetah-New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0171" y="1684745"/>
            <a:ext cx="1062458" cy="33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Eclipse"/>
          <p:cNvPicPr>
            <a:picLocks noChangeAspect="1" noChangeArrowheads="1"/>
          </p:cNvPicPr>
          <p:nvPr/>
        </p:nvPicPr>
        <p:blipFill>
          <a:blip r:embed="rId5">
            <a:lum brigh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269" y="2239638"/>
            <a:ext cx="490958" cy="308276"/>
          </a:xfrm>
          <a:prstGeom prst="rect">
            <a:avLst/>
          </a:prstGeom>
          <a:noFill/>
        </p:spPr>
      </p:pic>
      <p:sp>
        <p:nvSpPr>
          <p:cNvPr id="30" name="29 CuadroTexto"/>
          <p:cNvSpPr txBox="1"/>
          <p:nvPr/>
        </p:nvSpPr>
        <p:spPr>
          <a:xfrm>
            <a:off x="3539215" y="3232724"/>
            <a:ext cx="25050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השקיעה במשותף בסבב א' ו-ב'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17414" name="Picture 6" descr="Resultado de imagen para dst logo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742" t="38294" r="20883" b="40091"/>
          <a:stretch>
            <a:fillRect/>
          </a:stretch>
        </p:blipFill>
        <p:spPr bwMode="auto">
          <a:xfrm>
            <a:off x="4209208" y="3013036"/>
            <a:ext cx="433389" cy="157769"/>
          </a:xfrm>
          <a:prstGeom prst="rect">
            <a:avLst/>
          </a:prstGeom>
          <a:noFill/>
        </p:spPr>
      </p:pic>
      <p:pic>
        <p:nvPicPr>
          <p:cNvPr id="17416" name="Picture 8" descr="Imagen relacionada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3409" y="2990858"/>
            <a:ext cx="537795" cy="185744"/>
          </a:xfrm>
          <a:prstGeom prst="rect">
            <a:avLst/>
          </a:prstGeom>
          <a:noFill/>
        </p:spPr>
      </p:pic>
      <p:sp>
        <p:nvSpPr>
          <p:cNvPr id="33" name="32 Rectángulo redondeado"/>
          <p:cNvSpPr/>
          <p:nvPr/>
        </p:nvSpPr>
        <p:spPr>
          <a:xfrm>
            <a:off x="6256760" y="1523999"/>
            <a:ext cx="2505075" cy="2099279"/>
          </a:xfrm>
          <a:prstGeom prst="roundRect">
            <a:avLst>
              <a:gd name="adj" fmla="val 3602"/>
            </a:avLst>
          </a:prstGeom>
          <a:noFill/>
          <a:ln w="28575">
            <a:solidFill>
              <a:srgbClr val="F3F6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34" name="33 Conector recto"/>
          <p:cNvCxnSpPr/>
          <p:nvPr/>
        </p:nvCxnSpPr>
        <p:spPr>
          <a:xfrm>
            <a:off x="6485360" y="2162174"/>
            <a:ext cx="2047998" cy="0"/>
          </a:xfrm>
          <a:prstGeom prst="line">
            <a:avLst/>
          </a:prstGeom>
          <a:ln>
            <a:solidFill>
              <a:srgbClr val="F3F6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42">
            <a:extLst>
              <a:ext uri="{FF2B5EF4-FFF2-40B4-BE49-F238E27FC236}">
                <a16:creationId xmlns:a16="http://schemas.microsoft.com/office/drawing/2014/main" id="{F91DADFA-8240-454E-96C5-039D2EC0C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1284" y="1684745"/>
            <a:ext cx="1168440" cy="351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 descr="Imagen relacionada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2685" y="2579839"/>
            <a:ext cx="829578" cy="209054"/>
          </a:xfrm>
          <a:prstGeom prst="rect">
            <a:avLst/>
          </a:prstGeom>
          <a:noFill/>
        </p:spPr>
      </p:pic>
      <p:sp>
        <p:nvSpPr>
          <p:cNvPr id="37" name="36 CuadroTexto"/>
          <p:cNvSpPr txBox="1"/>
          <p:nvPr/>
        </p:nvSpPr>
        <p:spPr>
          <a:xfrm>
            <a:off x="6256760" y="3137444"/>
            <a:ext cx="2505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השקיעה במשותף בשלב גיוס הון ראשוני בהובלת </a:t>
            </a: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Hanaco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0AD045A-0A46-5248-BAC5-2339750BF94A}"/>
              </a:ext>
            </a:extLst>
          </p:cNvPr>
          <p:cNvGrpSpPr/>
          <p:nvPr/>
        </p:nvGrpSpPr>
        <p:grpSpPr>
          <a:xfrm>
            <a:off x="781048" y="3860941"/>
            <a:ext cx="2505076" cy="2099279"/>
            <a:chOff x="781048" y="3790950"/>
            <a:chExt cx="2505076" cy="2099279"/>
          </a:xfrm>
        </p:grpSpPr>
        <p:sp>
          <p:nvSpPr>
            <p:cNvPr id="38" name="37 Rectángulo redondeado"/>
            <p:cNvSpPr/>
            <p:nvPr/>
          </p:nvSpPr>
          <p:spPr>
            <a:xfrm>
              <a:off x="781049" y="3790950"/>
              <a:ext cx="2505075" cy="2099279"/>
            </a:xfrm>
            <a:prstGeom prst="roundRect">
              <a:avLst>
                <a:gd name="adj" fmla="val 3602"/>
              </a:avLst>
            </a:prstGeom>
            <a:noFill/>
            <a:ln w="28575">
              <a:solidFill>
                <a:srgbClr val="F3F6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1" name="40 CuadroTexto"/>
            <p:cNvSpPr txBox="1"/>
            <p:nvPr/>
          </p:nvSpPr>
          <p:spPr>
            <a:xfrm>
              <a:off x="781048" y="5424769"/>
              <a:ext cx="25050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he-IL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השקיעה במשותף בשלב גיוס הון ראשוני והובילה את סבב גיוס א'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cxnSp>
          <p:nvCxnSpPr>
            <p:cNvPr id="42" name="41 Conector recto"/>
            <p:cNvCxnSpPr/>
            <p:nvPr/>
          </p:nvCxnSpPr>
          <p:spPr>
            <a:xfrm>
              <a:off x="1009649" y="4429125"/>
              <a:ext cx="2047998" cy="0"/>
            </a:xfrm>
            <a:prstGeom prst="line">
              <a:avLst/>
            </a:prstGeom>
            <a:ln>
              <a:solidFill>
                <a:srgbClr val="F3F6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Picture 2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098" y="3951269"/>
              <a:ext cx="1947802" cy="348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0" name="Picture 12" descr="Resultado de imagen para swan &amp; legend logo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0551" y="4857750"/>
              <a:ext cx="1175176" cy="304801"/>
            </a:xfrm>
            <a:prstGeom prst="rect">
              <a:avLst/>
            </a:prstGeom>
            <a:noFill/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8661262-BB3D-8342-82A2-743CD454E298}"/>
              </a:ext>
            </a:extLst>
          </p:cNvPr>
          <p:cNvGrpSpPr/>
          <p:nvPr/>
        </p:nvGrpSpPr>
        <p:grpSpPr>
          <a:xfrm>
            <a:off x="3523341" y="3873553"/>
            <a:ext cx="2505076" cy="2099279"/>
            <a:chOff x="3533353" y="3790950"/>
            <a:chExt cx="2505076" cy="2099279"/>
          </a:xfrm>
        </p:grpSpPr>
        <p:sp>
          <p:nvSpPr>
            <p:cNvPr id="46" name="45 Rectángulo redondeado"/>
            <p:cNvSpPr/>
            <p:nvPr/>
          </p:nvSpPr>
          <p:spPr>
            <a:xfrm>
              <a:off x="3533354" y="3790950"/>
              <a:ext cx="2505075" cy="2099279"/>
            </a:xfrm>
            <a:prstGeom prst="roundRect">
              <a:avLst>
                <a:gd name="adj" fmla="val 3602"/>
              </a:avLst>
            </a:prstGeom>
            <a:noFill/>
            <a:ln w="28575">
              <a:solidFill>
                <a:srgbClr val="F3F6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7" name="46 CuadroTexto"/>
            <p:cNvSpPr txBox="1"/>
            <p:nvPr/>
          </p:nvSpPr>
          <p:spPr>
            <a:xfrm>
              <a:off x="3533353" y="5262233"/>
              <a:ext cx="250507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he-IL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החברה הגדולה ביותר בברזיל</a:t>
              </a:r>
            </a:p>
            <a:p>
              <a:pPr algn="ctr" rtl="1"/>
              <a:r>
                <a:rPr lang="he-IL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הובילה את סבב גיוס א'-2 חודשיים אחרי  ש-</a:t>
              </a:r>
              <a:r>
                <a:rPr lang="en-US" sz="10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Hanaco</a:t>
              </a:r>
              <a:r>
                <a:rPr lang="he-IL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 הובילה את סבב א'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cxnSp>
          <p:nvCxnSpPr>
            <p:cNvPr id="48" name="47 Conector recto"/>
            <p:cNvCxnSpPr/>
            <p:nvPr/>
          </p:nvCxnSpPr>
          <p:spPr>
            <a:xfrm>
              <a:off x="3761954" y="4429125"/>
              <a:ext cx="2047998" cy="0"/>
            </a:xfrm>
            <a:prstGeom prst="line">
              <a:avLst/>
            </a:prstGeom>
            <a:ln>
              <a:solidFill>
                <a:srgbClr val="F3F6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" name="Imagen 8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5427" y="3869601"/>
              <a:ext cx="667177" cy="496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2" name="Picture 14" descr="Resultado de imagen para 3g capital logo"/>
            <p:cNvPicPr>
              <a:picLocks noChangeAspect="1" noChangeArrowheads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2228" y="4691847"/>
              <a:ext cx="875151" cy="388956"/>
            </a:xfrm>
            <a:prstGeom prst="rect">
              <a:avLst/>
            </a:prstGeom>
            <a:noFill/>
          </p:spPr>
        </p:pic>
      </p:grpSp>
      <p:sp>
        <p:nvSpPr>
          <p:cNvPr id="60" name="59 Rectángulo redondeado"/>
          <p:cNvSpPr/>
          <p:nvPr/>
        </p:nvSpPr>
        <p:spPr>
          <a:xfrm>
            <a:off x="3506568" y="6124488"/>
            <a:ext cx="5026790" cy="499109"/>
          </a:xfrm>
          <a:prstGeom prst="roundRect">
            <a:avLst>
              <a:gd name="adj" fmla="val 3602"/>
            </a:avLst>
          </a:prstGeom>
          <a:noFill/>
          <a:ln w="28575">
            <a:solidFill>
              <a:srgbClr val="F3F6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1" name="Picture 62">
            <a:extLst>
              <a:ext uri="{FF2B5EF4-FFF2-40B4-BE49-F238E27FC236}">
                <a16:creationId xmlns:a16="http://schemas.microsoft.com/office/drawing/2014/main" id="{AC6AAEBA-4369-449B-BDFB-424B0BA0FEE6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2649" y="6232242"/>
            <a:ext cx="285812" cy="296076"/>
          </a:xfrm>
          <a:prstGeom prst="rect">
            <a:avLst/>
          </a:prstGeom>
        </p:spPr>
      </p:pic>
      <p:pic>
        <p:nvPicPr>
          <p:cNvPr id="62" name="Picture 63">
            <a:extLst>
              <a:ext uri="{FF2B5EF4-FFF2-40B4-BE49-F238E27FC236}">
                <a16:creationId xmlns:a16="http://schemas.microsoft.com/office/drawing/2014/main" id="{49887B6C-9C3C-4F93-AF92-4B750F906B23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7775" y="6336364"/>
            <a:ext cx="660665" cy="86452"/>
          </a:xfrm>
          <a:prstGeom prst="rect">
            <a:avLst/>
          </a:prstGeom>
        </p:spPr>
      </p:pic>
      <p:pic>
        <p:nvPicPr>
          <p:cNvPr id="63" name="Picture 42">
            <a:extLst>
              <a:ext uri="{FF2B5EF4-FFF2-40B4-BE49-F238E27FC236}">
                <a16:creationId xmlns:a16="http://schemas.microsoft.com/office/drawing/2014/main" id="{2167EE83-7069-436E-BFFB-4DA3A18719BA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7886" y="6221449"/>
            <a:ext cx="402377" cy="287819"/>
          </a:xfrm>
          <a:prstGeom prst="rect">
            <a:avLst/>
          </a:prstGeom>
        </p:spPr>
      </p:pic>
      <p:pic>
        <p:nvPicPr>
          <p:cNvPr id="64" name="Picture 41">
            <a:extLst>
              <a:ext uri="{FF2B5EF4-FFF2-40B4-BE49-F238E27FC236}">
                <a16:creationId xmlns:a16="http://schemas.microsoft.com/office/drawing/2014/main" id="{71E88555-2CEE-47AB-8654-4F7534FA34C9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694" y="6274877"/>
            <a:ext cx="986257" cy="224866"/>
          </a:xfrm>
          <a:prstGeom prst="rect">
            <a:avLst/>
          </a:prstGeom>
        </p:spPr>
      </p:pic>
      <p:pic>
        <p:nvPicPr>
          <p:cNvPr id="65" name="Picture 2" descr="Image result for bessemer logo">
            <a:extLst>
              <a:ext uri="{FF2B5EF4-FFF2-40B4-BE49-F238E27FC236}">
                <a16:creationId xmlns:a16="http://schemas.microsoft.com/office/drawing/2014/main" id="{DD3D60BF-4858-4B31-BF14-1CBC6743E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8535" y="6284643"/>
            <a:ext cx="656571" cy="16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26" name="AutoShape 18" descr="Resultado de imagen para blackstone capital 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7428" name="AutoShape 20" descr="Resultado de imagen para blackstone capital 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7430" name="AutoShape 22" descr="Resultado de imagen para blackstone capital 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7432" name="AutoShape 24" descr="Resultado de imagen para blackstone capital 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7434" name="AutoShape 26" descr="Resultado de imagen para blackstone capital 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7436" name="AutoShape 28" descr="Resultado de imagen para blackstone capital 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7438" name="AutoShape 30" descr="Resultado de imagen para blackstone capital 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7440" name="AutoShape 32" descr="Resultado de imagen para blackstone capital 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7442" name="AutoShape 34" descr="Resultado de imagen para blackstone capital 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7444" name="AutoShape 36" descr="Resultado de imagen para blackstone capital 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7446" name="AutoShape 38" descr="Resultado de imagen para blackstone capital 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17447" name="Picture 39" descr="D:\Projects\Companies\Hanaco\Hanaco\Deck - Early Stage II\descarga.png"/>
          <p:cNvPicPr>
            <a:picLocks noChangeAspect="1" noChangeArrowheads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33" b="28889"/>
          <a:stretch>
            <a:fillRect/>
          </a:stretch>
        </p:blipFill>
        <p:spPr bwMode="auto">
          <a:xfrm>
            <a:off x="7789420" y="6254715"/>
            <a:ext cx="528259" cy="225978"/>
          </a:xfrm>
          <a:prstGeom prst="rect">
            <a:avLst/>
          </a:prstGeom>
          <a:noFill/>
        </p:spPr>
      </p:pic>
      <p:sp>
        <p:nvSpPr>
          <p:cNvPr id="66" name="65 Rectángulo redondeado"/>
          <p:cNvSpPr/>
          <p:nvPr/>
        </p:nvSpPr>
        <p:spPr>
          <a:xfrm>
            <a:off x="9036634" y="1523999"/>
            <a:ext cx="2505075" cy="2099279"/>
          </a:xfrm>
          <a:prstGeom prst="roundRect">
            <a:avLst>
              <a:gd name="adj" fmla="val 3602"/>
            </a:avLst>
          </a:prstGeom>
          <a:noFill/>
          <a:ln w="28575">
            <a:solidFill>
              <a:srgbClr val="F3F6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67" name="66 Conector recto"/>
          <p:cNvCxnSpPr/>
          <p:nvPr/>
        </p:nvCxnSpPr>
        <p:spPr>
          <a:xfrm>
            <a:off x="9265234" y="2162174"/>
            <a:ext cx="2047998" cy="0"/>
          </a:xfrm>
          <a:prstGeom prst="line">
            <a:avLst/>
          </a:prstGeom>
          <a:ln>
            <a:solidFill>
              <a:srgbClr val="F3F6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69 CuadroTexto"/>
          <p:cNvSpPr txBox="1"/>
          <p:nvPr/>
        </p:nvSpPr>
        <p:spPr>
          <a:xfrm>
            <a:off x="9032786" y="3020826"/>
            <a:ext cx="25050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חברה חזקה לגיוס הון ראשוני מסן פרנסיסקו, השקיעה במשותף עם </a:t>
            </a: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Hanaco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בשלב הגיוס הראשוני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76" name="Picture 41" descr="D:\Projects\Companies\Hanaco\Hanaco\Newsletter Q2-2019\airbud_BAC-logo2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87594" y="1765175"/>
            <a:ext cx="1016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Imagen relacionada"/>
          <p:cNvPicPr>
            <a:picLocks noChangeAspect="1" noChangeArrowheads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583" b="32317"/>
          <a:stretch>
            <a:fillRect/>
          </a:stretch>
        </p:blipFill>
        <p:spPr bwMode="auto">
          <a:xfrm>
            <a:off x="9728966" y="2460217"/>
            <a:ext cx="1112714" cy="346051"/>
          </a:xfrm>
          <a:prstGeom prst="rect">
            <a:avLst/>
          </a:prstGeom>
          <a:noFill/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CC72C8A-EABB-EF43-885A-34FAFFBCE57F}"/>
              </a:ext>
            </a:extLst>
          </p:cNvPr>
          <p:cNvGrpSpPr/>
          <p:nvPr/>
        </p:nvGrpSpPr>
        <p:grpSpPr>
          <a:xfrm>
            <a:off x="6256895" y="3882054"/>
            <a:ext cx="2513814" cy="2099279"/>
            <a:chOff x="9036635" y="3790950"/>
            <a:chExt cx="2513814" cy="2099279"/>
          </a:xfrm>
        </p:grpSpPr>
        <p:sp>
          <p:nvSpPr>
            <p:cNvPr id="71" name="70 Rectángulo redondeado"/>
            <p:cNvSpPr/>
            <p:nvPr/>
          </p:nvSpPr>
          <p:spPr>
            <a:xfrm>
              <a:off x="9036635" y="3790950"/>
              <a:ext cx="2505075" cy="2099279"/>
            </a:xfrm>
            <a:prstGeom prst="roundRect">
              <a:avLst>
                <a:gd name="adj" fmla="val 3602"/>
              </a:avLst>
            </a:prstGeom>
            <a:noFill/>
            <a:ln w="28575">
              <a:solidFill>
                <a:srgbClr val="F3F6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72" name="71 CuadroTexto"/>
            <p:cNvSpPr txBox="1"/>
            <p:nvPr/>
          </p:nvSpPr>
          <p:spPr>
            <a:xfrm>
              <a:off x="9045374" y="5406799"/>
              <a:ext cx="25050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he-IL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קרן אירופית מובילה של </a:t>
              </a: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$1B</a:t>
              </a:r>
              <a:r>
                <a:rPr lang="he-IL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 השקיעה במשותף עם </a:t>
              </a:r>
              <a:r>
                <a:rPr lang="en-US" sz="10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Hanaco</a:t>
              </a:r>
              <a:r>
                <a:rPr lang="he-IL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 בשלב הגיוס הראשוני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cxnSp>
          <p:nvCxnSpPr>
            <p:cNvPr id="73" name="72 Conector recto"/>
            <p:cNvCxnSpPr/>
            <p:nvPr/>
          </p:nvCxnSpPr>
          <p:spPr>
            <a:xfrm>
              <a:off x="9265235" y="4429125"/>
              <a:ext cx="2047998" cy="0"/>
            </a:xfrm>
            <a:prstGeom prst="line">
              <a:avLst/>
            </a:prstGeom>
            <a:ln>
              <a:solidFill>
                <a:srgbClr val="F3F6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7" name="Picture 33">
              <a:extLst>
                <a:ext uri="{FF2B5EF4-FFF2-40B4-BE49-F238E27FC236}">
                  <a16:creationId xmlns:a16="http://schemas.microsoft.com/office/drawing/2014/main" id="{03B9A376-B063-0441-A04E-4064DDD5B0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1070" y="3994447"/>
              <a:ext cx="1498951" cy="305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4" name="Picture 4" descr="Resultado de imagen para gfc logo"/>
            <p:cNvPicPr>
              <a:picLocks noChangeAspect="1" noChangeArrowheads="1"/>
            </p:cNvPicPr>
            <p:nvPr/>
          </p:nvPicPr>
          <p:blipFill>
            <a:blip r:embed="rId2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1602" y="4619814"/>
              <a:ext cx="557885" cy="557885"/>
            </a:xfrm>
            <a:prstGeom prst="rect">
              <a:avLst/>
            </a:prstGeom>
            <a:noFill/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F5F674F-2388-9E40-ADA6-E3F3FB736A98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558" y="2340939"/>
            <a:ext cx="683161" cy="546529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345A8B07-18A0-F94D-A76C-DD24E88BFEA5}"/>
              </a:ext>
            </a:extLst>
          </p:cNvPr>
          <p:cNvGrpSpPr/>
          <p:nvPr/>
        </p:nvGrpSpPr>
        <p:grpSpPr>
          <a:xfrm>
            <a:off x="9035666" y="3873553"/>
            <a:ext cx="2505075" cy="2099279"/>
            <a:chOff x="9036635" y="3790950"/>
            <a:chExt cx="2505075" cy="2099279"/>
          </a:xfrm>
        </p:grpSpPr>
        <p:sp>
          <p:nvSpPr>
            <p:cNvPr id="74" name="70 Rectángulo redondeado">
              <a:extLst>
                <a:ext uri="{FF2B5EF4-FFF2-40B4-BE49-F238E27FC236}">
                  <a16:creationId xmlns:a16="http://schemas.microsoft.com/office/drawing/2014/main" id="{6EFB7D44-B411-5949-913B-F23241CD4DDA}"/>
                </a:ext>
              </a:extLst>
            </p:cNvPr>
            <p:cNvSpPr/>
            <p:nvPr/>
          </p:nvSpPr>
          <p:spPr>
            <a:xfrm>
              <a:off x="9036635" y="3790950"/>
              <a:ext cx="2505075" cy="2099279"/>
            </a:xfrm>
            <a:prstGeom prst="roundRect">
              <a:avLst>
                <a:gd name="adj" fmla="val 3602"/>
              </a:avLst>
            </a:prstGeom>
            <a:noFill/>
            <a:ln w="28575">
              <a:solidFill>
                <a:srgbClr val="F3F6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cxnSp>
          <p:nvCxnSpPr>
            <p:cNvPr id="78" name="72 Conector recto">
              <a:extLst>
                <a:ext uri="{FF2B5EF4-FFF2-40B4-BE49-F238E27FC236}">
                  <a16:creationId xmlns:a16="http://schemas.microsoft.com/office/drawing/2014/main" id="{E37207D5-6CBB-CC47-BE8E-02796E138305}"/>
                </a:ext>
              </a:extLst>
            </p:cNvPr>
            <p:cNvCxnSpPr/>
            <p:nvPr/>
          </p:nvCxnSpPr>
          <p:spPr>
            <a:xfrm>
              <a:off x="9265235" y="4429125"/>
              <a:ext cx="2047998" cy="0"/>
            </a:xfrm>
            <a:prstGeom prst="line">
              <a:avLst/>
            </a:prstGeom>
            <a:ln>
              <a:solidFill>
                <a:srgbClr val="F3F6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1" name="Picture 1">
            <a:extLst>
              <a:ext uri="{FF2B5EF4-FFF2-40B4-BE49-F238E27FC236}">
                <a16:creationId xmlns:a16="http://schemas.microsoft.com/office/drawing/2014/main" id="{895A901E-D182-E84E-AC71-CE9BE7A7BEBE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52985" y="4027137"/>
            <a:ext cx="1485217" cy="34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623909-8E72-0440-A514-D6A1A61A86C8}"/>
              </a:ext>
            </a:extLst>
          </p:cNvPr>
          <p:cNvPicPr>
            <a:picLocks noChangeAspect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5188" y="4557496"/>
            <a:ext cx="643225" cy="192498"/>
          </a:xfrm>
          <a:prstGeom prst="rect">
            <a:avLst/>
          </a:prstGeom>
        </p:spPr>
      </p:pic>
      <p:sp>
        <p:nvSpPr>
          <p:cNvPr id="82" name="25 CuadroTexto">
            <a:extLst>
              <a:ext uri="{FF2B5EF4-FFF2-40B4-BE49-F238E27FC236}">
                <a16:creationId xmlns:a16="http://schemas.microsoft.com/office/drawing/2014/main" id="{0ACA52CC-866B-1B49-99FA-18776C8E9AA0}"/>
              </a:ext>
            </a:extLst>
          </p:cNvPr>
          <p:cNvSpPr txBox="1"/>
          <p:nvPr/>
        </p:nvSpPr>
        <p:spPr>
          <a:xfrm>
            <a:off x="9035666" y="4794807"/>
            <a:ext cx="25050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מתאם מערכת הסייבר הממשלתית הגדולה ביותר בארה"ב היה שותף לסבב גיוס א' שהובילה </a:t>
            </a: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Hanaco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9670A4-5EEF-8F4F-B23F-7BBDFFEBB710}"/>
              </a:ext>
            </a:extLst>
          </p:cNvPr>
          <p:cNvPicPr>
            <a:picLocks noChangeAspect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9558" y="5334001"/>
            <a:ext cx="879736" cy="212374"/>
          </a:xfrm>
          <a:prstGeom prst="rect">
            <a:avLst/>
          </a:prstGeom>
        </p:spPr>
      </p:pic>
      <p:sp>
        <p:nvSpPr>
          <p:cNvPr id="83" name="25 CuadroTexto">
            <a:extLst>
              <a:ext uri="{FF2B5EF4-FFF2-40B4-BE49-F238E27FC236}">
                <a16:creationId xmlns:a16="http://schemas.microsoft.com/office/drawing/2014/main" id="{8D3816D3-3D52-A04E-9535-3E27EA182ED5}"/>
              </a:ext>
            </a:extLst>
          </p:cNvPr>
          <p:cNvSpPr txBox="1"/>
          <p:nvPr/>
        </p:nvSpPr>
        <p:spPr>
          <a:xfrm>
            <a:off x="9076888" y="5574982"/>
            <a:ext cx="2505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הובילה את סבב גיוס א'1 חודשיים אחרי סבב הגיוס של </a:t>
            </a: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Hanaco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25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30 Rectángulo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F6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3" name="32 Rectángulo"/>
          <p:cNvSpPr/>
          <p:nvPr/>
        </p:nvSpPr>
        <p:spPr>
          <a:xfrm>
            <a:off x="0" y="5089585"/>
            <a:ext cx="12192000" cy="1768415"/>
          </a:xfrm>
          <a:prstGeom prst="rect">
            <a:avLst/>
          </a:prstGeom>
          <a:solidFill>
            <a:srgbClr val="CDD2E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3 Elipse"/>
          <p:cNvSpPr/>
          <p:nvPr/>
        </p:nvSpPr>
        <p:spPr>
          <a:xfrm>
            <a:off x="199364" y="6460495"/>
            <a:ext cx="233018" cy="23301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5" name="Imagen 5">
            <a:extLst>
              <a:ext uri="{FF2B5EF4-FFF2-40B4-BE49-F238E27FC236}">
                <a16:creationId xmlns:a16="http://schemas.microsoft.com/office/drawing/2014/main" id="{7EFED39E-9E8F-3D47-A85C-1C5E57921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8288" y="265687"/>
            <a:ext cx="242887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88218" y="6460495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E54BA14F-5F3D-4F64-8064-8808DF13AC03}" type="slidenum">
              <a:rPr lang="es-MX" sz="1050" smtClean="0"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pPr algn="ctr"/>
              <a:t>13</a:t>
            </a:fld>
            <a:endParaRPr lang="es-ES" sz="1050" dirty="0"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75151" y="6489797"/>
            <a:ext cx="178927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spc="300">
                <a:latin typeface="Open Sans" pitchFamily="34" charset="0"/>
                <a:ea typeface="Open Sans" pitchFamily="34" charset="0"/>
                <a:cs typeface="Open Sans" pitchFamily="34" charset="0"/>
              </a:rPr>
              <a:t>HANACO VENTURES II</a:t>
            </a:r>
            <a:endParaRPr lang="es-ES" sz="700" spc="3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 rot="16200000" flipV="1">
            <a:off x="11571845" y="988215"/>
            <a:ext cx="464340" cy="4571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728AA5E-4242-E845-B8EE-166D2D95C546}"/>
              </a:ext>
            </a:extLst>
          </p:cNvPr>
          <p:cNvSpPr txBox="1">
            <a:spLocks/>
          </p:cNvSpPr>
          <p:nvPr/>
        </p:nvSpPr>
        <p:spPr>
          <a:xfrm>
            <a:off x="0" y="228601"/>
            <a:ext cx="12192000" cy="1043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 rtl="1">
              <a:lnSpc>
                <a:spcPct val="90000"/>
              </a:lnSpc>
              <a:spcBef>
                <a:spcPct val="0"/>
              </a:spcBef>
            </a:pPr>
            <a:r>
              <a:rPr lang="he-IL" sz="2400" dirty="0"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קרן </a:t>
            </a:r>
            <a:r>
              <a:rPr lang="en-US" sz="2400" dirty="0"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HANACO VENTURES I</a:t>
            </a:r>
            <a:r>
              <a:rPr lang="he-IL" sz="2400" dirty="0"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– דוגמאות ל</a:t>
            </a:r>
            <a:r>
              <a:rPr lang="he-IL" sz="2400" dirty="0">
                <a:solidFill>
                  <a:srgbClr val="B59E6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ערך מוסף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9065114" y="1466850"/>
            <a:ext cx="2438400" cy="219075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2" name="Picture 32" descr="D:\Projects\Companies\Hanaco\Hanaco\Newsletter Q4\logo-form-f698c4d250feb17becd393da168882ec2042ba5ea77bc818e5f9539fb711e6e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31864" y="1803400"/>
            <a:ext cx="1093788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CuadroTexto"/>
          <p:cNvSpPr txBox="1"/>
          <p:nvPr/>
        </p:nvSpPr>
        <p:spPr>
          <a:xfrm>
            <a:off x="8997128" y="2417803"/>
            <a:ext cx="256326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lvl="1" indent="-177800" algn="r" rtl="1"/>
            <a:r>
              <a:rPr lang="he-IL" sz="1000" dirty="0">
                <a:solidFill>
                  <a:srgbClr val="B59E60"/>
                </a:solidFill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  <a:sym typeface="Wingdings" pitchFamily="2" charset="2"/>
              </a:rPr>
              <a:t>◄  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הצגה בפני סמנכ"ל תפעול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Wingdings" pitchFamily="2" charset="2"/>
            </a:endParaRPr>
          </a:p>
          <a:p>
            <a:pPr marL="269875" lvl="1" indent="-177800" algn="r" rtl="1"/>
            <a:r>
              <a:rPr lang="he-IL" sz="1000" dirty="0">
                <a:solidFill>
                  <a:srgbClr val="B59E60"/>
                </a:solidFill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  <a:sym typeface="Wingdings" pitchFamily="2" charset="2"/>
              </a:rPr>
              <a:t>◄  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הצגה בפני יועץ, בעבר ראש תחום בינה מלאכותית בחברת 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Liberty Mutual</a:t>
            </a:r>
            <a:endParaRPr lang="he-IL" sz="1000" dirty="0">
              <a:solidFill>
                <a:schemeClr val="tx1">
                  <a:lumMod val="65000"/>
                  <a:lumOff val="3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Wingdings" pitchFamily="2" charset="2"/>
            </a:endParaRPr>
          </a:p>
          <a:p>
            <a:pPr marL="269875" lvl="1" indent="-177800" algn="r" rtl="1"/>
            <a:r>
              <a:rPr lang="he-IL" sz="1000" dirty="0">
                <a:solidFill>
                  <a:srgbClr val="B59E60"/>
                </a:solidFill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  <a:sym typeface="Wingdings" pitchFamily="2" charset="2"/>
              </a:rPr>
              <a:t>◄  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גיוס ארבעה סבבי מכירות ראשונים ומנהלי 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customer success</a:t>
            </a:r>
          </a:p>
          <a:p>
            <a:endParaRPr lang="es-ES" sz="800" dirty="0">
              <a:solidFill>
                <a:schemeClr val="tx1">
                  <a:lumMod val="65000"/>
                  <a:lumOff val="3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6236608" y="1466850"/>
            <a:ext cx="2438400" cy="21907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6248332" y="2395835"/>
            <a:ext cx="2426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lvl="1" indent="-177800" algn="r" rtl="1"/>
            <a:r>
              <a:rPr lang="he-IL" sz="1000" dirty="0">
                <a:solidFill>
                  <a:srgbClr val="B59E60"/>
                </a:solidFill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  <a:sym typeface="Wingdings" pitchFamily="2" charset="2"/>
              </a:rPr>
              <a:t>◄  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הצגה בפני מייסד שותף</a:t>
            </a:r>
          </a:p>
          <a:p>
            <a:pPr marL="269875" lvl="1" indent="-177800" algn="r" rtl="1"/>
            <a:r>
              <a:rPr lang="he-IL" sz="1000" dirty="0">
                <a:solidFill>
                  <a:srgbClr val="B59E60"/>
                </a:solidFill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  <a:sym typeface="Wingdings" pitchFamily="2" charset="2"/>
              </a:rPr>
              <a:t>◄  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הצגה בפני לקוחות כגון </a:t>
            </a: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Brex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, </a:t>
            </a: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eightsleep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, </a:t>
            </a: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byChloe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, </a:t>
            </a: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iMax</a:t>
            </a:r>
            <a:endParaRPr lang="he-IL" sz="1000" dirty="0">
              <a:solidFill>
                <a:schemeClr val="tx1">
                  <a:lumMod val="65000"/>
                  <a:lumOff val="3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Wingdings" pitchFamily="2" charset="2"/>
            </a:endParaRPr>
          </a:p>
          <a:p>
            <a:pPr marL="269875" lvl="1" indent="-177800" algn="r" rtl="1"/>
            <a:r>
              <a:rPr lang="he-IL" sz="1000" dirty="0">
                <a:solidFill>
                  <a:srgbClr val="B59E60"/>
                </a:solidFill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  <a:sym typeface="Wingdings" pitchFamily="2" charset="2"/>
              </a:rPr>
              <a:t>◄  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הצגה בפני </a:t>
            </a: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Swan&amp;Legend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 (מובילה ומובילה במשותף בשלב הראשוני) ובפני 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 </a:t>
            </a: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Communitas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Wingdings" pitchFamily="2" charset="2"/>
            </a:endParaRPr>
          </a:p>
        </p:txBody>
      </p:sp>
      <p:pic>
        <p:nvPicPr>
          <p:cNvPr id="17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6040" y="1830388"/>
            <a:ext cx="1570037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Rectángulo"/>
          <p:cNvSpPr/>
          <p:nvPr/>
        </p:nvSpPr>
        <p:spPr>
          <a:xfrm>
            <a:off x="3371016" y="1473137"/>
            <a:ext cx="2438400" cy="2190750"/>
          </a:xfrm>
          <a:prstGeom prst="rect">
            <a:avLst/>
          </a:prstGeom>
          <a:solidFill>
            <a:schemeClr val="bg1"/>
          </a:solidFill>
          <a:ln w="28575">
            <a:solidFill>
              <a:srgbClr val="A89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0" name="Imagen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7791" y="1674749"/>
            <a:ext cx="702529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20 CuadroTexto"/>
          <p:cNvSpPr txBox="1"/>
          <p:nvPr/>
        </p:nvSpPr>
        <p:spPr>
          <a:xfrm>
            <a:off x="3375191" y="2412964"/>
            <a:ext cx="24199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lvl="1" indent="-177800" algn="r" rtl="1"/>
            <a:r>
              <a:rPr lang="he-IL" sz="1000" dirty="0">
                <a:solidFill>
                  <a:srgbClr val="B59E60"/>
                </a:solidFill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  <a:sym typeface="Wingdings" pitchFamily="2" charset="2"/>
              </a:rPr>
              <a:t>◄ 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גיוס שני מומחי הדאטה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סיינס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 הראשונים שלהם</a:t>
            </a:r>
          </a:p>
          <a:p>
            <a:pPr marL="269875" lvl="1" indent="-177800" algn="r" rtl="1"/>
            <a:r>
              <a:rPr lang="he-IL" sz="1000" dirty="0">
                <a:solidFill>
                  <a:srgbClr val="B59E60"/>
                </a:solidFill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  <a:sym typeface="Wingdings" pitchFamily="2" charset="2"/>
              </a:rPr>
              <a:t>◄  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הצגה בפני סמנכ"ל כספים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554233" y="1466850"/>
            <a:ext cx="2438400" cy="219075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4" name="Imagen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8894" y="1868488"/>
            <a:ext cx="1664891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24 CuadroTexto"/>
          <p:cNvSpPr txBox="1"/>
          <p:nvPr/>
        </p:nvSpPr>
        <p:spPr>
          <a:xfrm>
            <a:off x="554233" y="2400925"/>
            <a:ext cx="2438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lvl="1" indent="-177800" algn="r" rtl="1"/>
            <a:r>
              <a:rPr lang="he-IL" sz="1000" dirty="0">
                <a:solidFill>
                  <a:srgbClr val="B59E60"/>
                </a:solidFill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  <a:sym typeface="Wingdings" pitchFamily="2" charset="2"/>
              </a:rPr>
              <a:t>◄  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הצגה בפני 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Levi’s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 (הכנסה שנתית חוזרת של 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$1m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), בפני 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River Island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 ובפני </a:t>
            </a: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Deckers</a:t>
            </a:r>
            <a:endParaRPr lang="he-IL" sz="1000" dirty="0">
              <a:solidFill>
                <a:schemeClr val="tx1">
                  <a:lumMod val="65000"/>
                  <a:lumOff val="3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Wingdings" pitchFamily="2" charset="2"/>
            </a:endParaRPr>
          </a:p>
          <a:p>
            <a:pPr marL="269875" lvl="1" indent="-177800" algn="r" rtl="1"/>
            <a:r>
              <a:rPr lang="he-IL" sz="1000" dirty="0">
                <a:solidFill>
                  <a:srgbClr val="B59E60"/>
                </a:solidFill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  <a:sym typeface="Wingdings" pitchFamily="2" charset="2"/>
              </a:rPr>
              <a:t>◄  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הצגה בפני סמנכ"ל ייצור</a:t>
            </a:r>
          </a:p>
          <a:p>
            <a:pPr marL="269875" lvl="1" indent="-177800" algn="r" rtl="1"/>
            <a:r>
              <a:rPr lang="he-IL" sz="1000" dirty="0">
                <a:solidFill>
                  <a:srgbClr val="B59E60"/>
                </a:solidFill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  <a:sym typeface="Wingdings" pitchFamily="2" charset="2"/>
              </a:rPr>
              <a:t>◄  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הצגה בפני </a:t>
            </a: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OakHCFT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 – הובלת סבב גיוס ב' של 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$40m</a:t>
            </a:r>
            <a:endParaRPr lang="he-IL" sz="1000" dirty="0">
              <a:solidFill>
                <a:schemeClr val="tx1">
                  <a:lumMod val="65000"/>
                  <a:lumOff val="3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Wingdings" pitchFamily="2" charset="2"/>
            </a:endParaRPr>
          </a:p>
          <a:p>
            <a:pPr marL="269875" lvl="1" indent="-177800" algn="r" rtl="1"/>
            <a:r>
              <a:rPr lang="he-IL" sz="1000" dirty="0">
                <a:solidFill>
                  <a:srgbClr val="B59E60"/>
                </a:solidFill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  <a:sym typeface="Wingdings" pitchFamily="2" charset="2"/>
              </a:rPr>
              <a:t>◄  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סיוע עם רוד-שואו בפני לקוח סיני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Wingdings" pitchFamily="2" charset="2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7535741" y="4034969"/>
            <a:ext cx="2438400" cy="219075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8" name="27 CuadroTexto"/>
          <p:cNvSpPr txBox="1"/>
          <p:nvPr/>
        </p:nvSpPr>
        <p:spPr>
          <a:xfrm>
            <a:off x="7547463" y="4963954"/>
            <a:ext cx="242667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lvl="1" indent="-177800" algn="r" rtl="1"/>
            <a:r>
              <a:rPr lang="he-IL" sz="1000" dirty="0">
                <a:solidFill>
                  <a:srgbClr val="B59E60"/>
                </a:solidFill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  <a:sym typeface="Wingdings" pitchFamily="2" charset="2"/>
              </a:rPr>
              <a:t>◄  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הצגה בפני מספר קרנות הון סיכון – הובלה של סבב גיוס ב' במשותף עם 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Eclipse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 (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$30m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)</a:t>
            </a:r>
          </a:p>
          <a:p>
            <a:pPr marL="269875" lvl="1" indent="-177800" algn="r" rtl="1"/>
            <a:r>
              <a:rPr lang="he-IL" sz="1000" dirty="0">
                <a:solidFill>
                  <a:srgbClr val="B59E60"/>
                </a:solidFill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  <a:sym typeface="Wingdings" pitchFamily="2" charset="2"/>
              </a:rPr>
              <a:t>◄  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סיוע בהשקה ובגיוס של צוות דאטה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סיינס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 בישראל</a:t>
            </a:r>
          </a:p>
          <a:p>
            <a:pPr marL="269875" lvl="1" indent="-177800" algn="r" rtl="1"/>
            <a:r>
              <a:rPr lang="he-IL" sz="1000" dirty="0">
                <a:solidFill>
                  <a:srgbClr val="B59E60"/>
                </a:solidFill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  <a:sym typeface="Wingdings" pitchFamily="2" charset="2"/>
              </a:rPr>
              <a:t>◄  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הצגה בפני שותף מלאי ומכירות (הסכם סודיות)</a:t>
            </a:r>
          </a:p>
        </p:txBody>
      </p:sp>
      <p:sp>
        <p:nvSpPr>
          <p:cNvPr id="29" name="28 Rectángulo"/>
          <p:cNvSpPr/>
          <p:nvPr/>
        </p:nvSpPr>
        <p:spPr>
          <a:xfrm>
            <a:off x="4585189" y="4021138"/>
            <a:ext cx="2438400" cy="2190750"/>
          </a:xfrm>
          <a:prstGeom prst="rect">
            <a:avLst/>
          </a:prstGeom>
          <a:solidFill>
            <a:schemeClr val="bg1"/>
          </a:solidFill>
          <a:ln w="28575">
            <a:solidFill>
              <a:srgbClr val="A89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0" name="29 CuadroTexto"/>
          <p:cNvSpPr txBox="1"/>
          <p:nvPr/>
        </p:nvSpPr>
        <p:spPr>
          <a:xfrm>
            <a:off x="4585189" y="4963954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lvl="1" indent="-177800" algn="r" rtl="1"/>
            <a:r>
              <a:rPr lang="he-IL" sz="1000" dirty="0">
                <a:solidFill>
                  <a:srgbClr val="B59E60"/>
                </a:solidFill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  <a:sym typeface="Wingdings" pitchFamily="2" charset="2"/>
              </a:rPr>
              <a:t>◄  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הצגה בפני </a:t>
            </a: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Greycroft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 Ventures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 (השקעה במשותף בשלב ראשוני)</a:t>
            </a:r>
          </a:p>
          <a:p>
            <a:pPr marL="269875" lvl="1" indent="-177800" algn="r" rtl="1"/>
            <a:r>
              <a:rPr lang="he-IL" sz="1000" dirty="0">
                <a:solidFill>
                  <a:srgbClr val="B59E60"/>
                </a:solidFill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  <a:sym typeface="Wingdings" pitchFamily="2" charset="2"/>
              </a:rPr>
              <a:t>◄  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הצגה בפני ראש מחלקת פיתוח עסקי</a:t>
            </a:r>
          </a:p>
        </p:txBody>
      </p:sp>
      <p:sp>
        <p:nvSpPr>
          <p:cNvPr id="32" name="31 Rectángulo"/>
          <p:cNvSpPr/>
          <p:nvPr/>
        </p:nvSpPr>
        <p:spPr>
          <a:xfrm>
            <a:off x="1634637" y="4034969"/>
            <a:ext cx="2438400" cy="21907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4" name="33 CuadroTexto"/>
          <p:cNvSpPr txBox="1"/>
          <p:nvPr/>
        </p:nvSpPr>
        <p:spPr>
          <a:xfrm>
            <a:off x="1634636" y="4963954"/>
            <a:ext cx="24501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lvl="1" indent="-177800" algn="r" rtl="1"/>
            <a:r>
              <a:rPr lang="he-IL" sz="1000" dirty="0">
                <a:solidFill>
                  <a:srgbClr val="B59E60"/>
                </a:solidFill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  <a:sym typeface="Wingdings" pitchFamily="2" charset="2"/>
              </a:rPr>
              <a:t>◄  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הצגה בפני הלקוח הראשון בחלל המכירות</a:t>
            </a:r>
          </a:p>
          <a:p>
            <a:pPr marL="269875" lvl="1" indent="-177800" algn="r" rtl="1"/>
            <a:r>
              <a:rPr lang="he-IL" sz="1000" dirty="0">
                <a:solidFill>
                  <a:srgbClr val="B59E60"/>
                </a:solidFill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  <a:sym typeface="Wingdings" pitchFamily="2" charset="2"/>
              </a:rPr>
              <a:t>◄  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הצגה בפני 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Spider Capital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, קרן מסן פרנסיסקו שהייתה שותפה בשלב הגיוס הראשוני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Wingdings" pitchFamily="2" charset="2"/>
            </a:endParaRPr>
          </a:p>
        </p:txBody>
      </p:sp>
      <p:pic>
        <p:nvPicPr>
          <p:cNvPr id="38" name="Picture 39" descr="D:\Projects\Companies\Hanaco\Cheetah\Cheetah-New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2341" y="4377869"/>
            <a:ext cx="99377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42" descr="D:\Projects\Companies\Hanaco\Hanaco\Deck Intro\strigo-full-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1628" y="4364038"/>
            <a:ext cx="1181379" cy="35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1" descr="D:\Projects\Companies\Hanaco\Hanaco\Newsletter Q2-2019\airbud_BAC-logo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8361" y="4444544"/>
            <a:ext cx="1016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5097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B1DB7E4-7B62-4BAD-943A-FC67B1FF65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304750"/>
              </p:ext>
            </p:extLst>
          </p:nvPr>
        </p:nvGraphicFramePr>
        <p:xfrm>
          <a:off x="876865" y="3810258"/>
          <a:ext cx="9571395" cy="25080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1777">
                  <a:extLst>
                    <a:ext uri="{9D8B030D-6E8A-4147-A177-3AD203B41FA5}">
                      <a16:colId xmlns:a16="http://schemas.microsoft.com/office/drawing/2014/main" val="2894323422"/>
                    </a:ext>
                  </a:extLst>
                </a:gridCol>
                <a:gridCol w="5864204">
                  <a:extLst>
                    <a:ext uri="{9D8B030D-6E8A-4147-A177-3AD203B41FA5}">
                      <a16:colId xmlns:a16="http://schemas.microsoft.com/office/drawing/2014/main" val="3986191835"/>
                    </a:ext>
                  </a:extLst>
                </a:gridCol>
                <a:gridCol w="1805414">
                  <a:extLst>
                    <a:ext uri="{9D8B030D-6E8A-4147-A177-3AD203B41FA5}">
                      <a16:colId xmlns:a16="http://schemas.microsoft.com/office/drawing/2014/main" val="1952577051"/>
                    </a:ext>
                  </a:extLst>
                </a:gridCol>
              </a:tblGrid>
              <a:tr h="313509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Open Sans Light" pitchFamily="34" charset="0"/>
                        </a:rPr>
                        <a:t>Solidus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US" sz="1100" b="0" kern="1200" dirty="0">
                        <a:solidFill>
                          <a:schemeClr val="tx1"/>
                        </a:solidFill>
                        <a:latin typeface="Open Sans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100" b="0" dirty="0">
                          <a:solidFill>
                            <a:schemeClr val="tx1"/>
                          </a:solidFill>
                          <a:latin typeface="Open Sans Light" pitchFamily="34" charset="0"/>
                          <a:ea typeface="Open Sans Light" pitchFamily="34" charset="0"/>
                          <a:cs typeface="Open Sans Light" pitchFamily="34" charset="0"/>
                        </a:rPr>
                        <a:t>אסף </a:t>
                      </a:r>
                      <a:r>
                        <a:rPr lang="he-IL" sz="1100" b="0" dirty="0" err="1">
                          <a:solidFill>
                            <a:schemeClr val="tx1"/>
                          </a:solidFill>
                          <a:latin typeface="Open Sans Light" pitchFamily="34" charset="0"/>
                          <a:ea typeface="Open Sans Light" pitchFamily="34" charset="0"/>
                          <a:cs typeface="Open Sans Light" pitchFamily="34" charset="0"/>
                        </a:rPr>
                        <a:t>ופראווין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Open Sans Light" pitchFamily="34" charset="0"/>
                        <a:ea typeface="Open Sans Light" pitchFamily="34" charset="0"/>
                        <a:cs typeface="Open Sans Light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3902295"/>
                  </a:ext>
                </a:extLst>
              </a:tr>
              <a:tr h="313509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Open Sans Light" pitchFamily="34" charset="0"/>
                        </a:rPr>
                        <a:t>SeeTree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538163" algn="r" defTabSz="914400" rtl="1" eaLnBrk="1" latinLnBrk="0" hangingPunct="1"/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Open Sans Light" pitchFamily="34" charset="0"/>
                        </a:rPr>
                        <a:t>PMO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he-IL" sz="1100" b="0" kern="1200" dirty="0">
                          <a:solidFill>
                            <a:schemeClr val="tx1"/>
                          </a:solidFill>
                          <a:latin typeface="Open Sans Light" pitchFamily="34" charset="0"/>
                          <a:ea typeface="Open Sans Light" pitchFamily="34" charset="0"/>
                          <a:cs typeface="Open Sans Light" pitchFamily="34" charset="0"/>
                        </a:rPr>
                        <a:t>ישראל </a:t>
                      </a:r>
                      <a:r>
                        <a:rPr lang="he-IL" sz="1100" b="0" kern="1200" dirty="0" err="1">
                          <a:solidFill>
                            <a:schemeClr val="tx1"/>
                          </a:solidFill>
                          <a:latin typeface="Open Sans Light" pitchFamily="34" charset="0"/>
                          <a:ea typeface="Open Sans Light" pitchFamily="34" charset="0"/>
                          <a:cs typeface="Open Sans Light" pitchFamily="34" charset="0"/>
                        </a:rPr>
                        <a:t>טלפז</a:t>
                      </a:r>
                      <a:endParaRPr lang="en-US" sz="1100" b="0" kern="1200" dirty="0">
                        <a:solidFill>
                          <a:schemeClr val="tx1"/>
                        </a:solidFill>
                        <a:latin typeface="Open Sans Light" pitchFamily="34" charset="0"/>
                        <a:ea typeface="Open Sans Light" pitchFamily="34" charset="0"/>
                        <a:cs typeface="Open Sans Light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464410"/>
                  </a:ext>
                </a:extLst>
              </a:tr>
              <a:tr h="313509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Open Sans Light" pitchFamily="34" charset="0"/>
                        </a:rPr>
                        <a:t>SeeTree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346200" algn="r" defTabSz="914400" rtl="1" eaLnBrk="1" latinLnBrk="0" hangingPunct="1"/>
                      <a:r>
                        <a:rPr lang="he-IL" sz="1100" b="0" kern="1200" dirty="0">
                          <a:solidFill>
                            <a:schemeClr val="tx1"/>
                          </a:solidFill>
                          <a:latin typeface="Open Sans Light" pitchFamily="34" charset="0"/>
                        </a:rPr>
                        <a:t>(נרכשה ע"י 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Open Sans Light" pitchFamily="34" charset="0"/>
                        </a:rPr>
                        <a:t>Intel</a:t>
                      </a:r>
                      <a:r>
                        <a:rPr lang="he-IL" sz="1100" b="0" kern="1200" dirty="0">
                          <a:solidFill>
                            <a:schemeClr val="tx1"/>
                          </a:solidFill>
                          <a:latin typeface="Open Sans Light" pitchFamily="34" charset="0"/>
                        </a:rPr>
                        <a:t>)</a:t>
                      </a:r>
                      <a:endParaRPr lang="en-US" sz="1100" b="0" kern="1200" dirty="0">
                        <a:solidFill>
                          <a:schemeClr val="tx1"/>
                        </a:solidFill>
                        <a:latin typeface="Open Sans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he-IL" sz="1100" b="0" kern="1200" dirty="0">
                          <a:solidFill>
                            <a:schemeClr val="tx1"/>
                          </a:solidFill>
                          <a:latin typeface="Open Sans Light" pitchFamily="34" charset="0"/>
                          <a:ea typeface="Open Sans Light" pitchFamily="34" charset="0"/>
                          <a:cs typeface="Open Sans Light" pitchFamily="34" charset="0"/>
                        </a:rPr>
                        <a:t>אורי שחר</a:t>
                      </a:r>
                      <a:endParaRPr lang="en-US" sz="1100" b="0" kern="1200" dirty="0">
                        <a:solidFill>
                          <a:schemeClr val="tx1"/>
                        </a:solidFill>
                        <a:latin typeface="Open Sans Light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7030888"/>
                  </a:ext>
                </a:extLst>
              </a:tr>
              <a:tr h="313509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Open Sans Light" pitchFamily="34" charset="0"/>
                        </a:rPr>
                        <a:t>Darillium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US" sz="1100" b="0" kern="1200" dirty="0">
                        <a:solidFill>
                          <a:schemeClr val="tx1"/>
                        </a:solidFill>
                        <a:latin typeface="Open Sans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he-IL" sz="1100" b="0" kern="1200" dirty="0">
                          <a:solidFill>
                            <a:schemeClr val="tx1"/>
                          </a:solidFill>
                          <a:latin typeface="Open Sans Light" pitchFamily="34" charset="0"/>
                          <a:ea typeface="Open Sans Light" pitchFamily="34" charset="0"/>
                          <a:cs typeface="Open Sans Light" pitchFamily="34" charset="0"/>
                        </a:rPr>
                        <a:t>לב אורן</a:t>
                      </a:r>
                      <a:endParaRPr lang="en-US" sz="1100" b="0" kern="1200" dirty="0">
                        <a:solidFill>
                          <a:schemeClr val="tx1"/>
                        </a:solidFill>
                        <a:latin typeface="Open Sans Light" pitchFamily="34" charset="0"/>
                        <a:ea typeface="Open Sans Light" pitchFamily="34" charset="0"/>
                        <a:cs typeface="Open Sans Light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9135961"/>
                  </a:ext>
                </a:extLst>
              </a:tr>
              <a:tr h="313509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Open Sans Light" pitchFamily="34" charset="0"/>
                        </a:rPr>
                        <a:t>Airbud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US" sz="1100" b="0" kern="1200" dirty="0">
                        <a:solidFill>
                          <a:schemeClr val="tx1"/>
                        </a:solidFill>
                        <a:latin typeface="Open Sans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he-IL" sz="1100" b="0" kern="1200" dirty="0">
                          <a:solidFill>
                            <a:schemeClr val="tx1"/>
                          </a:solidFill>
                          <a:latin typeface="Open Sans Light" pitchFamily="34" charset="0"/>
                          <a:ea typeface="Open Sans Light" pitchFamily="34" charset="0"/>
                          <a:cs typeface="Open Sans Light" pitchFamily="34" charset="0"/>
                        </a:rPr>
                        <a:t>ישראל קרוש</a:t>
                      </a:r>
                      <a:endParaRPr lang="en-US" sz="1100" b="0" kern="1200" dirty="0">
                        <a:solidFill>
                          <a:schemeClr val="tx1"/>
                        </a:solidFill>
                        <a:latin typeface="Open Sans Light" pitchFamily="34" charset="0"/>
                        <a:ea typeface="Open Sans Light" pitchFamily="34" charset="0"/>
                        <a:cs typeface="Open Sans Light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3990562"/>
                  </a:ext>
                </a:extLst>
              </a:tr>
              <a:tr h="313509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Open Sans Light" pitchFamily="34" charset="0"/>
                        </a:rPr>
                        <a:t>Airbud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US" sz="1100" b="0" kern="1200" dirty="0">
                        <a:solidFill>
                          <a:schemeClr val="tx1"/>
                        </a:solidFill>
                        <a:latin typeface="Open Sans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he-IL" sz="1100" b="0" kern="1200" dirty="0">
                          <a:solidFill>
                            <a:schemeClr val="tx1"/>
                          </a:solidFill>
                          <a:latin typeface="Open Sans Light" pitchFamily="34" charset="0"/>
                          <a:ea typeface="Open Sans Light" pitchFamily="34" charset="0"/>
                          <a:cs typeface="Open Sans Light" pitchFamily="34" charset="0"/>
                        </a:rPr>
                        <a:t>אורי ולבסקי</a:t>
                      </a:r>
                      <a:endParaRPr lang="en-US" sz="1100" b="0" kern="1200" dirty="0">
                        <a:solidFill>
                          <a:schemeClr val="tx1"/>
                        </a:solidFill>
                        <a:latin typeface="Open Sans Light" pitchFamily="34" charset="0"/>
                        <a:ea typeface="Open Sans Light" pitchFamily="34" charset="0"/>
                        <a:cs typeface="Open Sans Light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6267025"/>
                  </a:ext>
                </a:extLst>
              </a:tr>
              <a:tr h="313509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Open Sans Light" pitchFamily="34" charset="0"/>
                        </a:rPr>
                        <a:t>CNVRG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361950" algn="r" defTabSz="914400" rtl="1" eaLnBrk="1" latinLnBrk="0" hangingPunct="1"/>
                      <a:r>
                        <a:rPr lang="en-US" sz="1100" b="0" kern="1200" dirty="0" err="1">
                          <a:solidFill>
                            <a:schemeClr val="tx1"/>
                          </a:solidFill>
                          <a:latin typeface="Open Sans Light" pitchFamily="34" charset="0"/>
                        </a:rPr>
                        <a:t>WatchDox</a:t>
                      </a:r>
                      <a:r>
                        <a:rPr lang="he-IL" sz="1100" b="0" kern="1200" dirty="0">
                          <a:solidFill>
                            <a:schemeClr val="tx1"/>
                          </a:solidFill>
                          <a:latin typeface="Open Sans Light" pitchFamily="34" charset="0"/>
                        </a:rPr>
                        <a:t>          (נרכשה ע"י 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Open Sans Light" pitchFamily="34" charset="0"/>
                        </a:rPr>
                        <a:t>Blackberry</a:t>
                      </a:r>
                      <a:r>
                        <a:rPr lang="he-IL" sz="1100" b="0" kern="1200" dirty="0">
                          <a:solidFill>
                            <a:schemeClr val="tx1"/>
                          </a:solidFill>
                          <a:latin typeface="Open Sans Light" pitchFamily="34" charset="0"/>
                        </a:rPr>
                        <a:t>)</a:t>
                      </a:r>
                      <a:endParaRPr lang="en-US" sz="1100" b="0" kern="1200" dirty="0">
                        <a:solidFill>
                          <a:schemeClr val="tx1"/>
                        </a:solidFill>
                        <a:latin typeface="Open Sans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100" b="0" kern="1200" dirty="0">
                          <a:solidFill>
                            <a:schemeClr val="tx1"/>
                          </a:solidFill>
                          <a:latin typeface="Open Sans Light" pitchFamily="34" charset="0"/>
                          <a:ea typeface="Open Sans Light" pitchFamily="34" charset="0"/>
                          <a:cs typeface="Open Sans Light" pitchFamily="34" charset="0"/>
                        </a:rPr>
                        <a:t>לאה </a:t>
                      </a:r>
                      <a:r>
                        <a:rPr lang="he-IL" sz="1100" b="0" kern="1200" dirty="0" err="1">
                          <a:solidFill>
                            <a:schemeClr val="tx1"/>
                          </a:solidFill>
                          <a:latin typeface="Open Sans Light" pitchFamily="34" charset="0"/>
                          <a:ea typeface="Open Sans Light" pitchFamily="34" charset="0"/>
                          <a:cs typeface="Open Sans Light" pitchFamily="34" charset="0"/>
                        </a:rPr>
                        <a:t>פורקוש</a:t>
                      </a:r>
                      <a:endParaRPr lang="en-US" sz="1100" b="0" kern="1200" dirty="0">
                        <a:solidFill>
                          <a:schemeClr val="tx1"/>
                        </a:solidFill>
                        <a:latin typeface="Open Sans Light" pitchFamily="34" charset="0"/>
                        <a:ea typeface="Open Sans Light" pitchFamily="34" charset="0"/>
                        <a:cs typeface="Open Sans Light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7576966"/>
                  </a:ext>
                </a:extLst>
              </a:tr>
              <a:tr h="313509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Open Sans Light" pitchFamily="34" charset="0"/>
                        </a:rPr>
                        <a:t>Redefine Meat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US" sz="1100" b="0" kern="1200" dirty="0">
                        <a:solidFill>
                          <a:schemeClr val="tx1"/>
                        </a:solidFill>
                        <a:latin typeface="Open Sans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100" b="0" kern="1200" dirty="0">
                          <a:solidFill>
                            <a:schemeClr val="tx1"/>
                          </a:solidFill>
                          <a:latin typeface="Open Sans Light" pitchFamily="34" charset="0"/>
                          <a:ea typeface="Open Sans Light" pitchFamily="34" charset="0"/>
                          <a:cs typeface="Open Sans Light" pitchFamily="34" charset="0"/>
                        </a:rPr>
                        <a:t>אשכר בן-שטרית</a:t>
                      </a:r>
                      <a:endParaRPr lang="en-US" sz="1100" b="0" kern="1200" dirty="0">
                        <a:solidFill>
                          <a:schemeClr val="tx1"/>
                        </a:solidFill>
                        <a:latin typeface="Open Sans Light" pitchFamily="34" charset="0"/>
                        <a:ea typeface="Open Sans Light" pitchFamily="34" charset="0"/>
                        <a:cs typeface="Open Sans Light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482781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2D21E5F-CFCD-5A48-946F-0AB3B77C03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885385"/>
              </p:ext>
            </p:extLst>
          </p:nvPr>
        </p:nvGraphicFramePr>
        <p:xfrm>
          <a:off x="876865" y="1530811"/>
          <a:ext cx="9571395" cy="1946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0130">
                  <a:extLst>
                    <a:ext uri="{9D8B030D-6E8A-4147-A177-3AD203B41FA5}">
                      <a16:colId xmlns:a16="http://schemas.microsoft.com/office/drawing/2014/main" val="2064562808"/>
                    </a:ext>
                  </a:extLst>
                </a:gridCol>
                <a:gridCol w="5135132">
                  <a:extLst>
                    <a:ext uri="{9D8B030D-6E8A-4147-A177-3AD203B41FA5}">
                      <a16:colId xmlns:a16="http://schemas.microsoft.com/office/drawing/2014/main" val="2020314974"/>
                    </a:ext>
                  </a:extLst>
                </a:gridCol>
                <a:gridCol w="2506133">
                  <a:extLst>
                    <a:ext uri="{9D8B030D-6E8A-4147-A177-3AD203B41FA5}">
                      <a16:colId xmlns:a16="http://schemas.microsoft.com/office/drawing/2014/main" val="1743705879"/>
                    </a:ext>
                  </a:extLst>
                </a:gridCol>
              </a:tblGrid>
              <a:tr h="498770">
                <a:tc>
                  <a:txBody>
                    <a:bodyPr/>
                    <a:lstStyle/>
                    <a:p>
                      <a:pPr algn="r" rtl="1"/>
                      <a:r>
                        <a:rPr lang="he-IL" sz="1400" dirty="0">
                          <a:solidFill>
                            <a:schemeClr val="tx1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חברה נוכחית</a:t>
                      </a:r>
                      <a:endParaRPr lang="en-US" sz="1400" dirty="0">
                        <a:solidFill>
                          <a:schemeClr val="tx1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400" dirty="0">
                          <a:solidFill>
                            <a:schemeClr val="tx1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חברה קודמת</a:t>
                      </a:r>
                      <a:endParaRPr lang="en-US" sz="1400" dirty="0">
                        <a:solidFill>
                          <a:schemeClr val="tx1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400" dirty="0">
                          <a:solidFill>
                            <a:schemeClr val="tx1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מייסד/ת</a:t>
                      </a:r>
                      <a:endParaRPr lang="en-US" sz="1400" dirty="0">
                        <a:solidFill>
                          <a:schemeClr val="tx1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955858"/>
                  </a:ext>
                </a:extLst>
              </a:tr>
              <a:tr h="226445">
                <a:tc>
                  <a:txBody>
                    <a:bodyPr/>
                    <a:lstStyle/>
                    <a:p>
                      <a:pPr algn="r" rtl="1"/>
                      <a:r>
                        <a:rPr lang="en-US" sz="1100" dirty="0">
                          <a:latin typeface="Open Sans Light" pitchFamily="34" charset="0"/>
                          <a:ea typeface="Open Sans Light" pitchFamily="34" charset="0"/>
                          <a:cs typeface="Open Sans Light" pitchFamily="34" charset="0"/>
                        </a:rPr>
                        <a:t>Cheetah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623888" algn="r" rtl="1"/>
                      <a:r>
                        <a:rPr lang="he-IL" sz="1100" dirty="0">
                          <a:latin typeface="Open Sans Light" pitchFamily="34" charset="0"/>
                          <a:ea typeface="Open Sans Light" pitchFamily="34" charset="0"/>
                          <a:cs typeface="Open Sans Light" pitchFamily="34" charset="0"/>
                        </a:rPr>
                        <a:t>(נרכשה ע"י </a:t>
                      </a:r>
                      <a:r>
                        <a:rPr lang="en-US" sz="1100" dirty="0">
                          <a:latin typeface="Open Sans Light" pitchFamily="34" charset="0"/>
                          <a:ea typeface="Open Sans Light" pitchFamily="34" charset="0"/>
                          <a:cs typeface="Open Sans Light" pitchFamily="34" charset="0"/>
                        </a:rPr>
                        <a:t>(Groupon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100" dirty="0">
                          <a:latin typeface="Open Sans Light" pitchFamily="34" charset="0"/>
                          <a:ea typeface="Open Sans Light" pitchFamily="34" charset="0"/>
                          <a:cs typeface="Open Sans Light" pitchFamily="34" charset="0"/>
                        </a:rPr>
                        <a:t>נעמה מורן</a:t>
                      </a:r>
                      <a:endParaRPr lang="en-US" sz="1100" dirty="0">
                        <a:latin typeface="Open Sans Light" pitchFamily="34" charset="0"/>
                        <a:ea typeface="Open Sans Light" pitchFamily="34" charset="0"/>
                        <a:cs typeface="Open Sans Light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039983"/>
                  </a:ext>
                </a:extLst>
              </a:tr>
              <a:tr h="331470">
                <a:tc>
                  <a:txBody>
                    <a:bodyPr/>
                    <a:lstStyle/>
                    <a:p>
                      <a:pPr algn="r" rtl="1"/>
                      <a:r>
                        <a:rPr lang="en-US" sz="1100" dirty="0">
                          <a:latin typeface="Open Sans Light" pitchFamily="34" charset="0"/>
                          <a:ea typeface="Open Sans Light" pitchFamily="34" charset="0"/>
                          <a:cs typeface="Open Sans Light" pitchFamily="34" charset="0"/>
                        </a:rPr>
                        <a:t>Showfields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623888" algn="r" defTabSz="919163" rtl="1">
                        <a:tabLst/>
                      </a:pPr>
                      <a:r>
                        <a:rPr lang="he-IL" sz="1100" dirty="0">
                          <a:latin typeface="Open Sans Light" pitchFamily="34" charset="0"/>
                          <a:ea typeface="Open Sans Light" pitchFamily="34" charset="0"/>
                          <a:cs typeface="Open Sans Light" pitchFamily="34" charset="0"/>
                        </a:rPr>
                        <a:t>(נרכשה ע"י </a:t>
                      </a:r>
                      <a:r>
                        <a:rPr lang="en-US" sz="1100" kern="1200" dirty="0" err="1">
                          <a:solidFill>
                            <a:schemeClr val="dk1"/>
                          </a:solidFill>
                          <a:latin typeface="Open Sans Light" pitchFamily="34" charset="0"/>
                          <a:ea typeface="Open Sans Light" pitchFamily="34" charset="0"/>
                          <a:cs typeface="Open Sans Light" pitchFamily="34" charset="0"/>
                        </a:rPr>
                        <a:t>Livenation</a:t>
                      </a:r>
                      <a:r>
                        <a:rPr lang="he-IL" sz="1100" kern="1200" dirty="0">
                          <a:solidFill>
                            <a:schemeClr val="dk1"/>
                          </a:solidFill>
                          <a:latin typeface="Open Sans Light" pitchFamily="34" charset="0"/>
                          <a:ea typeface="Open Sans Light" pitchFamily="34" charset="0"/>
                          <a:cs typeface="Open Sans Light" pitchFamily="34" charset="0"/>
                        </a:rPr>
                        <a:t>)                        (נרכשה ע"י </a:t>
                      </a:r>
                      <a:r>
                        <a:rPr lang="en-US" sz="11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Open Sans Light" pitchFamily="34" charset="0"/>
                          <a:ea typeface="Open Sans Light" pitchFamily="34" charset="0"/>
                          <a:cs typeface="Open Sans Light" pitchFamily="34" charset="0"/>
                        </a:rPr>
                        <a:t>Shiji</a:t>
                      </a:r>
                      <a:r>
                        <a:rPr lang="en-US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Open Sans Light" pitchFamily="34" charset="0"/>
                          <a:ea typeface="Open Sans Light" pitchFamily="34" charset="0"/>
                          <a:cs typeface="Open Sans Light" pitchFamily="34" charset="0"/>
                        </a:rPr>
                        <a:t> Group</a:t>
                      </a:r>
                      <a:r>
                        <a:rPr lang="he-IL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Open Sans Light" pitchFamily="34" charset="0"/>
                          <a:ea typeface="Open Sans Light" pitchFamily="34" charset="0"/>
                          <a:cs typeface="Open Sans Light" pitchFamily="34" charset="0"/>
                        </a:rPr>
                        <a:t>)</a:t>
                      </a:r>
                      <a:endParaRPr lang="en-US" sz="1100" dirty="0">
                        <a:latin typeface="Open Sans Light" pitchFamily="34" charset="0"/>
                        <a:ea typeface="Open Sans Light" pitchFamily="34" charset="0"/>
                        <a:cs typeface="Open Sans Light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100" dirty="0">
                          <a:latin typeface="Open Sans Light" pitchFamily="34" charset="0"/>
                          <a:ea typeface="Open Sans Light" pitchFamily="34" charset="0"/>
                          <a:cs typeface="Open Sans Light" pitchFamily="34" charset="0"/>
                        </a:rPr>
                        <a:t>טל נתנאל</a:t>
                      </a:r>
                      <a:endParaRPr lang="en-US" sz="1100" dirty="0">
                        <a:latin typeface="Open Sans Light" pitchFamily="34" charset="0"/>
                        <a:ea typeface="Open Sans Light" pitchFamily="34" charset="0"/>
                        <a:cs typeface="Open Sans Light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979132"/>
                  </a:ext>
                </a:extLst>
              </a:tr>
              <a:tr h="339321">
                <a:tc>
                  <a:txBody>
                    <a:bodyPr/>
                    <a:lstStyle/>
                    <a:p>
                      <a:pPr algn="r" rtl="1"/>
                      <a:r>
                        <a:rPr lang="en-US" sz="1100" dirty="0">
                          <a:latin typeface="Open Sans Light" pitchFamily="34" charset="0"/>
                          <a:ea typeface="Open Sans Light" pitchFamily="34" charset="0"/>
                          <a:cs typeface="Open Sans Light" pitchFamily="34" charset="0"/>
                        </a:rPr>
                        <a:t>Strigo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623888" algn="r" rtl="1"/>
                      <a:r>
                        <a:rPr lang="he-IL" sz="1100" baseline="0" dirty="0">
                          <a:latin typeface="Open Sans Light" pitchFamily="34" charset="0"/>
                          <a:ea typeface="Open Sans Light" pitchFamily="34" charset="0"/>
                          <a:cs typeface="Open Sans Light" pitchFamily="34" charset="0"/>
                        </a:rPr>
                        <a:t>(הערכת שווי </a:t>
                      </a:r>
                      <a:r>
                        <a:rPr lang="en-US" sz="1100" baseline="0" dirty="0">
                          <a:latin typeface="Open Sans Light" pitchFamily="34" charset="0"/>
                          <a:ea typeface="Open Sans Light" pitchFamily="34" charset="0"/>
                          <a:cs typeface="Open Sans Light" pitchFamily="34" charset="0"/>
                        </a:rPr>
                        <a:t>$2B</a:t>
                      </a:r>
                      <a:r>
                        <a:rPr lang="he-IL" sz="1100" baseline="0" dirty="0">
                          <a:latin typeface="Open Sans Light" pitchFamily="34" charset="0"/>
                          <a:ea typeface="Open Sans Light" pitchFamily="34" charset="0"/>
                          <a:cs typeface="Open Sans Light" pitchFamily="34" charset="0"/>
                        </a:rPr>
                        <a:t>)</a:t>
                      </a:r>
                      <a:endParaRPr lang="en-US" sz="1100" dirty="0">
                        <a:latin typeface="Open Sans Light" pitchFamily="34" charset="0"/>
                        <a:ea typeface="Open Sans Light" pitchFamily="34" charset="0"/>
                        <a:cs typeface="Open Sans Light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100" dirty="0">
                          <a:latin typeface="Open Sans Light" pitchFamily="34" charset="0"/>
                          <a:ea typeface="Open Sans Light" pitchFamily="34" charset="0"/>
                          <a:cs typeface="Open Sans Light" pitchFamily="34" charset="0"/>
                        </a:rPr>
                        <a:t>נבו פרץ</a:t>
                      </a:r>
                      <a:endParaRPr lang="en-US" sz="1100" dirty="0">
                        <a:latin typeface="Open Sans Light" pitchFamily="34" charset="0"/>
                        <a:ea typeface="Open Sans Light" pitchFamily="34" charset="0"/>
                        <a:cs typeface="Open Sans Light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92119"/>
                  </a:ext>
                </a:extLst>
              </a:tr>
              <a:tr h="226445">
                <a:tc>
                  <a:txBody>
                    <a:bodyPr/>
                    <a:lstStyle/>
                    <a:p>
                      <a:pPr algn="r" rtl="1"/>
                      <a:r>
                        <a:rPr lang="en-US" sz="1100" dirty="0">
                          <a:latin typeface="Open Sans Light" pitchFamily="34" charset="0"/>
                          <a:ea typeface="Open Sans Light" pitchFamily="34" charset="0"/>
                          <a:cs typeface="Open Sans Light" pitchFamily="34" charset="0"/>
                        </a:rPr>
                        <a:t>Namogoo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623888" algn="r" rtl="1"/>
                      <a:r>
                        <a:rPr lang="he-IL" sz="1100" dirty="0">
                          <a:latin typeface="Open Sans Light" pitchFamily="34" charset="0"/>
                          <a:ea typeface="Open Sans Light" pitchFamily="34" charset="0"/>
                          <a:cs typeface="Open Sans Light" pitchFamily="34" charset="0"/>
                        </a:rPr>
                        <a:t>(נרכשה ע"י </a:t>
                      </a:r>
                      <a:r>
                        <a:rPr lang="en-US" sz="1100" dirty="0">
                          <a:latin typeface="Open Sans Light" pitchFamily="34" charset="0"/>
                          <a:ea typeface="Open Sans Light" pitchFamily="34" charset="0"/>
                          <a:cs typeface="Open Sans Light" pitchFamily="34" charset="0"/>
                        </a:rPr>
                        <a:t>Click Media</a:t>
                      </a:r>
                      <a:r>
                        <a:rPr lang="he-IL" sz="1100" dirty="0">
                          <a:latin typeface="Open Sans Light" pitchFamily="34" charset="0"/>
                          <a:ea typeface="Open Sans Light" pitchFamily="34" charset="0"/>
                          <a:cs typeface="Open Sans Light" pitchFamily="34" charset="0"/>
                        </a:rPr>
                        <a:t>)</a:t>
                      </a:r>
                      <a:endParaRPr lang="en-US" sz="1100" dirty="0">
                        <a:latin typeface="Open Sans Light" pitchFamily="34" charset="0"/>
                        <a:ea typeface="Open Sans Light" pitchFamily="34" charset="0"/>
                        <a:cs typeface="Open Sans Light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100" dirty="0">
                          <a:latin typeface="Open Sans Light" pitchFamily="34" charset="0"/>
                          <a:ea typeface="Open Sans Light" pitchFamily="34" charset="0"/>
                          <a:cs typeface="Open Sans Light" pitchFamily="34" charset="0"/>
                        </a:rPr>
                        <a:t>חמי כץ</a:t>
                      </a:r>
                      <a:endParaRPr lang="en-US" sz="1100" dirty="0">
                        <a:latin typeface="Open Sans Light" pitchFamily="34" charset="0"/>
                        <a:ea typeface="Open Sans Light" pitchFamily="34" charset="0"/>
                        <a:cs typeface="Open Sans Light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319652"/>
                  </a:ext>
                </a:extLst>
              </a:tr>
              <a:tr h="226445">
                <a:tc>
                  <a:txBody>
                    <a:bodyPr/>
                    <a:lstStyle/>
                    <a:p>
                      <a:pPr algn="r" rtl="1"/>
                      <a:r>
                        <a:rPr lang="en-US" sz="1100" dirty="0">
                          <a:latin typeface="Open Sans Light" pitchFamily="34" charset="0"/>
                          <a:ea typeface="Open Sans Light" pitchFamily="34" charset="0"/>
                          <a:cs typeface="Open Sans Light" pitchFamily="34" charset="0"/>
                        </a:rPr>
                        <a:t>Chain Reaction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623888" algn="r" rtl="1"/>
                      <a:r>
                        <a:rPr lang="he-IL" sz="1100" dirty="0">
                          <a:latin typeface="Open Sans Light" pitchFamily="34" charset="0"/>
                          <a:ea typeface="Open Sans Light" pitchFamily="34" charset="0"/>
                          <a:cs typeface="Open Sans Light" pitchFamily="34" charset="0"/>
                        </a:rPr>
                        <a:t>(נרכשה ע"י </a:t>
                      </a:r>
                      <a:r>
                        <a:rPr lang="en-US" sz="1100" dirty="0">
                          <a:latin typeface="Open Sans Light" pitchFamily="34" charset="0"/>
                          <a:ea typeface="Open Sans Light" pitchFamily="34" charset="0"/>
                          <a:cs typeface="Open Sans Light" pitchFamily="34" charset="0"/>
                        </a:rPr>
                        <a:t>Nvidia</a:t>
                      </a:r>
                      <a:r>
                        <a:rPr lang="he-IL" sz="1100" dirty="0">
                          <a:latin typeface="Open Sans Light" pitchFamily="34" charset="0"/>
                          <a:ea typeface="Open Sans Light" pitchFamily="34" charset="0"/>
                          <a:cs typeface="Open Sans Light" pitchFamily="34" charset="0"/>
                        </a:rPr>
                        <a:t>)</a:t>
                      </a:r>
                      <a:endParaRPr lang="en-US" sz="1100" dirty="0">
                        <a:latin typeface="Open Sans Light" pitchFamily="34" charset="0"/>
                        <a:ea typeface="Open Sans Light" pitchFamily="34" charset="0"/>
                        <a:cs typeface="Open Sans Light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100" dirty="0">
                          <a:latin typeface="Open Sans Light" pitchFamily="34" charset="0"/>
                          <a:ea typeface="Open Sans Light" pitchFamily="34" charset="0"/>
                          <a:cs typeface="Open Sans Light" pitchFamily="34" charset="0"/>
                        </a:rPr>
                        <a:t>אלון ובמן</a:t>
                      </a:r>
                      <a:endParaRPr lang="en-US" sz="1100" dirty="0">
                        <a:latin typeface="Open Sans Light" pitchFamily="34" charset="0"/>
                        <a:ea typeface="Open Sans Light" pitchFamily="34" charset="0"/>
                        <a:cs typeface="Open Sans Light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498244"/>
                  </a:ext>
                </a:extLst>
              </a:tr>
            </a:tbl>
          </a:graphicData>
        </a:graphic>
      </p:graphicFrame>
      <p:sp>
        <p:nvSpPr>
          <p:cNvPr id="7" name="CuadroTexto 3">
            <a:extLst>
              <a:ext uri="{FF2B5EF4-FFF2-40B4-BE49-F238E27FC236}">
                <a16:creationId xmlns:a16="http://schemas.microsoft.com/office/drawing/2014/main" id="{DCAF2535-A67E-1C43-B891-3EE77E91BDB0}"/>
              </a:ext>
            </a:extLst>
          </p:cNvPr>
          <p:cNvSpPr txBox="1"/>
          <p:nvPr/>
        </p:nvSpPr>
        <p:spPr>
          <a:xfrm>
            <a:off x="0" y="370965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he-IL" sz="24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בניית פורטפוליו </a:t>
            </a:r>
          </a:p>
          <a:p>
            <a:pPr algn="ctr" rtl="1">
              <a:defRPr/>
            </a:pPr>
            <a:r>
              <a:rPr lang="he-IL" sz="24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עם </a:t>
            </a:r>
            <a:r>
              <a:rPr lang="he-IL" sz="2400" b="1" dirty="0" err="1">
                <a:solidFill>
                  <a:srgbClr val="B59E6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חזרתיות</a:t>
            </a:r>
            <a:r>
              <a:rPr lang="he-IL" sz="24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נהדרת ומייסדים עתירי </a:t>
            </a:r>
            <a:r>
              <a:rPr lang="he-IL" sz="2400" b="1" dirty="0">
                <a:solidFill>
                  <a:schemeClr val="bg1">
                    <a:lumMod val="50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ניסיון</a:t>
            </a:r>
            <a:endParaRPr lang="en-US" sz="2400" b="1" dirty="0">
              <a:solidFill>
                <a:schemeClr val="bg1">
                  <a:lumMod val="50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9" name="8 Elipse"/>
          <p:cNvSpPr/>
          <p:nvPr/>
        </p:nvSpPr>
        <p:spPr>
          <a:xfrm>
            <a:off x="199364" y="6460495"/>
            <a:ext cx="233018" cy="23301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" name="Imagen 5">
            <a:extLst>
              <a:ext uri="{FF2B5EF4-FFF2-40B4-BE49-F238E27FC236}">
                <a16:creationId xmlns:a16="http://schemas.microsoft.com/office/drawing/2014/main" id="{7EFED39E-9E8F-3D47-A85C-1C5E57921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8288" y="265687"/>
            <a:ext cx="242887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188218" y="6460495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E54BA14F-5F3D-4F64-8064-8808DF13AC03}" type="slidenum">
              <a:rPr lang="es-MX" sz="1050" smtClean="0"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pPr algn="ctr"/>
              <a:t>14</a:t>
            </a:fld>
            <a:endParaRPr lang="es-ES" sz="1050" dirty="0"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75151" y="6489797"/>
            <a:ext cx="178927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spc="300">
                <a:latin typeface="Open Sans" pitchFamily="34" charset="0"/>
                <a:ea typeface="Open Sans" pitchFamily="34" charset="0"/>
                <a:cs typeface="Open Sans" pitchFamily="34" charset="0"/>
              </a:rPr>
              <a:t>HANACO VENTURES II</a:t>
            </a:r>
            <a:endParaRPr lang="es-ES" sz="700" spc="3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 rot="16200000" flipV="1">
            <a:off x="11571845" y="988215"/>
            <a:ext cx="464340" cy="4571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14 Rectángulo redondeado"/>
          <p:cNvSpPr/>
          <p:nvPr/>
        </p:nvSpPr>
        <p:spPr>
          <a:xfrm>
            <a:off x="610165" y="1922976"/>
            <a:ext cx="10391775" cy="1883485"/>
          </a:xfrm>
          <a:prstGeom prst="roundRect">
            <a:avLst>
              <a:gd name="adj" fmla="val 13246"/>
            </a:avLst>
          </a:prstGeom>
          <a:noFill/>
          <a:ln w="38100">
            <a:solidFill>
              <a:srgbClr val="A89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5842" name="AutoShape 2" descr="Resultado de imagen para Zapped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16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3803" y="2035124"/>
            <a:ext cx="791674" cy="232582"/>
          </a:xfrm>
          <a:prstGeom prst="rect">
            <a:avLst/>
          </a:prstGeom>
          <a:noFill/>
        </p:spPr>
      </p:pic>
      <p:pic>
        <p:nvPicPr>
          <p:cNvPr id="35846" name="Picture 6" descr="Logotipo de MyCheck, a Shiji Group Brand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9944" y="2342521"/>
            <a:ext cx="690174" cy="231367"/>
          </a:xfrm>
          <a:prstGeom prst="rect">
            <a:avLst/>
          </a:prstGeom>
          <a:noFill/>
        </p:spPr>
      </p:pic>
      <p:pic>
        <p:nvPicPr>
          <p:cNvPr id="35848" name="Picture 8" descr="https://media-exp1.licdn.com/media-proxy/ext?w=800&amp;h=800&amp;f=n&amp;hash=1DSGiDD0n7U1k5BaH%2BOrwvqKfdw%3D&amp;ora=1%2CaFBCTXdkRmpGL2lvQUFBPQ%2CxAVta9Er0Vinkhwfjw8177yE41y87UNCVordEGXyD3u0qYrdf37qLcbdfeOouVgSeSQclAU0LvKgQjjoD8K7LILpfNt22sO3I427dA4BYBI3iSdF_NQ8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3803" y="2342522"/>
            <a:ext cx="1210772" cy="231367"/>
          </a:xfrm>
          <a:prstGeom prst="rect">
            <a:avLst/>
          </a:prstGeom>
          <a:noFill/>
        </p:spPr>
      </p:pic>
      <p:pic>
        <p:nvPicPr>
          <p:cNvPr id="35850" name="Picture 10" descr="Imagen relacionada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1428" y="2655673"/>
            <a:ext cx="744049" cy="267857"/>
          </a:xfrm>
          <a:prstGeom prst="rect">
            <a:avLst/>
          </a:prstGeom>
          <a:noFill/>
        </p:spPr>
      </p:pic>
      <p:pic>
        <p:nvPicPr>
          <p:cNvPr id="35857" name="Picture 17"/>
          <p:cNvPicPr>
            <a:picLocks noChangeAspect="1" noChangeArrowheads="1"/>
          </p:cNvPicPr>
          <p:nvPr/>
        </p:nvPicPr>
        <p:blipFill>
          <a:blip r:embed="rId7" cstate="hqprint">
            <a:lum bright="-3000" contrast="1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7354" y="2996436"/>
            <a:ext cx="544023" cy="183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9" name="Picture 19" descr="Resultado de imagen para goldman sachs logo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2132" y="3864517"/>
            <a:ext cx="579713" cy="257174"/>
          </a:xfrm>
          <a:prstGeom prst="rect">
            <a:avLst/>
          </a:prstGeom>
          <a:noFill/>
        </p:spPr>
      </p:pic>
      <p:pic>
        <p:nvPicPr>
          <p:cNvPr id="24" name="Picture 21" descr="Resultado de imagen para mobileye logo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2608" y="4499778"/>
            <a:ext cx="1023078" cy="196757"/>
          </a:xfrm>
          <a:prstGeom prst="rect">
            <a:avLst/>
          </a:prstGeom>
          <a:noFill/>
        </p:spPr>
      </p:pic>
      <p:pic>
        <p:nvPicPr>
          <p:cNvPr id="35867" name="Picture 27" descr="Resultado de imagen para dell emc logo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9744" y="4826828"/>
            <a:ext cx="820249" cy="154045"/>
          </a:xfrm>
          <a:prstGeom prst="rect">
            <a:avLst/>
          </a:prstGeom>
          <a:noFill/>
        </p:spPr>
      </p:pic>
      <p:pic>
        <p:nvPicPr>
          <p:cNvPr id="35869" name="Picture 29" descr="Imagen relacionada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6378" y="5426435"/>
            <a:ext cx="579110" cy="216133"/>
          </a:xfrm>
          <a:prstGeom prst="rect">
            <a:avLst/>
          </a:prstGeom>
          <a:noFill/>
        </p:spPr>
      </p:pic>
      <p:sp>
        <p:nvSpPr>
          <p:cNvPr id="26" name="CuadroTexto 3">
            <a:extLst>
              <a:ext uri="{FF2B5EF4-FFF2-40B4-BE49-F238E27FC236}">
                <a16:creationId xmlns:a16="http://schemas.microsoft.com/office/drawing/2014/main" id="{7DADF950-ED1B-7E40-BA72-FDB377ED983A}"/>
              </a:ext>
            </a:extLst>
          </p:cNvPr>
          <p:cNvSpPr txBox="1"/>
          <p:nvPr/>
        </p:nvSpPr>
        <p:spPr>
          <a:xfrm rot="16200000">
            <a:off x="10383493" y="2817013"/>
            <a:ext cx="21088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he-IL" sz="1600" b="1" dirty="0" err="1">
                <a:solidFill>
                  <a:srgbClr val="B59E6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חזרתיות</a:t>
            </a:r>
            <a:endParaRPr lang="en-US" sz="1600" b="1" dirty="0">
              <a:solidFill>
                <a:srgbClr val="B59E60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7" name="CuadroTexto 3">
            <a:extLst>
              <a:ext uri="{FF2B5EF4-FFF2-40B4-BE49-F238E27FC236}">
                <a16:creationId xmlns:a16="http://schemas.microsoft.com/office/drawing/2014/main" id="{3CBCE690-279C-0F4C-ADD6-D8E11A0810CB}"/>
              </a:ext>
            </a:extLst>
          </p:cNvPr>
          <p:cNvSpPr txBox="1"/>
          <p:nvPr/>
        </p:nvSpPr>
        <p:spPr>
          <a:xfrm rot="16200000">
            <a:off x="10383493" y="5008714"/>
            <a:ext cx="21088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he-IL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ניסיון</a:t>
            </a:r>
            <a:endParaRPr lang="en-US" sz="1600" b="1" dirty="0">
              <a:solidFill>
                <a:srgbClr val="B59E60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703EAD8-ED8A-47C9-AF53-0E5F14061E1B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4363" y="5036983"/>
            <a:ext cx="439318" cy="3128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83D16E-E0E9-E64B-A93F-B71822960CE7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8261" y="2986290"/>
            <a:ext cx="1450382" cy="6787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8AA1F5-10A1-0344-8CE7-FFA9A5658C8D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2132" y="5976665"/>
            <a:ext cx="683161" cy="285220"/>
          </a:xfrm>
          <a:prstGeom prst="rect">
            <a:avLst/>
          </a:prstGeom>
        </p:spPr>
      </p:pic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17110BDE-5852-734B-A0CB-F422CC2CE9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161362"/>
              </p:ext>
            </p:extLst>
          </p:nvPr>
        </p:nvGraphicFramePr>
        <p:xfrm>
          <a:off x="869815" y="3513430"/>
          <a:ext cx="9578445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3004">
                  <a:extLst>
                    <a:ext uri="{9D8B030D-6E8A-4147-A177-3AD203B41FA5}">
                      <a16:colId xmlns:a16="http://schemas.microsoft.com/office/drawing/2014/main" val="2064562808"/>
                    </a:ext>
                  </a:extLst>
                </a:gridCol>
                <a:gridCol w="5147461">
                  <a:extLst>
                    <a:ext uri="{9D8B030D-6E8A-4147-A177-3AD203B41FA5}">
                      <a16:colId xmlns:a16="http://schemas.microsoft.com/office/drawing/2014/main" val="2020314974"/>
                    </a:ext>
                  </a:extLst>
                </a:gridCol>
                <a:gridCol w="2507980">
                  <a:extLst>
                    <a:ext uri="{9D8B030D-6E8A-4147-A177-3AD203B41FA5}">
                      <a16:colId xmlns:a16="http://schemas.microsoft.com/office/drawing/2014/main" val="1743705879"/>
                    </a:ext>
                  </a:extLst>
                </a:gridCol>
              </a:tblGrid>
              <a:tr h="226445">
                <a:tc>
                  <a:txBody>
                    <a:bodyPr/>
                    <a:lstStyle/>
                    <a:p>
                      <a:pPr algn="r" rtl="1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Open Sans Light" pitchFamily="34" charset="0"/>
                          <a:ea typeface="Open Sans Light" pitchFamily="34" charset="0"/>
                          <a:cs typeface="Open Sans Light" pitchFamily="34" charset="0"/>
                        </a:rPr>
                        <a:t>Sepio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Open Sans Light" pitchFamily="34" charset="0"/>
                        <a:ea typeface="Open Sans Light" pitchFamily="34" charset="0"/>
                        <a:cs typeface="Open Sans Light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623888" algn="r" rtl="1"/>
                      <a:r>
                        <a:rPr lang="he-IL" sz="1100" b="0" dirty="0">
                          <a:solidFill>
                            <a:schemeClr val="tx1"/>
                          </a:solidFill>
                          <a:latin typeface="Open Sans Light" pitchFamily="34" charset="0"/>
                          <a:ea typeface="Open Sans Light" pitchFamily="34" charset="0"/>
                          <a:cs typeface="Open Sans Light" pitchFamily="34" charset="0"/>
                        </a:rPr>
                        <a:t>(נרכשה ע"י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Open Sans Light" pitchFamily="34" charset="0"/>
                          <a:ea typeface="Open Sans Light" pitchFamily="34" charset="0"/>
                          <a:cs typeface="Open Sans Light" pitchFamily="34" charset="0"/>
                        </a:rPr>
                        <a:t>Harman</a:t>
                      </a:r>
                      <a:r>
                        <a:rPr lang="he-IL" sz="1100" b="0" dirty="0">
                          <a:solidFill>
                            <a:schemeClr val="tx1"/>
                          </a:solidFill>
                          <a:latin typeface="Open Sans Light" pitchFamily="34" charset="0"/>
                          <a:ea typeface="Open Sans Light" pitchFamily="34" charset="0"/>
                          <a:cs typeface="Open Sans Light" pitchFamily="34" charset="0"/>
                        </a:rPr>
                        <a:t>)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Open Sans Light" pitchFamily="34" charset="0"/>
                        <a:ea typeface="Open Sans Light" pitchFamily="34" charset="0"/>
                        <a:cs typeface="Open Sans Light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100" b="0" dirty="0">
                          <a:solidFill>
                            <a:schemeClr val="tx1"/>
                          </a:solidFill>
                          <a:latin typeface="Open Sans Light" pitchFamily="34" charset="0"/>
                          <a:ea typeface="Open Sans Light" pitchFamily="34" charset="0"/>
                          <a:cs typeface="Open Sans Light" pitchFamily="34" charset="0"/>
                        </a:rPr>
                        <a:t>יוסי אפלבאום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Open Sans Light" pitchFamily="34" charset="0"/>
                        <a:ea typeface="Open Sans Light" pitchFamily="34" charset="0"/>
                        <a:cs typeface="Open Sans Light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498244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64AE11AA-7ED9-B845-9A13-EDA200F736C2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7354" y="3507237"/>
            <a:ext cx="632196" cy="20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64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>
            <a:off x="6190766" y="1380089"/>
            <a:ext cx="5038671" cy="2391743"/>
          </a:xfrm>
          <a:prstGeom prst="rect">
            <a:avLst/>
          </a:prstGeom>
          <a:noFill/>
          <a:ln>
            <a:solidFill>
              <a:srgbClr val="CDD2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5286CE2-0A61-3D42-AEC7-41902DF399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7862487"/>
              </p:ext>
            </p:extLst>
          </p:nvPr>
        </p:nvGraphicFramePr>
        <p:xfrm>
          <a:off x="6377610" y="1818759"/>
          <a:ext cx="4737528" cy="1659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D68D6C6-C7F1-AF4A-9682-F7A8684A3383}"/>
              </a:ext>
            </a:extLst>
          </p:cNvPr>
          <p:cNvSpPr txBox="1"/>
          <p:nvPr/>
        </p:nvSpPr>
        <p:spPr>
          <a:xfrm>
            <a:off x="6867145" y="2477713"/>
            <a:ext cx="954014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Hanaco</a:t>
            </a:r>
            <a:r>
              <a:rPr lang="he-IL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מובילה סבב גיוס א'</a:t>
            </a:r>
          </a:p>
          <a:p>
            <a:pPr algn="r" rtl="1"/>
            <a:r>
              <a:rPr lang="he-IL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3/18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448D52-514C-284F-8E1A-AFD6AEE7E1E2}"/>
              </a:ext>
            </a:extLst>
          </p:cNvPr>
          <p:cNvSpPr txBox="1"/>
          <p:nvPr/>
        </p:nvSpPr>
        <p:spPr>
          <a:xfrm>
            <a:off x="7977288" y="2246522"/>
            <a:ext cx="10861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$40m</a:t>
            </a:r>
            <a:r>
              <a:rPr lang="he-IL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סבב גיוס ב'</a:t>
            </a:r>
          </a:p>
          <a:p>
            <a:pPr algn="r" rtl="1"/>
            <a:r>
              <a:rPr lang="he-IL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רבעון 3, 2019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5131FA2-E519-5743-8768-2259745AFF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9435270"/>
              </p:ext>
            </p:extLst>
          </p:nvPr>
        </p:nvGraphicFramePr>
        <p:xfrm>
          <a:off x="1099235" y="1822571"/>
          <a:ext cx="4735295" cy="1640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8D5CAB9-5528-3F40-9DAA-465642D13490}"/>
              </a:ext>
            </a:extLst>
          </p:cNvPr>
          <p:cNvSpPr txBox="1"/>
          <p:nvPr/>
        </p:nvSpPr>
        <p:spPr>
          <a:xfrm>
            <a:off x="1891717" y="2378216"/>
            <a:ext cx="984209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Hanaco</a:t>
            </a:r>
            <a:r>
              <a:rPr lang="he-IL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מובילה סבב גיוס א'</a:t>
            </a:r>
          </a:p>
          <a:p>
            <a:pPr algn="r" rtl="1"/>
            <a:r>
              <a:rPr lang="he-IL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10/18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0E2740-D46C-D84C-A5DA-2817E9257464}"/>
              </a:ext>
            </a:extLst>
          </p:cNvPr>
          <p:cNvSpPr txBox="1"/>
          <p:nvPr/>
        </p:nvSpPr>
        <p:spPr>
          <a:xfrm>
            <a:off x="3062770" y="2251907"/>
            <a:ext cx="11074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$30m</a:t>
            </a:r>
            <a:r>
              <a:rPr lang="he-IL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סבב גיוס ב'</a:t>
            </a:r>
          </a:p>
          <a:p>
            <a:pPr algn="r" rtl="1"/>
            <a:r>
              <a:rPr lang="he-IL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רבעון 2, 2019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175C95-CD30-8240-9FF8-2DEBBB00EBA8}"/>
              </a:ext>
            </a:extLst>
          </p:cNvPr>
          <p:cNvSpPr/>
          <p:nvPr/>
        </p:nvSpPr>
        <p:spPr>
          <a:xfrm>
            <a:off x="1097002" y="3480961"/>
            <a:ext cx="4737528" cy="275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he-IL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השקת רשת אספקה ומחסנים של החברה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662C105-9923-014A-B725-18BB5CD806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2501526"/>
              </p:ext>
            </p:extLst>
          </p:nvPr>
        </p:nvGraphicFramePr>
        <p:xfrm>
          <a:off x="6377610" y="4486697"/>
          <a:ext cx="4737528" cy="1642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B3BE740-1A8D-674F-A62D-ADA31B4C987B}"/>
              </a:ext>
            </a:extLst>
          </p:cNvPr>
          <p:cNvSpPr txBox="1"/>
          <p:nvPr/>
        </p:nvSpPr>
        <p:spPr>
          <a:xfrm>
            <a:off x="7306056" y="5369572"/>
            <a:ext cx="10417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Hanaco</a:t>
            </a:r>
            <a:r>
              <a:rPr lang="he-IL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מובילה סבב גיוס א' 8/18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A4A62A-E3F8-B34E-9C2C-914CA1588204}"/>
              </a:ext>
            </a:extLst>
          </p:cNvPr>
          <p:cNvSpPr txBox="1"/>
          <p:nvPr/>
        </p:nvSpPr>
        <p:spPr>
          <a:xfrm>
            <a:off x="8090337" y="5033990"/>
            <a:ext cx="11110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$6m</a:t>
            </a:r>
            <a:r>
              <a:rPr lang="he-IL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סבב גיוס א'-2</a:t>
            </a:r>
          </a:p>
          <a:p>
            <a:pPr algn="r" rtl="1"/>
            <a:r>
              <a:rPr lang="he-IL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10/18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9F046F8D-EB34-F24C-B631-B86AB38399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7589960"/>
              </p:ext>
            </p:extLst>
          </p:nvPr>
        </p:nvGraphicFramePr>
        <p:xfrm>
          <a:off x="1097002" y="4553372"/>
          <a:ext cx="4737528" cy="1583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AE8531FF-A524-4247-BDB6-337EFD591208}"/>
              </a:ext>
            </a:extLst>
          </p:cNvPr>
          <p:cNvSpPr txBox="1"/>
          <p:nvPr/>
        </p:nvSpPr>
        <p:spPr>
          <a:xfrm>
            <a:off x="1471316" y="5235006"/>
            <a:ext cx="1002189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Hanaco</a:t>
            </a:r>
            <a:r>
              <a:rPr lang="he-IL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מובילה שלב גיוס ראשוני</a:t>
            </a:r>
          </a:p>
          <a:p>
            <a:pPr algn="r" rtl="1"/>
            <a:r>
              <a:rPr lang="he-IL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2/18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9E15FB-B5B4-B642-A9CD-9F6230E7BE5F}"/>
              </a:ext>
            </a:extLst>
          </p:cNvPr>
          <p:cNvSpPr txBox="1"/>
          <p:nvPr/>
        </p:nvSpPr>
        <p:spPr>
          <a:xfrm>
            <a:off x="2660349" y="5038630"/>
            <a:ext cx="11165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$9m</a:t>
            </a:r>
            <a:r>
              <a:rPr lang="he-IL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סבב גיוס א'</a:t>
            </a:r>
          </a:p>
          <a:p>
            <a:pPr algn="r" rtl="1"/>
            <a:r>
              <a:rPr lang="he-IL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סוף רבעון 4, 2019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0033DF-C7EE-D447-BAE3-CA16B7431F80}"/>
              </a:ext>
            </a:extLst>
          </p:cNvPr>
          <p:cNvSpPr txBox="1"/>
          <p:nvPr/>
        </p:nvSpPr>
        <p:spPr>
          <a:xfrm>
            <a:off x="-17220" y="888768"/>
            <a:ext cx="122092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Hanaco</a:t>
            </a:r>
            <a:r>
              <a:rPr lang="he-IL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עוקבת כל הזמן אחר ביצועי הפורטפוליו במגוון מדדים</a:t>
            </a:r>
          </a:p>
          <a:p>
            <a:pPr algn="ctr" rtl="1"/>
            <a:r>
              <a:rPr lang="he-IL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ראו להלן דוגמאות של התשואה (בפועל ומשוערת)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30683" y="1572435"/>
            <a:ext cx="1731840" cy="19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" name="Picture 1" descr="D:\Projects\Companies\Hanaco\Hanaco\Newsletter Q2-2019\Logos_Namoogo.jpg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0532" y="3496199"/>
            <a:ext cx="1699804" cy="218483"/>
          </a:xfrm>
          <a:prstGeom prst="rect">
            <a:avLst/>
          </a:prstGeom>
          <a:noFill/>
        </p:spPr>
      </p:pic>
      <p:sp>
        <p:nvSpPr>
          <p:cNvPr id="24" name="23 Rectángulo"/>
          <p:cNvSpPr/>
          <p:nvPr/>
        </p:nvSpPr>
        <p:spPr>
          <a:xfrm>
            <a:off x="6190766" y="4018420"/>
            <a:ext cx="5038671" cy="2391743"/>
          </a:xfrm>
          <a:prstGeom prst="rect">
            <a:avLst/>
          </a:prstGeom>
          <a:noFill/>
          <a:ln>
            <a:solidFill>
              <a:srgbClr val="CDD2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5" name="Imagen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90146" y="4087332"/>
            <a:ext cx="626871" cy="46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25 Elipse"/>
          <p:cNvSpPr/>
          <p:nvPr/>
        </p:nvSpPr>
        <p:spPr>
          <a:xfrm>
            <a:off x="199364" y="6460495"/>
            <a:ext cx="233018" cy="23301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" name="26 CuadroTexto"/>
          <p:cNvSpPr txBox="1"/>
          <p:nvPr/>
        </p:nvSpPr>
        <p:spPr>
          <a:xfrm>
            <a:off x="188218" y="6460495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E54BA14F-5F3D-4F64-8064-8808DF13AC03}" type="slidenum">
              <a:rPr lang="es-MX" sz="1050" smtClean="0"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pPr algn="ctr"/>
              <a:t>15</a:t>
            </a:fld>
            <a:endParaRPr lang="es-ES" sz="1050" dirty="0"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475151" y="6489797"/>
            <a:ext cx="178927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spc="300">
                <a:latin typeface="Open Sans" pitchFamily="34" charset="0"/>
                <a:ea typeface="Open Sans" pitchFamily="34" charset="0"/>
                <a:cs typeface="Open Sans" pitchFamily="34" charset="0"/>
              </a:rPr>
              <a:t>HANACO VENTURES II</a:t>
            </a:r>
            <a:endParaRPr lang="es-ES" sz="700" spc="3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29" name="Imagen 5">
            <a:extLst>
              <a:ext uri="{FF2B5EF4-FFF2-40B4-BE49-F238E27FC236}">
                <a16:creationId xmlns:a16="http://schemas.microsoft.com/office/drawing/2014/main" id="{7EFED39E-9E8F-3D47-A85C-1C5E57921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8288" y="265687"/>
            <a:ext cx="242887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29 Rectángulo redondeado"/>
          <p:cNvSpPr/>
          <p:nvPr/>
        </p:nvSpPr>
        <p:spPr>
          <a:xfrm rot="16200000" flipV="1">
            <a:off x="11571845" y="988215"/>
            <a:ext cx="464340" cy="4571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33" name="32 Conector recto"/>
          <p:cNvCxnSpPr/>
          <p:nvPr/>
        </p:nvCxnSpPr>
        <p:spPr>
          <a:xfrm>
            <a:off x="6358560" y="3458965"/>
            <a:ext cx="4737528" cy="0"/>
          </a:xfrm>
          <a:prstGeom prst="line">
            <a:avLst/>
          </a:prstGeom>
          <a:ln w="19050">
            <a:solidFill>
              <a:srgbClr val="CDD2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"/>
          <p:cNvCxnSpPr/>
          <p:nvPr/>
        </p:nvCxnSpPr>
        <p:spPr>
          <a:xfrm>
            <a:off x="6358560" y="6129545"/>
            <a:ext cx="4737528" cy="0"/>
          </a:xfrm>
          <a:prstGeom prst="line">
            <a:avLst/>
          </a:prstGeom>
          <a:ln w="19050">
            <a:solidFill>
              <a:srgbClr val="CDD2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34 Rectángulo"/>
          <p:cNvSpPr/>
          <p:nvPr/>
        </p:nvSpPr>
        <p:spPr>
          <a:xfrm>
            <a:off x="929208" y="1383901"/>
            <a:ext cx="5038671" cy="2391743"/>
          </a:xfrm>
          <a:prstGeom prst="rect">
            <a:avLst/>
          </a:prstGeom>
          <a:noFill/>
          <a:ln>
            <a:solidFill>
              <a:srgbClr val="CDD2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36" name="35 Conector recto"/>
          <p:cNvCxnSpPr/>
          <p:nvPr/>
        </p:nvCxnSpPr>
        <p:spPr>
          <a:xfrm>
            <a:off x="1097002" y="3462777"/>
            <a:ext cx="4737528" cy="0"/>
          </a:xfrm>
          <a:prstGeom prst="line">
            <a:avLst/>
          </a:prstGeom>
          <a:ln w="19050">
            <a:solidFill>
              <a:srgbClr val="CDD2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9" descr="D:\Projects\Companies\Hanaco\Cheetah\Cheetah-NewLogo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969060" y="1520946"/>
            <a:ext cx="99377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37 Rectángulo"/>
          <p:cNvSpPr/>
          <p:nvPr/>
        </p:nvSpPr>
        <p:spPr>
          <a:xfrm>
            <a:off x="929208" y="4018420"/>
            <a:ext cx="5038671" cy="2391743"/>
          </a:xfrm>
          <a:prstGeom prst="rect">
            <a:avLst/>
          </a:prstGeom>
          <a:noFill/>
          <a:ln>
            <a:solidFill>
              <a:srgbClr val="CDD2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40" name="Picture 23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706481" y="4205710"/>
            <a:ext cx="1570037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2" descr="D:\Projects\Companies\Hanaco\Hanaco\Newsletter Q2-2019\Logos_Showfields.png"/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6105" y="6137239"/>
            <a:ext cx="1925294" cy="257348"/>
          </a:xfrm>
          <a:prstGeom prst="rect">
            <a:avLst/>
          </a:prstGeom>
          <a:noFill/>
        </p:spPr>
      </p:pic>
      <p:pic>
        <p:nvPicPr>
          <p:cNvPr id="41" name="Picture 2" descr="D:\Projects\Companies\Hanaco\Hanaco\Newsletter Q2-2019\Logos_Showfields.png"/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1579" y="6130527"/>
            <a:ext cx="760575" cy="251061"/>
          </a:xfrm>
          <a:prstGeom prst="rect">
            <a:avLst/>
          </a:prstGeom>
          <a:noFill/>
        </p:spPr>
      </p:pic>
      <p:pic>
        <p:nvPicPr>
          <p:cNvPr id="42" name="Picture 2" descr="D:\Projects\Companies\Hanaco\Hanaco\Newsletter Q2-2019\Logos_Showfields.png"/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4054" y="6246092"/>
            <a:ext cx="2115944" cy="116446"/>
          </a:xfrm>
          <a:prstGeom prst="rect">
            <a:avLst/>
          </a:prstGeom>
          <a:noFill/>
        </p:spPr>
      </p:pic>
      <p:sp>
        <p:nvSpPr>
          <p:cNvPr id="43" name="Title 1">
            <a:extLst>
              <a:ext uri="{FF2B5EF4-FFF2-40B4-BE49-F238E27FC236}">
                <a16:creationId xmlns:a16="http://schemas.microsoft.com/office/drawing/2014/main" id="{6728AA5E-4242-E845-B8EE-166D2D95C546}"/>
              </a:ext>
            </a:extLst>
          </p:cNvPr>
          <p:cNvSpPr txBox="1">
            <a:spLocks/>
          </p:cNvSpPr>
          <p:nvPr/>
        </p:nvSpPr>
        <p:spPr>
          <a:xfrm>
            <a:off x="0" y="57150"/>
            <a:ext cx="12192000" cy="1043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 rtl="1">
              <a:lnSpc>
                <a:spcPct val="90000"/>
              </a:lnSpc>
              <a:spcBef>
                <a:spcPct val="0"/>
              </a:spcBef>
            </a:pPr>
            <a:r>
              <a:rPr lang="he-IL" sz="2400" dirty="0"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תשואה וביצועים של הפורטפוליו של </a:t>
            </a:r>
            <a:r>
              <a:rPr lang="en-US" sz="2400" dirty="0"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HANACO VENTURES</a:t>
            </a:r>
          </a:p>
        </p:txBody>
      </p:sp>
      <p:pic>
        <p:nvPicPr>
          <p:cNvPr id="11266" name="Picture 2" descr="Resultado de imagen para citrosuco logo"/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2996" y="6186739"/>
            <a:ext cx="730421" cy="194849"/>
          </a:xfrm>
          <a:prstGeom prst="rect">
            <a:avLst/>
          </a:prstGeom>
          <a:noFill/>
        </p:spPr>
      </p:pic>
      <p:pic>
        <p:nvPicPr>
          <p:cNvPr id="44" name="Picture 3" descr="D:\Projects\Companies\Hanaco\Hanaco\Newsletter Q1-2019\Namogoo_Logos.jpg"/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8436" y="3507353"/>
            <a:ext cx="2919884" cy="205108"/>
          </a:xfrm>
          <a:prstGeom prst="rect">
            <a:avLst/>
          </a:prstGeom>
          <a:noFill/>
        </p:spPr>
      </p:pic>
      <p:cxnSp>
        <p:nvCxnSpPr>
          <p:cNvPr id="39" name="38 Conector recto"/>
          <p:cNvCxnSpPr/>
          <p:nvPr/>
        </p:nvCxnSpPr>
        <p:spPr>
          <a:xfrm>
            <a:off x="1097002" y="6129545"/>
            <a:ext cx="4737528" cy="0"/>
          </a:xfrm>
          <a:prstGeom prst="line">
            <a:avLst/>
          </a:prstGeom>
          <a:ln w="19050">
            <a:solidFill>
              <a:srgbClr val="CDD2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D5E999C7-FA99-3041-9826-9601303CFF3F}"/>
              </a:ext>
            </a:extLst>
          </p:cNvPr>
          <p:cNvSpPr txBox="1"/>
          <p:nvPr/>
        </p:nvSpPr>
        <p:spPr>
          <a:xfrm>
            <a:off x="3921803" y="1838657"/>
            <a:ext cx="10435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$25m</a:t>
            </a:r>
            <a:r>
              <a:rPr lang="he-IL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סבב גיוס ג'</a:t>
            </a:r>
          </a:p>
          <a:p>
            <a:pPr algn="r" rtl="1"/>
            <a:r>
              <a:rPr lang="he-IL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רבעון 1, 2020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6" name="TextBox 6">
            <a:extLst>
              <a:ext uri="{FF2B5EF4-FFF2-40B4-BE49-F238E27FC236}">
                <a16:creationId xmlns:a16="http://schemas.microsoft.com/office/drawing/2014/main" id="{FB68E2A7-F7BA-4B59-9824-1BD0B445592D}"/>
              </a:ext>
            </a:extLst>
          </p:cNvPr>
          <p:cNvSpPr txBox="1"/>
          <p:nvPr/>
        </p:nvSpPr>
        <p:spPr>
          <a:xfrm>
            <a:off x="6760361" y="3215581"/>
            <a:ext cx="419117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he-IL" sz="8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סוף שנת 2020 ה'	סוף שנת 2019 ה'	סוף שנת 2018 א'	סוף שנת 2017 א'</a:t>
            </a:r>
          </a:p>
        </p:txBody>
      </p:sp>
      <p:sp>
        <p:nvSpPr>
          <p:cNvPr id="47" name="TextBox 6">
            <a:extLst>
              <a:ext uri="{FF2B5EF4-FFF2-40B4-BE49-F238E27FC236}">
                <a16:creationId xmlns:a16="http://schemas.microsoft.com/office/drawing/2014/main" id="{C676B6BB-9E5A-4C21-98AA-413B42B16908}"/>
              </a:ext>
            </a:extLst>
          </p:cNvPr>
          <p:cNvSpPr txBox="1"/>
          <p:nvPr/>
        </p:nvSpPr>
        <p:spPr>
          <a:xfrm>
            <a:off x="1563464" y="3202005"/>
            <a:ext cx="419117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he-IL" sz="8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סוף שנת 2020 ה'	סוף שנת 2019 ה'	סוף שנת 2018 א'	סוף שנת 2017 א'</a:t>
            </a:r>
          </a:p>
        </p:txBody>
      </p:sp>
      <p:sp>
        <p:nvSpPr>
          <p:cNvPr id="48" name="TextBox 6">
            <a:extLst>
              <a:ext uri="{FF2B5EF4-FFF2-40B4-BE49-F238E27FC236}">
                <a16:creationId xmlns:a16="http://schemas.microsoft.com/office/drawing/2014/main" id="{53ADF14F-8B3A-4C6C-B93A-F1AC0D800D12}"/>
              </a:ext>
            </a:extLst>
          </p:cNvPr>
          <p:cNvSpPr txBox="1"/>
          <p:nvPr/>
        </p:nvSpPr>
        <p:spPr>
          <a:xfrm>
            <a:off x="6760361" y="5885505"/>
            <a:ext cx="419117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he-IL" sz="8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סוף שנת 2020 ה'	סוף שנת 2019 ה'	סוף שנת 2018 א'	סוף שנת 2017 א'</a:t>
            </a:r>
          </a:p>
        </p:txBody>
      </p:sp>
      <p:sp>
        <p:nvSpPr>
          <p:cNvPr id="49" name="TextBox 6">
            <a:extLst>
              <a:ext uri="{FF2B5EF4-FFF2-40B4-BE49-F238E27FC236}">
                <a16:creationId xmlns:a16="http://schemas.microsoft.com/office/drawing/2014/main" id="{AB4D239A-1AA5-4CD3-A40A-4758E18F1F7C}"/>
              </a:ext>
            </a:extLst>
          </p:cNvPr>
          <p:cNvSpPr txBox="1"/>
          <p:nvPr/>
        </p:nvSpPr>
        <p:spPr>
          <a:xfrm>
            <a:off x="1471316" y="5902745"/>
            <a:ext cx="419117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rtl="1">
              <a:tabLst>
                <a:tab pos="1701800" algn="l"/>
              </a:tabLst>
            </a:pPr>
            <a:r>
              <a:rPr lang="he-IL" sz="8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סוף שנת 2020 ה'                    סוף שנת 2019 ה'                    סוף שנת 2018 א'</a:t>
            </a:r>
          </a:p>
        </p:txBody>
      </p:sp>
    </p:spTree>
    <p:extLst>
      <p:ext uri="{BB962C8B-B14F-4D97-AF65-F5344CB8AC3E}">
        <p14:creationId xmlns:p14="http://schemas.microsoft.com/office/powerpoint/2010/main" val="1469773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40 Conector recto"/>
          <p:cNvCxnSpPr/>
          <p:nvPr/>
        </p:nvCxnSpPr>
        <p:spPr>
          <a:xfrm>
            <a:off x="10715625" y="1931791"/>
            <a:ext cx="0" cy="1431311"/>
          </a:xfrm>
          <a:prstGeom prst="line">
            <a:avLst/>
          </a:prstGeom>
          <a:ln>
            <a:solidFill>
              <a:srgbClr val="CDD2E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"/>
          <p:cNvCxnSpPr/>
          <p:nvPr/>
        </p:nvCxnSpPr>
        <p:spPr>
          <a:xfrm>
            <a:off x="9277350" y="1931791"/>
            <a:ext cx="0" cy="1440836"/>
          </a:xfrm>
          <a:prstGeom prst="line">
            <a:avLst/>
          </a:prstGeom>
          <a:ln>
            <a:solidFill>
              <a:srgbClr val="CDD2E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"/>
          <p:cNvCxnSpPr/>
          <p:nvPr/>
        </p:nvCxnSpPr>
        <p:spPr>
          <a:xfrm>
            <a:off x="2895599" y="2085975"/>
            <a:ext cx="0" cy="1267602"/>
          </a:xfrm>
          <a:prstGeom prst="line">
            <a:avLst/>
          </a:prstGeom>
          <a:ln>
            <a:solidFill>
              <a:srgbClr val="CDD2E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"/>
          <p:cNvCxnSpPr/>
          <p:nvPr/>
        </p:nvCxnSpPr>
        <p:spPr>
          <a:xfrm>
            <a:off x="1457324" y="2085975"/>
            <a:ext cx="0" cy="1277127"/>
          </a:xfrm>
          <a:prstGeom prst="line">
            <a:avLst/>
          </a:prstGeom>
          <a:ln>
            <a:solidFill>
              <a:srgbClr val="CDD2E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"/>
          <p:cNvCxnSpPr/>
          <p:nvPr/>
        </p:nvCxnSpPr>
        <p:spPr>
          <a:xfrm>
            <a:off x="9277350" y="3759260"/>
            <a:ext cx="0" cy="1687426"/>
          </a:xfrm>
          <a:prstGeom prst="line">
            <a:avLst/>
          </a:prstGeom>
          <a:ln>
            <a:solidFill>
              <a:srgbClr val="CDD2E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"/>
          <p:cNvCxnSpPr/>
          <p:nvPr/>
        </p:nvCxnSpPr>
        <p:spPr>
          <a:xfrm>
            <a:off x="7877175" y="3806884"/>
            <a:ext cx="0" cy="1610539"/>
          </a:xfrm>
          <a:prstGeom prst="line">
            <a:avLst/>
          </a:prstGeom>
          <a:ln>
            <a:solidFill>
              <a:srgbClr val="CDD2E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"/>
          <p:cNvCxnSpPr/>
          <p:nvPr/>
        </p:nvCxnSpPr>
        <p:spPr>
          <a:xfrm>
            <a:off x="4314825" y="3797360"/>
            <a:ext cx="0" cy="1620063"/>
          </a:xfrm>
          <a:prstGeom prst="line">
            <a:avLst/>
          </a:prstGeom>
          <a:ln>
            <a:solidFill>
              <a:srgbClr val="CDD2E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>
            <a:off x="2876550" y="3787835"/>
            <a:ext cx="0" cy="1629588"/>
          </a:xfrm>
          <a:prstGeom prst="line">
            <a:avLst/>
          </a:prstGeom>
          <a:ln>
            <a:solidFill>
              <a:srgbClr val="CDD2E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tángulo"/>
          <p:cNvSpPr/>
          <p:nvPr/>
        </p:nvSpPr>
        <p:spPr>
          <a:xfrm rot="18900000">
            <a:off x="9321817" y="2900363"/>
            <a:ext cx="1328736" cy="1328736"/>
          </a:xfrm>
          <a:prstGeom prst="rect">
            <a:avLst/>
          </a:prstGeom>
          <a:solidFill>
            <a:srgbClr val="F3F6F7"/>
          </a:solidFill>
          <a:ln>
            <a:solidFill>
              <a:srgbClr val="F3F6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11 Rectángulo"/>
          <p:cNvSpPr/>
          <p:nvPr/>
        </p:nvSpPr>
        <p:spPr>
          <a:xfrm rot="18900000">
            <a:off x="1529307" y="2890838"/>
            <a:ext cx="1328736" cy="1328736"/>
          </a:xfrm>
          <a:prstGeom prst="rect">
            <a:avLst/>
          </a:prstGeom>
          <a:solidFill>
            <a:srgbClr val="F3F6F7"/>
          </a:solidFill>
          <a:ln>
            <a:solidFill>
              <a:srgbClr val="F3F6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 rot="18900000">
            <a:off x="7883543" y="2900364"/>
            <a:ext cx="1328736" cy="132873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 rot="18900000">
            <a:off x="2943225" y="2900364"/>
            <a:ext cx="1328736" cy="132873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 rot="18900000">
            <a:off x="4655506" y="2132988"/>
            <a:ext cx="2871459" cy="2871459"/>
          </a:xfrm>
          <a:prstGeom prst="rect">
            <a:avLst/>
          </a:prstGeom>
          <a:solidFill>
            <a:srgbClr val="A89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" name="Imagen 6"/>
          <p:cNvPicPr>
            <a:picLocks noChangeAspect="1" noChangeArrowheads="1"/>
          </p:cNvPicPr>
          <p:nvPr/>
        </p:nvPicPr>
        <p:blipFill>
          <a:blip r:embed="rId2" cstate="hqprint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0296" y="3084693"/>
            <a:ext cx="2142030" cy="86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 descr="D:\Projects\Companies\Hanaco\Hanaco\Deck - Early Stage II\Icons\value.png"/>
          <p:cNvPicPr>
            <a:picLocks noChangeAspect="1" noChangeArrowheads="1"/>
          </p:cNvPicPr>
          <p:nvPr/>
        </p:nvPicPr>
        <p:blipFill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1702" y="3155035"/>
            <a:ext cx="651849" cy="651849"/>
          </a:xfrm>
          <a:prstGeom prst="rect">
            <a:avLst/>
          </a:prstGeom>
          <a:noFill/>
        </p:spPr>
      </p:pic>
      <p:pic>
        <p:nvPicPr>
          <p:cNvPr id="41987" name="Picture 3" descr="D:\Projects\Companies\Hanaco\Hanaco\Deck - Early Stage II\Icons\lightbul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1091" y="3130004"/>
            <a:ext cx="715413" cy="715413"/>
          </a:xfrm>
          <a:prstGeom prst="rect">
            <a:avLst/>
          </a:prstGeom>
          <a:noFill/>
        </p:spPr>
      </p:pic>
      <p:pic>
        <p:nvPicPr>
          <p:cNvPr id="41988" name="Picture 4" descr="D:\Projects\Companies\Hanaco\Hanaco\Deck - Early Stage II\Icons\collaboration.png"/>
          <p:cNvPicPr>
            <a:picLocks noChangeAspect="1" noChangeArrowheads="1"/>
          </p:cNvPicPr>
          <p:nvPr/>
        </p:nvPicPr>
        <p:blipFill>
          <a:blip r:embed="rId5" cstate="hqprint">
            <a:lum brigh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6923" y="3138133"/>
            <a:ext cx="639208" cy="639208"/>
          </a:xfrm>
          <a:prstGeom prst="rect">
            <a:avLst/>
          </a:prstGeom>
          <a:noFill/>
        </p:spPr>
      </p:pic>
      <p:pic>
        <p:nvPicPr>
          <p:cNvPr id="41989" name="Picture 5" descr="D:\Projects\Companies\Hanaco\Hanaco\Deck - Early Stage II\Icons\growth.png"/>
          <p:cNvPicPr>
            <a:picLocks noChangeAspect="1" noChangeArrowheads="1"/>
          </p:cNvPicPr>
          <p:nvPr/>
        </p:nvPicPr>
        <p:blipFill>
          <a:blip r:embed="rId6" cstate="hqprint">
            <a:lum brigh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4044" y="3120912"/>
            <a:ext cx="676275" cy="676275"/>
          </a:xfrm>
          <a:prstGeom prst="rect">
            <a:avLst/>
          </a:prstGeom>
          <a:noFill/>
        </p:spPr>
      </p:pic>
      <p:sp>
        <p:nvSpPr>
          <p:cNvPr id="16" name="CuadroTexto 25">
            <a:extLst>
              <a:ext uri="{FF2B5EF4-FFF2-40B4-BE49-F238E27FC236}">
                <a16:creationId xmlns:a16="http://schemas.microsoft.com/office/drawing/2014/main" id="{8BE48923-F28E-C74B-81B2-D45F4855F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2786" y="4880659"/>
            <a:ext cx="142875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rtl="1">
              <a:lnSpc>
                <a:spcPct val="100000"/>
              </a:lnSpc>
              <a:spcBef>
                <a:spcPct val="0"/>
              </a:spcBef>
              <a:buNone/>
            </a:pPr>
            <a:r>
              <a:rPr lang="he-IL" altLang="es-CO" sz="11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ערך מוסף </a:t>
            </a:r>
          </a:p>
          <a:p>
            <a:pPr algn="ctr" rtl="1">
              <a:lnSpc>
                <a:spcPct val="100000"/>
              </a:lnSpc>
              <a:spcBef>
                <a:spcPct val="0"/>
              </a:spcBef>
              <a:buNone/>
            </a:pPr>
            <a:r>
              <a:rPr lang="he-IL" altLang="es-CO" sz="11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לתיק ההשקעות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7868094" y="5361600"/>
            <a:ext cx="14283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r" rtl="1">
              <a:buFont typeface="Arial" panose="020B0604020202020204" pitchFamily="34" charset="0"/>
              <a:buChar char="•"/>
            </a:pPr>
            <a:r>
              <a:rPr lang="he-IL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משרדים בארה"ב: גישה ללקוחות</a:t>
            </a:r>
          </a:p>
          <a:p>
            <a:pPr marL="177800" indent="-177800" algn="r" rtl="1">
              <a:buFont typeface="Arial" panose="020B0604020202020204" pitchFamily="34" charset="0"/>
              <a:buChar char="•"/>
            </a:pPr>
            <a:r>
              <a:rPr lang="he-IL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פלטפורמה: תמריץ של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Hanaco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8" name="CuadroTexto 25">
            <a:extLst>
              <a:ext uri="{FF2B5EF4-FFF2-40B4-BE49-F238E27FC236}">
                <a16:creationId xmlns:a16="http://schemas.microsoft.com/office/drawing/2014/main" id="{8BE48923-F28E-C74B-81B2-D45F4855F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0402" y="4896387"/>
            <a:ext cx="140017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rtl="1">
              <a:lnSpc>
                <a:spcPct val="100000"/>
              </a:lnSpc>
              <a:spcBef>
                <a:spcPct val="0"/>
              </a:spcBef>
              <a:buNone/>
            </a:pPr>
            <a:r>
              <a:rPr lang="he-IL" altLang="es-CO" sz="105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המלצות של מייסדים</a:t>
            </a:r>
            <a:endParaRPr lang="es-CO" altLang="es-CO" sz="1050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2876550" y="5453555"/>
            <a:ext cx="144735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r" rtl="1">
              <a:buFont typeface="Arial" panose="020B0604020202020204" pitchFamily="34" charset="0"/>
              <a:buChar char="•"/>
            </a:pPr>
            <a:r>
              <a:rPr lang="he-IL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ניסיון מוכח/מוניטין</a:t>
            </a:r>
          </a:p>
          <a:p>
            <a:pPr marL="177800" indent="-177800" algn="r" rtl="1">
              <a:buFont typeface="Arial" panose="020B0604020202020204" pitchFamily="34" charset="0"/>
              <a:buChar char="•"/>
            </a:pPr>
            <a:r>
              <a:rPr lang="he-IL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זרם השקעות דרך המייסדים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0" name="CuadroTexto 25">
            <a:extLst>
              <a:ext uri="{FF2B5EF4-FFF2-40B4-BE49-F238E27FC236}">
                <a16:creationId xmlns:a16="http://schemas.microsoft.com/office/drawing/2014/main" id="{8BE48923-F28E-C74B-81B2-D45F4855F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0908" y="1292021"/>
            <a:ext cx="166899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rtl="1">
              <a:lnSpc>
                <a:spcPct val="100000"/>
              </a:lnSpc>
              <a:spcBef>
                <a:spcPct val="0"/>
              </a:spcBef>
              <a:buNone/>
            </a:pPr>
            <a:r>
              <a:rPr lang="he-IL" altLang="es-CO" sz="105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מימון המשך </a:t>
            </a:r>
          </a:p>
          <a:p>
            <a:pPr algn="ctr" rtl="1">
              <a:lnSpc>
                <a:spcPct val="100000"/>
              </a:lnSpc>
              <a:spcBef>
                <a:spcPct val="0"/>
              </a:spcBef>
              <a:buNone/>
            </a:pPr>
            <a:r>
              <a:rPr lang="he-IL" altLang="es-CO" sz="105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ומימון משותף</a:t>
            </a:r>
          </a:p>
        </p:txBody>
      </p:sp>
      <p:sp>
        <p:nvSpPr>
          <p:cNvPr id="22" name="CuadroTexto 25">
            <a:extLst>
              <a:ext uri="{FF2B5EF4-FFF2-40B4-BE49-F238E27FC236}">
                <a16:creationId xmlns:a16="http://schemas.microsoft.com/office/drawing/2014/main" id="{8BE48923-F28E-C74B-81B2-D45F4855F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71" y="1398078"/>
            <a:ext cx="143827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rtl="1">
              <a:lnSpc>
                <a:spcPct val="100000"/>
              </a:lnSpc>
              <a:spcBef>
                <a:spcPct val="0"/>
              </a:spcBef>
              <a:buNone/>
            </a:pPr>
            <a:r>
              <a:rPr lang="he-IL" altLang="es-CO" sz="11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הצוות</a:t>
            </a:r>
            <a:endParaRPr lang="es-CO" altLang="es-CO" sz="1100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9296401" y="1793267"/>
            <a:ext cx="144779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בני אותו הדור כמו המייסדים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בעלי "מרפקים"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5" name="24 Elipse"/>
          <p:cNvSpPr/>
          <p:nvPr/>
        </p:nvSpPr>
        <p:spPr>
          <a:xfrm>
            <a:off x="199364" y="6460495"/>
            <a:ext cx="233018" cy="23301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6" name="Imagen 5">
            <a:extLst>
              <a:ext uri="{FF2B5EF4-FFF2-40B4-BE49-F238E27FC236}">
                <a16:creationId xmlns:a16="http://schemas.microsoft.com/office/drawing/2014/main" id="{7EFED39E-9E8F-3D47-A85C-1C5E57921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8288" y="265687"/>
            <a:ext cx="242887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26 CuadroTexto"/>
          <p:cNvSpPr txBox="1"/>
          <p:nvPr/>
        </p:nvSpPr>
        <p:spPr>
          <a:xfrm>
            <a:off x="188218" y="6460495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E54BA14F-5F3D-4F64-8064-8808DF13AC03}" type="slidenum">
              <a:rPr lang="es-MX" sz="1050" smtClean="0"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pPr algn="ctr"/>
              <a:t>16</a:t>
            </a:fld>
            <a:endParaRPr lang="es-ES" sz="1050" dirty="0"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475151" y="6489797"/>
            <a:ext cx="178927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spc="300">
                <a:latin typeface="Open Sans" pitchFamily="34" charset="0"/>
                <a:ea typeface="Open Sans" pitchFamily="34" charset="0"/>
                <a:cs typeface="Open Sans" pitchFamily="34" charset="0"/>
              </a:rPr>
              <a:t>HANACO VENTURES II</a:t>
            </a:r>
            <a:endParaRPr lang="es-ES" sz="700" spc="3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9" name="28 Rectángulo redondeado"/>
          <p:cNvSpPr/>
          <p:nvPr/>
        </p:nvSpPr>
        <p:spPr>
          <a:xfrm rot="16200000" flipV="1">
            <a:off x="11571845" y="988215"/>
            <a:ext cx="464340" cy="4571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0" name="CuadroTexto 3">
            <a:extLst>
              <a:ext uri="{FF2B5EF4-FFF2-40B4-BE49-F238E27FC236}">
                <a16:creationId xmlns:a16="http://schemas.microsoft.com/office/drawing/2014/main" id="{DCAF2535-A67E-1C43-B891-3EE77E91BDB0}"/>
              </a:ext>
            </a:extLst>
          </p:cNvPr>
          <p:cNvSpPr txBox="1"/>
          <p:nvPr/>
        </p:nvSpPr>
        <p:spPr>
          <a:xfrm>
            <a:off x="0" y="424486"/>
            <a:ext cx="12192000" cy="587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defRPr/>
            </a:pPr>
            <a:r>
              <a:rPr lang="he-IL" sz="24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היתרון של </a:t>
            </a:r>
            <a:r>
              <a:rPr lang="en-US" sz="24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HANACO</a:t>
            </a:r>
            <a:r>
              <a:rPr lang="he-IL" sz="24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מול חברות</a:t>
            </a:r>
            <a:endParaRPr lang="en-US" sz="2400" b="1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4" name="20 CuadroTexto">
            <a:extLst>
              <a:ext uri="{FF2B5EF4-FFF2-40B4-BE49-F238E27FC236}">
                <a16:creationId xmlns:a16="http://schemas.microsoft.com/office/drawing/2014/main" id="{25EFE651-DE7D-2741-B0B5-EF834DE20AF3}"/>
              </a:ext>
            </a:extLst>
          </p:cNvPr>
          <p:cNvSpPr txBox="1"/>
          <p:nvPr/>
        </p:nvSpPr>
        <p:spPr>
          <a:xfrm>
            <a:off x="1447803" y="1828398"/>
            <a:ext cx="1447796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r" rtl="1">
              <a:buFont typeface="Arial" panose="020B0604020202020204" pitchFamily="34" charset="0"/>
              <a:buChar char="•"/>
            </a:pPr>
            <a:r>
              <a:rPr lang="he-IL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השקעות משותפות בעיקר עם קרנות אמריקאיות</a:t>
            </a:r>
          </a:p>
          <a:p>
            <a:pPr marL="177800" indent="-177800" algn="r" rtl="1">
              <a:buFont typeface="Arial" panose="020B0604020202020204" pitchFamily="34" charset="0"/>
              <a:buChar char="•"/>
            </a:pPr>
            <a:r>
              <a:rPr lang="he-IL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השקעות המשך לאלו של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Hanaco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499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uadroTexto 3">
            <a:extLst>
              <a:ext uri="{FF2B5EF4-FFF2-40B4-BE49-F238E27FC236}">
                <a16:creationId xmlns:a16="http://schemas.microsoft.com/office/drawing/2014/main" id="{1C5DBC0C-D545-3A43-9C87-0A1D8B175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7338"/>
            <a:ext cx="12192000" cy="969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e-IL" altLang="en-US" sz="2400" b="1" dirty="0">
                <a:latin typeface="Open Sans Extrabold" panose="020B0606030504020204" pitchFamily="34" charset="0"/>
              </a:rPr>
              <a:t>ניתוח מאקרו</a:t>
            </a:r>
          </a:p>
          <a:p>
            <a:pPr algn="ctr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e-IL" altLang="en-US" sz="1600" b="1" dirty="0">
                <a:solidFill>
                  <a:srgbClr val="B59E60"/>
                </a:solidFill>
                <a:latin typeface="Open Sans SemiBold" panose="020B0606030504020204" pitchFamily="34" charset="0"/>
                <a:cs typeface="Open Sans SemiBold" panose="020B0606030504020204" pitchFamily="34" charset="0"/>
              </a:rPr>
              <a:t>דוגמאות למגמות מאקרו שאנחנו משקיעים בהן באופן פרואקטיבי</a:t>
            </a:r>
            <a:endParaRPr lang="en-US" altLang="en-US" sz="1600" b="1" dirty="0">
              <a:solidFill>
                <a:srgbClr val="B59E60"/>
              </a:solidFill>
              <a:latin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23554" name="CuadroTexto 7">
            <a:extLst>
              <a:ext uri="{FF2B5EF4-FFF2-40B4-BE49-F238E27FC236}">
                <a16:creationId xmlns:a16="http://schemas.microsoft.com/office/drawing/2014/main" id="{27F04A5E-8D58-824D-B0AB-5C632C12F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4058" y="2345366"/>
            <a:ext cx="197643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rt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en-US" sz="1200" b="1" dirty="0">
                <a:solidFill>
                  <a:srgbClr val="7F7F7F"/>
                </a:solidFill>
              </a:rPr>
              <a:t>"יותר מכלי רכב"</a:t>
            </a:r>
            <a:endParaRPr lang="en-US" altLang="en-US" sz="1200" b="1" dirty="0">
              <a:solidFill>
                <a:srgbClr val="7F7F7F"/>
              </a:solidFill>
            </a:endParaRPr>
          </a:p>
          <a:p>
            <a:pPr algn="ctr" rt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 dirty="0">
              <a:solidFill>
                <a:srgbClr val="7F7F7F"/>
              </a:solidFill>
            </a:endParaRPr>
          </a:p>
          <a:p>
            <a:pPr algn="ctr" rt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en-US" sz="1200" dirty="0">
                <a:solidFill>
                  <a:srgbClr val="7F7F7F"/>
                </a:solidFill>
              </a:rPr>
              <a:t>תחבורה מודרנית מחייבת המצאה מחדש של שירותים חכמים, כגון דאטה, קריאת הסעה (</a:t>
            </a:r>
            <a:r>
              <a:rPr lang="en-US" altLang="en-US" sz="1200" dirty="0">
                <a:solidFill>
                  <a:srgbClr val="7F7F7F"/>
                </a:solidFill>
              </a:rPr>
              <a:t>ride sharing</a:t>
            </a:r>
            <a:r>
              <a:rPr lang="he-IL" altLang="en-US" sz="1200" dirty="0">
                <a:solidFill>
                  <a:srgbClr val="7F7F7F"/>
                </a:solidFill>
              </a:rPr>
              <a:t>), תשתיות ונקודות תורפה חדשות בסייבר</a:t>
            </a:r>
            <a:endParaRPr lang="en-US" altLang="en-US" sz="1200" dirty="0">
              <a:solidFill>
                <a:srgbClr val="7F7F7F"/>
              </a:solidFill>
            </a:endParaRPr>
          </a:p>
        </p:txBody>
      </p:sp>
      <p:sp>
        <p:nvSpPr>
          <p:cNvPr id="21" name="CuadroTexto 7">
            <a:extLst>
              <a:ext uri="{FF2B5EF4-FFF2-40B4-BE49-F238E27FC236}">
                <a16:creationId xmlns:a16="http://schemas.microsoft.com/office/drawing/2014/main" id="{585D04E3-92F7-6C4A-9A98-D49A0C887414}"/>
              </a:ext>
            </a:extLst>
          </p:cNvPr>
          <p:cNvSpPr txBox="1"/>
          <p:nvPr/>
        </p:nvSpPr>
        <p:spPr bwMode="auto">
          <a:xfrm>
            <a:off x="7547822" y="2453731"/>
            <a:ext cx="17080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200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ＭＳ Ｐゴシック" charset="-128"/>
              </a:rPr>
              <a:t>מעבר בין-דורי של כוח הקנייה אל דור המילניום, על ההעדפות המודרניות שלהם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24" name="CuadroTexto 7">
            <a:extLst>
              <a:ext uri="{FF2B5EF4-FFF2-40B4-BE49-F238E27FC236}">
                <a16:creationId xmlns:a16="http://schemas.microsoft.com/office/drawing/2014/main" id="{8D068102-5E46-9B41-A10F-B9C1F859DB2F}"/>
              </a:ext>
            </a:extLst>
          </p:cNvPr>
          <p:cNvSpPr txBox="1"/>
          <p:nvPr/>
        </p:nvSpPr>
        <p:spPr bwMode="auto">
          <a:xfrm>
            <a:off x="5205413" y="2379663"/>
            <a:ext cx="1677987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200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ＭＳ Ｐゴシック" charset="-128"/>
              </a:rPr>
              <a:t>טכנולוגיה חדשה לקידום אחת התעשיות הגדולות, הבלתי-גמישות והמיושנות ביותר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27" name="CuadroTexto 7">
            <a:extLst>
              <a:ext uri="{FF2B5EF4-FFF2-40B4-BE49-F238E27FC236}">
                <a16:creationId xmlns:a16="http://schemas.microsoft.com/office/drawing/2014/main" id="{DF25DEEF-7926-5D46-BA1A-3A0C0159196E}"/>
              </a:ext>
            </a:extLst>
          </p:cNvPr>
          <p:cNvSpPr txBox="1"/>
          <p:nvPr/>
        </p:nvSpPr>
        <p:spPr bwMode="auto">
          <a:xfrm>
            <a:off x="2890098" y="2354130"/>
            <a:ext cx="176847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200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ＭＳ Ｐゴシック" charset="-128"/>
              </a:rPr>
              <a:t>תשתיות ליבה של חומרה ותוכנה לתמיכה באימוץ של פעילות </a:t>
            </a:r>
            <a:r>
              <a:rPr lang="he-IL" sz="1200" dirty="0" err="1">
                <a:solidFill>
                  <a:schemeClr val="bg1">
                    <a:lumMod val="50000"/>
                  </a:schemeClr>
                </a:solidFill>
                <a:latin typeface="Calibri" charset="0"/>
                <a:ea typeface="ＭＳ Ｐゴシック" charset="-128"/>
              </a:rPr>
              <a:t>בלוקצ'יין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45" name="CuadroTexto 7">
            <a:extLst>
              <a:ext uri="{FF2B5EF4-FFF2-40B4-BE49-F238E27FC236}">
                <a16:creationId xmlns:a16="http://schemas.microsoft.com/office/drawing/2014/main" id="{2C8CCBB4-13F3-EC4B-AEA0-0C3EB140C49C}"/>
              </a:ext>
            </a:extLst>
          </p:cNvPr>
          <p:cNvSpPr txBox="1"/>
          <p:nvPr/>
        </p:nvSpPr>
        <p:spPr bwMode="auto">
          <a:xfrm>
            <a:off x="711541" y="2340107"/>
            <a:ext cx="18256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200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ＭＳ Ｐゴシック" charset="-128"/>
              </a:rPr>
              <a:t>תקציבי יזמות עוברים ממנהל מערכות מידע ליחידות מיקרו-עסקים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7191" name="CuadroTexto 6">
            <a:extLst>
              <a:ext uri="{FF2B5EF4-FFF2-40B4-BE49-F238E27FC236}">
                <a16:creationId xmlns:a16="http://schemas.microsoft.com/office/drawing/2014/main" id="{4D2D8537-C608-D843-A48F-0E035CA6F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0583" y="1726387"/>
            <a:ext cx="17192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 eaLnBrk="1" hangingPunct="1">
              <a:defRPr/>
            </a:pPr>
            <a:r>
              <a:rPr lang="he-IL" altLang="en-US" sz="1200" dirty="0">
                <a:solidFill>
                  <a:schemeClr val="bg2">
                    <a:lumMod val="2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שירותי תחבורה חכמה</a:t>
            </a:r>
            <a:endParaRPr lang="en-US" altLang="en-US" sz="1200" dirty="0">
              <a:solidFill>
                <a:schemeClr val="bg2">
                  <a:lumMod val="25000"/>
                </a:schemeClr>
              </a:solidFill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7192" name="CuadroTexto 6">
            <a:extLst>
              <a:ext uri="{FF2B5EF4-FFF2-40B4-BE49-F238E27FC236}">
                <a16:creationId xmlns:a16="http://schemas.microsoft.com/office/drawing/2014/main" id="{9B83E1D2-CFF9-AF4C-9A93-1B8527A39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2002" y="1631950"/>
            <a:ext cx="16938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 eaLnBrk="1" hangingPunct="1">
              <a:defRPr/>
            </a:pPr>
            <a:r>
              <a:rPr lang="he-IL" altLang="en-US" sz="1200" dirty="0">
                <a:solidFill>
                  <a:schemeClr val="bg2">
                    <a:lumMod val="2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כוח הקנייה </a:t>
            </a:r>
          </a:p>
          <a:p>
            <a:pPr algn="ctr" rtl="1" eaLnBrk="1" hangingPunct="1">
              <a:defRPr/>
            </a:pPr>
            <a:r>
              <a:rPr lang="he-IL" altLang="en-US" sz="1200" dirty="0">
                <a:solidFill>
                  <a:schemeClr val="bg2">
                    <a:lumMod val="2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של דור המילניום</a:t>
            </a:r>
            <a:endParaRPr lang="en-US" altLang="en-US" sz="1200" dirty="0">
              <a:solidFill>
                <a:schemeClr val="bg2">
                  <a:lumMod val="25000"/>
                </a:schemeClr>
              </a:solidFill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7193" name="CuadroTexto 6">
            <a:extLst>
              <a:ext uri="{FF2B5EF4-FFF2-40B4-BE49-F238E27FC236}">
                <a16:creationId xmlns:a16="http://schemas.microsoft.com/office/drawing/2014/main" id="{D048218B-6B41-8E45-9113-9F6EA209E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8438" y="1628775"/>
            <a:ext cx="14874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 eaLnBrk="1" hangingPunct="1">
              <a:defRPr/>
            </a:pPr>
            <a:r>
              <a:rPr lang="he-IL" altLang="en-US" sz="1200" dirty="0">
                <a:solidFill>
                  <a:schemeClr val="bg2">
                    <a:lumMod val="2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חקלאות </a:t>
            </a:r>
          </a:p>
          <a:p>
            <a:pPr algn="ctr" rtl="1" eaLnBrk="1" hangingPunct="1">
              <a:defRPr/>
            </a:pPr>
            <a:r>
              <a:rPr lang="he-IL" altLang="en-US" sz="1200" dirty="0">
                <a:solidFill>
                  <a:schemeClr val="bg2">
                    <a:lumMod val="2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וטכנולוגיית מזון</a:t>
            </a:r>
            <a:endParaRPr lang="en-US" altLang="en-US" sz="1200" dirty="0">
              <a:solidFill>
                <a:schemeClr val="bg2">
                  <a:lumMod val="25000"/>
                </a:schemeClr>
              </a:solidFill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7194" name="CuadroTexto 6">
            <a:extLst>
              <a:ext uri="{FF2B5EF4-FFF2-40B4-BE49-F238E27FC236}">
                <a16:creationId xmlns:a16="http://schemas.microsoft.com/office/drawing/2014/main" id="{0CD10D05-BD7D-6A4E-9C0D-6FFA133E8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0098" y="1746118"/>
            <a:ext cx="18462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 eaLnBrk="1" hangingPunct="1">
              <a:defRPr/>
            </a:pPr>
            <a:r>
              <a:rPr lang="he-IL" altLang="en-US" sz="1200" dirty="0" err="1">
                <a:solidFill>
                  <a:schemeClr val="bg2">
                    <a:lumMod val="2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בלוקצ'יין</a:t>
            </a:r>
            <a:endParaRPr lang="en-US" altLang="en-US" sz="1200" dirty="0">
              <a:solidFill>
                <a:schemeClr val="bg2">
                  <a:lumMod val="25000"/>
                </a:schemeClr>
              </a:solidFill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7195" name="CuadroTexto 6">
            <a:extLst>
              <a:ext uri="{FF2B5EF4-FFF2-40B4-BE49-F238E27FC236}">
                <a16:creationId xmlns:a16="http://schemas.microsoft.com/office/drawing/2014/main" id="{6F00233D-940F-E94F-B7AB-BD4F3504F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437" y="1727200"/>
            <a:ext cx="17097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 eaLnBrk="1" hangingPunct="1">
              <a:defRPr/>
            </a:pPr>
            <a:r>
              <a:rPr lang="he-IL" altLang="en-US" sz="1200" dirty="0">
                <a:solidFill>
                  <a:schemeClr val="bg2">
                    <a:lumMod val="2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יזמות מודרנית</a:t>
            </a:r>
            <a:endParaRPr lang="en-US" altLang="en-US" sz="1200" dirty="0">
              <a:solidFill>
                <a:schemeClr val="bg2">
                  <a:lumMod val="25000"/>
                </a:schemeClr>
              </a:solidFill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pic>
        <p:nvPicPr>
          <p:cNvPr id="23567" name="Picture 5">
            <a:extLst>
              <a:ext uri="{FF2B5EF4-FFF2-40B4-BE49-F238E27FC236}">
                <a16:creationId xmlns:a16="http://schemas.microsoft.com/office/drawing/2014/main" id="{E0C55DA4-107F-294C-8580-16C795301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48303" y="4585328"/>
            <a:ext cx="7493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8" name="Picture 6" descr="Image result for moovit logo">
            <a:extLst>
              <a:ext uri="{FF2B5EF4-FFF2-40B4-BE49-F238E27FC236}">
                <a16:creationId xmlns:a16="http://schemas.microsoft.com/office/drawing/2014/main" id="{9F49FE79-156D-D147-8C9D-1374BD125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41928" y="5059991"/>
            <a:ext cx="112553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9" name="Picture 45">
            <a:extLst>
              <a:ext uri="{FF2B5EF4-FFF2-40B4-BE49-F238E27FC236}">
                <a16:creationId xmlns:a16="http://schemas.microsoft.com/office/drawing/2014/main" id="{3974F43E-4A76-FF44-A62B-855742420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9814" y="4376738"/>
            <a:ext cx="1195388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8" name="Picture 40">
            <a:extLst>
              <a:ext uri="{FF2B5EF4-FFF2-40B4-BE49-F238E27FC236}">
                <a16:creationId xmlns:a16="http://schemas.microsoft.com/office/drawing/2014/main" id="{4805C921-D0EE-7443-B617-2EA314B75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0289" y="5081588"/>
            <a:ext cx="119697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48 Rectángulo redondeado">
            <a:extLst>
              <a:ext uri="{FF2B5EF4-FFF2-40B4-BE49-F238E27FC236}">
                <a16:creationId xmlns:a16="http://schemas.microsoft.com/office/drawing/2014/main" id="{9FF70D94-74CA-2745-B070-E2840CAB196F}"/>
              </a:ext>
            </a:extLst>
          </p:cNvPr>
          <p:cNvSpPr/>
          <p:nvPr/>
        </p:nvSpPr>
        <p:spPr>
          <a:xfrm>
            <a:off x="9745495" y="4109078"/>
            <a:ext cx="1860550" cy="2127250"/>
          </a:xfrm>
          <a:prstGeom prst="roundRect">
            <a:avLst/>
          </a:prstGeom>
          <a:noFill/>
          <a:ln w="19050">
            <a:solidFill>
              <a:schemeClr val="bg2">
                <a:lumMod val="9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50" name="Rectángulo 20">
            <a:extLst>
              <a:ext uri="{FF2B5EF4-FFF2-40B4-BE49-F238E27FC236}">
                <a16:creationId xmlns:a16="http://schemas.microsoft.com/office/drawing/2014/main" id="{FE178FF3-4B28-8347-8024-0C06296E218B}"/>
              </a:ext>
            </a:extLst>
          </p:cNvPr>
          <p:cNvSpPr/>
          <p:nvPr/>
        </p:nvSpPr>
        <p:spPr bwMode="auto">
          <a:xfrm>
            <a:off x="9824870" y="2118353"/>
            <a:ext cx="1708150" cy="50800"/>
          </a:xfrm>
          <a:prstGeom prst="rect">
            <a:avLst/>
          </a:prstGeom>
          <a:solidFill>
            <a:srgbClr val="B59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52" name="Rectángulo 20">
            <a:extLst>
              <a:ext uri="{FF2B5EF4-FFF2-40B4-BE49-F238E27FC236}">
                <a16:creationId xmlns:a16="http://schemas.microsoft.com/office/drawing/2014/main" id="{F9F28FD7-8E39-7F4F-A3E7-E4A4635F63EA}"/>
              </a:ext>
            </a:extLst>
          </p:cNvPr>
          <p:cNvSpPr/>
          <p:nvPr/>
        </p:nvSpPr>
        <p:spPr bwMode="auto">
          <a:xfrm>
            <a:off x="7558827" y="2138363"/>
            <a:ext cx="1708150" cy="50800"/>
          </a:xfrm>
          <a:prstGeom prst="rect">
            <a:avLst/>
          </a:prstGeom>
          <a:solidFill>
            <a:srgbClr val="B59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53" name="52 Rectángulo redondeado">
            <a:extLst>
              <a:ext uri="{FF2B5EF4-FFF2-40B4-BE49-F238E27FC236}">
                <a16:creationId xmlns:a16="http://schemas.microsoft.com/office/drawing/2014/main" id="{84A9DAA9-5B58-F84E-81CE-90838A18047B}"/>
              </a:ext>
            </a:extLst>
          </p:cNvPr>
          <p:cNvSpPr/>
          <p:nvPr/>
        </p:nvSpPr>
        <p:spPr>
          <a:xfrm>
            <a:off x="7490564" y="4129088"/>
            <a:ext cx="1862138" cy="2127250"/>
          </a:xfrm>
          <a:prstGeom prst="roundRect">
            <a:avLst/>
          </a:prstGeom>
          <a:noFill/>
          <a:ln w="19050">
            <a:solidFill>
              <a:schemeClr val="bg2">
                <a:lumMod val="9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cxnSp>
        <p:nvCxnSpPr>
          <p:cNvPr id="62" name="61 Conector recto">
            <a:extLst>
              <a:ext uri="{FF2B5EF4-FFF2-40B4-BE49-F238E27FC236}">
                <a16:creationId xmlns:a16="http://schemas.microsoft.com/office/drawing/2014/main" id="{7C59301C-0B35-EF48-9315-A1975600D881}"/>
              </a:ext>
            </a:extLst>
          </p:cNvPr>
          <p:cNvCxnSpPr>
            <a:endCxn id="53" idx="0"/>
          </p:cNvCxnSpPr>
          <p:nvPr/>
        </p:nvCxnSpPr>
        <p:spPr>
          <a:xfrm>
            <a:off x="8417664" y="3436938"/>
            <a:ext cx="3175" cy="69215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">
            <a:extLst>
              <a:ext uri="{FF2B5EF4-FFF2-40B4-BE49-F238E27FC236}">
                <a16:creationId xmlns:a16="http://schemas.microsoft.com/office/drawing/2014/main" id="{3C8AE40F-6357-984E-9885-EE9857CD8D60}"/>
              </a:ext>
            </a:extLst>
          </p:cNvPr>
          <p:cNvCxnSpPr/>
          <p:nvPr/>
        </p:nvCxnSpPr>
        <p:spPr>
          <a:xfrm>
            <a:off x="10650370" y="3801103"/>
            <a:ext cx="0" cy="315913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67 Rectángulo redondeado">
            <a:extLst>
              <a:ext uri="{FF2B5EF4-FFF2-40B4-BE49-F238E27FC236}">
                <a16:creationId xmlns:a16="http://schemas.microsoft.com/office/drawing/2014/main" id="{72170BCB-F58F-174E-A859-DD5677587D90}"/>
              </a:ext>
            </a:extLst>
          </p:cNvPr>
          <p:cNvSpPr/>
          <p:nvPr/>
        </p:nvSpPr>
        <p:spPr>
          <a:xfrm>
            <a:off x="5141913" y="4127500"/>
            <a:ext cx="1860550" cy="2125663"/>
          </a:xfrm>
          <a:prstGeom prst="roundRect">
            <a:avLst/>
          </a:prstGeom>
          <a:noFill/>
          <a:ln w="19050">
            <a:solidFill>
              <a:schemeClr val="bg2">
                <a:lumMod val="9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cxnSp>
        <p:nvCxnSpPr>
          <p:cNvPr id="69" name="68 Conector recto">
            <a:extLst>
              <a:ext uri="{FF2B5EF4-FFF2-40B4-BE49-F238E27FC236}">
                <a16:creationId xmlns:a16="http://schemas.microsoft.com/office/drawing/2014/main" id="{245F8D62-B529-8148-9D10-33D2EB28DB4C}"/>
              </a:ext>
            </a:extLst>
          </p:cNvPr>
          <p:cNvCxnSpPr>
            <a:cxnSpLocks/>
            <a:endCxn id="68" idx="0"/>
          </p:cNvCxnSpPr>
          <p:nvPr/>
        </p:nvCxnSpPr>
        <p:spPr>
          <a:xfrm>
            <a:off x="6072188" y="3329354"/>
            <a:ext cx="0" cy="798146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ángulo 20">
            <a:extLst>
              <a:ext uri="{FF2B5EF4-FFF2-40B4-BE49-F238E27FC236}">
                <a16:creationId xmlns:a16="http://schemas.microsoft.com/office/drawing/2014/main" id="{103F5945-DD42-9048-A174-39CEEF427BD4}"/>
              </a:ext>
            </a:extLst>
          </p:cNvPr>
          <p:cNvSpPr/>
          <p:nvPr/>
        </p:nvSpPr>
        <p:spPr bwMode="auto">
          <a:xfrm>
            <a:off x="5221288" y="2146300"/>
            <a:ext cx="1708150" cy="50800"/>
          </a:xfrm>
          <a:prstGeom prst="rect">
            <a:avLst/>
          </a:prstGeom>
          <a:solidFill>
            <a:srgbClr val="B59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71" name="Rectángulo 20">
            <a:extLst>
              <a:ext uri="{FF2B5EF4-FFF2-40B4-BE49-F238E27FC236}">
                <a16:creationId xmlns:a16="http://schemas.microsoft.com/office/drawing/2014/main" id="{1B8846BC-9745-6645-995A-0B34ABD4D95D}"/>
              </a:ext>
            </a:extLst>
          </p:cNvPr>
          <p:cNvSpPr/>
          <p:nvPr/>
        </p:nvSpPr>
        <p:spPr bwMode="auto">
          <a:xfrm>
            <a:off x="2904385" y="2141405"/>
            <a:ext cx="1708150" cy="50800"/>
          </a:xfrm>
          <a:prstGeom prst="rect">
            <a:avLst/>
          </a:prstGeom>
          <a:solidFill>
            <a:srgbClr val="B59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72" name="71 Rectángulo redondeado">
            <a:extLst>
              <a:ext uri="{FF2B5EF4-FFF2-40B4-BE49-F238E27FC236}">
                <a16:creationId xmlns:a16="http://schemas.microsoft.com/office/drawing/2014/main" id="{C0FE326B-3CDC-5B43-8CFB-30C3FD3A4FEE}"/>
              </a:ext>
            </a:extLst>
          </p:cNvPr>
          <p:cNvSpPr/>
          <p:nvPr/>
        </p:nvSpPr>
        <p:spPr>
          <a:xfrm>
            <a:off x="2890098" y="4121018"/>
            <a:ext cx="1862137" cy="2125662"/>
          </a:xfrm>
          <a:prstGeom prst="roundRect">
            <a:avLst/>
          </a:prstGeom>
          <a:noFill/>
          <a:ln w="19050">
            <a:solidFill>
              <a:schemeClr val="bg2">
                <a:lumMod val="9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cxnSp>
        <p:nvCxnSpPr>
          <p:cNvPr id="73" name="72 Conector recto">
            <a:extLst>
              <a:ext uri="{FF2B5EF4-FFF2-40B4-BE49-F238E27FC236}">
                <a16:creationId xmlns:a16="http://schemas.microsoft.com/office/drawing/2014/main" id="{A4E15454-2D66-E74B-95EF-4FACB570A883}"/>
              </a:ext>
            </a:extLst>
          </p:cNvPr>
          <p:cNvCxnSpPr>
            <a:cxnSpLocks/>
            <a:endCxn id="72" idx="0"/>
          </p:cNvCxnSpPr>
          <p:nvPr/>
        </p:nvCxnSpPr>
        <p:spPr>
          <a:xfrm>
            <a:off x="3820373" y="3112955"/>
            <a:ext cx="794" cy="1008063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ángulo 20">
            <a:extLst>
              <a:ext uri="{FF2B5EF4-FFF2-40B4-BE49-F238E27FC236}">
                <a16:creationId xmlns:a16="http://schemas.microsoft.com/office/drawing/2014/main" id="{EA60DCAD-3FCF-A547-8F9F-AFEAA042D98F}"/>
              </a:ext>
            </a:extLst>
          </p:cNvPr>
          <p:cNvSpPr/>
          <p:nvPr/>
        </p:nvSpPr>
        <p:spPr bwMode="auto">
          <a:xfrm>
            <a:off x="771866" y="2125795"/>
            <a:ext cx="1708150" cy="50800"/>
          </a:xfrm>
          <a:prstGeom prst="rect">
            <a:avLst/>
          </a:prstGeom>
          <a:solidFill>
            <a:srgbClr val="B59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75" name="74 Rectángulo redondeado">
            <a:extLst>
              <a:ext uri="{FF2B5EF4-FFF2-40B4-BE49-F238E27FC236}">
                <a16:creationId xmlns:a16="http://schemas.microsoft.com/office/drawing/2014/main" id="{272A32A7-1471-8C41-9C84-A2D5DCAE76A9}"/>
              </a:ext>
            </a:extLst>
          </p:cNvPr>
          <p:cNvSpPr/>
          <p:nvPr/>
        </p:nvSpPr>
        <p:spPr>
          <a:xfrm>
            <a:off x="689316" y="4116520"/>
            <a:ext cx="1862138" cy="2125662"/>
          </a:xfrm>
          <a:prstGeom prst="roundRect">
            <a:avLst/>
          </a:prstGeom>
          <a:noFill/>
          <a:ln w="19050">
            <a:solidFill>
              <a:schemeClr val="bg2">
                <a:lumMod val="9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cxnSp>
        <p:nvCxnSpPr>
          <p:cNvPr id="76" name="75 Conector recto">
            <a:extLst>
              <a:ext uri="{FF2B5EF4-FFF2-40B4-BE49-F238E27FC236}">
                <a16:creationId xmlns:a16="http://schemas.microsoft.com/office/drawing/2014/main" id="{9FC8D944-022B-A645-BEF9-00B73F2A831B}"/>
              </a:ext>
            </a:extLst>
          </p:cNvPr>
          <p:cNvCxnSpPr>
            <a:endCxn id="75" idx="0"/>
          </p:cNvCxnSpPr>
          <p:nvPr/>
        </p:nvCxnSpPr>
        <p:spPr>
          <a:xfrm>
            <a:off x="1621179" y="3098932"/>
            <a:ext cx="0" cy="1017588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98" name="Picture 5">
            <a:extLst>
              <a:ext uri="{FF2B5EF4-FFF2-40B4-BE49-F238E27FC236}">
                <a16:creationId xmlns:a16="http://schemas.microsoft.com/office/drawing/2014/main" id="{CF87649F-5618-4943-977B-449CDD510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194" y="5059598"/>
            <a:ext cx="1546225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0" name="Picture 7">
            <a:extLst>
              <a:ext uri="{FF2B5EF4-FFF2-40B4-BE49-F238E27FC236}">
                <a16:creationId xmlns:a16="http://schemas.microsoft.com/office/drawing/2014/main" id="{58DAAAFC-B7C8-0245-9332-C39290A4E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4914" y="4779963"/>
            <a:ext cx="90011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1" name="Picture 50">
            <a:extLst>
              <a:ext uri="{FF2B5EF4-FFF2-40B4-BE49-F238E27FC236}">
                <a16:creationId xmlns:a16="http://schemas.microsoft.com/office/drawing/2014/main" id="{ED77980A-D1B7-B74D-80D3-EABC7D310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5241" y="5531478"/>
            <a:ext cx="1579562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9 Elipse">
            <a:extLst>
              <a:ext uri="{FF2B5EF4-FFF2-40B4-BE49-F238E27FC236}">
                <a16:creationId xmlns:a16="http://schemas.microsoft.com/office/drawing/2014/main" id="{71F4EA1C-907E-124B-A060-5DB6FB4B365D}"/>
              </a:ext>
            </a:extLst>
          </p:cNvPr>
          <p:cNvSpPr/>
          <p:nvPr/>
        </p:nvSpPr>
        <p:spPr>
          <a:xfrm>
            <a:off x="199364" y="6460495"/>
            <a:ext cx="233018" cy="23301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4" name="11 CuadroTexto">
            <a:extLst>
              <a:ext uri="{FF2B5EF4-FFF2-40B4-BE49-F238E27FC236}">
                <a16:creationId xmlns:a16="http://schemas.microsoft.com/office/drawing/2014/main" id="{58E6E045-5BD8-884C-ABD0-5968AB1E7A88}"/>
              </a:ext>
            </a:extLst>
          </p:cNvPr>
          <p:cNvSpPr txBox="1"/>
          <p:nvPr/>
        </p:nvSpPr>
        <p:spPr>
          <a:xfrm>
            <a:off x="188218" y="6460495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E54BA14F-5F3D-4F64-8064-8808DF13AC03}" type="slidenum">
              <a:rPr lang="es-MX" sz="1050" smtClean="0"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pPr algn="ctr"/>
              <a:t>17</a:t>
            </a:fld>
            <a:endParaRPr lang="es-ES" sz="1050" dirty="0"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56" name="12 CuadroTexto">
            <a:extLst>
              <a:ext uri="{FF2B5EF4-FFF2-40B4-BE49-F238E27FC236}">
                <a16:creationId xmlns:a16="http://schemas.microsoft.com/office/drawing/2014/main" id="{0F7130BD-80D4-1A4B-8FDF-B0FCB290FE5E}"/>
              </a:ext>
            </a:extLst>
          </p:cNvPr>
          <p:cNvSpPr txBox="1"/>
          <p:nvPr/>
        </p:nvSpPr>
        <p:spPr>
          <a:xfrm>
            <a:off x="475151" y="6489797"/>
            <a:ext cx="178927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spc="300">
                <a:latin typeface="Open Sans" pitchFamily="34" charset="0"/>
                <a:ea typeface="Open Sans" pitchFamily="34" charset="0"/>
                <a:cs typeface="Open Sans" pitchFamily="34" charset="0"/>
              </a:rPr>
              <a:t>HANACO VENTURES II</a:t>
            </a:r>
            <a:endParaRPr lang="es-ES" sz="700" spc="3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57" name="Imagen 5">
            <a:extLst>
              <a:ext uri="{FF2B5EF4-FFF2-40B4-BE49-F238E27FC236}">
                <a16:creationId xmlns:a16="http://schemas.microsoft.com/office/drawing/2014/main" id="{424BF680-931B-B84C-9557-B9FC7AA2F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8288" y="265687"/>
            <a:ext cx="242887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13 Rectángulo redondeado">
            <a:extLst>
              <a:ext uri="{FF2B5EF4-FFF2-40B4-BE49-F238E27FC236}">
                <a16:creationId xmlns:a16="http://schemas.microsoft.com/office/drawing/2014/main" id="{85EFFB02-3B60-3141-992D-2A7B96F31D7A}"/>
              </a:ext>
            </a:extLst>
          </p:cNvPr>
          <p:cNvSpPr/>
          <p:nvPr/>
        </p:nvSpPr>
        <p:spPr>
          <a:xfrm rot="16200000" flipV="1">
            <a:off x="11571845" y="988215"/>
            <a:ext cx="464340" cy="4571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59" name="Picture 42">
            <a:extLst>
              <a:ext uri="{FF2B5EF4-FFF2-40B4-BE49-F238E27FC236}">
                <a16:creationId xmlns:a16="http://schemas.microsoft.com/office/drawing/2014/main" id="{1E1541D0-7005-B748-BE1B-5CE756641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279" y="4631218"/>
            <a:ext cx="1036055" cy="311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41">
            <a:extLst>
              <a:ext uri="{FF2B5EF4-FFF2-40B4-BE49-F238E27FC236}">
                <a16:creationId xmlns:a16="http://schemas.microsoft.com/office/drawing/2014/main" id="{C238396E-E0FC-154A-94E1-AC40B88EC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279" y="4296151"/>
            <a:ext cx="1036055" cy="21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32">
            <a:extLst>
              <a:ext uri="{FF2B5EF4-FFF2-40B4-BE49-F238E27FC236}">
                <a16:creationId xmlns:a16="http://schemas.microsoft.com/office/drawing/2014/main" id="{C26A2ECE-1497-C64B-ADCE-8510DA3CA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9281" y="5815125"/>
            <a:ext cx="990050" cy="287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33">
            <a:extLst>
              <a:ext uri="{FF2B5EF4-FFF2-40B4-BE49-F238E27FC236}">
                <a16:creationId xmlns:a16="http://schemas.microsoft.com/office/drawing/2014/main" id="{8766C660-17E5-3E40-A1FE-B6881D627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4689" y="4764877"/>
            <a:ext cx="16615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0CF5CBB8-5DB6-AF42-9A49-B727115A347C}"/>
              </a:ext>
            </a:extLst>
          </p:cNvPr>
          <p:cNvGrpSpPr/>
          <p:nvPr/>
        </p:nvGrpSpPr>
        <p:grpSpPr>
          <a:xfrm>
            <a:off x="3203496" y="5330620"/>
            <a:ext cx="1344437" cy="461665"/>
            <a:chOff x="7436583" y="4082025"/>
            <a:chExt cx="1344437" cy="461665"/>
          </a:xfrm>
        </p:grpSpPr>
        <p:pic>
          <p:nvPicPr>
            <p:cNvPr id="79" name="Picture 3">
              <a:extLst>
                <a:ext uri="{FF2B5EF4-FFF2-40B4-BE49-F238E27FC236}">
                  <a16:creationId xmlns:a16="http://schemas.microsoft.com/office/drawing/2014/main" id="{96022982-78C8-E041-99AC-A30F38D281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4926012">
              <a:off x="7437872" y="4146150"/>
              <a:ext cx="331984" cy="333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141643F5-5A50-5643-87BE-7059D3BD9749}"/>
                </a:ext>
              </a:extLst>
            </p:cNvPr>
            <p:cNvSpPr txBox="1"/>
            <p:nvPr/>
          </p:nvSpPr>
          <p:spPr>
            <a:xfrm>
              <a:off x="7436583" y="4082025"/>
              <a:ext cx="13444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uperclarendon" panose="02060605060000020003" pitchFamily="18" charset="77"/>
                </a:rPr>
                <a:t>Chain Reaction</a:t>
              </a:r>
            </a:p>
          </p:txBody>
        </p:sp>
      </p:grpSp>
      <p:pic>
        <p:nvPicPr>
          <p:cNvPr id="81" name="Picture 39">
            <a:extLst>
              <a:ext uri="{FF2B5EF4-FFF2-40B4-BE49-F238E27FC236}">
                <a16:creationId xmlns:a16="http://schemas.microsoft.com/office/drawing/2014/main" id="{89BFDAC4-3F80-A94A-894E-57E734BE1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9660" y="4983000"/>
            <a:ext cx="103638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Imagen 9">
            <a:extLst>
              <a:ext uri="{FF2B5EF4-FFF2-40B4-BE49-F238E27FC236}">
                <a16:creationId xmlns:a16="http://schemas.microsoft.com/office/drawing/2014/main" id="{D685E26D-B4F6-574F-950F-EE5B5FF5449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9674" y="4336373"/>
            <a:ext cx="636357" cy="468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03B2A76B-965D-F442-9AC3-C4D5B604D8A1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6196" y="5484487"/>
            <a:ext cx="1243312" cy="513903"/>
          </a:xfrm>
          <a:prstGeom prst="rect">
            <a:avLst/>
          </a:prstGeom>
        </p:spPr>
      </p:pic>
      <p:pic>
        <p:nvPicPr>
          <p:cNvPr id="84" name="Picture 31">
            <a:extLst>
              <a:ext uri="{FF2B5EF4-FFF2-40B4-BE49-F238E27FC236}">
                <a16:creationId xmlns:a16="http://schemas.microsoft.com/office/drawing/2014/main" id="{A2ABF074-3011-C849-9147-15176ABE3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717" y="5350747"/>
            <a:ext cx="1331178" cy="347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23">
            <a:extLst>
              <a:ext uri="{FF2B5EF4-FFF2-40B4-BE49-F238E27FC236}">
                <a16:creationId xmlns:a16="http://schemas.microsoft.com/office/drawing/2014/main" id="{9F76770A-1851-9E41-AC39-1117DFD4200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5122" y="5761655"/>
            <a:ext cx="1817580" cy="32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311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Elipse"/>
          <p:cNvSpPr/>
          <p:nvPr/>
        </p:nvSpPr>
        <p:spPr>
          <a:xfrm>
            <a:off x="199364" y="6460495"/>
            <a:ext cx="233018" cy="23301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1" name="Imagen 5">
            <a:extLst>
              <a:ext uri="{FF2B5EF4-FFF2-40B4-BE49-F238E27FC236}">
                <a16:creationId xmlns:a16="http://schemas.microsoft.com/office/drawing/2014/main" id="{7EFED39E-9E8F-3D47-A85C-1C5E57921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8288" y="265687"/>
            <a:ext cx="242887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188218" y="6460495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E54BA14F-5F3D-4F64-8064-8808DF13AC03}" type="slidenum">
              <a:rPr lang="es-MX" sz="1050" smtClean="0"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pPr algn="ctr"/>
              <a:t>18</a:t>
            </a:fld>
            <a:endParaRPr lang="es-ES" sz="1050" dirty="0"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75151" y="6489797"/>
            <a:ext cx="178927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spc="300">
                <a:latin typeface="Open Sans" pitchFamily="34" charset="0"/>
                <a:ea typeface="Open Sans" pitchFamily="34" charset="0"/>
                <a:cs typeface="Open Sans" pitchFamily="34" charset="0"/>
              </a:rPr>
              <a:t>HANACO VENTURES II</a:t>
            </a:r>
            <a:endParaRPr lang="es-ES" sz="700" spc="3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 rot="16200000" flipV="1">
            <a:off x="11571845" y="988215"/>
            <a:ext cx="464340" cy="4571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CuadroTexto 3">
            <a:extLst>
              <a:ext uri="{FF2B5EF4-FFF2-40B4-BE49-F238E27FC236}">
                <a16:creationId xmlns:a16="http://schemas.microsoft.com/office/drawing/2014/main" id="{DCAF2535-A67E-1C43-B891-3EE77E91BDB0}"/>
              </a:ext>
            </a:extLst>
          </p:cNvPr>
          <p:cNvSpPr txBox="1"/>
          <p:nvPr/>
        </p:nvSpPr>
        <p:spPr>
          <a:xfrm>
            <a:off x="0" y="414961"/>
            <a:ext cx="12192000" cy="587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defRPr/>
            </a:pPr>
            <a:r>
              <a:rPr lang="he-IL" sz="24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תקשורת בשותפות מוגבלת (</a:t>
            </a:r>
            <a:r>
              <a:rPr lang="en-US" sz="24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LP</a:t>
            </a:r>
            <a:r>
              <a:rPr lang="he-IL" sz="24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)</a:t>
            </a:r>
            <a:endParaRPr lang="en-US" sz="2400" b="1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8180753" y="3381375"/>
            <a:ext cx="3352311" cy="2343150"/>
          </a:xfrm>
          <a:prstGeom prst="roundRect">
            <a:avLst>
              <a:gd name="adj" fmla="val 10030"/>
            </a:avLst>
          </a:prstGeom>
          <a:solidFill>
            <a:srgbClr val="F3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16 Rectángulo redondeado"/>
          <p:cNvSpPr/>
          <p:nvPr/>
        </p:nvSpPr>
        <p:spPr>
          <a:xfrm>
            <a:off x="4456601" y="3381375"/>
            <a:ext cx="3352311" cy="2343150"/>
          </a:xfrm>
          <a:prstGeom prst="roundRect">
            <a:avLst>
              <a:gd name="adj" fmla="val 10030"/>
            </a:avLst>
          </a:prstGeom>
          <a:solidFill>
            <a:srgbClr val="F3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" name="17 Rectángulo redondeado"/>
          <p:cNvSpPr/>
          <p:nvPr/>
        </p:nvSpPr>
        <p:spPr>
          <a:xfrm>
            <a:off x="704271" y="3393780"/>
            <a:ext cx="3352311" cy="2343150"/>
          </a:xfrm>
          <a:prstGeom prst="roundRect">
            <a:avLst>
              <a:gd name="adj" fmla="val 10030"/>
            </a:avLst>
          </a:prstGeom>
          <a:solidFill>
            <a:srgbClr val="F3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" name="CuadroTexto 25">
            <a:extLst>
              <a:ext uri="{FF2B5EF4-FFF2-40B4-BE49-F238E27FC236}">
                <a16:creationId xmlns:a16="http://schemas.microsoft.com/office/drawing/2014/main" id="{8BE48923-F28E-C74B-81B2-D45F4855F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0752" y="3571875"/>
            <a:ext cx="33523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rtl="1">
              <a:lnSpc>
                <a:spcPct val="100000"/>
              </a:lnSpc>
              <a:spcBef>
                <a:spcPct val="0"/>
              </a:spcBef>
              <a:buNone/>
            </a:pPr>
            <a:r>
              <a:rPr lang="he-IL" altLang="es-CO" sz="1400" b="1" dirty="0">
                <a:latin typeface="Open Sans Extrabold" panose="020B0606030504020204" pitchFamily="34" charset="0"/>
              </a:rPr>
              <a:t>חדר נתונים (דאטה רום)</a:t>
            </a:r>
            <a:endParaRPr lang="es-CO" altLang="es-CO" sz="1400" b="1" dirty="0">
              <a:latin typeface="Open Sans Extrabold" panose="020B0606030504020204" pitchFamily="34" charset="0"/>
            </a:endParaRPr>
          </a:p>
        </p:txBody>
      </p:sp>
      <p:sp>
        <p:nvSpPr>
          <p:cNvPr id="21" name="CuadroTexto 25">
            <a:extLst>
              <a:ext uri="{FF2B5EF4-FFF2-40B4-BE49-F238E27FC236}">
                <a16:creationId xmlns:a16="http://schemas.microsoft.com/office/drawing/2014/main" id="{8BE48923-F28E-C74B-81B2-D45F4855F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6601" y="3571875"/>
            <a:ext cx="33523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rtl="1">
              <a:lnSpc>
                <a:spcPct val="100000"/>
              </a:lnSpc>
              <a:spcBef>
                <a:spcPct val="0"/>
              </a:spcBef>
              <a:buNone/>
            </a:pPr>
            <a:r>
              <a:rPr lang="he-IL" altLang="es-CO" sz="1400" b="1" dirty="0">
                <a:latin typeface="Open Sans Extrabold" panose="020B0606030504020204" pitchFamily="34" charset="0"/>
              </a:rPr>
              <a:t>ניוזלטר מפורט</a:t>
            </a:r>
            <a:endParaRPr lang="es-CO" altLang="es-CO" sz="1400" b="1" dirty="0">
              <a:latin typeface="Open Sans Extrabold" panose="020B0606030504020204" pitchFamily="34" charset="0"/>
            </a:endParaRPr>
          </a:p>
        </p:txBody>
      </p:sp>
      <p:sp>
        <p:nvSpPr>
          <p:cNvPr id="22" name="CuadroTexto 25">
            <a:extLst>
              <a:ext uri="{FF2B5EF4-FFF2-40B4-BE49-F238E27FC236}">
                <a16:creationId xmlns:a16="http://schemas.microsoft.com/office/drawing/2014/main" id="{8BE48923-F28E-C74B-81B2-D45F4855F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488" y="3559436"/>
            <a:ext cx="33523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rtl="1">
              <a:lnSpc>
                <a:spcPct val="100000"/>
              </a:lnSpc>
              <a:spcBef>
                <a:spcPct val="0"/>
              </a:spcBef>
              <a:buNone/>
            </a:pPr>
            <a:r>
              <a:rPr lang="he-IL" altLang="es-CO" sz="1400" b="1" dirty="0">
                <a:latin typeface="Open Sans Extrabold" panose="020B0606030504020204" pitchFamily="34" charset="0"/>
              </a:rPr>
              <a:t>האפליקציה של </a:t>
            </a:r>
            <a:r>
              <a:rPr lang="es-CO" altLang="es-CO" sz="1400" b="1" dirty="0">
                <a:latin typeface="Open Sans Extrabold" panose="020B0606030504020204" pitchFamily="34" charset="0"/>
              </a:rPr>
              <a:t>HANACO</a:t>
            </a:r>
          </a:p>
        </p:txBody>
      </p:sp>
      <p:sp>
        <p:nvSpPr>
          <p:cNvPr id="23" name="22 Rectángulo redondeado"/>
          <p:cNvSpPr/>
          <p:nvPr/>
        </p:nvSpPr>
        <p:spPr>
          <a:xfrm>
            <a:off x="6275139" y="1485900"/>
            <a:ext cx="3352311" cy="1628775"/>
          </a:xfrm>
          <a:prstGeom prst="roundRect">
            <a:avLst>
              <a:gd name="adj" fmla="val 10030"/>
            </a:avLst>
          </a:prstGeom>
          <a:noFill/>
          <a:ln w="19050">
            <a:solidFill>
              <a:srgbClr val="B59E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" name="23 Rectángulo redondeado"/>
          <p:cNvSpPr/>
          <p:nvPr/>
        </p:nvSpPr>
        <p:spPr>
          <a:xfrm>
            <a:off x="2415766" y="1485900"/>
            <a:ext cx="3352311" cy="1628775"/>
          </a:xfrm>
          <a:prstGeom prst="roundRect">
            <a:avLst>
              <a:gd name="adj" fmla="val 10030"/>
            </a:avLst>
          </a:prstGeom>
          <a:noFill/>
          <a:ln w="19050">
            <a:solidFill>
              <a:srgbClr val="B59E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" name="24 CuadroTexto"/>
          <p:cNvSpPr txBox="1"/>
          <p:nvPr/>
        </p:nvSpPr>
        <p:spPr>
          <a:xfrm>
            <a:off x="8706506" y="3932600"/>
            <a:ext cx="2390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rtl="1"/>
            <a:r>
              <a: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מזכר השקעות מעודכן</a:t>
            </a:r>
          </a:p>
          <a:p>
            <a:pPr marL="0" lvl="1" algn="ctr" rtl="1"/>
            <a:r>
              <a: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הסוקר בהתמדה את הביצועים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4708374" y="3957213"/>
            <a:ext cx="2846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hlinkClick r:id="rId3"/>
              </a:rPr>
              <a:t>קישור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945329" y="4003380"/>
            <a:ext cx="2846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rtl="1"/>
            <a:r>
              <a: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כוללת עדכונים על הפורטפוליו, ראיונות עם מייסדים וקישורים לכל הנ"ל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8" name="CuadroTexto 25">
            <a:extLst>
              <a:ext uri="{FF2B5EF4-FFF2-40B4-BE49-F238E27FC236}">
                <a16:creationId xmlns:a16="http://schemas.microsoft.com/office/drawing/2014/main" id="{8BE48923-F28E-C74B-81B2-D45F4855F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7885" y="1685925"/>
            <a:ext cx="33523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rtl="1">
              <a:lnSpc>
                <a:spcPct val="100000"/>
              </a:lnSpc>
              <a:spcBef>
                <a:spcPct val="0"/>
              </a:spcBef>
              <a:buNone/>
            </a:pPr>
            <a:r>
              <a:rPr lang="he-IL" altLang="es-CO" sz="1400" b="1" dirty="0">
                <a:latin typeface="Open Sans Extrabold" panose="020B0606030504020204" pitchFamily="34" charset="0"/>
              </a:rPr>
              <a:t>דיווח פיננסי</a:t>
            </a:r>
            <a:endParaRPr lang="es-CO" altLang="es-CO" sz="1400" b="1" dirty="0">
              <a:latin typeface="Open Sans Extrabold" panose="020B0606030504020204" pitchFamily="34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6277885" y="2095500"/>
            <a:ext cx="3349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rtl="1"/>
            <a:r>
              <a: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כפי שמומלץ לכולם, אנחנו למעשה מעבירים את הדוחות הפיננסיים שלנו הרבה לפני הדד-ליין –</a:t>
            </a:r>
          </a:p>
          <a:p>
            <a:pPr marL="0" lvl="1" algn="ctr" rtl="1"/>
            <a:r>
              <a: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30 ימים בדוח רבעוני; 90 ימים בדוח שנתי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0" name="CuadroTexto 25">
            <a:extLst>
              <a:ext uri="{FF2B5EF4-FFF2-40B4-BE49-F238E27FC236}">
                <a16:creationId xmlns:a16="http://schemas.microsoft.com/office/drawing/2014/main" id="{8BE48923-F28E-C74B-81B2-D45F4855F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5766" y="1685925"/>
            <a:ext cx="33523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rtl="1">
              <a:lnSpc>
                <a:spcPct val="100000"/>
              </a:lnSpc>
              <a:spcBef>
                <a:spcPct val="0"/>
              </a:spcBef>
              <a:buNone/>
            </a:pPr>
            <a:r>
              <a:rPr lang="he-IL" altLang="es-CO" sz="1400" b="1" dirty="0">
                <a:latin typeface="Open Sans Extrabold" panose="020B0606030504020204" pitchFamily="34" charset="0"/>
              </a:rPr>
              <a:t>הזדמנויות השקעה במשותף</a:t>
            </a:r>
            <a:endParaRPr lang="es-CO" altLang="es-CO" sz="1400" b="1" dirty="0">
              <a:latin typeface="Open Sans Extrabold" panose="020B0606030504020204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2564550" y="2095500"/>
            <a:ext cx="3056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rtl="1"/>
            <a:r>
              <a: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פעילים מאוד בהצעה של השקעות משותפות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2132" y="4774645"/>
            <a:ext cx="1105434" cy="140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5400000" algn="t" rotWithShape="0">
              <a:prstClr val="black">
                <a:alpha val="20000"/>
              </a:prstClr>
            </a:outerShdw>
          </a:effectLst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7616" y="4533622"/>
            <a:ext cx="1182657" cy="1530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5400000" algn="t" rotWithShape="0">
              <a:prstClr val="black">
                <a:alpha val="20000"/>
              </a:prstClr>
            </a:outerShdw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089" y="4471690"/>
            <a:ext cx="1375201" cy="189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5400000" algn="t" rotWithShape="0">
              <a:prstClr val="black">
                <a:alpha val="20000"/>
              </a:prstClr>
            </a:outerShdw>
          </a:effectLst>
        </p:spPr>
      </p:pic>
      <p:pic>
        <p:nvPicPr>
          <p:cNvPr id="7172" name="Picture 4" descr="D:\Projects\Companies\Hanaco\Hanaco\Deck - Early Stage II\iPhone X Template.png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5204" y="4659236"/>
            <a:ext cx="1052517" cy="18231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5121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ángulo 42">
            <a:extLst>
              <a:ext uri="{FF2B5EF4-FFF2-40B4-BE49-F238E27FC236}">
                <a16:creationId xmlns:a16="http://schemas.microsoft.com/office/drawing/2014/main" id="{7075D40D-E924-F840-80B8-81F54C6CA43F}"/>
              </a:ext>
            </a:extLst>
          </p:cNvPr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F3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O" altLang="es-CO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0484" name="CuadroTexto 3">
            <a:extLst>
              <a:ext uri="{FF2B5EF4-FFF2-40B4-BE49-F238E27FC236}">
                <a16:creationId xmlns:a16="http://schemas.microsoft.com/office/drawing/2014/main" id="{897E375B-BF99-A64B-B2C2-ED5821FB6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4000"/>
            <a:ext cx="12187238" cy="893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e-IL" altLang="en-US" sz="2400" b="1" dirty="0">
                <a:latin typeface="Open Sans Extrabold" panose="020B0606030504020204" pitchFamily="34" charset="0"/>
              </a:rPr>
              <a:t>הפורטפוליו של </a:t>
            </a:r>
            <a:r>
              <a:rPr lang="es-CO" altLang="en-US" sz="2400" b="1" dirty="0">
                <a:latin typeface="Open Sans Extrabold" panose="020B0606030504020204" pitchFamily="34" charset="0"/>
              </a:rPr>
              <a:t>HANACO VENTURES I</a:t>
            </a:r>
            <a:r>
              <a:rPr lang="he-IL" altLang="en-US" sz="2400" b="1" dirty="0">
                <a:latin typeface="Open Sans Extrabold" panose="020B0606030504020204" pitchFamily="34" charset="0"/>
              </a:rPr>
              <a:t> נכון להיום</a:t>
            </a:r>
            <a:endParaRPr lang="es-CO" altLang="en-US" sz="2400" b="1" dirty="0">
              <a:latin typeface="Open Sans Extrabold" panose="020B0606030504020204" pitchFamily="34" charset="0"/>
            </a:endParaRPr>
          </a:p>
          <a:p>
            <a:pPr algn="ctr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B59E60"/>
                </a:solidFill>
                <a:latin typeface="Open Sans SemiBold" panose="020B0606030504020204" pitchFamily="34" charset="0"/>
                <a:cs typeface="Open Sans SemiBold" panose="020B0606030504020204" pitchFamily="34" charset="0"/>
              </a:rPr>
              <a:t>HANACO I</a:t>
            </a:r>
            <a:r>
              <a:rPr lang="he-IL" altLang="en-US" sz="1200" b="1" dirty="0">
                <a:solidFill>
                  <a:srgbClr val="B59E60"/>
                </a:solidFill>
                <a:latin typeface="Open Sans SemiBold" panose="020B0606030504020204" pitchFamily="34" charset="0"/>
                <a:cs typeface="Open Sans SemiBold" panose="020B0606030504020204" pitchFamily="34" charset="0"/>
              </a:rPr>
              <a:t> צפויה להשקיע ב-3 חברות נוספות לכל היותר</a:t>
            </a:r>
            <a:endParaRPr lang="en-US" altLang="en-US" sz="1200" b="1" dirty="0">
              <a:solidFill>
                <a:srgbClr val="B59E60"/>
              </a:solidFill>
              <a:latin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76" name="75 Elipse"/>
          <p:cNvSpPr/>
          <p:nvPr/>
        </p:nvSpPr>
        <p:spPr>
          <a:xfrm>
            <a:off x="199364" y="6460495"/>
            <a:ext cx="233018" cy="23301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80" name="Imagen 5">
            <a:extLst>
              <a:ext uri="{FF2B5EF4-FFF2-40B4-BE49-F238E27FC236}">
                <a16:creationId xmlns:a16="http://schemas.microsoft.com/office/drawing/2014/main" id="{7EFED39E-9E8F-3D47-A85C-1C5E57921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8288" y="265687"/>
            <a:ext cx="242887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81 CuadroTexto"/>
          <p:cNvSpPr txBox="1"/>
          <p:nvPr/>
        </p:nvSpPr>
        <p:spPr>
          <a:xfrm>
            <a:off x="188218" y="6460495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E54BA14F-5F3D-4F64-8064-8808DF13AC03}" type="slidenum">
              <a:rPr lang="es-MX" sz="1050" smtClean="0"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pPr algn="ctr"/>
              <a:t>19</a:t>
            </a:fld>
            <a:endParaRPr lang="es-ES" sz="1050" dirty="0"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85" name="84 CuadroTexto"/>
          <p:cNvSpPr txBox="1"/>
          <p:nvPr/>
        </p:nvSpPr>
        <p:spPr>
          <a:xfrm>
            <a:off x="475151" y="6489797"/>
            <a:ext cx="178927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spc="300">
                <a:latin typeface="Open Sans" pitchFamily="34" charset="0"/>
                <a:ea typeface="Open Sans" pitchFamily="34" charset="0"/>
                <a:cs typeface="Open Sans" pitchFamily="34" charset="0"/>
              </a:rPr>
              <a:t>HANACO VENTURES II</a:t>
            </a:r>
            <a:endParaRPr lang="es-ES" sz="700" spc="3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87" name="86 Rectángulo redondeado"/>
          <p:cNvSpPr/>
          <p:nvPr/>
        </p:nvSpPr>
        <p:spPr>
          <a:xfrm rot="16200000" flipV="1">
            <a:off x="11571845" y="988215"/>
            <a:ext cx="464340" cy="4571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1" name="70 Rectángulo"/>
          <p:cNvSpPr/>
          <p:nvPr/>
        </p:nvSpPr>
        <p:spPr>
          <a:xfrm>
            <a:off x="9723911" y="1466140"/>
            <a:ext cx="1643060" cy="2314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0" name="89 Rectángulo"/>
          <p:cNvSpPr/>
          <p:nvPr/>
        </p:nvSpPr>
        <p:spPr>
          <a:xfrm>
            <a:off x="7948270" y="1470029"/>
            <a:ext cx="1643060" cy="2314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1" name="90 Rectángulo"/>
          <p:cNvSpPr/>
          <p:nvPr/>
        </p:nvSpPr>
        <p:spPr>
          <a:xfrm>
            <a:off x="6158541" y="1470029"/>
            <a:ext cx="1643060" cy="2314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2" name="91 Rectángulo"/>
          <p:cNvSpPr/>
          <p:nvPr/>
        </p:nvSpPr>
        <p:spPr>
          <a:xfrm>
            <a:off x="4327694" y="1462092"/>
            <a:ext cx="1643060" cy="2314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3" name="92 Rectángulo"/>
          <p:cNvSpPr/>
          <p:nvPr/>
        </p:nvSpPr>
        <p:spPr>
          <a:xfrm>
            <a:off x="2504164" y="1461906"/>
            <a:ext cx="1643060" cy="2314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1" name="Imagen 2">
            <a:extLst>
              <a:ext uri="{FF2B5EF4-FFF2-40B4-BE49-F238E27FC236}">
                <a16:creationId xmlns:a16="http://schemas.microsoft.com/office/drawing/2014/main" id="{3D439248-CED6-9C41-9DA6-67D62B81D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23911" y="1474078"/>
            <a:ext cx="1647695" cy="585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Picture 35">
            <a:extLst>
              <a:ext uri="{FF2B5EF4-FFF2-40B4-BE49-F238E27FC236}">
                <a16:creationId xmlns:a16="http://schemas.microsoft.com/office/drawing/2014/main" id="{630D2104-CAF5-C24F-B8A1-59E627FF1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8270" y="1473205"/>
            <a:ext cx="1648928" cy="585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36">
            <a:extLst>
              <a:ext uri="{FF2B5EF4-FFF2-40B4-BE49-F238E27FC236}">
                <a16:creationId xmlns:a16="http://schemas.microsoft.com/office/drawing/2014/main" id="{21B0747A-2B09-6945-9F41-CBDE82B4A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8541" y="1470030"/>
            <a:ext cx="1642763" cy="587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47">
            <a:extLst>
              <a:ext uri="{FF2B5EF4-FFF2-40B4-BE49-F238E27FC236}">
                <a16:creationId xmlns:a16="http://schemas.microsoft.com/office/drawing/2014/main" id="{72389592-E69E-1F47-A6DE-9F698A531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7694" y="1470030"/>
            <a:ext cx="1656318" cy="585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48">
            <a:extLst>
              <a:ext uri="{FF2B5EF4-FFF2-40B4-BE49-F238E27FC236}">
                <a16:creationId xmlns:a16="http://schemas.microsoft.com/office/drawing/2014/main" id="{1558A5E5-889C-E347-8C6F-5555DF9C4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3230" y="1469844"/>
            <a:ext cx="1643994" cy="585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" name="CuadroTexto 7">
            <a:extLst>
              <a:ext uri="{FF2B5EF4-FFF2-40B4-BE49-F238E27FC236}">
                <a16:creationId xmlns:a16="http://schemas.microsoft.com/office/drawing/2014/main" id="{FCF7AE2D-189A-E742-8496-1C7CEB6F9834}"/>
              </a:ext>
            </a:extLst>
          </p:cNvPr>
          <p:cNvSpPr txBox="1"/>
          <p:nvPr/>
        </p:nvSpPr>
        <p:spPr bwMode="auto">
          <a:xfrm>
            <a:off x="9739785" y="2128127"/>
            <a:ext cx="1627186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en-US" altLang="es-CO" sz="9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MS PGothic" charset="-128"/>
              </a:rPr>
              <a:t>Namogoo</a:t>
            </a:r>
            <a:r>
              <a:rPr lang="he-IL" altLang="es-CO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MS PGothic" charset="-128"/>
              </a:rPr>
              <a:t> היא חברה לאבטחת סייבר שמונעת "חטיפת לקוחות" (</a:t>
            </a:r>
            <a:r>
              <a:rPr lang="en-US" altLang="es-CO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MS PGothic" charset="-128"/>
              </a:rPr>
              <a:t>customer journey hijacking</a:t>
            </a:r>
            <a:r>
              <a:rPr lang="he-IL" altLang="es-CO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MS PGothic" charset="-128"/>
              </a:rPr>
              <a:t>), חוסמת הונאות </a:t>
            </a:r>
            <a:r>
              <a:rPr lang="he-IL" altLang="es-CO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MS PGothic" charset="-128"/>
              </a:rPr>
              <a:t>טראפיק</a:t>
            </a:r>
            <a:r>
              <a:rPr lang="he-IL" altLang="es-CO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MS PGothic" charset="-128"/>
              </a:rPr>
              <a:t> של בוטים ומשפרת את ביצועי האתר כדי לחזק את ההמרה למכירות ולנקות דאטה שגוי</a:t>
            </a:r>
            <a:endParaRPr lang="en-US" altLang="es-CO" sz="900" dirty="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MS PGothic" charset="-128"/>
            </a:endParaRPr>
          </a:p>
        </p:txBody>
      </p:sp>
      <p:sp>
        <p:nvSpPr>
          <p:cNvPr id="113" name="CuadroTexto 7">
            <a:extLst>
              <a:ext uri="{FF2B5EF4-FFF2-40B4-BE49-F238E27FC236}">
                <a16:creationId xmlns:a16="http://schemas.microsoft.com/office/drawing/2014/main" id="{6D7E5636-AB57-8040-B7B7-D6A7881A4B69}"/>
              </a:ext>
            </a:extLst>
          </p:cNvPr>
          <p:cNvSpPr txBox="1"/>
          <p:nvPr/>
        </p:nvSpPr>
        <p:spPr bwMode="auto">
          <a:xfrm>
            <a:off x="7948270" y="2132016"/>
            <a:ext cx="1631821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en-US" altLang="es-CO" sz="9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MS PGothic" charset="-128"/>
              </a:rPr>
              <a:t>Showfields</a:t>
            </a:r>
            <a:r>
              <a:rPr lang="he-IL" altLang="es-CO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MS PGothic" charset="-128"/>
              </a:rPr>
              <a:t> היא חברה לטכנולוגיית נדל"ן שממציאה מחדש את המסחר עבור הלקוחות של המאה ה-21 ומציעה לילידי </a:t>
            </a:r>
            <a:r>
              <a:rPr lang="he-IL" altLang="es-CO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MS PGothic" charset="-128"/>
              </a:rPr>
              <a:t>הדיגיטל</a:t>
            </a:r>
            <a:r>
              <a:rPr lang="he-IL" altLang="es-CO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MS PGothic" charset="-128"/>
              </a:rPr>
              <a:t> ולמותגים מסורתיים חוזי שכירות קצרת טווח בחללים פיזיים משותפים</a:t>
            </a:r>
            <a:endParaRPr lang="en-US" altLang="es-CO" sz="900" dirty="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MS PGothic" charset="-128"/>
            </a:endParaRPr>
          </a:p>
        </p:txBody>
      </p:sp>
      <p:sp>
        <p:nvSpPr>
          <p:cNvPr id="114" name="CuadroTexto 7">
            <a:extLst>
              <a:ext uri="{FF2B5EF4-FFF2-40B4-BE49-F238E27FC236}">
                <a16:creationId xmlns:a16="http://schemas.microsoft.com/office/drawing/2014/main" id="{151C9185-5EB2-3D4E-BE47-F988518D4AD4}"/>
              </a:ext>
            </a:extLst>
          </p:cNvPr>
          <p:cNvSpPr txBox="1"/>
          <p:nvPr/>
        </p:nvSpPr>
        <p:spPr bwMode="auto">
          <a:xfrm>
            <a:off x="6158541" y="2132016"/>
            <a:ext cx="1610236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en-US" altLang="es-CO" sz="9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MS PGothic" charset="-128"/>
              </a:rPr>
              <a:t>SeeTree</a:t>
            </a:r>
            <a:r>
              <a:rPr lang="he-IL" altLang="es-CO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MS PGothic" charset="-128"/>
              </a:rPr>
              <a:t> פלטפורמה לניתוח חקלאות שממנפת ראייה ממוחשבת ובינה מלאכותית כדי לסייע לחקלאים לנהל ולשפר את תנובת היבול שלהם</a:t>
            </a:r>
          </a:p>
        </p:txBody>
      </p:sp>
      <p:sp>
        <p:nvSpPr>
          <p:cNvPr id="115" name="CuadroTexto 7">
            <a:extLst>
              <a:ext uri="{FF2B5EF4-FFF2-40B4-BE49-F238E27FC236}">
                <a16:creationId xmlns:a16="http://schemas.microsoft.com/office/drawing/2014/main" id="{146CDE7C-15BB-074C-B0B2-A23CF04E8C0F}"/>
              </a:ext>
            </a:extLst>
          </p:cNvPr>
          <p:cNvSpPr txBox="1"/>
          <p:nvPr/>
        </p:nvSpPr>
        <p:spPr bwMode="auto">
          <a:xfrm>
            <a:off x="4327694" y="2124079"/>
            <a:ext cx="1610236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en-US" sz="9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MS PGothic" charset="-128"/>
              </a:rPr>
              <a:t>Darillium</a:t>
            </a:r>
            <a:r>
              <a:rPr lang="he-I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MS PGothic" charset="-128"/>
              </a:rPr>
              <a:t> מאפשרת לחברות לחלק ביעילות עומסי עבודה יישומיים ושירותים עסקיים חדשים בפלטפורמות מרובות ובסביבת ענן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MS PGothic" charset="-128"/>
            </a:endParaRPr>
          </a:p>
        </p:txBody>
      </p:sp>
      <p:sp>
        <p:nvSpPr>
          <p:cNvPr id="116" name="CuadroTexto 7">
            <a:extLst>
              <a:ext uri="{FF2B5EF4-FFF2-40B4-BE49-F238E27FC236}">
                <a16:creationId xmlns:a16="http://schemas.microsoft.com/office/drawing/2014/main" id="{651F7C45-AD29-974B-9089-959EF50E2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4164" y="2123893"/>
            <a:ext cx="1610236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rtl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en-US" sz="900" dirty="0">
                <a:solidFill>
                  <a:srgbClr val="7F7F7F"/>
                </a:solidFill>
              </a:rPr>
              <a:t>שוק המסחר האלקטרוני של </a:t>
            </a:r>
            <a:r>
              <a:rPr lang="en-US" altLang="en-US" sz="900" b="1" dirty="0">
                <a:solidFill>
                  <a:srgbClr val="7F7F7F"/>
                </a:solidFill>
              </a:rPr>
              <a:t>Cheetah</a:t>
            </a:r>
            <a:r>
              <a:rPr lang="he-IL" altLang="en-US" sz="900" dirty="0">
                <a:solidFill>
                  <a:srgbClr val="7F7F7F"/>
                </a:solidFill>
              </a:rPr>
              <a:t> מציע פתרון פשוט, מהיר ובר-השגה לעסקים קטנים ובינוניים (מסעדות) לניהול יומיומי של רכש מספקים ושירותים</a:t>
            </a:r>
            <a:endParaRPr lang="en-US" altLang="en-US" sz="900" dirty="0">
              <a:solidFill>
                <a:srgbClr val="7F7F7F"/>
              </a:solidFill>
            </a:endParaRPr>
          </a:p>
        </p:txBody>
      </p:sp>
      <p:sp>
        <p:nvSpPr>
          <p:cNvPr id="126" name="CuadroTexto 21">
            <a:extLst>
              <a:ext uri="{FF2B5EF4-FFF2-40B4-BE49-F238E27FC236}">
                <a16:creationId xmlns:a16="http://schemas.microsoft.com/office/drawing/2014/main" id="{A9F8C284-C75C-7447-B193-8426EAF40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9785" y="3221251"/>
            <a:ext cx="163182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rt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es-CO" sz="900" b="1" dirty="0">
                <a:solidFill>
                  <a:srgbClr val="262626"/>
                </a:solidFill>
              </a:rPr>
              <a:t>הובלת </a:t>
            </a:r>
            <a:r>
              <a:rPr lang="en-US" altLang="es-CO" sz="900" b="1" dirty="0">
                <a:solidFill>
                  <a:srgbClr val="262626"/>
                </a:solidFill>
              </a:rPr>
              <a:t>$15m</a:t>
            </a:r>
            <a:r>
              <a:rPr lang="he-IL" altLang="es-CO" sz="900" b="1" dirty="0">
                <a:solidFill>
                  <a:srgbClr val="262626"/>
                </a:solidFill>
              </a:rPr>
              <a:t> בסבב גיוס א’-2</a:t>
            </a:r>
            <a:endParaRPr lang="en-US" altLang="es-CO" sz="900" b="1" dirty="0">
              <a:solidFill>
                <a:srgbClr val="262626"/>
              </a:solidFill>
            </a:endParaRPr>
          </a:p>
          <a:p>
            <a:pPr algn="r" rt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en-US" sz="900" dirty="0">
                <a:solidFill>
                  <a:srgbClr val="7F7F7F"/>
                </a:solidFill>
              </a:rPr>
              <a:t>משקיעים במשותף:</a:t>
            </a:r>
          </a:p>
          <a:p>
            <a:pPr algn="r" rt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00" dirty="0">
                <a:solidFill>
                  <a:srgbClr val="7F7F7F"/>
                </a:solidFill>
              </a:rPr>
              <a:t>Oak HCFT</a:t>
            </a:r>
            <a:r>
              <a:rPr lang="he-IL" altLang="en-US" sz="900" dirty="0">
                <a:solidFill>
                  <a:srgbClr val="7F7F7F"/>
                </a:solidFill>
              </a:rPr>
              <a:t>, </a:t>
            </a:r>
            <a:r>
              <a:rPr lang="en-US" altLang="en-US" sz="900" dirty="0">
                <a:solidFill>
                  <a:srgbClr val="7F7F7F"/>
                </a:solidFill>
              </a:rPr>
              <a:t>GPV</a:t>
            </a:r>
          </a:p>
        </p:txBody>
      </p:sp>
      <p:sp>
        <p:nvSpPr>
          <p:cNvPr id="127" name="CuadroTexto 21">
            <a:extLst>
              <a:ext uri="{FF2B5EF4-FFF2-40B4-BE49-F238E27FC236}">
                <a16:creationId xmlns:a16="http://schemas.microsoft.com/office/drawing/2014/main" id="{F86CF886-0616-6840-91B3-F5E1273FE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2910" y="3238673"/>
            <a:ext cx="164428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rtl="1">
              <a:lnSpc>
                <a:spcPct val="100000"/>
              </a:lnSpc>
              <a:spcBef>
                <a:spcPct val="0"/>
              </a:spcBef>
              <a:buNone/>
            </a:pPr>
            <a:r>
              <a:rPr lang="he-IL" altLang="es-CO" sz="900" b="1" dirty="0">
                <a:solidFill>
                  <a:srgbClr val="262626"/>
                </a:solidFill>
              </a:rPr>
              <a:t>הובלת </a:t>
            </a:r>
            <a:r>
              <a:rPr lang="en-US" altLang="es-CO" sz="900" b="1" dirty="0">
                <a:solidFill>
                  <a:srgbClr val="262626"/>
                </a:solidFill>
              </a:rPr>
              <a:t>$6m</a:t>
            </a:r>
            <a:r>
              <a:rPr lang="he-IL" altLang="es-CO" sz="900" b="1" dirty="0">
                <a:solidFill>
                  <a:srgbClr val="262626"/>
                </a:solidFill>
              </a:rPr>
              <a:t> בשלב גיוס ראשוני</a:t>
            </a:r>
            <a:endParaRPr lang="en-US" altLang="es-CO" sz="900" b="1" dirty="0">
              <a:solidFill>
                <a:srgbClr val="262626"/>
              </a:solidFill>
            </a:endParaRPr>
          </a:p>
          <a:p>
            <a:pPr algn="r" rtl="1">
              <a:lnSpc>
                <a:spcPct val="100000"/>
              </a:lnSpc>
              <a:spcBef>
                <a:spcPct val="0"/>
              </a:spcBef>
              <a:buNone/>
            </a:pPr>
            <a:r>
              <a:rPr lang="he-IL" altLang="en-US" sz="900" dirty="0">
                <a:solidFill>
                  <a:srgbClr val="7F7F7F"/>
                </a:solidFill>
              </a:rPr>
              <a:t>משקיעים במשותף:</a:t>
            </a:r>
          </a:p>
          <a:p>
            <a:pPr algn="r" rtl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900" dirty="0">
                <a:solidFill>
                  <a:srgbClr val="7F7F7F"/>
                </a:solidFill>
              </a:rPr>
              <a:t>Swan &amp; Legend</a:t>
            </a:r>
            <a:r>
              <a:rPr lang="he-IL" altLang="en-US" sz="900" dirty="0">
                <a:solidFill>
                  <a:srgbClr val="7F7F7F"/>
                </a:solidFill>
              </a:rPr>
              <a:t>, </a:t>
            </a:r>
            <a:r>
              <a:rPr lang="en-US" altLang="en-US" sz="900" dirty="0" err="1">
                <a:solidFill>
                  <a:srgbClr val="7F7F7F"/>
                </a:solidFill>
              </a:rPr>
              <a:t>Communitas</a:t>
            </a:r>
            <a:endParaRPr lang="en-US" altLang="en-US" sz="900" dirty="0">
              <a:solidFill>
                <a:srgbClr val="7F7F7F"/>
              </a:solidFill>
            </a:endParaRPr>
          </a:p>
        </p:txBody>
      </p:sp>
      <p:sp>
        <p:nvSpPr>
          <p:cNvPr id="128" name="CuadroTexto 21">
            <a:extLst>
              <a:ext uri="{FF2B5EF4-FFF2-40B4-BE49-F238E27FC236}">
                <a16:creationId xmlns:a16="http://schemas.microsoft.com/office/drawing/2014/main" id="{F00663E7-178F-114E-B359-BB0E2259C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8542" y="3225140"/>
            <a:ext cx="166181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rtl="1">
              <a:lnSpc>
                <a:spcPct val="100000"/>
              </a:lnSpc>
              <a:spcBef>
                <a:spcPct val="0"/>
              </a:spcBef>
              <a:buNone/>
            </a:pPr>
            <a:r>
              <a:rPr lang="he-IL" altLang="es-CO" sz="900" b="1" dirty="0">
                <a:solidFill>
                  <a:srgbClr val="262626"/>
                </a:solidFill>
              </a:rPr>
              <a:t>הובלת </a:t>
            </a:r>
            <a:r>
              <a:rPr lang="en-US" altLang="es-CO" sz="900" b="1" dirty="0">
                <a:solidFill>
                  <a:srgbClr val="262626"/>
                </a:solidFill>
              </a:rPr>
              <a:t>$6m</a:t>
            </a:r>
            <a:r>
              <a:rPr lang="he-IL" altLang="es-CO" sz="900" b="1" dirty="0">
                <a:solidFill>
                  <a:srgbClr val="262626"/>
                </a:solidFill>
              </a:rPr>
              <a:t> בסבב גיוס א’</a:t>
            </a:r>
            <a:endParaRPr lang="en-US" altLang="es-CO" sz="900" b="1" dirty="0">
              <a:solidFill>
                <a:srgbClr val="262626"/>
              </a:solidFill>
            </a:endParaRPr>
          </a:p>
          <a:p>
            <a:pPr algn="r" rtl="1">
              <a:lnSpc>
                <a:spcPct val="100000"/>
              </a:lnSpc>
              <a:spcBef>
                <a:spcPct val="0"/>
              </a:spcBef>
              <a:buNone/>
            </a:pPr>
            <a:r>
              <a:rPr lang="he-IL" altLang="en-US" sz="900" dirty="0">
                <a:solidFill>
                  <a:srgbClr val="7F7F7F"/>
                </a:solidFill>
              </a:rPr>
              <a:t>משקיעים במשותף: </a:t>
            </a:r>
          </a:p>
          <a:p>
            <a:pPr algn="r" rtl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900" dirty="0">
                <a:solidFill>
                  <a:srgbClr val="7F7F7F"/>
                </a:solidFill>
              </a:rPr>
              <a:t>3G Capital</a:t>
            </a:r>
            <a:r>
              <a:rPr lang="he-IL" altLang="en-US" sz="900" dirty="0">
                <a:solidFill>
                  <a:srgbClr val="7F7F7F"/>
                </a:solidFill>
              </a:rPr>
              <a:t>, </a:t>
            </a:r>
            <a:r>
              <a:rPr lang="en-US" altLang="en-US" sz="900" dirty="0">
                <a:solidFill>
                  <a:srgbClr val="7F7F7F"/>
                </a:solidFill>
              </a:rPr>
              <a:t>Canaan</a:t>
            </a:r>
          </a:p>
        </p:txBody>
      </p:sp>
      <p:sp>
        <p:nvSpPr>
          <p:cNvPr id="129" name="CuadroTexto 21">
            <a:extLst>
              <a:ext uri="{FF2B5EF4-FFF2-40B4-BE49-F238E27FC236}">
                <a16:creationId xmlns:a16="http://schemas.microsoft.com/office/drawing/2014/main" id="{95331EEB-44F1-4549-A64F-E2B862B5B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8933" y="3226728"/>
            <a:ext cx="16318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rtl="1">
              <a:lnSpc>
                <a:spcPct val="100000"/>
              </a:lnSpc>
              <a:spcBef>
                <a:spcPct val="0"/>
              </a:spcBef>
              <a:buNone/>
            </a:pPr>
            <a:r>
              <a:rPr lang="he-IL" altLang="es-CO" sz="900" b="1" dirty="0">
                <a:solidFill>
                  <a:srgbClr val="262626"/>
                </a:solidFill>
              </a:rPr>
              <a:t>הובלת </a:t>
            </a:r>
            <a:r>
              <a:rPr lang="en-US" altLang="es-CO" sz="900" b="1" dirty="0">
                <a:solidFill>
                  <a:srgbClr val="262626"/>
                </a:solidFill>
              </a:rPr>
              <a:t>$2m</a:t>
            </a:r>
            <a:r>
              <a:rPr lang="he-IL" altLang="es-CO" sz="900" b="1" dirty="0">
                <a:solidFill>
                  <a:srgbClr val="262626"/>
                </a:solidFill>
              </a:rPr>
              <a:t> בשלב גיוס ראשוני</a:t>
            </a:r>
            <a:endParaRPr lang="en-US" altLang="es-CO" sz="900" b="1" dirty="0">
              <a:solidFill>
                <a:srgbClr val="262626"/>
              </a:solidFill>
            </a:endParaRPr>
          </a:p>
          <a:p>
            <a:pPr algn="r" rtl="1">
              <a:lnSpc>
                <a:spcPct val="100000"/>
              </a:lnSpc>
              <a:spcBef>
                <a:spcPct val="0"/>
              </a:spcBef>
              <a:buNone/>
            </a:pPr>
            <a:r>
              <a:rPr lang="he-IL" altLang="en-US" sz="900" dirty="0">
                <a:solidFill>
                  <a:srgbClr val="7F7F7F"/>
                </a:solidFill>
              </a:rPr>
              <a:t>משקיעים במשותף: </a:t>
            </a:r>
            <a:r>
              <a:rPr lang="en-US" altLang="en-US" sz="900" dirty="0" err="1">
                <a:solidFill>
                  <a:srgbClr val="7F7F7F"/>
                </a:solidFill>
              </a:rPr>
              <a:t>Janvest</a:t>
            </a:r>
            <a:endParaRPr lang="en-US" altLang="en-US" sz="900" dirty="0">
              <a:solidFill>
                <a:srgbClr val="7F7F7F"/>
              </a:solidFill>
            </a:endParaRPr>
          </a:p>
        </p:txBody>
      </p:sp>
      <p:sp>
        <p:nvSpPr>
          <p:cNvPr id="130" name="CuadroTexto 21">
            <a:extLst>
              <a:ext uri="{FF2B5EF4-FFF2-40B4-BE49-F238E27FC236}">
                <a16:creationId xmlns:a16="http://schemas.microsoft.com/office/drawing/2014/main" id="{CE9C20BF-3BFD-D946-BA44-B68A97118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4165" y="3226542"/>
            <a:ext cx="164306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rtl="1">
              <a:lnSpc>
                <a:spcPct val="100000"/>
              </a:lnSpc>
              <a:spcBef>
                <a:spcPct val="0"/>
              </a:spcBef>
              <a:buNone/>
            </a:pPr>
            <a:r>
              <a:rPr lang="he-IL" altLang="es-CO" sz="900" b="1" dirty="0">
                <a:solidFill>
                  <a:srgbClr val="262626"/>
                </a:solidFill>
              </a:rPr>
              <a:t>הובלת </a:t>
            </a:r>
            <a:r>
              <a:rPr lang="en-US" altLang="es-CO" sz="900" b="1" dirty="0">
                <a:solidFill>
                  <a:srgbClr val="262626"/>
                </a:solidFill>
              </a:rPr>
              <a:t>$21m</a:t>
            </a:r>
            <a:r>
              <a:rPr lang="he-IL" altLang="es-CO" sz="900" b="1" dirty="0">
                <a:solidFill>
                  <a:srgbClr val="262626"/>
                </a:solidFill>
              </a:rPr>
              <a:t> בסבב גיוס א’-2</a:t>
            </a:r>
            <a:endParaRPr lang="en-US" altLang="es-CO" sz="900" b="1" dirty="0">
              <a:solidFill>
                <a:srgbClr val="262626"/>
              </a:solidFill>
            </a:endParaRPr>
          </a:p>
          <a:p>
            <a:pPr algn="r" rtl="1">
              <a:lnSpc>
                <a:spcPct val="100000"/>
              </a:lnSpc>
              <a:spcBef>
                <a:spcPct val="0"/>
              </a:spcBef>
              <a:buNone/>
            </a:pPr>
            <a:r>
              <a:rPr lang="he-IL" altLang="en-US" sz="900" dirty="0">
                <a:solidFill>
                  <a:srgbClr val="7F7F7F"/>
                </a:solidFill>
              </a:rPr>
              <a:t>משקיעים במשותף: </a:t>
            </a:r>
            <a:r>
              <a:rPr lang="en-US" altLang="en-US" sz="900" dirty="0">
                <a:solidFill>
                  <a:srgbClr val="7F7F7F"/>
                </a:solidFill>
              </a:rPr>
              <a:t>Eclipse</a:t>
            </a:r>
            <a:r>
              <a:rPr lang="he-IL" altLang="en-US" sz="900" dirty="0">
                <a:solidFill>
                  <a:srgbClr val="7F7F7F"/>
                </a:solidFill>
              </a:rPr>
              <a:t>, </a:t>
            </a:r>
            <a:r>
              <a:rPr lang="en-US" altLang="en-US" sz="900" dirty="0" err="1">
                <a:solidFill>
                  <a:srgbClr val="7F7F7F"/>
                </a:solidFill>
              </a:rPr>
              <a:t>ICONiQ</a:t>
            </a:r>
            <a:r>
              <a:rPr lang="he-IL" altLang="en-US" sz="900" dirty="0">
                <a:solidFill>
                  <a:srgbClr val="7F7F7F"/>
                </a:solidFill>
              </a:rPr>
              <a:t>, </a:t>
            </a:r>
            <a:r>
              <a:rPr lang="en-US" altLang="en-US" sz="900" dirty="0">
                <a:solidFill>
                  <a:srgbClr val="7F7F7F"/>
                </a:solidFill>
              </a:rPr>
              <a:t>DST</a:t>
            </a:r>
            <a:r>
              <a:rPr lang="he-IL" altLang="en-US" sz="900" dirty="0">
                <a:solidFill>
                  <a:srgbClr val="7F7F7F"/>
                </a:solidFill>
              </a:rPr>
              <a:t>, </a:t>
            </a:r>
            <a:r>
              <a:rPr lang="en-US" altLang="en-US" sz="900" dirty="0">
                <a:solidFill>
                  <a:srgbClr val="7F7F7F"/>
                </a:solidFill>
              </a:rPr>
              <a:t>Floodgate</a:t>
            </a:r>
          </a:p>
        </p:txBody>
      </p:sp>
      <p:sp>
        <p:nvSpPr>
          <p:cNvPr id="138" name="Rectángulo 20">
            <a:extLst>
              <a:ext uri="{FF2B5EF4-FFF2-40B4-BE49-F238E27FC236}">
                <a16:creationId xmlns:a16="http://schemas.microsoft.com/office/drawing/2014/main" id="{7687922D-D55D-3B48-ADA1-193D5FAB5302}"/>
              </a:ext>
            </a:extLst>
          </p:cNvPr>
          <p:cNvSpPr/>
          <p:nvPr/>
        </p:nvSpPr>
        <p:spPr bwMode="auto">
          <a:xfrm>
            <a:off x="9739784" y="3747378"/>
            <a:ext cx="1631821" cy="46037"/>
          </a:xfrm>
          <a:prstGeom prst="rect">
            <a:avLst/>
          </a:prstGeom>
          <a:solidFill>
            <a:srgbClr val="B59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O" altLang="es-CO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40" name="Rectángulo 20">
            <a:extLst>
              <a:ext uri="{FF2B5EF4-FFF2-40B4-BE49-F238E27FC236}">
                <a16:creationId xmlns:a16="http://schemas.microsoft.com/office/drawing/2014/main" id="{7687922D-D55D-3B48-ADA1-193D5FAB5302}"/>
              </a:ext>
            </a:extLst>
          </p:cNvPr>
          <p:cNvSpPr/>
          <p:nvPr/>
        </p:nvSpPr>
        <p:spPr bwMode="auto">
          <a:xfrm>
            <a:off x="7959259" y="3751267"/>
            <a:ext cx="1631821" cy="46037"/>
          </a:xfrm>
          <a:prstGeom prst="rect">
            <a:avLst/>
          </a:prstGeom>
          <a:solidFill>
            <a:srgbClr val="B59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O" altLang="es-CO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42" name="Rectángulo 20">
            <a:extLst>
              <a:ext uri="{FF2B5EF4-FFF2-40B4-BE49-F238E27FC236}">
                <a16:creationId xmlns:a16="http://schemas.microsoft.com/office/drawing/2014/main" id="{7687922D-D55D-3B48-ADA1-193D5FAB5302}"/>
              </a:ext>
            </a:extLst>
          </p:cNvPr>
          <p:cNvSpPr/>
          <p:nvPr/>
        </p:nvSpPr>
        <p:spPr bwMode="auto">
          <a:xfrm>
            <a:off x="6171289" y="3751267"/>
            <a:ext cx="1631821" cy="46037"/>
          </a:xfrm>
          <a:prstGeom prst="rect">
            <a:avLst/>
          </a:prstGeom>
          <a:solidFill>
            <a:srgbClr val="B59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O" altLang="es-CO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51" name="CuadroTexto 20">
            <a:extLst>
              <a:ext uri="{FF2B5EF4-FFF2-40B4-BE49-F238E27FC236}">
                <a16:creationId xmlns:a16="http://schemas.microsoft.com/office/drawing/2014/main" id="{70C73A37-E3F2-7249-AFE3-02A387484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3909" y="1223063"/>
            <a:ext cx="1182686" cy="338554"/>
          </a:xfrm>
          <a:prstGeom prst="rect">
            <a:avLst/>
          </a:prstGeom>
          <a:solidFill>
            <a:schemeClr val="bg1"/>
          </a:solidFill>
          <a:ln w="9525">
            <a:solidFill>
              <a:srgbClr val="B59E6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rt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en-US" sz="800" dirty="0"/>
              <a:t>גיוס </a:t>
            </a:r>
            <a:r>
              <a:rPr lang="en-US" altLang="en-US" sz="800" dirty="0"/>
              <a:t>$40m</a:t>
            </a:r>
            <a:r>
              <a:rPr lang="he-IL" altLang="en-US" sz="800" dirty="0"/>
              <a:t> בסבב ב'</a:t>
            </a:r>
          </a:p>
          <a:p>
            <a:pPr algn="ctr" rt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en-US" sz="800" dirty="0"/>
              <a:t>גידול בהערכת שווי </a:t>
            </a:r>
            <a:r>
              <a:rPr lang="en-US" altLang="en-US" sz="800" dirty="0"/>
              <a:t>X</a:t>
            </a:r>
            <a:r>
              <a:rPr lang="he-IL" altLang="en-US" sz="800" dirty="0"/>
              <a:t>2.1</a:t>
            </a:r>
            <a:endParaRPr lang="en-US" altLang="en-US" sz="800" dirty="0"/>
          </a:p>
        </p:txBody>
      </p:sp>
      <p:sp>
        <p:nvSpPr>
          <p:cNvPr id="152" name="CuadroTexto 20">
            <a:extLst>
              <a:ext uri="{FF2B5EF4-FFF2-40B4-BE49-F238E27FC236}">
                <a16:creationId xmlns:a16="http://schemas.microsoft.com/office/drawing/2014/main" id="{66E42865-74A5-5E40-AF8F-5248F08F9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8270" y="1219205"/>
            <a:ext cx="1173352" cy="338554"/>
          </a:xfrm>
          <a:prstGeom prst="rect">
            <a:avLst/>
          </a:prstGeom>
          <a:solidFill>
            <a:schemeClr val="bg1"/>
          </a:solidFill>
          <a:ln w="9525">
            <a:solidFill>
              <a:srgbClr val="B59E6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rt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en-US" sz="800" dirty="0"/>
              <a:t>ביצוע </a:t>
            </a:r>
            <a:r>
              <a:rPr lang="en-US" altLang="en-US" sz="800" dirty="0"/>
              <a:t>$8m</a:t>
            </a:r>
            <a:r>
              <a:rPr lang="he-IL" altLang="en-US" sz="800" dirty="0"/>
              <a:t> בסבב ב'</a:t>
            </a:r>
          </a:p>
          <a:p>
            <a:pPr algn="ctr" rt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en-US" sz="800" dirty="0"/>
              <a:t>גידול בהערכת שווי </a:t>
            </a:r>
            <a:r>
              <a:rPr lang="en-US" altLang="en-US" sz="800" dirty="0"/>
              <a:t>X</a:t>
            </a:r>
            <a:r>
              <a:rPr lang="he-IL" altLang="en-US" sz="800" dirty="0"/>
              <a:t>2.2</a:t>
            </a:r>
            <a:endParaRPr lang="en-US" altLang="en-US" sz="800" dirty="0"/>
          </a:p>
        </p:txBody>
      </p:sp>
      <p:sp>
        <p:nvSpPr>
          <p:cNvPr id="153" name="CuadroTexto 20">
            <a:extLst>
              <a:ext uri="{FF2B5EF4-FFF2-40B4-BE49-F238E27FC236}">
                <a16:creationId xmlns:a16="http://schemas.microsoft.com/office/drawing/2014/main" id="{CD0048B5-262E-5E41-9053-984EF2731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5414" y="1219205"/>
            <a:ext cx="1214685" cy="338554"/>
          </a:xfrm>
          <a:prstGeom prst="rect">
            <a:avLst/>
          </a:prstGeom>
          <a:solidFill>
            <a:schemeClr val="bg1"/>
          </a:solidFill>
          <a:ln w="9525">
            <a:solidFill>
              <a:srgbClr val="B59E6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rtl="1">
              <a:lnSpc>
                <a:spcPct val="100000"/>
              </a:lnSpc>
              <a:spcBef>
                <a:spcPct val="0"/>
              </a:spcBef>
              <a:buNone/>
            </a:pPr>
            <a:r>
              <a:rPr lang="he-IL" altLang="en-US" sz="800" dirty="0"/>
              <a:t>ביצוע </a:t>
            </a:r>
            <a:r>
              <a:rPr lang="en-US" altLang="en-US" sz="800" dirty="0"/>
              <a:t>$20m</a:t>
            </a:r>
            <a:r>
              <a:rPr lang="he-IL" altLang="en-US" sz="800" dirty="0"/>
              <a:t> בסבב ב'</a:t>
            </a:r>
          </a:p>
          <a:p>
            <a:pPr algn="ctr" rtl="1">
              <a:lnSpc>
                <a:spcPct val="100000"/>
              </a:lnSpc>
              <a:spcBef>
                <a:spcPct val="0"/>
              </a:spcBef>
              <a:buNone/>
            </a:pPr>
            <a:r>
              <a:rPr lang="he-IL" altLang="en-US" sz="800" dirty="0"/>
              <a:t>גידול בהערכת שווי </a:t>
            </a:r>
            <a:r>
              <a:rPr lang="en-US" altLang="en-US" sz="800" dirty="0"/>
              <a:t>X</a:t>
            </a:r>
            <a:r>
              <a:rPr lang="he-IL" altLang="en-US" sz="800" dirty="0"/>
              <a:t>3.5</a:t>
            </a:r>
            <a:endParaRPr lang="en-US" altLang="en-US" sz="800" dirty="0"/>
          </a:p>
        </p:txBody>
      </p:sp>
      <p:sp>
        <p:nvSpPr>
          <p:cNvPr id="154" name="CuadroTexto 20">
            <a:extLst>
              <a:ext uri="{FF2B5EF4-FFF2-40B4-BE49-F238E27FC236}">
                <a16:creationId xmlns:a16="http://schemas.microsoft.com/office/drawing/2014/main" id="{C998EB6B-4B51-C84C-834A-F2A7FCE48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259" y="1215783"/>
            <a:ext cx="1182686" cy="338554"/>
          </a:xfrm>
          <a:prstGeom prst="rect">
            <a:avLst/>
          </a:prstGeom>
          <a:solidFill>
            <a:schemeClr val="bg1"/>
          </a:solidFill>
          <a:ln w="9525">
            <a:solidFill>
              <a:srgbClr val="B59E6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rtl="1">
              <a:lnSpc>
                <a:spcPct val="100000"/>
              </a:lnSpc>
              <a:spcBef>
                <a:spcPct val="0"/>
              </a:spcBef>
              <a:buNone/>
            </a:pPr>
            <a:r>
              <a:rPr lang="he-IL" altLang="en-US" sz="800" dirty="0"/>
              <a:t>גיוס </a:t>
            </a:r>
            <a:r>
              <a:rPr lang="en-US" altLang="en-US" sz="800" dirty="0"/>
              <a:t>$55m</a:t>
            </a:r>
            <a:r>
              <a:rPr lang="he-IL" altLang="en-US" sz="800" dirty="0"/>
              <a:t> בסבב ב'</a:t>
            </a:r>
          </a:p>
          <a:p>
            <a:pPr algn="ctr" rtl="1">
              <a:lnSpc>
                <a:spcPct val="100000"/>
              </a:lnSpc>
              <a:spcBef>
                <a:spcPct val="0"/>
              </a:spcBef>
              <a:buNone/>
            </a:pPr>
            <a:r>
              <a:rPr lang="he-IL" altLang="en-US" sz="800" dirty="0"/>
              <a:t>גידול בהערכת שווי </a:t>
            </a:r>
            <a:r>
              <a:rPr lang="en-US" altLang="en-US" sz="800" dirty="0"/>
              <a:t>X</a:t>
            </a:r>
            <a:r>
              <a:rPr lang="he-IL" altLang="en-US" sz="800" dirty="0"/>
              <a:t>2.1</a:t>
            </a:r>
            <a:endParaRPr lang="en-US" altLang="en-US" sz="800" dirty="0"/>
          </a:p>
        </p:txBody>
      </p:sp>
      <p:sp>
        <p:nvSpPr>
          <p:cNvPr id="74" name="Rectángulo 20">
            <a:extLst>
              <a:ext uri="{FF2B5EF4-FFF2-40B4-BE49-F238E27FC236}">
                <a16:creationId xmlns:a16="http://schemas.microsoft.com/office/drawing/2014/main" id="{006C5CBE-2A60-8747-A00F-19B74852D288}"/>
              </a:ext>
            </a:extLst>
          </p:cNvPr>
          <p:cNvSpPr/>
          <p:nvPr/>
        </p:nvSpPr>
        <p:spPr bwMode="auto">
          <a:xfrm>
            <a:off x="4333313" y="3732093"/>
            <a:ext cx="1631821" cy="46037"/>
          </a:xfrm>
          <a:prstGeom prst="rect">
            <a:avLst/>
          </a:prstGeom>
          <a:solidFill>
            <a:srgbClr val="B59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O" altLang="es-CO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94" name="93 Rectángulo"/>
          <p:cNvSpPr/>
          <p:nvPr/>
        </p:nvSpPr>
        <p:spPr>
          <a:xfrm>
            <a:off x="695864" y="1473409"/>
            <a:ext cx="1643060" cy="2314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6" name="Picture 31">
            <a:extLst>
              <a:ext uri="{FF2B5EF4-FFF2-40B4-BE49-F238E27FC236}">
                <a16:creationId xmlns:a16="http://schemas.microsoft.com/office/drawing/2014/main" id="{3D702C43-12F6-4C4E-B084-0F551CEBE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864" y="1481348"/>
            <a:ext cx="1652585" cy="585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" name="CuadroTexto 7">
            <a:extLst>
              <a:ext uri="{FF2B5EF4-FFF2-40B4-BE49-F238E27FC236}">
                <a16:creationId xmlns:a16="http://schemas.microsoft.com/office/drawing/2014/main" id="{AD630FB3-EA2C-F947-888B-B867F51FA07B}"/>
              </a:ext>
            </a:extLst>
          </p:cNvPr>
          <p:cNvSpPr txBox="1"/>
          <p:nvPr/>
        </p:nvSpPr>
        <p:spPr bwMode="auto">
          <a:xfrm>
            <a:off x="695864" y="2118756"/>
            <a:ext cx="16525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en-US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MS PGothic" charset="-128"/>
              </a:rPr>
              <a:t>CNVRG</a:t>
            </a:r>
            <a:r>
              <a:rPr lang="he-I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MS PGothic" charset="-128"/>
              </a:rPr>
              <a:t> היא פלטפורמת דאטה </a:t>
            </a:r>
            <a:r>
              <a:rPr lang="he-IL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MS PGothic" charset="-128"/>
              </a:rPr>
              <a:t>סיינס</a:t>
            </a:r>
            <a:r>
              <a:rPr lang="he-I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MS PGothic" charset="-128"/>
              </a:rPr>
              <a:t> שמסייעת לחברות לנהל, לבנות ולאטמט למידת מכונה משלב המחקר ועד לשלב הייצור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MS PGothic" charset="-128"/>
            </a:endParaRPr>
          </a:p>
        </p:txBody>
      </p:sp>
      <p:sp>
        <p:nvSpPr>
          <p:cNvPr id="131" name="CuadroTexto 21">
            <a:extLst>
              <a:ext uri="{FF2B5EF4-FFF2-40B4-BE49-F238E27FC236}">
                <a16:creationId xmlns:a16="http://schemas.microsoft.com/office/drawing/2014/main" id="{15593773-C175-7741-AB51-EC5327385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485" y="3232528"/>
            <a:ext cx="16439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rtl="1">
              <a:lnSpc>
                <a:spcPct val="100000"/>
              </a:lnSpc>
              <a:spcBef>
                <a:spcPct val="0"/>
              </a:spcBef>
              <a:buNone/>
            </a:pPr>
            <a:r>
              <a:rPr lang="he-IL" altLang="es-CO" sz="900" b="1" dirty="0">
                <a:solidFill>
                  <a:srgbClr val="262626"/>
                </a:solidFill>
              </a:rPr>
              <a:t>הובלת </a:t>
            </a:r>
            <a:r>
              <a:rPr lang="en-US" altLang="es-CO" sz="900" b="1" dirty="0">
                <a:solidFill>
                  <a:srgbClr val="262626"/>
                </a:solidFill>
              </a:rPr>
              <a:t>$6m</a:t>
            </a:r>
            <a:r>
              <a:rPr lang="he-IL" altLang="es-CO" sz="900" b="1" dirty="0">
                <a:solidFill>
                  <a:srgbClr val="262626"/>
                </a:solidFill>
              </a:rPr>
              <a:t> בסבב גיוס א’</a:t>
            </a:r>
            <a:endParaRPr lang="en-US" altLang="es-CO" sz="900" b="1" dirty="0">
              <a:solidFill>
                <a:srgbClr val="262626"/>
              </a:solidFill>
            </a:endParaRPr>
          </a:p>
          <a:p>
            <a:pPr algn="r" rtl="1">
              <a:lnSpc>
                <a:spcPct val="100000"/>
              </a:lnSpc>
              <a:spcBef>
                <a:spcPct val="0"/>
              </a:spcBef>
              <a:buNone/>
            </a:pPr>
            <a:r>
              <a:rPr lang="he-IL" altLang="en-US" sz="900" dirty="0">
                <a:solidFill>
                  <a:srgbClr val="7F7F7F"/>
                </a:solidFill>
              </a:rPr>
              <a:t>משקיעים במשותף: </a:t>
            </a:r>
            <a:r>
              <a:rPr lang="en-US" altLang="en-US" sz="900" dirty="0">
                <a:solidFill>
                  <a:srgbClr val="7F7F7F"/>
                </a:solidFill>
              </a:rPr>
              <a:t>JVP</a:t>
            </a:r>
          </a:p>
        </p:txBody>
      </p:sp>
      <p:sp>
        <p:nvSpPr>
          <p:cNvPr id="95" name="94 Rectángulo"/>
          <p:cNvSpPr/>
          <p:nvPr/>
        </p:nvSpPr>
        <p:spPr>
          <a:xfrm>
            <a:off x="9723910" y="4007981"/>
            <a:ext cx="1643060" cy="2314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6" name="95 Rectángulo"/>
          <p:cNvSpPr/>
          <p:nvPr/>
        </p:nvSpPr>
        <p:spPr>
          <a:xfrm>
            <a:off x="7948269" y="4011870"/>
            <a:ext cx="1643060" cy="2314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7" name="96 Rectángulo"/>
          <p:cNvSpPr/>
          <p:nvPr/>
        </p:nvSpPr>
        <p:spPr>
          <a:xfrm>
            <a:off x="6158540" y="4011870"/>
            <a:ext cx="1643060" cy="2314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7" name="Picture 33">
            <a:extLst>
              <a:ext uri="{FF2B5EF4-FFF2-40B4-BE49-F238E27FC236}">
                <a16:creationId xmlns:a16="http://schemas.microsoft.com/office/drawing/2014/main" id="{DF9A29F7-8745-3D42-A79C-8F0F8D8F4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23911" y="4007982"/>
            <a:ext cx="1643060" cy="636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Picture 49">
            <a:extLst>
              <a:ext uri="{FF2B5EF4-FFF2-40B4-BE49-F238E27FC236}">
                <a16:creationId xmlns:a16="http://schemas.microsoft.com/office/drawing/2014/main" id="{0A09A1B2-3DC9-1440-88F6-1CC2E7C00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2909" y="4021396"/>
            <a:ext cx="1644288" cy="63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50">
            <a:extLst>
              <a:ext uri="{FF2B5EF4-FFF2-40B4-BE49-F238E27FC236}">
                <a16:creationId xmlns:a16="http://schemas.microsoft.com/office/drawing/2014/main" id="{8019AFAB-DCB3-EE40-B3E6-2ABA1EEDD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8540" y="4013457"/>
            <a:ext cx="1645516" cy="637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" name="CuadroTexto 7">
            <a:extLst>
              <a:ext uri="{FF2B5EF4-FFF2-40B4-BE49-F238E27FC236}">
                <a16:creationId xmlns:a16="http://schemas.microsoft.com/office/drawing/2014/main" id="{17F5CDE6-8CD0-C143-9942-84FA75A2B87E}"/>
              </a:ext>
            </a:extLst>
          </p:cNvPr>
          <p:cNvSpPr txBox="1"/>
          <p:nvPr/>
        </p:nvSpPr>
        <p:spPr bwMode="auto">
          <a:xfrm>
            <a:off x="9723911" y="4687431"/>
            <a:ext cx="16430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en-US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MS PGothic" charset="-128"/>
              </a:rPr>
              <a:t>Solidus Labs</a:t>
            </a:r>
            <a:r>
              <a:rPr lang="he-I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MS PGothic" charset="-128"/>
              </a:rPr>
              <a:t> מפתחת תוכנה למעקב אחר מסחר כדי להתמודד עם מניפולציות והונאות בשוק מסחר מבוסס </a:t>
            </a:r>
            <a:r>
              <a:rPr lang="he-IL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MS PGothic" charset="-128"/>
              </a:rPr>
              <a:t>בלוקצ'יין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MS PGothic" charset="-128"/>
            </a:endParaRPr>
          </a:p>
        </p:txBody>
      </p:sp>
      <p:sp>
        <p:nvSpPr>
          <p:cNvPr id="119" name="CuadroTexto 7">
            <a:extLst>
              <a:ext uri="{FF2B5EF4-FFF2-40B4-BE49-F238E27FC236}">
                <a16:creationId xmlns:a16="http://schemas.microsoft.com/office/drawing/2014/main" id="{B3CFA202-9F67-E949-8A0E-EB0C675B7ABE}"/>
              </a:ext>
            </a:extLst>
          </p:cNvPr>
          <p:cNvSpPr txBox="1"/>
          <p:nvPr/>
        </p:nvSpPr>
        <p:spPr bwMode="auto">
          <a:xfrm>
            <a:off x="7948269" y="4691320"/>
            <a:ext cx="164306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he-I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MS PGothic" charset="-128"/>
              </a:rPr>
              <a:t>פלטפורמת הבינה המלאכותית פלאג-אנד-</a:t>
            </a:r>
            <a:r>
              <a:rPr lang="he-IL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MS PGothic" charset="-128"/>
              </a:rPr>
              <a:t>פליי</a:t>
            </a:r>
            <a:r>
              <a:rPr lang="he-I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MS PGothic" charset="-128"/>
              </a:rPr>
              <a:t> של </a:t>
            </a:r>
            <a:r>
              <a:rPr lang="en-US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MS PGothic" charset="-128"/>
              </a:rPr>
              <a:t>AIRBUD</a:t>
            </a:r>
            <a:r>
              <a:rPr lang="he-IL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MS PGothic" charset="-128"/>
              </a:rPr>
              <a:t> מאפשרת לאתרים להציע שיחה עם </a:t>
            </a:r>
            <a:r>
              <a:rPr lang="he-IL" altLang="en-US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MS PGothic" charset="-128"/>
              </a:rPr>
              <a:t>בוט</a:t>
            </a:r>
            <a:r>
              <a:rPr lang="he-IL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MS PGothic" charset="-128"/>
              </a:rPr>
              <a:t> שתסייע ללקוח להתנהל באופן טבעי וקל יותר</a:t>
            </a:r>
            <a:endParaRPr lang="en-US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MS PGothic" charset="-128"/>
            </a:endParaRPr>
          </a:p>
        </p:txBody>
      </p:sp>
      <p:sp>
        <p:nvSpPr>
          <p:cNvPr id="120" name="CuadroTexto 7">
            <a:extLst>
              <a:ext uri="{FF2B5EF4-FFF2-40B4-BE49-F238E27FC236}">
                <a16:creationId xmlns:a16="http://schemas.microsoft.com/office/drawing/2014/main" id="{74854BE1-48AC-D643-A23F-303F607F6AAB}"/>
              </a:ext>
            </a:extLst>
          </p:cNvPr>
          <p:cNvSpPr txBox="1"/>
          <p:nvPr/>
        </p:nvSpPr>
        <p:spPr bwMode="auto">
          <a:xfrm>
            <a:off x="6164939" y="4691320"/>
            <a:ext cx="16554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en-US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MS PGothic" charset="-128"/>
              </a:rPr>
              <a:t>STRIGO</a:t>
            </a:r>
            <a:r>
              <a:rPr lang="he-IL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MS PGothic" charset="-128"/>
              </a:rPr>
              <a:t> מרחיבה את הכשרת הלקוח המשתמש בתוכנה כשירות (</a:t>
            </a:r>
            <a:r>
              <a:rPr lang="en-US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MS PGothic" charset="-128"/>
              </a:rPr>
              <a:t>SaaS</a:t>
            </a:r>
            <a:r>
              <a:rPr lang="he-IL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MS PGothic" charset="-128"/>
              </a:rPr>
              <a:t>) ע"י שיפור חוויית הלמידה של הלקוחות במקביל להעצמת חברות </a:t>
            </a:r>
            <a:r>
              <a:rPr lang="en-US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MS PGothic" charset="-128"/>
              </a:rPr>
              <a:t>SaaS</a:t>
            </a:r>
            <a:r>
              <a:rPr lang="he-IL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MS PGothic" charset="-128"/>
              </a:rPr>
              <a:t> כך שיציעו הכשרה יעילה וגמישה יותר</a:t>
            </a:r>
            <a:endParaRPr lang="en-US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MS PGothic" charset="-128"/>
            </a:endParaRPr>
          </a:p>
        </p:txBody>
      </p:sp>
      <p:sp>
        <p:nvSpPr>
          <p:cNvPr id="132" name="CuadroTexto 21">
            <a:extLst>
              <a:ext uri="{FF2B5EF4-FFF2-40B4-BE49-F238E27FC236}">
                <a16:creationId xmlns:a16="http://schemas.microsoft.com/office/drawing/2014/main" id="{26964742-7ED5-C149-A66D-E478E7A83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4444" y="5805886"/>
            <a:ext cx="16771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rtl="1">
              <a:lnSpc>
                <a:spcPct val="100000"/>
              </a:lnSpc>
              <a:spcBef>
                <a:spcPct val="0"/>
              </a:spcBef>
              <a:buNone/>
            </a:pPr>
            <a:r>
              <a:rPr lang="he-IL" altLang="es-CO" sz="900" b="1" dirty="0">
                <a:solidFill>
                  <a:srgbClr val="262626"/>
                </a:solidFill>
              </a:rPr>
              <a:t>הובלת </a:t>
            </a:r>
            <a:r>
              <a:rPr lang="en-US" altLang="es-CO" sz="900" b="1" dirty="0">
                <a:solidFill>
                  <a:srgbClr val="262626"/>
                </a:solidFill>
              </a:rPr>
              <a:t>$3.5m</a:t>
            </a:r>
            <a:r>
              <a:rPr lang="he-IL" altLang="es-CO" sz="900" b="1" dirty="0">
                <a:solidFill>
                  <a:srgbClr val="262626"/>
                </a:solidFill>
              </a:rPr>
              <a:t> בשלב גיוס ראשוני</a:t>
            </a:r>
            <a:endParaRPr lang="en-US" altLang="es-CO" sz="900" b="1" dirty="0">
              <a:solidFill>
                <a:srgbClr val="262626"/>
              </a:solidFill>
            </a:endParaRPr>
          </a:p>
          <a:p>
            <a:pPr algn="r" rtl="1">
              <a:lnSpc>
                <a:spcPct val="100000"/>
              </a:lnSpc>
              <a:spcBef>
                <a:spcPct val="0"/>
              </a:spcBef>
              <a:buNone/>
            </a:pPr>
            <a:r>
              <a:rPr lang="he-IL" altLang="en-US" sz="900" dirty="0">
                <a:solidFill>
                  <a:srgbClr val="7F7F7F"/>
                </a:solidFill>
              </a:rPr>
              <a:t>משקיעים במשותף: </a:t>
            </a:r>
            <a:r>
              <a:rPr lang="en-US" altLang="en-US" sz="900" dirty="0">
                <a:solidFill>
                  <a:srgbClr val="7F7F7F"/>
                </a:solidFill>
              </a:rPr>
              <a:t>GFC</a:t>
            </a:r>
          </a:p>
        </p:txBody>
      </p:sp>
      <p:sp>
        <p:nvSpPr>
          <p:cNvPr id="133" name="CuadroTexto 21">
            <a:extLst>
              <a:ext uri="{FF2B5EF4-FFF2-40B4-BE49-F238E27FC236}">
                <a16:creationId xmlns:a16="http://schemas.microsoft.com/office/drawing/2014/main" id="{1BA7BD38-8269-1E4D-9A83-EA58C1F95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8074" y="5809775"/>
            <a:ext cx="16891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rtl="1">
              <a:lnSpc>
                <a:spcPct val="100000"/>
              </a:lnSpc>
              <a:spcBef>
                <a:spcPct val="0"/>
              </a:spcBef>
              <a:buNone/>
            </a:pPr>
            <a:r>
              <a:rPr lang="he-IL" altLang="es-CO" sz="900" b="1" dirty="0">
                <a:solidFill>
                  <a:srgbClr val="262626"/>
                </a:solidFill>
              </a:rPr>
              <a:t>הובלת </a:t>
            </a:r>
            <a:r>
              <a:rPr lang="en-US" altLang="es-CO" sz="900" b="1" dirty="0">
                <a:solidFill>
                  <a:srgbClr val="262626"/>
                </a:solidFill>
              </a:rPr>
              <a:t>$3.8m</a:t>
            </a:r>
            <a:r>
              <a:rPr lang="he-IL" altLang="es-CO" sz="900" b="1" dirty="0">
                <a:solidFill>
                  <a:srgbClr val="262626"/>
                </a:solidFill>
              </a:rPr>
              <a:t> בשלב גיוס ראשוני</a:t>
            </a:r>
            <a:endParaRPr lang="en-US" altLang="es-CO" sz="900" b="1" dirty="0">
              <a:solidFill>
                <a:srgbClr val="262626"/>
              </a:solidFill>
            </a:endParaRPr>
          </a:p>
          <a:p>
            <a:pPr algn="r" rtl="1">
              <a:lnSpc>
                <a:spcPct val="100000"/>
              </a:lnSpc>
              <a:spcBef>
                <a:spcPct val="0"/>
              </a:spcBef>
              <a:buNone/>
            </a:pPr>
            <a:r>
              <a:rPr lang="he-IL" altLang="en-US" sz="900" dirty="0">
                <a:solidFill>
                  <a:srgbClr val="7F7F7F"/>
                </a:solidFill>
              </a:rPr>
              <a:t>משקיעים במשותף: </a:t>
            </a:r>
            <a:r>
              <a:rPr lang="en-US" altLang="en-US" sz="900" dirty="0">
                <a:solidFill>
                  <a:srgbClr val="7F7F7F"/>
                </a:solidFill>
              </a:rPr>
              <a:t>Spider</a:t>
            </a:r>
            <a:r>
              <a:rPr lang="he-IL" altLang="en-US" sz="900" dirty="0">
                <a:solidFill>
                  <a:srgbClr val="7F7F7F"/>
                </a:solidFill>
              </a:rPr>
              <a:t>, </a:t>
            </a:r>
            <a:r>
              <a:rPr lang="en-US" altLang="en-US" sz="900" dirty="0">
                <a:solidFill>
                  <a:srgbClr val="7F7F7F"/>
                </a:solidFill>
              </a:rPr>
              <a:t>ERA</a:t>
            </a:r>
          </a:p>
        </p:txBody>
      </p:sp>
      <p:sp>
        <p:nvSpPr>
          <p:cNvPr id="134" name="CuadroTexto 21">
            <a:extLst>
              <a:ext uri="{FF2B5EF4-FFF2-40B4-BE49-F238E27FC236}">
                <a16:creationId xmlns:a16="http://schemas.microsoft.com/office/drawing/2014/main" id="{027853EA-A906-7A4F-802D-DE188DA46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525" y="5809775"/>
            <a:ext cx="16993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rtl="1">
              <a:lnSpc>
                <a:spcPct val="100000"/>
              </a:lnSpc>
              <a:spcBef>
                <a:spcPct val="0"/>
              </a:spcBef>
              <a:buNone/>
            </a:pPr>
            <a:r>
              <a:rPr lang="he-IL" altLang="es-CO" sz="900" b="1" dirty="0">
                <a:solidFill>
                  <a:srgbClr val="262626"/>
                </a:solidFill>
              </a:rPr>
              <a:t>הובלת </a:t>
            </a:r>
            <a:r>
              <a:rPr lang="en-US" altLang="es-CO" sz="900" b="1" dirty="0">
                <a:solidFill>
                  <a:srgbClr val="262626"/>
                </a:solidFill>
              </a:rPr>
              <a:t>$2.5m</a:t>
            </a:r>
            <a:r>
              <a:rPr lang="he-IL" altLang="es-CO" sz="900" b="1" dirty="0">
                <a:solidFill>
                  <a:srgbClr val="262626"/>
                </a:solidFill>
              </a:rPr>
              <a:t> בשלב גיוס ראשוני</a:t>
            </a:r>
            <a:endParaRPr lang="en-US" altLang="es-CO" sz="900" b="1" dirty="0">
              <a:solidFill>
                <a:srgbClr val="262626"/>
              </a:solidFill>
            </a:endParaRPr>
          </a:p>
          <a:p>
            <a:pPr algn="r" rtl="1">
              <a:lnSpc>
                <a:spcPct val="100000"/>
              </a:lnSpc>
              <a:spcBef>
                <a:spcPct val="0"/>
              </a:spcBef>
              <a:buNone/>
            </a:pPr>
            <a:r>
              <a:rPr lang="he-IL" altLang="en-US" sz="900" dirty="0">
                <a:solidFill>
                  <a:srgbClr val="7F7F7F"/>
                </a:solidFill>
              </a:rPr>
              <a:t>משקיעים במשותף: </a:t>
            </a:r>
            <a:r>
              <a:rPr lang="en-US" altLang="en-US" sz="900" dirty="0" err="1">
                <a:solidFill>
                  <a:srgbClr val="7F7F7F"/>
                </a:solidFill>
              </a:rPr>
              <a:t>Greycroft</a:t>
            </a:r>
            <a:endParaRPr lang="en-US" altLang="en-US" sz="900" dirty="0">
              <a:solidFill>
                <a:srgbClr val="7F7F7F"/>
              </a:solidFill>
            </a:endParaRPr>
          </a:p>
        </p:txBody>
      </p:sp>
      <p:sp>
        <p:nvSpPr>
          <p:cNvPr id="139" name="Rectángulo 20">
            <a:extLst>
              <a:ext uri="{FF2B5EF4-FFF2-40B4-BE49-F238E27FC236}">
                <a16:creationId xmlns:a16="http://schemas.microsoft.com/office/drawing/2014/main" id="{7687922D-D55D-3B48-ADA1-193D5FAB5302}"/>
              </a:ext>
            </a:extLst>
          </p:cNvPr>
          <p:cNvSpPr/>
          <p:nvPr/>
        </p:nvSpPr>
        <p:spPr bwMode="auto">
          <a:xfrm>
            <a:off x="9723909" y="6299537"/>
            <a:ext cx="1647695" cy="46037"/>
          </a:xfrm>
          <a:prstGeom prst="rect">
            <a:avLst/>
          </a:prstGeom>
          <a:solidFill>
            <a:srgbClr val="B59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O" altLang="es-CO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41" name="Rectángulo 20">
            <a:extLst>
              <a:ext uri="{FF2B5EF4-FFF2-40B4-BE49-F238E27FC236}">
                <a16:creationId xmlns:a16="http://schemas.microsoft.com/office/drawing/2014/main" id="{7687922D-D55D-3B48-ADA1-193D5FAB5302}"/>
              </a:ext>
            </a:extLst>
          </p:cNvPr>
          <p:cNvSpPr/>
          <p:nvPr/>
        </p:nvSpPr>
        <p:spPr bwMode="auto">
          <a:xfrm>
            <a:off x="7952909" y="6303426"/>
            <a:ext cx="1647695" cy="46037"/>
          </a:xfrm>
          <a:prstGeom prst="rect">
            <a:avLst/>
          </a:prstGeom>
          <a:solidFill>
            <a:srgbClr val="B59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O" altLang="es-CO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43" name="Rectángulo 20">
            <a:extLst>
              <a:ext uri="{FF2B5EF4-FFF2-40B4-BE49-F238E27FC236}">
                <a16:creationId xmlns:a16="http://schemas.microsoft.com/office/drawing/2014/main" id="{7687922D-D55D-3B48-ADA1-193D5FAB5302}"/>
              </a:ext>
            </a:extLst>
          </p:cNvPr>
          <p:cNvSpPr/>
          <p:nvPr/>
        </p:nvSpPr>
        <p:spPr bwMode="auto">
          <a:xfrm>
            <a:off x="6155414" y="6303426"/>
            <a:ext cx="1647695" cy="46037"/>
          </a:xfrm>
          <a:prstGeom prst="rect">
            <a:avLst/>
          </a:prstGeom>
          <a:solidFill>
            <a:srgbClr val="B59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O" altLang="es-CO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7" name="Rectángulo 20">
            <a:extLst>
              <a:ext uri="{FF2B5EF4-FFF2-40B4-BE49-F238E27FC236}">
                <a16:creationId xmlns:a16="http://schemas.microsoft.com/office/drawing/2014/main" id="{ABDB3B2A-1BB4-2749-85FF-0D689ABE5A46}"/>
              </a:ext>
            </a:extLst>
          </p:cNvPr>
          <p:cNvSpPr/>
          <p:nvPr/>
        </p:nvSpPr>
        <p:spPr bwMode="auto">
          <a:xfrm>
            <a:off x="694403" y="3720391"/>
            <a:ext cx="1631821" cy="46037"/>
          </a:xfrm>
          <a:prstGeom prst="rect">
            <a:avLst/>
          </a:prstGeom>
          <a:solidFill>
            <a:srgbClr val="B59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O" altLang="es-CO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0" name="Rectángulo 20">
            <a:extLst>
              <a:ext uri="{FF2B5EF4-FFF2-40B4-BE49-F238E27FC236}">
                <a16:creationId xmlns:a16="http://schemas.microsoft.com/office/drawing/2014/main" id="{C5B9EC9D-328B-CD4B-92AA-85BB79B482F5}"/>
              </a:ext>
            </a:extLst>
          </p:cNvPr>
          <p:cNvSpPr/>
          <p:nvPr/>
        </p:nvSpPr>
        <p:spPr bwMode="auto">
          <a:xfrm>
            <a:off x="2534378" y="3720125"/>
            <a:ext cx="1631821" cy="46037"/>
          </a:xfrm>
          <a:prstGeom prst="rect">
            <a:avLst/>
          </a:prstGeom>
          <a:solidFill>
            <a:srgbClr val="B59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O" altLang="es-CO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1" name="95 Rectángulo">
            <a:extLst>
              <a:ext uri="{FF2B5EF4-FFF2-40B4-BE49-F238E27FC236}">
                <a16:creationId xmlns:a16="http://schemas.microsoft.com/office/drawing/2014/main" id="{D09C62EB-1BCF-D14B-AFBA-8CD7ACF43E63}"/>
              </a:ext>
            </a:extLst>
          </p:cNvPr>
          <p:cNvSpPr/>
          <p:nvPr/>
        </p:nvSpPr>
        <p:spPr>
          <a:xfrm>
            <a:off x="4345159" y="4003933"/>
            <a:ext cx="1643060" cy="2314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5" name="CuadroTexto 7">
            <a:extLst>
              <a:ext uri="{FF2B5EF4-FFF2-40B4-BE49-F238E27FC236}">
                <a16:creationId xmlns:a16="http://schemas.microsoft.com/office/drawing/2014/main" id="{47C5995A-2DA2-904C-80DF-4D9100DA62AE}"/>
              </a:ext>
            </a:extLst>
          </p:cNvPr>
          <p:cNvSpPr txBox="1"/>
          <p:nvPr/>
        </p:nvSpPr>
        <p:spPr bwMode="auto">
          <a:xfrm>
            <a:off x="4345159" y="4683383"/>
            <a:ext cx="164306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en-US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MS PGothic" charset="-128"/>
              </a:rPr>
              <a:t>Chain Reaction</a:t>
            </a:r>
            <a:r>
              <a:rPr lang="he-IL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MS PGothic" charset="-128"/>
              </a:rPr>
              <a:t> מפתחת חומרה ייעודית (סיליקון) ותוכנה ייעודית (קריפטוגרפיה) להתמודדות עם בעיות הגדילה והאבטחה של רשתות </a:t>
            </a:r>
            <a:r>
              <a:rPr lang="he-IL" altLang="en-US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MS PGothic" charset="-128"/>
              </a:rPr>
              <a:t>בלוקצ'יין</a:t>
            </a:r>
            <a:endParaRPr lang="en-US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MS PGothic" charset="-128"/>
            </a:endParaRPr>
          </a:p>
        </p:txBody>
      </p:sp>
      <p:sp>
        <p:nvSpPr>
          <p:cNvPr id="67" name="CuadroTexto 21">
            <a:extLst>
              <a:ext uri="{FF2B5EF4-FFF2-40B4-BE49-F238E27FC236}">
                <a16:creationId xmlns:a16="http://schemas.microsoft.com/office/drawing/2014/main" id="{F637CD0A-2918-1C49-AE2F-AA134804F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6392" y="5801838"/>
            <a:ext cx="164769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rtl="1">
              <a:lnSpc>
                <a:spcPct val="100000"/>
              </a:lnSpc>
              <a:spcBef>
                <a:spcPct val="0"/>
              </a:spcBef>
              <a:buNone/>
            </a:pPr>
            <a:r>
              <a:rPr lang="he-IL" altLang="es-CO" sz="900" b="1" dirty="0">
                <a:solidFill>
                  <a:srgbClr val="262626"/>
                </a:solidFill>
              </a:rPr>
              <a:t>הובלת </a:t>
            </a:r>
            <a:r>
              <a:rPr lang="en-US" altLang="es-CO" sz="900" b="1" dirty="0">
                <a:solidFill>
                  <a:srgbClr val="262626"/>
                </a:solidFill>
              </a:rPr>
              <a:t>$2m</a:t>
            </a:r>
            <a:r>
              <a:rPr lang="he-IL" altLang="es-CO" sz="900" b="1" dirty="0">
                <a:solidFill>
                  <a:srgbClr val="262626"/>
                </a:solidFill>
              </a:rPr>
              <a:t> בשלב גיוס ראשוני</a:t>
            </a:r>
            <a:endParaRPr lang="en-US" altLang="es-CO" sz="900" b="1" dirty="0">
              <a:solidFill>
                <a:srgbClr val="262626"/>
              </a:solidFill>
            </a:endParaRPr>
          </a:p>
        </p:txBody>
      </p:sp>
      <p:sp>
        <p:nvSpPr>
          <p:cNvPr id="69" name="Rectángulo 20">
            <a:extLst>
              <a:ext uri="{FF2B5EF4-FFF2-40B4-BE49-F238E27FC236}">
                <a16:creationId xmlns:a16="http://schemas.microsoft.com/office/drawing/2014/main" id="{44AD18A1-3D16-FE4D-9E49-20962F7619FA}"/>
              </a:ext>
            </a:extLst>
          </p:cNvPr>
          <p:cNvSpPr/>
          <p:nvPr/>
        </p:nvSpPr>
        <p:spPr bwMode="auto">
          <a:xfrm>
            <a:off x="4349799" y="6295489"/>
            <a:ext cx="1647695" cy="46037"/>
          </a:xfrm>
          <a:prstGeom prst="rect">
            <a:avLst/>
          </a:prstGeom>
          <a:solidFill>
            <a:srgbClr val="B59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O" altLang="es-CO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2" name="96 Rectángulo">
            <a:extLst>
              <a:ext uri="{FF2B5EF4-FFF2-40B4-BE49-F238E27FC236}">
                <a16:creationId xmlns:a16="http://schemas.microsoft.com/office/drawing/2014/main" id="{4182148E-FF06-B443-A317-C7A052FFEA12}"/>
              </a:ext>
            </a:extLst>
          </p:cNvPr>
          <p:cNvSpPr/>
          <p:nvPr/>
        </p:nvSpPr>
        <p:spPr>
          <a:xfrm>
            <a:off x="2521629" y="4003747"/>
            <a:ext cx="1643060" cy="2314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8" name="CuadroTexto 21">
            <a:extLst>
              <a:ext uri="{FF2B5EF4-FFF2-40B4-BE49-F238E27FC236}">
                <a16:creationId xmlns:a16="http://schemas.microsoft.com/office/drawing/2014/main" id="{EFBE2207-C4C3-9B41-ADDE-5FCCD37FF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6222" y="5801652"/>
            <a:ext cx="164769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rtl="1">
              <a:lnSpc>
                <a:spcPct val="100000"/>
              </a:lnSpc>
              <a:spcBef>
                <a:spcPct val="0"/>
              </a:spcBef>
              <a:buNone/>
            </a:pPr>
            <a:r>
              <a:rPr lang="he-IL" altLang="es-CO" sz="900" b="1" dirty="0">
                <a:solidFill>
                  <a:srgbClr val="262626"/>
                </a:solidFill>
              </a:rPr>
              <a:t>הובלה משותפת </a:t>
            </a:r>
            <a:r>
              <a:rPr lang="en-US" altLang="es-CO" sz="900" b="1" dirty="0">
                <a:solidFill>
                  <a:srgbClr val="262626"/>
                </a:solidFill>
              </a:rPr>
              <a:t>$6m</a:t>
            </a:r>
            <a:r>
              <a:rPr lang="he-IL" altLang="es-CO" sz="900" b="1" dirty="0">
                <a:solidFill>
                  <a:srgbClr val="262626"/>
                </a:solidFill>
              </a:rPr>
              <a:t> בשלב גיוס ראשוני</a:t>
            </a:r>
            <a:endParaRPr lang="en-US" altLang="es-CO" sz="900" b="1" dirty="0">
              <a:solidFill>
                <a:srgbClr val="262626"/>
              </a:solidFill>
            </a:endParaRPr>
          </a:p>
          <a:p>
            <a:pPr algn="r" rtl="1">
              <a:lnSpc>
                <a:spcPct val="100000"/>
              </a:lnSpc>
              <a:spcBef>
                <a:spcPct val="0"/>
              </a:spcBef>
              <a:buNone/>
            </a:pPr>
            <a:r>
              <a:rPr lang="he-IL" altLang="en-US" sz="900" dirty="0">
                <a:solidFill>
                  <a:srgbClr val="7F7F7F"/>
                </a:solidFill>
              </a:rPr>
              <a:t>משקיעים במשותף: </a:t>
            </a:r>
            <a:r>
              <a:rPr lang="en-US" altLang="en-US" sz="900" dirty="0">
                <a:solidFill>
                  <a:srgbClr val="7F7F7F"/>
                </a:solidFill>
              </a:rPr>
              <a:t>CPT Capital</a:t>
            </a:r>
          </a:p>
        </p:txBody>
      </p:sp>
      <p:sp>
        <p:nvSpPr>
          <p:cNvPr id="70" name="Rectángulo 20">
            <a:extLst>
              <a:ext uri="{FF2B5EF4-FFF2-40B4-BE49-F238E27FC236}">
                <a16:creationId xmlns:a16="http://schemas.microsoft.com/office/drawing/2014/main" id="{EEFE7F52-B7B8-8543-A501-E1B9240D553A}"/>
              </a:ext>
            </a:extLst>
          </p:cNvPr>
          <p:cNvSpPr/>
          <p:nvPr/>
        </p:nvSpPr>
        <p:spPr bwMode="auto">
          <a:xfrm>
            <a:off x="2518503" y="6295303"/>
            <a:ext cx="1647695" cy="46037"/>
          </a:xfrm>
          <a:prstGeom prst="rect">
            <a:avLst/>
          </a:prstGeom>
          <a:solidFill>
            <a:srgbClr val="B59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O" altLang="es-CO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13EDBC-1D69-634E-8DC3-68EB035183FC}"/>
              </a:ext>
            </a:extLst>
          </p:cNvPr>
          <p:cNvSpPr/>
          <p:nvPr/>
        </p:nvSpPr>
        <p:spPr>
          <a:xfrm>
            <a:off x="4345159" y="4003933"/>
            <a:ext cx="1643060" cy="6361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8983D51-180B-5948-9BD3-90EC6AE01D70}"/>
              </a:ext>
            </a:extLst>
          </p:cNvPr>
          <p:cNvGrpSpPr/>
          <p:nvPr/>
        </p:nvGrpSpPr>
        <p:grpSpPr>
          <a:xfrm>
            <a:off x="4586337" y="4100040"/>
            <a:ext cx="1344437" cy="461665"/>
            <a:chOff x="7436583" y="4082025"/>
            <a:chExt cx="1344437" cy="461665"/>
          </a:xfrm>
        </p:grpSpPr>
        <p:pic>
          <p:nvPicPr>
            <p:cNvPr id="81" name="Picture 3">
              <a:extLst>
                <a:ext uri="{FF2B5EF4-FFF2-40B4-BE49-F238E27FC236}">
                  <a16:creationId xmlns:a16="http://schemas.microsoft.com/office/drawing/2014/main" id="{105E8798-CEC8-E24F-B334-7D294CDC30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4926012">
              <a:off x="7437872" y="4146150"/>
              <a:ext cx="331984" cy="333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44DEB5D2-59C6-154F-B90A-2DB7A823C55C}"/>
                </a:ext>
              </a:extLst>
            </p:cNvPr>
            <p:cNvSpPr txBox="1"/>
            <p:nvPr/>
          </p:nvSpPr>
          <p:spPr>
            <a:xfrm>
              <a:off x="7436583" y="4082025"/>
              <a:ext cx="13444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uperclarendon" panose="02060605060000020003" pitchFamily="18" charset="77"/>
                </a:rPr>
                <a:t>Chain Reaction</a:t>
              </a:r>
            </a:p>
          </p:txBody>
        </p:sp>
      </p:grpSp>
      <p:pic>
        <p:nvPicPr>
          <p:cNvPr id="83" name="Picture 82">
            <a:extLst>
              <a:ext uri="{FF2B5EF4-FFF2-40B4-BE49-F238E27FC236}">
                <a16:creationId xmlns:a16="http://schemas.microsoft.com/office/drawing/2014/main" id="{A818286F-571E-4C47-822F-847BD32CB210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8028" y="4011491"/>
            <a:ext cx="1647695" cy="6399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3" name="96 Rectángulo">
            <a:extLst>
              <a:ext uri="{FF2B5EF4-FFF2-40B4-BE49-F238E27FC236}">
                <a16:creationId xmlns:a16="http://schemas.microsoft.com/office/drawing/2014/main" id="{AAC8092F-7339-E041-AEAA-02C59E55DDC7}"/>
              </a:ext>
            </a:extLst>
          </p:cNvPr>
          <p:cNvSpPr/>
          <p:nvPr/>
        </p:nvSpPr>
        <p:spPr>
          <a:xfrm>
            <a:off x="688004" y="4015251"/>
            <a:ext cx="1643060" cy="2314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4" name="CuadroTexto 21">
            <a:extLst>
              <a:ext uri="{FF2B5EF4-FFF2-40B4-BE49-F238E27FC236}">
                <a16:creationId xmlns:a16="http://schemas.microsoft.com/office/drawing/2014/main" id="{D6189B05-CB1B-F549-A1C2-777EE94D5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597" y="5813156"/>
            <a:ext cx="164769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rtl="1">
              <a:lnSpc>
                <a:spcPct val="100000"/>
              </a:lnSpc>
              <a:spcBef>
                <a:spcPct val="0"/>
              </a:spcBef>
              <a:buNone/>
            </a:pPr>
            <a:r>
              <a:rPr lang="he-IL" altLang="es-CO" sz="900" b="1" dirty="0">
                <a:solidFill>
                  <a:srgbClr val="262626"/>
                </a:solidFill>
              </a:rPr>
              <a:t>הובלת </a:t>
            </a:r>
            <a:r>
              <a:rPr lang="en-US" altLang="es-CO" sz="900" b="1" dirty="0">
                <a:solidFill>
                  <a:srgbClr val="262626"/>
                </a:solidFill>
              </a:rPr>
              <a:t>$6.5m</a:t>
            </a:r>
            <a:r>
              <a:rPr lang="he-IL" altLang="es-CO" sz="900" b="1" dirty="0">
                <a:solidFill>
                  <a:srgbClr val="262626"/>
                </a:solidFill>
              </a:rPr>
              <a:t> בסבב גיוס א’</a:t>
            </a:r>
            <a:endParaRPr lang="en-US" altLang="es-CO" sz="900" b="1" dirty="0">
              <a:solidFill>
                <a:srgbClr val="262626"/>
              </a:solidFill>
            </a:endParaRPr>
          </a:p>
          <a:p>
            <a:pPr algn="r" rtl="1">
              <a:lnSpc>
                <a:spcPct val="100000"/>
              </a:lnSpc>
              <a:spcBef>
                <a:spcPct val="0"/>
              </a:spcBef>
              <a:buNone/>
            </a:pPr>
            <a:r>
              <a:rPr lang="he-IL" altLang="en-US" sz="900" dirty="0">
                <a:solidFill>
                  <a:srgbClr val="7F7F7F"/>
                </a:solidFill>
              </a:rPr>
              <a:t>משקיעים במשותף: </a:t>
            </a:r>
            <a:endParaRPr lang="en-US" altLang="en-US" sz="900" dirty="0">
              <a:solidFill>
                <a:srgbClr val="7F7F7F"/>
              </a:solidFill>
            </a:endParaRPr>
          </a:p>
          <a:p>
            <a:pPr algn="r" rtl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900" dirty="0">
                <a:solidFill>
                  <a:srgbClr val="7F7F7F"/>
                </a:solidFill>
              </a:rPr>
              <a:t>Merlin Cyber</a:t>
            </a:r>
          </a:p>
        </p:txBody>
      </p:sp>
      <p:sp>
        <p:nvSpPr>
          <p:cNvPr id="86" name="Rectángulo 20">
            <a:extLst>
              <a:ext uri="{FF2B5EF4-FFF2-40B4-BE49-F238E27FC236}">
                <a16:creationId xmlns:a16="http://schemas.microsoft.com/office/drawing/2014/main" id="{7F55D314-94E7-FB49-A23A-05F6BC447A73}"/>
              </a:ext>
            </a:extLst>
          </p:cNvPr>
          <p:cNvSpPr/>
          <p:nvPr/>
        </p:nvSpPr>
        <p:spPr bwMode="auto">
          <a:xfrm>
            <a:off x="684878" y="6306807"/>
            <a:ext cx="1647695" cy="46037"/>
          </a:xfrm>
          <a:prstGeom prst="rect">
            <a:avLst/>
          </a:prstGeom>
          <a:solidFill>
            <a:srgbClr val="B59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O" altLang="es-CO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CC878616-FDDE-B342-9DD4-F7051EED69CC}"/>
              </a:ext>
            </a:extLst>
          </p:cNvPr>
          <p:cNvSpPr/>
          <p:nvPr/>
        </p:nvSpPr>
        <p:spPr>
          <a:xfrm>
            <a:off x="691535" y="4015350"/>
            <a:ext cx="1643060" cy="63610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2" name="Picture 1">
            <a:extLst>
              <a:ext uri="{FF2B5EF4-FFF2-40B4-BE49-F238E27FC236}">
                <a16:creationId xmlns:a16="http://schemas.microsoft.com/office/drawing/2014/main" id="{8E1A427C-38F3-B84B-B1BB-FDB88B783F16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179" y="4204616"/>
            <a:ext cx="1336504" cy="33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" name="CuadroTexto 7">
            <a:extLst>
              <a:ext uri="{FF2B5EF4-FFF2-40B4-BE49-F238E27FC236}">
                <a16:creationId xmlns:a16="http://schemas.microsoft.com/office/drawing/2014/main" id="{8AACBA07-17AD-304C-8225-92A75BAFF5E7}"/>
              </a:ext>
            </a:extLst>
          </p:cNvPr>
          <p:cNvSpPr txBox="1"/>
          <p:nvPr/>
        </p:nvSpPr>
        <p:spPr bwMode="auto">
          <a:xfrm>
            <a:off x="2528028" y="4683197"/>
            <a:ext cx="16554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en-US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MS PGothic" charset="-128"/>
              </a:rPr>
              <a:t>Redefine Meat</a:t>
            </a:r>
            <a:r>
              <a:rPr lang="he-I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MS PGothic" charset="-128"/>
              </a:rPr>
              <a:t> היא החברה הראשונה בעולם המפתחת תוסף חדש לייצור טכנולוגיה ספציפית להדפסת תחליפי בשר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MS PGothic" charset="-128"/>
            </a:endParaRPr>
          </a:p>
        </p:txBody>
      </p:sp>
      <p:sp>
        <p:nvSpPr>
          <p:cNvPr id="98" name="CuadroTexto 7">
            <a:extLst>
              <a:ext uri="{FF2B5EF4-FFF2-40B4-BE49-F238E27FC236}">
                <a16:creationId xmlns:a16="http://schemas.microsoft.com/office/drawing/2014/main" id="{3DE9F538-DE73-FC4F-86B1-43673850FF64}"/>
              </a:ext>
            </a:extLst>
          </p:cNvPr>
          <p:cNvSpPr txBox="1"/>
          <p:nvPr/>
        </p:nvSpPr>
        <p:spPr bwMode="auto">
          <a:xfrm>
            <a:off x="684878" y="4679354"/>
            <a:ext cx="1655414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en-US" sz="9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MS PGothic" charset="-128"/>
              </a:rPr>
              <a:t>Sepio</a:t>
            </a:r>
            <a:r>
              <a:rPr lang="he-I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MS PGothic" charset="-128"/>
              </a:rPr>
              <a:t> חושפת תקיפות סייבר על חומרה, שבעבר לא היה ניתן לגלות. כיום האקרים תוקפים חברות גדולות גם דרך השכבה הפיזית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MS PGothic" charset="-128"/>
            </a:endParaRPr>
          </a:p>
        </p:txBody>
      </p:sp>
      <p:sp>
        <p:nvSpPr>
          <p:cNvPr id="99" name="CuadroTexto 20">
            <a:extLst>
              <a:ext uri="{FF2B5EF4-FFF2-40B4-BE49-F238E27FC236}">
                <a16:creationId xmlns:a16="http://schemas.microsoft.com/office/drawing/2014/main" id="{1F31EAC1-6E19-024F-9E83-EA1BA0A3A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403" y="3862918"/>
            <a:ext cx="1336504" cy="338554"/>
          </a:xfrm>
          <a:prstGeom prst="rect">
            <a:avLst/>
          </a:prstGeom>
          <a:solidFill>
            <a:schemeClr val="bg1"/>
          </a:solidFill>
          <a:ln w="9525">
            <a:solidFill>
              <a:srgbClr val="B59E6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rtl="1">
              <a:lnSpc>
                <a:spcPct val="100000"/>
              </a:lnSpc>
              <a:spcBef>
                <a:spcPct val="0"/>
              </a:spcBef>
              <a:buNone/>
            </a:pPr>
            <a:r>
              <a:rPr lang="he-IL" altLang="en-US" sz="800" dirty="0"/>
              <a:t>ביצוע </a:t>
            </a:r>
            <a:r>
              <a:rPr lang="en-US" altLang="en-US" sz="800" dirty="0"/>
              <a:t>$8m</a:t>
            </a:r>
            <a:r>
              <a:rPr lang="he-IL" altLang="en-US" sz="800" dirty="0"/>
              <a:t> בסבב א'-1</a:t>
            </a:r>
          </a:p>
          <a:p>
            <a:pPr algn="ctr" rtl="1">
              <a:lnSpc>
                <a:spcPct val="100000"/>
              </a:lnSpc>
              <a:spcBef>
                <a:spcPct val="0"/>
              </a:spcBef>
              <a:buNone/>
            </a:pPr>
            <a:r>
              <a:rPr lang="he-IL" altLang="en-US" sz="800" dirty="0"/>
              <a:t>גידול בהערכת שווי 28%</a:t>
            </a:r>
            <a:endParaRPr lang="en-US" altLang="en-US" sz="800" dirty="0"/>
          </a:p>
        </p:txBody>
      </p:sp>
    </p:spTree>
    <p:extLst>
      <p:ext uri="{BB962C8B-B14F-4D97-AF65-F5344CB8AC3E}">
        <p14:creationId xmlns:p14="http://schemas.microsoft.com/office/powerpoint/2010/main" val="3640746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40 Rectángulo redondeado"/>
          <p:cNvSpPr/>
          <p:nvPr/>
        </p:nvSpPr>
        <p:spPr>
          <a:xfrm>
            <a:off x="1043796" y="1283143"/>
            <a:ext cx="10161917" cy="1242780"/>
          </a:xfrm>
          <a:prstGeom prst="roundRect">
            <a:avLst/>
          </a:prstGeom>
          <a:noFill/>
          <a:ln>
            <a:solidFill>
              <a:srgbClr val="F3F6F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40" name="39 Conector recto"/>
          <p:cNvCxnSpPr/>
          <p:nvPr/>
        </p:nvCxnSpPr>
        <p:spPr>
          <a:xfrm>
            <a:off x="8758238" y="4275137"/>
            <a:ext cx="0" cy="1706563"/>
          </a:xfrm>
          <a:prstGeom prst="line">
            <a:avLst/>
          </a:prstGeom>
          <a:ln>
            <a:solidFill>
              <a:srgbClr val="CDD2E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"/>
          <p:cNvCxnSpPr/>
          <p:nvPr/>
        </p:nvCxnSpPr>
        <p:spPr>
          <a:xfrm>
            <a:off x="7000875" y="4275137"/>
            <a:ext cx="0" cy="1706563"/>
          </a:xfrm>
          <a:prstGeom prst="line">
            <a:avLst/>
          </a:prstGeom>
          <a:ln>
            <a:solidFill>
              <a:srgbClr val="CDD2E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"/>
          <p:cNvCxnSpPr/>
          <p:nvPr/>
        </p:nvCxnSpPr>
        <p:spPr>
          <a:xfrm>
            <a:off x="5210175" y="4275137"/>
            <a:ext cx="0" cy="1706563"/>
          </a:xfrm>
          <a:prstGeom prst="line">
            <a:avLst/>
          </a:prstGeom>
          <a:ln>
            <a:solidFill>
              <a:srgbClr val="CDD2E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"/>
          <p:cNvCxnSpPr/>
          <p:nvPr/>
        </p:nvCxnSpPr>
        <p:spPr>
          <a:xfrm>
            <a:off x="3467101" y="4275137"/>
            <a:ext cx="0" cy="1706563"/>
          </a:xfrm>
          <a:prstGeom prst="line">
            <a:avLst/>
          </a:prstGeom>
          <a:ln>
            <a:solidFill>
              <a:srgbClr val="CDD2E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Elipse"/>
          <p:cNvSpPr/>
          <p:nvPr/>
        </p:nvSpPr>
        <p:spPr>
          <a:xfrm>
            <a:off x="199364" y="6450970"/>
            <a:ext cx="233018" cy="23301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1" name="9 Elipse">
            <a:extLst>
              <a:ext uri="{FF2B5EF4-FFF2-40B4-BE49-F238E27FC236}">
                <a16:creationId xmlns:a16="http://schemas.microsoft.com/office/drawing/2014/main" id="{B0CA2EAE-5D21-3141-9F06-4CC1BD0EDA1A}"/>
              </a:ext>
            </a:extLst>
          </p:cNvPr>
          <p:cNvSpPr/>
          <p:nvPr/>
        </p:nvSpPr>
        <p:spPr>
          <a:xfrm>
            <a:off x="8573292" y="2797175"/>
            <a:ext cx="2143125" cy="2143125"/>
          </a:xfrm>
          <a:prstGeom prst="ellipse">
            <a:avLst/>
          </a:prstGeom>
          <a:solidFill>
            <a:srgbClr val="B59E60"/>
          </a:solidFill>
          <a:ln w="57150">
            <a:noFill/>
          </a:ln>
          <a:effectLst>
            <a:outerShdw blurRad="127000" dist="25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30" name="9 Elipse">
            <a:extLst>
              <a:ext uri="{FF2B5EF4-FFF2-40B4-BE49-F238E27FC236}">
                <a16:creationId xmlns:a16="http://schemas.microsoft.com/office/drawing/2014/main" id="{B0CA2EAE-5D21-3141-9F06-4CC1BD0EDA1A}"/>
              </a:ext>
            </a:extLst>
          </p:cNvPr>
          <p:cNvSpPr/>
          <p:nvPr/>
        </p:nvSpPr>
        <p:spPr>
          <a:xfrm>
            <a:off x="1543842" y="2792412"/>
            <a:ext cx="2143125" cy="2143125"/>
          </a:xfrm>
          <a:prstGeom prst="ellipse">
            <a:avLst/>
          </a:prstGeom>
          <a:solidFill>
            <a:srgbClr val="B59E60"/>
          </a:solidFill>
          <a:ln w="57150">
            <a:noFill/>
          </a:ln>
          <a:effectLst>
            <a:outerShdw blurRad="127000" dist="25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29" name="9 Elipse">
            <a:extLst>
              <a:ext uri="{FF2B5EF4-FFF2-40B4-BE49-F238E27FC236}">
                <a16:creationId xmlns:a16="http://schemas.microsoft.com/office/drawing/2014/main" id="{B0CA2EAE-5D21-3141-9F06-4CC1BD0EDA1A}"/>
              </a:ext>
            </a:extLst>
          </p:cNvPr>
          <p:cNvSpPr/>
          <p:nvPr/>
        </p:nvSpPr>
        <p:spPr>
          <a:xfrm>
            <a:off x="6810375" y="2795587"/>
            <a:ext cx="2143125" cy="214312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57150">
            <a:noFill/>
          </a:ln>
          <a:effectLst>
            <a:outerShdw blurRad="127000" dist="25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23" name="9 Elipse">
            <a:extLst>
              <a:ext uri="{FF2B5EF4-FFF2-40B4-BE49-F238E27FC236}">
                <a16:creationId xmlns:a16="http://schemas.microsoft.com/office/drawing/2014/main" id="{B0CA2EAE-5D21-3141-9F06-4CC1BD0EDA1A}"/>
              </a:ext>
            </a:extLst>
          </p:cNvPr>
          <p:cNvSpPr/>
          <p:nvPr/>
        </p:nvSpPr>
        <p:spPr>
          <a:xfrm>
            <a:off x="3253580" y="2795587"/>
            <a:ext cx="2143125" cy="214312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57150">
            <a:noFill/>
          </a:ln>
          <a:effectLst>
            <a:outerShdw blurRad="127000" dist="25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28674" name="CuadroTexto 3">
            <a:extLst>
              <a:ext uri="{FF2B5EF4-FFF2-40B4-BE49-F238E27FC236}">
                <a16:creationId xmlns:a16="http://schemas.microsoft.com/office/drawing/2014/main" id="{9801D45E-C58D-5341-A30F-16711B61A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7960"/>
            <a:ext cx="12192000" cy="66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CO" altLang="en-US" b="1" dirty="0">
                <a:latin typeface="Open Sans Extrabold" panose="020B0606030504020204" pitchFamily="34" charset="0"/>
              </a:rPr>
              <a:t>HANACO VENTURES II</a:t>
            </a:r>
          </a:p>
        </p:txBody>
      </p:sp>
      <p:sp>
        <p:nvSpPr>
          <p:cNvPr id="14343" name="TextBox 1">
            <a:extLst>
              <a:ext uri="{FF2B5EF4-FFF2-40B4-BE49-F238E27FC236}">
                <a16:creationId xmlns:a16="http://schemas.microsoft.com/office/drawing/2014/main" id="{603DC4E3-462C-C349-9443-4A0ABFC65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99460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Hanaco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Ventures</a:t>
            </a:r>
            <a:r>
              <a:rPr lang="he-IL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משקיעה בחברות הסטארט-אפ העולות המבטיחות ביותר במשק הישראלי.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 rtl="1">
              <a:defRPr/>
            </a:pP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Hanaco</a:t>
            </a:r>
            <a:r>
              <a:rPr lang="he-I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שותפה לדרך של חברות ישראליות, בכל מקום בעולם שבו הן נמצאות,</a:t>
            </a:r>
          </a:p>
          <a:p>
            <a:pPr algn="ctr" rtl="1">
              <a:defRPr/>
            </a:pPr>
            <a:r>
              <a:rPr lang="he-I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ועוזרת להן להפוך למובילות בקטגוריה שלהן ולהיות אהובות על-ידי לקוחותיהן.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28687" name="Picture 8" descr="D:\Projects\Companies\Hanaco\Hanaco\Deck Growth Q1-2019\rocket-ship.png">
            <a:extLst>
              <a:ext uri="{FF2B5EF4-FFF2-40B4-BE49-F238E27FC236}">
                <a16:creationId xmlns:a16="http://schemas.microsoft.com/office/drawing/2014/main" id="{8D4C2BBA-CA67-1C4F-B004-9338C3A68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080" y="3467099"/>
            <a:ext cx="7810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3" descr="D:\Projects\Companies\Hanaco\Hanaco\Deck Growth Q1-2019\target.png">
            <a:extLst>
              <a:ext uri="{FF2B5EF4-FFF2-40B4-BE49-F238E27FC236}">
                <a16:creationId xmlns:a16="http://schemas.microsoft.com/office/drawing/2014/main" id="{87BB6A46-F04C-A447-B67B-713B774FC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2849" y="3488531"/>
            <a:ext cx="72231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9" name="Picture 8" descr="D:\Projects\Companies\Hanaco\Hanaco\Deck Growth Q1-2019\investment.png">
            <a:extLst>
              <a:ext uri="{FF2B5EF4-FFF2-40B4-BE49-F238E27FC236}">
                <a16:creationId xmlns:a16="http://schemas.microsoft.com/office/drawing/2014/main" id="{05EB597E-9CC4-9B43-845B-C60AB8683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6130" y="3477418"/>
            <a:ext cx="744538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 descr="D:\Projects\Companies\Hanaco\Hanaco\Deck Growth Q1-2019\placeholder.png">
            <a:extLst>
              <a:ext uri="{FF2B5EF4-FFF2-40B4-BE49-F238E27FC236}">
                <a16:creationId xmlns:a16="http://schemas.microsoft.com/office/drawing/2014/main" id="{807E61E9-F963-E845-B093-0D5A21872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0566" y="3468686"/>
            <a:ext cx="78105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9 Elipse">
            <a:extLst>
              <a:ext uri="{FF2B5EF4-FFF2-40B4-BE49-F238E27FC236}">
                <a16:creationId xmlns:a16="http://schemas.microsoft.com/office/drawing/2014/main" id="{B0CA2EAE-5D21-3141-9F06-4CC1BD0EDA1A}"/>
              </a:ext>
            </a:extLst>
          </p:cNvPr>
          <p:cNvSpPr/>
          <p:nvPr/>
        </p:nvSpPr>
        <p:spPr>
          <a:xfrm>
            <a:off x="5042695" y="2797175"/>
            <a:ext cx="2143125" cy="2143125"/>
          </a:xfrm>
          <a:prstGeom prst="ellipse">
            <a:avLst/>
          </a:prstGeom>
          <a:solidFill>
            <a:schemeClr val="bg1"/>
          </a:solidFill>
          <a:ln w="57150">
            <a:noFill/>
          </a:ln>
          <a:effectLst>
            <a:outerShdw blurRad="127000" dist="25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pic>
        <p:nvPicPr>
          <p:cNvPr id="27" name="Picture 4" descr="D:\Projects\Companies\Hanaco\Hanaco\Deck Growth Q1-2019\placeholder.png">
            <a:extLst>
              <a:ext uri="{FF2B5EF4-FFF2-40B4-BE49-F238E27FC236}">
                <a16:creationId xmlns:a16="http://schemas.microsoft.com/office/drawing/2014/main" id="{A39EECBB-332F-1840-BC41-9E3867DF1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6745" y="3467099"/>
            <a:ext cx="78105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31 Rectángulo">
            <a:extLst>
              <a:ext uri="{FF2B5EF4-FFF2-40B4-BE49-F238E27FC236}">
                <a16:creationId xmlns:a16="http://schemas.microsoft.com/office/drawing/2014/main" id="{5058DD79-AE18-E248-8FF5-BE502C1123B3}"/>
              </a:ext>
            </a:extLst>
          </p:cNvPr>
          <p:cNvSpPr/>
          <p:nvPr/>
        </p:nvSpPr>
        <p:spPr>
          <a:xfrm>
            <a:off x="1620042" y="5225713"/>
            <a:ext cx="182800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en-US" sz="11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HANACO VENTURES II</a:t>
            </a:r>
          </a:p>
          <a:p>
            <a:pPr algn="ctr" rtl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en-US" sz="11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יעד: </a:t>
            </a:r>
            <a:r>
              <a:rPr lang="en-US" altLang="en-US" sz="11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$100m</a:t>
            </a:r>
            <a:endParaRPr lang="he-IL" altLang="en-US" sz="1100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 rtl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en-US" sz="11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הון (</a:t>
            </a:r>
            <a:r>
              <a:rPr lang="en-US" altLang="en-US" sz="11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CAP</a:t>
            </a:r>
            <a:r>
              <a:rPr lang="he-IL" altLang="en-US" sz="11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): </a:t>
            </a:r>
            <a:r>
              <a:rPr lang="en-US" altLang="en-US" sz="11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$120m</a:t>
            </a:r>
          </a:p>
        </p:txBody>
      </p:sp>
      <p:sp>
        <p:nvSpPr>
          <p:cNvPr id="33" name="19 Rectángulo">
            <a:extLst>
              <a:ext uri="{FF2B5EF4-FFF2-40B4-BE49-F238E27FC236}">
                <a16:creationId xmlns:a16="http://schemas.microsoft.com/office/drawing/2014/main" id="{F9678562-3287-C547-ACBE-858679F2B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5703" y="5228888"/>
            <a:ext cx="193912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rtl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en-US" sz="11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שלב ראשוני</a:t>
            </a:r>
          </a:p>
          <a:p>
            <a:pPr algn="ctr" rtl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en-US" sz="11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הובלת שלב גיוס ראשוני /סבב גיוס שלב א'</a:t>
            </a:r>
            <a:endParaRPr lang="en-US" altLang="en-US" sz="1100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4" name="20 Rectángulo">
            <a:extLst>
              <a:ext uri="{FF2B5EF4-FFF2-40B4-BE49-F238E27FC236}">
                <a16:creationId xmlns:a16="http://schemas.microsoft.com/office/drawing/2014/main" id="{667FD073-8569-964F-BAAA-F9D1A6094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4505" y="5225713"/>
            <a:ext cx="17573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rtl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HANACO VENTURES I</a:t>
            </a:r>
            <a:endParaRPr lang="he-IL" altLang="en-US" sz="1100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 rtl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sz="11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השקה: ינואר 2018</a:t>
            </a:r>
            <a:endParaRPr lang="en-US" sz="1100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5" name="28 Rectángulo">
            <a:extLst>
              <a:ext uri="{FF2B5EF4-FFF2-40B4-BE49-F238E27FC236}">
                <a16:creationId xmlns:a16="http://schemas.microsoft.com/office/drawing/2014/main" id="{D8527DF6-7CCA-404F-B424-FC84C01AE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1681" y="5216188"/>
            <a:ext cx="176212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rtl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en-US" sz="11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משרדים</a:t>
            </a:r>
          </a:p>
          <a:p>
            <a:pPr algn="ctr" rtl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en-US" sz="11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בניו יורק ובתל אביב</a:t>
            </a:r>
            <a:endParaRPr lang="en-US" altLang="en-US" sz="1100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6" name="28 Rectángulo">
            <a:extLst>
              <a:ext uri="{FF2B5EF4-FFF2-40B4-BE49-F238E27FC236}">
                <a16:creationId xmlns:a16="http://schemas.microsoft.com/office/drawing/2014/main" id="{DB17EF79-A286-DE4A-ACCE-0CBB19935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2082" y="5225713"/>
            <a:ext cx="17907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rtl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HANACO VENTURES I</a:t>
            </a:r>
            <a:endParaRPr lang="he-IL" altLang="en-US" sz="1100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 rtl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en-US" sz="11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2018: </a:t>
            </a:r>
            <a:r>
              <a:rPr lang="en-US" altLang="en-US" sz="11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$87m</a:t>
            </a:r>
            <a:r>
              <a:rPr lang="he-IL" altLang="en-US" sz="11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</a:p>
          <a:p>
            <a:pPr algn="ctr" rtl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en-US" sz="11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(+</a:t>
            </a:r>
            <a:r>
              <a:rPr lang="en-US" altLang="en-US" sz="11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$16.5m</a:t>
            </a:r>
            <a:r>
              <a:rPr lang="he-IL" altLang="en-US" sz="11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en-US" sz="11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Side Car</a:t>
            </a:r>
            <a:r>
              <a:rPr lang="he-IL" altLang="en-US" sz="11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)</a:t>
            </a:r>
            <a:endParaRPr lang="en-US" altLang="en-US" sz="1100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19" name="Imagen 5">
            <a:extLst>
              <a:ext uri="{FF2B5EF4-FFF2-40B4-BE49-F238E27FC236}">
                <a16:creationId xmlns:a16="http://schemas.microsoft.com/office/drawing/2014/main" id="{7EFED39E-9E8F-3D47-A85C-1C5E57921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8763" y="265687"/>
            <a:ext cx="242887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19 CuadroTexto"/>
          <p:cNvSpPr txBox="1"/>
          <p:nvPr/>
        </p:nvSpPr>
        <p:spPr>
          <a:xfrm>
            <a:off x="188218" y="6450970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E54BA14F-5F3D-4F64-8064-8808DF13AC03}" type="slidenum">
              <a:rPr lang="es-MX" sz="1050" smtClean="0"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pPr algn="ctr"/>
              <a:t>2</a:t>
            </a:fld>
            <a:endParaRPr lang="es-ES" sz="1050" dirty="0"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475151" y="6480272"/>
            <a:ext cx="178927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spc="3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HANACO VENTURES II</a:t>
            </a:r>
            <a:endParaRPr lang="es-ES" sz="700" spc="3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8" name="27 Rectángulo redondeado"/>
          <p:cNvSpPr/>
          <p:nvPr/>
        </p:nvSpPr>
        <p:spPr>
          <a:xfrm rot="16200000" flipV="1">
            <a:off x="11571845" y="988215"/>
            <a:ext cx="464340" cy="4571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52294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37 Rectángulo redondeado"/>
          <p:cNvSpPr/>
          <p:nvPr/>
        </p:nvSpPr>
        <p:spPr>
          <a:xfrm>
            <a:off x="425581" y="1316248"/>
            <a:ext cx="11428730" cy="1525588"/>
          </a:xfrm>
          <a:prstGeom prst="roundRect">
            <a:avLst>
              <a:gd name="adj" fmla="val 5980"/>
            </a:avLst>
          </a:prstGeom>
          <a:solidFill>
            <a:srgbClr val="F3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0EEE153-9196-DE4F-920B-D47D940DFBBD}"/>
              </a:ext>
            </a:extLst>
          </p:cNvPr>
          <p:cNvSpPr txBox="1"/>
          <p:nvPr/>
        </p:nvSpPr>
        <p:spPr>
          <a:xfrm>
            <a:off x="0" y="350838"/>
            <a:ext cx="12192000" cy="587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400" b="1" spc="3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זרם השקעות</a:t>
            </a:r>
            <a:endParaRPr lang="es-CO" sz="2400" b="1" spc="3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grpSp>
        <p:nvGrpSpPr>
          <p:cNvPr id="24582" name="Group 12">
            <a:extLst>
              <a:ext uri="{FF2B5EF4-FFF2-40B4-BE49-F238E27FC236}">
                <a16:creationId xmlns:a16="http://schemas.microsoft.com/office/drawing/2014/main" id="{DB8ACDA5-8F2F-4747-A3E8-15EE632DF4A0}"/>
              </a:ext>
            </a:extLst>
          </p:cNvPr>
          <p:cNvGrpSpPr>
            <a:grpSpLocks/>
          </p:cNvGrpSpPr>
          <p:nvPr/>
        </p:nvGrpSpPr>
        <p:grpSpPr bwMode="auto">
          <a:xfrm>
            <a:off x="4296407" y="1430703"/>
            <a:ext cx="7262517" cy="1344613"/>
            <a:chOff x="4370938" y="4839777"/>
            <a:chExt cx="7262517" cy="1345000"/>
          </a:xfrm>
        </p:grpSpPr>
        <p:sp>
          <p:nvSpPr>
            <p:cNvPr id="44" name="Rectángulo 2">
              <a:extLst>
                <a:ext uri="{FF2B5EF4-FFF2-40B4-BE49-F238E27FC236}">
                  <a16:creationId xmlns:a16="http://schemas.microsoft.com/office/drawing/2014/main" id="{FDE4312F-CBAE-894E-8770-690596CD400E}"/>
                </a:ext>
              </a:extLst>
            </p:cNvPr>
            <p:cNvSpPr/>
            <p:nvPr/>
          </p:nvSpPr>
          <p:spPr>
            <a:xfrm>
              <a:off x="8644192" y="4839778"/>
              <a:ext cx="2989263" cy="1344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O"/>
            </a:p>
          </p:txBody>
        </p:sp>
        <p:sp>
          <p:nvSpPr>
            <p:cNvPr id="24606" name="Rectángulo 18">
              <a:extLst>
                <a:ext uri="{FF2B5EF4-FFF2-40B4-BE49-F238E27FC236}">
                  <a16:creationId xmlns:a16="http://schemas.microsoft.com/office/drawing/2014/main" id="{582CE28F-982D-E34D-8191-050A658831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0938" y="5054738"/>
              <a:ext cx="3478212" cy="900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r" rtl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50" b="1" dirty="0">
                  <a:solidFill>
                    <a:srgbClr val="B59E60"/>
                  </a:solidFill>
                  <a:latin typeface="Open Sans ExtraBold" pitchFamily="34" charset="0"/>
                  <a:ea typeface="Open Sans ExtraBold" pitchFamily="34" charset="0"/>
                  <a:cs typeface="Open Sans ExtraBold" pitchFamily="34" charset="0"/>
                </a:rPr>
                <a:t>CYOLO</a:t>
              </a:r>
              <a:r>
                <a:rPr lang="he-IL" altLang="en-US" sz="1050" dirty="0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 מספקת פתרון לגישה מאובטחת המחבר משתמשים פנימיים וחיצוניים לאפליקציות, למשאבים ולקבצים של החברה מכל מקום שהוא.</a:t>
              </a:r>
              <a:endParaRPr lang="en-US" altLang="en-US" sz="1050" dirty="0"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  <a:p>
              <a:pPr algn="r" rtl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50" dirty="0" err="1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Cyolo</a:t>
              </a:r>
              <a:r>
                <a:rPr lang="he-IL" altLang="en-US" sz="1050" dirty="0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 מספקת נראות ובקרה המשפרות את מצב האבטחה ומקטינות את הוצאות התשתית.</a:t>
              </a:r>
              <a:endParaRPr lang="en-US" altLang="en-US" sz="1050" dirty="0"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46" name="Rectángulo 20">
              <a:extLst>
                <a:ext uri="{FF2B5EF4-FFF2-40B4-BE49-F238E27FC236}">
                  <a16:creationId xmlns:a16="http://schemas.microsoft.com/office/drawing/2014/main" id="{3CCA96D9-FA65-A140-86B9-46BF4FD8CFCA}"/>
                </a:ext>
              </a:extLst>
            </p:cNvPr>
            <p:cNvSpPr/>
            <p:nvPr/>
          </p:nvSpPr>
          <p:spPr bwMode="auto">
            <a:xfrm rot="5400000">
              <a:off x="7671128" y="5489258"/>
              <a:ext cx="1344999" cy="46038"/>
            </a:xfrm>
            <a:prstGeom prst="rect">
              <a:avLst/>
            </a:prstGeom>
            <a:solidFill>
              <a:srgbClr val="B59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s-CO" altLang="es-CO">
                <a:solidFill>
                  <a:srgbClr val="FFFFFF"/>
                </a:solidFill>
              </a:endParaRPr>
            </a:p>
          </p:txBody>
        </p:sp>
      </p:grpSp>
      <p:sp>
        <p:nvSpPr>
          <p:cNvPr id="33" name="32 Elipse"/>
          <p:cNvSpPr/>
          <p:nvPr/>
        </p:nvSpPr>
        <p:spPr>
          <a:xfrm>
            <a:off x="199364" y="6460495"/>
            <a:ext cx="233018" cy="23301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4" name="Imagen 5">
            <a:extLst>
              <a:ext uri="{FF2B5EF4-FFF2-40B4-BE49-F238E27FC236}">
                <a16:creationId xmlns:a16="http://schemas.microsoft.com/office/drawing/2014/main" id="{7EFED39E-9E8F-3D47-A85C-1C5E57921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8288" y="265687"/>
            <a:ext cx="242887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34 CuadroTexto"/>
          <p:cNvSpPr txBox="1"/>
          <p:nvPr/>
        </p:nvSpPr>
        <p:spPr>
          <a:xfrm>
            <a:off x="188218" y="6460495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E54BA14F-5F3D-4F64-8064-8808DF13AC03}" type="slidenum">
              <a:rPr lang="es-MX" sz="1050" smtClean="0"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pPr algn="ctr"/>
              <a:t>20</a:t>
            </a:fld>
            <a:endParaRPr lang="es-ES" sz="1050" dirty="0"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475151" y="6489797"/>
            <a:ext cx="178927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spc="300">
                <a:latin typeface="Open Sans" pitchFamily="34" charset="0"/>
                <a:ea typeface="Open Sans" pitchFamily="34" charset="0"/>
                <a:cs typeface="Open Sans" pitchFamily="34" charset="0"/>
              </a:rPr>
              <a:t>HANACO VENTURES II</a:t>
            </a:r>
            <a:endParaRPr lang="es-ES" sz="700" spc="3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7" name="36 Rectángulo redondeado"/>
          <p:cNvSpPr/>
          <p:nvPr/>
        </p:nvSpPr>
        <p:spPr>
          <a:xfrm rot="16200000" flipV="1">
            <a:off x="11571845" y="988215"/>
            <a:ext cx="464340" cy="4571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F06B696-5D44-BC47-9DC1-1BCF25962B87}"/>
              </a:ext>
            </a:extLst>
          </p:cNvPr>
          <p:cNvSpPr txBox="1"/>
          <p:nvPr/>
        </p:nvSpPr>
        <p:spPr>
          <a:xfrm>
            <a:off x="-9619" y="941351"/>
            <a:ext cx="122092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החברות המפורטות להלן הן ההזדמנויות המובילות בצנרת של זרם ההשקעות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91" name="39 Rectángulo redondeado">
            <a:extLst>
              <a:ext uri="{FF2B5EF4-FFF2-40B4-BE49-F238E27FC236}">
                <a16:creationId xmlns:a16="http://schemas.microsoft.com/office/drawing/2014/main" id="{A9D78535-83D4-E74F-9F17-4DB1D87B6CD0}"/>
              </a:ext>
            </a:extLst>
          </p:cNvPr>
          <p:cNvSpPr/>
          <p:nvPr/>
        </p:nvSpPr>
        <p:spPr>
          <a:xfrm>
            <a:off x="352401" y="3050511"/>
            <a:ext cx="11428730" cy="1525588"/>
          </a:xfrm>
          <a:prstGeom prst="roundRect">
            <a:avLst>
              <a:gd name="adj" fmla="val 5980"/>
            </a:avLst>
          </a:prstGeom>
          <a:solidFill>
            <a:srgbClr val="F3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2" name="38 Rectángulo redondeado">
            <a:extLst>
              <a:ext uri="{FF2B5EF4-FFF2-40B4-BE49-F238E27FC236}">
                <a16:creationId xmlns:a16="http://schemas.microsoft.com/office/drawing/2014/main" id="{45AD1486-2545-CD4F-967A-44721346BC10}"/>
              </a:ext>
            </a:extLst>
          </p:cNvPr>
          <p:cNvSpPr/>
          <p:nvPr/>
        </p:nvSpPr>
        <p:spPr>
          <a:xfrm>
            <a:off x="352425" y="4736840"/>
            <a:ext cx="11428730" cy="1525588"/>
          </a:xfrm>
          <a:prstGeom prst="roundRect">
            <a:avLst>
              <a:gd name="adj" fmla="val 5980"/>
            </a:avLst>
          </a:prstGeom>
          <a:solidFill>
            <a:srgbClr val="F3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93" name="Group 6">
            <a:extLst>
              <a:ext uri="{FF2B5EF4-FFF2-40B4-BE49-F238E27FC236}">
                <a16:creationId xmlns:a16="http://schemas.microsoft.com/office/drawing/2014/main" id="{8B5CEC9D-CD87-CE46-9D80-2AE3D881B61B}"/>
              </a:ext>
            </a:extLst>
          </p:cNvPr>
          <p:cNvGrpSpPr>
            <a:grpSpLocks/>
          </p:cNvGrpSpPr>
          <p:nvPr/>
        </p:nvGrpSpPr>
        <p:grpSpPr bwMode="auto">
          <a:xfrm>
            <a:off x="352401" y="3049196"/>
            <a:ext cx="11206523" cy="1525587"/>
            <a:chOff x="404157" y="2906787"/>
            <a:chExt cx="11206523" cy="1525587"/>
          </a:xfrm>
        </p:grpSpPr>
        <p:sp>
          <p:nvSpPr>
            <p:cNvPr id="94" name="Rectángulo 2">
              <a:extLst>
                <a:ext uri="{FF2B5EF4-FFF2-40B4-BE49-F238E27FC236}">
                  <a16:creationId xmlns:a16="http://schemas.microsoft.com/office/drawing/2014/main" id="{E426006C-BB83-D845-B5B5-2CE62A2945B5}"/>
                </a:ext>
              </a:extLst>
            </p:cNvPr>
            <p:cNvSpPr/>
            <p:nvPr/>
          </p:nvSpPr>
          <p:spPr bwMode="auto">
            <a:xfrm>
              <a:off x="8621417" y="2997275"/>
              <a:ext cx="2989263" cy="13446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O"/>
            </a:p>
          </p:txBody>
        </p:sp>
        <p:sp>
          <p:nvSpPr>
            <p:cNvPr id="95" name="Rectángulo 18">
              <a:extLst>
                <a:ext uri="{FF2B5EF4-FFF2-40B4-BE49-F238E27FC236}">
                  <a16:creationId xmlns:a16="http://schemas.microsoft.com/office/drawing/2014/main" id="{F4CFFA60-6993-8147-AEFA-1B93DEFC77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8163" y="3233313"/>
              <a:ext cx="3478212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r" rtl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50" b="1" dirty="0" err="1">
                  <a:solidFill>
                    <a:srgbClr val="B59E60"/>
                  </a:solidFill>
                  <a:latin typeface="Open Sans ExtraBold" pitchFamily="34" charset="0"/>
                  <a:ea typeface="Open Sans ExtraBold" pitchFamily="34" charset="0"/>
                  <a:cs typeface="Open Sans ExtraBold" pitchFamily="34" charset="0"/>
                </a:rPr>
                <a:t>MealCo</a:t>
              </a:r>
              <a:r>
                <a:rPr lang="he-IL" altLang="en-US" sz="1050" dirty="0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 היא מותג מסעדנות דיגיטלי המתמקד בפתרון בעיות הקשורות למשלוחים ממסעדות. החברה יוצרת מותגי אוכל איכותיים המתמקדים במשלוחים ומתאפיינים במבנה עלויות חדשני ובסיס כלכלי איתן.</a:t>
              </a:r>
            </a:p>
          </p:txBody>
        </p:sp>
        <p:sp>
          <p:nvSpPr>
            <p:cNvPr id="96" name="Rectángulo 20">
              <a:extLst>
                <a:ext uri="{FF2B5EF4-FFF2-40B4-BE49-F238E27FC236}">
                  <a16:creationId xmlns:a16="http://schemas.microsoft.com/office/drawing/2014/main" id="{381EB09C-B839-DC4A-BD9D-59CBD47363D1}"/>
                </a:ext>
              </a:extLst>
            </p:cNvPr>
            <p:cNvSpPr/>
            <p:nvPr/>
          </p:nvSpPr>
          <p:spPr bwMode="auto">
            <a:xfrm rot="5400000">
              <a:off x="7655176" y="3620773"/>
              <a:ext cx="1344613" cy="46038"/>
            </a:xfrm>
            <a:prstGeom prst="rect">
              <a:avLst/>
            </a:prstGeom>
            <a:solidFill>
              <a:srgbClr val="B59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s-CO" altLang="es-CO">
                <a:solidFill>
                  <a:srgbClr val="FFFFFF"/>
                </a:solidFill>
              </a:endParaRPr>
            </a:p>
          </p:txBody>
        </p:sp>
        <p:sp>
          <p:nvSpPr>
            <p:cNvPr id="97" name="Rectángulo 1">
              <a:extLst>
                <a:ext uri="{FF2B5EF4-FFF2-40B4-BE49-F238E27FC236}">
                  <a16:creationId xmlns:a16="http://schemas.microsoft.com/office/drawing/2014/main" id="{6C603C9D-4B5F-9946-A504-43D3FF7E9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157" y="3220625"/>
              <a:ext cx="3601967" cy="900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92075" lvl="1" algn="r" rtl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he-IL" altLang="en-US" sz="1050" b="1" dirty="0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גישה:</a:t>
              </a:r>
              <a:r>
                <a:rPr lang="he-IL" altLang="en-US" sz="1050" dirty="0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 אורן הוצג לחברה ע"י משקיע משותף לשעבר</a:t>
              </a:r>
            </a:p>
            <a:p>
              <a:pPr marL="92075" lvl="1" algn="r" rtl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he-IL" altLang="en-US" sz="1050" b="1" dirty="0"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  <a:p>
              <a:pPr marL="92075" lvl="1" algn="r" rtl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he-IL" altLang="en-US" sz="1050" b="1" dirty="0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מינוף: </a:t>
              </a:r>
              <a:r>
                <a:rPr lang="he-IL" altLang="en-US" sz="1050" dirty="0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השקת הוכחת היתכנות (</a:t>
              </a:r>
              <a:r>
                <a:rPr lang="en-US" altLang="en-US" sz="1050" dirty="0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POC</a:t>
              </a:r>
              <a:r>
                <a:rPr lang="he-IL" altLang="en-US" sz="1050" dirty="0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) עם המותג הראשון של החברה בניו יורק בסוף 2019, חברה למזון מקסיקני בריא</a:t>
              </a:r>
              <a:endParaRPr lang="en-US" altLang="en-US" sz="1050" b="1" dirty="0"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cxnSp>
          <p:nvCxnSpPr>
            <p:cNvPr id="98" name="Conector recto 20">
              <a:extLst>
                <a:ext uri="{FF2B5EF4-FFF2-40B4-BE49-F238E27FC236}">
                  <a16:creationId xmlns:a16="http://schemas.microsoft.com/office/drawing/2014/main" id="{B5321653-E361-154F-A0F5-0DF7528B4C8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991353" y="2906787"/>
              <a:ext cx="0" cy="1525587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13">
            <a:extLst>
              <a:ext uri="{FF2B5EF4-FFF2-40B4-BE49-F238E27FC236}">
                <a16:creationId xmlns:a16="http://schemas.microsoft.com/office/drawing/2014/main" id="{1C183548-CD39-9A4A-AF93-279927D662CD}"/>
              </a:ext>
            </a:extLst>
          </p:cNvPr>
          <p:cNvGrpSpPr>
            <a:grpSpLocks/>
          </p:cNvGrpSpPr>
          <p:nvPr/>
        </p:nvGrpSpPr>
        <p:grpSpPr bwMode="auto">
          <a:xfrm>
            <a:off x="352401" y="4736843"/>
            <a:ext cx="11206522" cy="1525588"/>
            <a:chOff x="426932" y="2902543"/>
            <a:chExt cx="11206522" cy="1526027"/>
          </a:xfrm>
        </p:grpSpPr>
        <p:sp>
          <p:nvSpPr>
            <p:cNvPr id="100" name="Rectángulo 2">
              <a:extLst>
                <a:ext uri="{FF2B5EF4-FFF2-40B4-BE49-F238E27FC236}">
                  <a16:creationId xmlns:a16="http://schemas.microsoft.com/office/drawing/2014/main" id="{E535C642-989A-0C4B-8F84-D3F2FA79091A}"/>
                </a:ext>
              </a:extLst>
            </p:cNvPr>
            <p:cNvSpPr/>
            <p:nvPr/>
          </p:nvSpPr>
          <p:spPr>
            <a:xfrm>
              <a:off x="8644191" y="2995322"/>
              <a:ext cx="2989263" cy="1345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O"/>
            </a:p>
          </p:txBody>
        </p:sp>
        <p:sp>
          <p:nvSpPr>
            <p:cNvPr id="101" name="Rectángulo 18">
              <a:extLst>
                <a:ext uri="{FF2B5EF4-FFF2-40B4-BE49-F238E27FC236}">
                  <a16:creationId xmlns:a16="http://schemas.microsoft.com/office/drawing/2014/main" id="{8ACB10A1-144C-0A4B-8CBE-0B2A10CD9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8238" y="3376929"/>
              <a:ext cx="3478212" cy="738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r" rtl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50" b="1" dirty="0" err="1">
                  <a:solidFill>
                    <a:srgbClr val="B59E60"/>
                  </a:solidFill>
                  <a:latin typeface="Open Sans ExtraBold" pitchFamily="34" charset="0"/>
                  <a:ea typeface="Open Sans ExtraBold" pitchFamily="34" charset="0"/>
                  <a:cs typeface="Open Sans ExtraBold" pitchFamily="34" charset="0"/>
                </a:rPr>
                <a:t>MDGo</a:t>
              </a:r>
              <a:r>
                <a:rPr lang="he-IL" sz="1050" dirty="0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 משתמשת בטכנולוגיה מתקדמת לזיהוי </a:t>
              </a:r>
              <a:r>
                <a:rPr lang="he-IL" sz="1050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תאונות ומבצעת אנליזה של הטראומה </a:t>
              </a:r>
              <a:r>
                <a:rPr lang="he-IL" sz="1050" dirty="0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על בסיס בינה מלאכותית </a:t>
              </a:r>
              <a:r>
                <a:rPr lang="he-IL" sz="1050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ובזמן אמת, </a:t>
              </a:r>
              <a:r>
                <a:rPr lang="he-IL" sz="1050" dirty="0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כדי לחבר בין נהג בתאונת דרכים לשירותי רפואת חירום.</a:t>
              </a:r>
              <a:endParaRPr lang="en-US" sz="1050" dirty="0"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102" name="Rectángulo 20">
              <a:extLst>
                <a:ext uri="{FF2B5EF4-FFF2-40B4-BE49-F238E27FC236}">
                  <a16:creationId xmlns:a16="http://schemas.microsoft.com/office/drawing/2014/main" id="{BEF789EE-4144-9847-9DF6-D90748F8F3EC}"/>
                </a:ext>
              </a:extLst>
            </p:cNvPr>
            <p:cNvSpPr/>
            <p:nvPr/>
          </p:nvSpPr>
          <p:spPr bwMode="auto">
            <a:xfrm rot="5400000">
              <a:off x="7677757" y="3632073"/>
              <a:ext cx="1345001" cy="46038"/>
            </a:xfrm>
            <a:prstGeom prst="rect">
              <a:avLst/>
            </a:prstGeom>
            <a:solidFill>
              <a:srgbClr val="B59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s-CO" altLang="es-CO">
                <a:solidFill>
                  <a:srgbClr val="FFFFFF"/>
                </a:solidFill>
              </a:endParaRPr>
            </a:p>
          </p:txBody>
        </p:sp>
        <p:sp>
          <p:nvSpPr>
            <p:cNvPr id="103" name="Rectángulo 1">
              <a:extLst>
                <a:ext uri="{FF2B5EF4-FFF2-40B4-BE49-F238E27FC236}">
                  <a16:creationId xmlns:a16="http://schemas.microsoft.com/office/drawing/2014/main" id="{10EB9F1B-0451-0046-A909-E231D943C3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932" y="3314784"/>
              <a:ext cx="3544902" cy="738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92075" lvl="1" algn="r" rtl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he-IL" altLang="en-US" sz="1050" b="1" dirty="0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גישה:</a:t>
              </a:r>
              <a:r>
                <a:rPr lang="he-IL" altLang="en-US" sz="1050" dirty="0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 ליאור הוצג לחברה ע"י משקיע משותף לשעבר</a:t>
              </a:r>
            </a:p>
            <a:p>
              <a:pPr marL="92075" lvl="1" algn="r" rtl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he-IL" altLang="en-US" sz="1050" b="1" dirty="0"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  <a:p>
              <a:pPr marL="92075" lvl="1" algn="r" rtl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he-IL" altLang="en-US" sz="1050" b="1" dirty="0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מינוף: </a:t>
              </a:r>
              <a:r>
                <a:rPr lang="he-IL" altLang="en-US" sz="1050" dirty="0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השקעה מוקדמת / שותפויות אסטרטגיות עם חברות הרכב וולוו ויונדאי</a:t>
              </a:r>
              <a:endParaRPr lang="en-US" altLang="en-US" sz="1050" dirty="0"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cxnSp>
          <p:nvCxnSpPr>
            <p:cNvPr id="104" name="Conector recto 20">
              <a:extLst>
                <a:ext uri="{FF2B5EF4-FFF2-40B4-BE49-F238E27FC236}">
                  <a16:creationId xmlns:a16="http://schemas.microsoft.com/office/drawing/2014/main" id="{73F7EE7C-1E0D-B941-9CB2-D7B2077A52E2}"/>
                </a:ext>
              </a:extLst>
            </p:cNvPr>
            <p:cNvCxnSpPr>
              <a:cxnSpLocks/>
            </p:cNvCxnSpPr>
            <p:nvPr/>
          </p:nvCxnSpPr>
          <p:spPr>
            <a:xfrm>
              <a:off x="3971834" y="2902543"/>
              <a:ext cx="0" cy="1526027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CuadroTexto 20">
            <a:extLst>
              <a:ext uri="{FF2B5EF4-FFF2-40B4-BE49-F238E27FC236}">
                <a16:creationId xmlns:a16="http://schemas.microsoft.com/office/drawing/2014/main" id="{3903EC49-53A1-244E-A17B-32EAD30D3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8196" y="1484259"/>
            <a:ext cx="1802961" cy="246221"/>
          </a:xfrm>
          <a:prstGeom prst="rect">
            <a:avLst/>
          </a:prstGeom>
          <a:solidFill>
            <a:schemeClr val="bg1"/>
          </a:solidFill>
          <a:ln w="9525">
            <a:solidFill>
              <a:srgbClr val="B59E6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rt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en-US" sz="1000" dirty="0"/>
              <a:t>ביצוע – </a:t>
            </a:r>
            <a:r>
              <a:rPr lang="en-US" altLang="en-US" sz="1000" dirty="0" err="1"/>
              <a:t>Hanaco</a:t>
            </a:r>
            <a:r>
              <a:rPr lang="en-US" altLang="en-US" sz="1000" dirty="0"/>
              <a:t> Ventures 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ED51E0-BABD-B84A-A24D-31902BB6145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2307" y="1730480"/>
            <a:ext cx="2060518" cy="9585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9C667C-6183-41AC-B247-AA652B9934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0548" y="3441484"/>
            <a:ext cx="2470609" cy="6894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9D21CD-5A67-4495-A664-86DFC049837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5189" y="5017204"/>
            <a:ext cx="2318203" cy="943939"/>
          </a:xfrm>
          <a:prstGeom prst="rect">
            <a:avLst/>
          </a:prstGeom>
        </p:spPr>
      </p:pic>
      <p:sp>
        <p:nvSpPr>
          <p:cNvPr id="40" name="Rectángulo 1">
            <a:extLst>
              <a:ext uri="{FF2B5EF4-FFF2-40B4-BE49-F238E27FC236}">
                <a16:creationId xmlns:a16="http://schemas.microsoft.com/office/drawing/2014/main" id="{AFC59684-2802-4E18-8812-6C6CDA22B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151" y="1640490"/>
            <a:ext cx="3422152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92075" lvl="1" algn="r" rtl="1">
              <a:lnSpc>
                <a:spcPct val="100000"/>
              </a:lnSpc>
              <a:spcBef>
                <a:spcPct val="0"/>
              </a:spcBef>
              <a:buNone/>
            </a:pPr>
            <a:r>
              <a:rPr lang="he-IL" altLang="en-US" sz="105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גישה:</a:t>
            </a:r>
            <a:r>
              <a:rPr lang="he-IL" altLang="en-US" sz="105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ליאור הוצג לחברה ע"י מייסד שבעבר הוא השקיע בקרן הקודמת שלו</a:t>
            </a:r>
          </a:p>
          <a:p>
            <a:pPr marL="92075" lvl="1" algn="r" rtl="1">
              <a:lnSpc>
                <a:spcPct val="100000"/>
              </a:lnSpc>
              <a:spcBef>
                <a:spcPct val="0"/>
              </a:spcBef>
              <a:buNone/>
            </a:pPr>
            <a:endParaRPr lang="he-IL" altLang="en-US" sz="1050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92075" lvl="1" algn="r" rtl="1">
              <a:lnSpc>
                <a:spcPct val="100000"/>
              </a:lnSpc>
              <a:spcBef>
                <a:spcPct val="0"/>
              </a:spcBef>
              <a:buNone/>
            </a:pPr>
            <a:r>
              <a:rPr lang="he-IL" altLang="en-US" sz="105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מינוף:</a:t>
            </a:r>
            <a:r>
              <a:rPr lang="he-IL" altLang="en-US" sz="105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השקת הוכחת היתכנות (</a:t>
            </a:r>
            <a:r>
              <a:rPr lang="en-US" altLang="en-US" sz="105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POC</a:t>
            </a:r>
            <a:r>
              <a:rPr lang="he-IL" altLang="en-US" sz="105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) עם לקוחות רבים, כולל בנקים וחברות נסחרות ציבורית</a:t>
            </a:r>
            <a:endParaRPr lang="en-US" altLang="en-US" sz="1050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cxnSp>
        <p:nvCxnSpPr>
          <p:cNvPr id="41" name="Conector recto 20">
            <a:extLst>
              <a:ext uri="{FF2B5EF4-FFF2-40B4-BE49-F238E27FC236}">
                <a16:creationId xmlns:a16="http://schemas.microsoft.com/office/drawing/2014/main" id="{72719332-9D9F-42EC-B86A-528C613E7EC2}"/>
              </a:ext>
            </a:extLst>
          </p:cNvPr>
          <p:cNvCxnSpPr>
            <a:cxnSpLocks/>
          </p:cNvCxnSpPr>
          <p:nvPr/>
        </p:nvCxnSpPr>
        <p:spPr bwMode="auto">
          <a:xfrm>
            <a:off x="3939597" y="1316249"/>
            <a:ext cx="0" cy="152558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9887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Elipse"/>
          <p:cNvSpPr/>
          <p:nvPr/>
        </p:nvSpPr>
        <p:spPr>
          <a:xfrm>
            <a:off x="199364" y="6460495"/>
            <a:ext cx="233018" cy="23301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EFED39E-9E8F-3D47-A85C-1C5E57921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8288" y="265687"/>
            <a:ext cx="242887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88218" y="6460495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E54BA14F-5F3D-4F64-8064-8808DF13AC03}" type="slidenum">
              <a:rPr lang="es-MX" sz="1050" smtClean="0"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pPr algn="ctr"/>
              <a:t>21</a:t>
            </a:fld>
            <a:endParaRPr lang="es-ES" sz="1050" dirty="0"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75151" y="6489797"/>
            <a:ext cx="178927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spc="300">
                <a:latin typeface="Open Sans" pitchFamily="34" charset="0"/>
                <a:ea typeface="Open Sans" pitchFamily="34" charset="0"/>
                <a:cs typeface="Open Sans" pitchFamily="34" charset="0"/>
              </a:rPr>
              <a:t>HANACO VENTURES II</a:t>
            </a:r>
            <a:endParaRPr lang="es-ES" sz="700" spc="3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 rot="16200000" flipV="1">
            <a:off x="11571845" y="988215"/>
            <a:ext cx="464340" cy="4571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CuadroTexto 3">
            <a:extLst>
              <a:ext uri="{FF2B5EF4-FFF2-40B4-BE49-F238E27FC236}">
                <a16:creationId xmlns:a16="http://schemas.microsoft.com/office/drawing/2014/main" id="{9801D45E-C58D-5341-A30F-16711B61A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4" y="520000"/>
            <a:ext cx="108870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rtl="1">
              <a:lnSpc>
                <a:spcPct val="100000"/>
              </a:lnSpc>
              <a:spcBef>
                <a:spcPct val="0"/>
              </a:spcBef>
              <a:buNone/>
            </a:pPr>
            <a:r>
              <a:rPr lang="he-IL" altLang="en-US" sz="2400" b="1" dirty="0">
                <a:latin typeface="Open Sans Extrabold" panose="020B0606030504020204" pitchFamily="34" charset="0"/>
              </a:rPr>
              <a:t>בניית תיק ההשקעות של </a:t>
            </a:r>
            <a:r>
              <a:rPr lang="es-CO" altLang="en-US" sz="2400" b="1" dirty="0">
                <a:solidFill>
                  <a:srgbClr val="B59E60"/>
                </a:solidFill>
                <a:latin typeface="Open Sans Extrabold" panose="020B0606030504020204" pitchFamily="34" charset="0"/>
              </a:rPr>
              <a:t>HANACO</a:t>
            </a:r>
            <a:endParaRPr lang="he-IL" altLang="en-US" sz="2400" b="1" dirty="0">
              <a:latin typeface="Open Sans Extrabold" panose="020B0606030504020204" pitchFamily="34" charset="0"/>
            </a:endParaRPr>
          </a:p>
        </p:txBody>
      </p:sp>
      <p:sp>
        <p:nvSpPr>
          <p:cNvPr id="12" name="9 Elipse">
            <a:extLst>
              <a:ext uri="{FF2B5EF4-FFF2-40B4-BE49-F238E27FC236}">
                <a16:creationId xmlns:a16="http://schemas.microsoft.com/office/drawing/2014/main" id="{B0CA2EAE-5D21-3141-9F06-4CC1BD0EDA1A}"/>
              </a:ext>
            </a:extLst>
          </p:cNvPr>
          <p:cNvSpPr/>
          <p:nvPr/>
        </p:nvSpPr>
        <p:spPr>
          <a:xfrm>
            <a:off x="6024084" y="1794013"/>
            <a:ext cx="1585933" cy="1585933"/>
          </a:xfrm>
          <a:prstGeom prst="ellipse">
            <a:avLst/>
          </a:prstGeom>
          <a:noFill/>
          <a:ln w="57150">
            <a:solidFill>
              <a:srgbClr val="B59E60"/>
            </a:solidFill>
          </a:ln>
          <a:effectLst>
            <a:outerShdw blurRad="127000" dist="25400" dir="5400000" algn="t" rotWithShape="0">
              <a:prstClr val="black">
                <a:alpha val="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8985309" y="2622961"/>
            <a:ext cx="1731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rtl="1"/>
            <a:r>
              <a:rPr lang="he-I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גודל הקרן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4" name="CuadroTexto 7">
            <a:extLst>
              <a:ext uri="{FF2B5EF4-FFF2-40B4-BE49-F238E27FC236}">
                <a16:creationId xmlns:a16="http://schemas.microsoft.com/office/drawing/2014/main" id="{0BF6EA81-4BE6-A947-981B-EE5D5439C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4084" y="2368093"/>
            <a:ext cx="15859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rt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2400" b="1" dirty="0">
                <a:latin typeface="Open Sans Extrabold" panose="020B0606030504020204" pitchFamily="34" charset="0"/>
              </a:rPr>
              <a:t>$104m</a:t>
            </a:r>
          </a:p>
        </p:txBody>
      </p:sp>
      <p:sp>
        <p:nvSpPr>
          <p:cNvPr id="15" name="9 Elipse">
            <a:extLst>
              <a:ext uri="{FF2B5EF4-FFF2-40B4-BE49-F238E27FC236}">
                <a16:creationId xmlns:a16="http://schemas.microsoft.com/office/drawing/2014/main" id="{B0CA2EAE-5D21-3141-9F06-4CC1BD0EDA1A}"/>
              </a:ext>
            </a:extLst>
          </p:cNvPr>
          <p:cNvSpPr/>
          <p:nvPr/>
        </p:nvSpPr>
        <p:spPr>
          <a:xfrm>
            <a:off x="2397205" y="1370309"/>
            <a:ext cx="1999458" cy="1999458"/>
          </a:xfrm>
          <a:prstGeom prst="ellipse">
            <a:avLst/>
          </a:prstGeom>
          <a:noFill/>
          <a:ln w="57150">
            <a:solidFill>
              <a:srgbClr val="B59E60"/>
            </a:solidFill>
          </a:ln>
          <a:effectLst>
            <a:outerShdw blurRad="127000" dist="25400" dir="5400000" algn="t" rotWithShape="0">
              <a:prstClr val="black">
                <a:alpha val="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16" name="CuadroTexto 7">
            <a:extLst>
              <a:ext uri="{FF2B5EF4-FFF2-40B4-BE49-F238E27FC236}">
                <a16:creationId xmlns:a16="http://schemas.microsoft.com/office/drawing/2014/main" id="{0BF6EA81-4BE6-A947-981B-EE5D5439C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6730" y="2167810"/>
            <a:ext cx="19899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rt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2400" b="1" dirty="0">
                <a:latin typeface="Open Sans Extrabold" panose="020B0606030504020204" pitchFamily="34" charset="0"/>
              </a:rPr>
              <a:t>$120m</a:t>
            </a:r>
          </a:p>
        </p:txBody>
      </p:sp>
      <p:sp>
        <p:nvSpPr>
          <p:cNvPr id="17" name="CuadroTexto 25">
            <a:extLst>
              <a:ext uri="{FF2B5EF4-FFF2-40B4-BE49-F238E27FC236}">
                <a16:creationId xmlns:a16="http://schemas.microsoft.com/office/drawing/2014/main" id="{8BE48923-F28E-C74B-81B2-D45F4855F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6543" y="3496071"/>
            <a:ext cx="295421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s-CO" altLang="es-CO" sz="1050" b="1" spc="300" dirty="0">
                <a:solidFill>
                  <a:srgbClr val="B59E60"/>
                </a:solidFill>
                <a:latin typeface="Open Sans SemiBold" panose="020B0606030504020204" pitchFamily="34" charset="0"/>
              </a:rPr>
              <a:t>HANACO VENTURES I*</a:t>
            </a:r>
            <a:endParaRPr lang="es-CO" altLang="es-CO" sz="1600" b="1" spc="300" dirty="0">
              <a:latin typeface="Open Sans Extrabold" panose="020B0606030504020204" pitchFamily="34" charset="0"/>
            </a:endParaRPr>
          </a:p>
        </p:txBody>
      </p:sp>
      <p:sp>
        <p:nvSpPr>
          <p:cNvPr id="18" name="CuadroTexto 25">
            <a:extLst>
              <a:ext uri="{FF2B5EF4-FFF2-40B4-BE49-F238E27FC236}">
                <a16:creationId xmlns:a16="http://schemas.microsoft.com/office/drawing/2014/main" id="{8BE48923-F28E-C74B-81B2-D45F4855F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8739" y="3477081"/>
            <a:ext cx="295421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rtl="1">
              <a:lnSpc>
                <a:spcPct val="100000"/>
              </a:lnSpc>
              <a:spcBef>
                <a:spcPct val="0"/>
              </a:spcBef>
              <a:buNone/>
            </a:pPr>
            <a:r>
              <a:rPr lang="es-CO" altLang="es-CO" sz="1050" b="1" spc="300" dirty="0">
                <a:solidFill>
                  <a:srgbClr val="B59E60"/>
                </a:solidFill>
                <a:latin typeface="Open Sans SemiBold" panose="020B0606030504020204" pitchFamily="34" charset="0"/>
              </a:rPr>
              <a:t>HANACO VENTURES II</a:t>
            </a:r>
            <a:endParaRPr lang="es-CO" altLang="es-CO" sz="1600" b="1" spc="300" dirty="0">
              <a:latin typeface="Open Sans Extrabold" panose="020B0606030504020204" pitchFamily="34" charset="0"/>
            </a:endParaRPr>
          </a:p>
        </p:txBody>
      </p:sp>
      <p:graphicFrame>
        <p:nvGraphicFramePr>
          <p:cNvPr id="20" name="Content Placeholder 3">
            <a:extLst>
              <a:ext uri="{FF2B5EF4-FFF2-40B4-BE49-F238E27FC236}">
                <a16:creationId xmlns:a16="http://schemas.microsoft.com/office/drawing/2014/main" id="{4C6BD35A-3452-1F49-AEEC-784D34C8E9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6063991"/>
              </p:ext>
            </p:extLst>
          </p:nvPr>
        </p:nvGraphicFramePr>
        <p:xfrm>
          <a:off x="676275" y="3848377"/>
          <a:ext cx="10769598" cy="22120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1625">
                  <a:extLst>
                    <a:ext uri="{9D8B030D-6E8A-4147-A177-3AD203B41FA5}">
                      <a16:colId xmlns:a16="http://schemas.microsoft.com/office/drawing/2014/main" val="3771380331"/>
                    </a:ext>
                  </a:extLst>
                </a:gridCol>
                <a:gridCol w="1695450">
                  <a:extLst>
                    <a:ext uri="{9D8B030D-6E8A-4147-A177-3AD203B41FA5}">
                      <a16:colId xmlns:a16="http://schemas.microsoft.com/office/drawing/2014/main" val="3471795438"/>
                    </a:ext>
                  </a:extLst>
                </a:gridCol>
                <a:gridCol w="1695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2125">
                  <a:extLst>
                    <a:ext uri="{9D8B030D-6E8A-4147-A177-3AD203B41FA5}">
                      <a16:colId xmlns:a16="http://schemas.microsoft.com/office/drawing/2014/main" val="1957331136"/>
                    </a:ext>
                  </a:extLst>
                </a:gridCol>
                <a:gridCol w="1762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17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54798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Open Sans SemiBold" pitchFamily="34" charset="0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 fontAlgn="b"/>
                      <a:r>
                        <a:rPr lang="he-I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יעד: 15-13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 fontAlgn="b"/>
                      <a:r>
                        <a:rPr lang="he-IL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12 עד כה</a:t>
                      </a:r>
                      <a:endParaRPr lang="en-US" sz="1000" u="none" strike="noStrike" dirty="0"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  <a:p>
                      <a:pPr algn="ctr" rtl="1" fontAlgn="b"/>
                      <a:r>
                        <a:rPr lang="he-IL" sz="1000" b="1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יעד: 13</a:t>
                      </a:r>
                      <a:endParaRPr lang="en-US" sz="1000" b="1" u="none" strike="noStrike" dirty="0"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  <a:p>
                      <a:pPr algn="ctr" rtl="1" fontAlgn="b"/>
                      <a:r>
                        <a:rPr lang="he-IL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(עוד שתיים-שלוש בשלב ראשוני ועוד אחת בסבב א')</a:t>
                      </a: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 fontAlgn="b"/>
                      <a:endParaRPr lang="en-US" sz="1000" u="none" strike="noStrike" dirty="0"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000" u="none" strike="noStrike" dirty="0">
                          <a:effectLst/>
                          <a:latin typeface="Open Sans SemiBold" pitchFamily="34" charset="0"/>
                          <a:ea typeface="Open Sans SemiBold" pitchFamily="34" charset="0"/>
                          <a:cs typeface="Open Sans SemiBold" pitchFamily="34" charset="0"/>
                        </a:rPr>
                        <a:t>מס' חברות</a:t>
                      </a:r>
                      <a:endParaRPr lang="en-US" sz="1000" u="none" strike="noStrike" dirty="0">
                        <a:effectLst/>
                        <a:latin typeface="Open Sans SemiBold" pitchFamily="34" charset="0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048071"/>
                  </a:ext>
                </a:extLst>
              </a:tr>
              <a:tr h="291454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Open Sans SemiBold" pitchFamily="34" charset="0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6 סבב א'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9 שלב ראשוני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5 סבב א'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7 שלב ראשוני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 SemiBold" pitchFamily="34" charset="0"/>
                          <a:ea typeface="Open Sans SemiBold" pitchFamily="34" charset="0"/>
                          <a:cs typeface="Open Sans SemiBold" pitchFamily="34" charset="0"/>
                        </a:rPr>
                        <a:t>יעד בשלבי גיוס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Open Sans SemiBold" pitchFamily="34" charset="0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884767"/>
                  </a:ext>
                </a:extLst>
              </a:tr>
              <a:tr h="291454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Open Sans SemiBold" pitchFamily="34" charset="0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 fontAlgn="b"/>
                      <a:r>
                        <a:rPr lang="en-US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2020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 fontAlgn="b"/>
                      <a:r>
                        <a:rPr lang="en-US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2018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000" u="none" strike="noStrike" dirty="0">
                          <a:effectLst/>
                          <a:latin typeface="Open Sans SemiBold" pitchFamily="34" charset="0"/>
                          <a:ea typeface="Open Sans SemiBold" pitchFamily="34" charset="0"/>
                          <a:cs typeface="Open Sans SemiBold" pitchFamily="34" charset="0"/>
                        </a:rPr>
                        <a:t>שנת הקמה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Open Sans SemiBold" pitchFamily="34" charset="0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013508"/>
                  </a:ext>
                </a:extLst>
              </a:tr>
              <a:tr h="291454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Open Sans SemiBold" pitchFamily="34" charset="0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$5.5m</a:t>
                      </a:r>
                      <a:r>
                        <a:rPr lang="he-I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בסבב א'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$2m</a:t>
                      </a:r>
                      <a:r>
                        <a:rPr lang="he-IL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בשלב ראשוני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$5.5m</a:t>
                      </a:r>
                      <a:r>
                        <a:rPr lang="he-I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בסבב א' (בפועל)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$2.0m</a:t>
                      </a:r>
                      <a:r>
                        <a:rPr lang="he-IL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בשלב ראשוני (בפועל)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000" u="none" strike="noStrike" dirty="0">
                          <a:effectLst/>
                          <a:latin typeface="Open Sans SemiBold" pitchFamily="34" charset="0"/>
                          <a:ea typeface="Open Sans SemiBold" pitchFamily="34" charset="0"/>
                          <a:cs typeface="Open Sans SemiBold" pitchFamily="34" charset="0"/>
                        </a:rPr>
                        <a:t>צ'ק ממוצע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Open Sans SemiBold" pitchFamily="34" charset="0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529070"/>
                  </a:ext>
                </a:extLst>
              </a:tr>
              <a:tr h="291454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Open Sans SemiBold" pitchFamily="34" charset="0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15%</a:t>
                      </a: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20%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14.9%</a:t>
                      </a:r>
                      <a:r>
                        <a:rPr lang="he-I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(בפועל)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19.7%</a:t>
                      </a:r>
                      <a:r>
                        <a:rPr lang="he-IL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(בפועל)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000" u="none" strike="noStrike" dirty="0">
                          <a:effectLst/>
                          <a:latin typeface="Open Sans SemiBold" pitchFamily="34" charset="0"/>
                          <a:ea typeface="Open Sans SemiBold" pitchFamily="34" charset="0"/>
                          <a:cs typeface="Open Sans SemiBold" pitchFamily="34" charset="0"/>
                        </a:rPr>
                        <a:t>בעלות ממוצעת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Open Sans SemiBold" pitchFamily="34" charset="0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346711"/>
                  </a:ext>
                </a:extLst>
              </a:tr>
              <a:tr h="291454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Open Sans SemiBold" pitchFamily="34" charset="0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55%</a:t>
                      </a:r>
                      <a:r>
                        <a:rPr lang="he-I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השקעת המשך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45%</a:t>
                      </a:r>
                      <a:r>
                        <a:rPr lang="he-IL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השקעה ראשונית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55%</a:t>
                      </a:r>
                      <a:r>
                        <a:rPr lang="he-I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השקעת המשך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45%</a:t>
                      </a:r>
                      <a:r>
                        <a:rPr lang="he-IL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השקעה ראשונית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000" u="none" strike="noStrike" dirty="0">
                          <a:effectLst/>
                          <a:latin typeface="Open Sans SemiBold" pitchFamily="34" charset="0"/>
                          <a:ea typeface="Open Sans SemiBold" pitchFamily="34" charset="0"/>
                          <a:cs typeface="Open Sans SemiBold" pitchFamily="34" charset="0"/>
                        </a:rPr>
                        <a:t>הקצבה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Open Sans SemiBold" pitchFamily="34" charset="0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316590"/>
                  </a:ext>
                </a:extLst>
              </a:tr>
            </a:tbl>
          </a:graphicData>
        </a:graphic>
      </p:graphicFrame>
      <p:sp>
        <p:nvSpPr>
          <p:cNvPr id="19" name="18 Rectángulo redondeado"/>
          <p:cNvSpPr/>
          <p:nvPr/>
        </p:nvSpPr>
        <p:spPr>
          <a:xfrm>
            <a:off x="666749" y="3838852"/>
            <a:ext cx="10779125" cy="45719"/>
          </a:xfrm>
          <a:prstGeom prst="roundRect">
            <a:avLst>
              <a:gd name="adj" fmla="val 50000"/>
            </a:avLst>
          </a:prstGeom>
          <a:solidFill>
            <a:srgbClr val="CDD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4" name="TextBox 5">
            <a:extLst>
              <a:ext uri="{FF2B5EF4-FFF2-40B4-BE49-F238E27FC236}">
                <a16:creationId xmlns:a16="http://schemas.microsoft.com/office/drawing/2014/main" id="{2DDDAB16-979D-6745-8036-FD1146FC45E0}"/>
              </a:ext>
            </a:extLst>
          </p:cNvPr>
          <p:cNvSpPr txBox="1"/>
          <p:nvPr/>
        </p:nvSpPr>
        <p:spPr>
          <a:xfrm>
            <a:off x="8028334" y="6438008"/>
            <a:ext cx="34471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1100" dirty="0">
                <a:solidFill>
                  <a:schemeClr val="bg1">
                    <a:lumMod val="50000"/>
                  </a:schemeClr>
                </a:solidFill>
              </a:rPr>
              <a:t>* כולל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Side Car</a:t>
            </a:r>
            <a:r>
              <a:rPr lang="he-IL" sz="1100" dirty="0">
                <a:solidFill>
                  <a:schemeClr val="bg1">
                    <a:lumMod val="50000"/>
                  </a:schemeClr>
                </a:solidFill>
              </a:rPr>
              <a:t>, מאחר שאנו מודדים כאן את ההקצבה שלנו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441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126 Circular"/>
          <p:cNvSpPr/>
          <p:nvPr/>
        </p:nvSpPr>
        <p:spPr>
          <a:xfrm>
            <a:off x="314468" y="2226736"/>
            <a:ext cx="3484730" cy="3484730"/>
          </a:xfrm>
          <a:prstGeom prst="pie">
            <a:avLst>
              <a:gd name="adj1" fmla="val 16148690"/>
              <a:gd name="adj2" fmla="val 172249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112" name="Picture 24">
            <a:extLst>
              <a:ext uri="{FF2B5EF4-FFF2-40B4-BE49-F238E27FC236}">
                <a16:creationId xmlns:a16="http://schemas.microsoft.com/office/drawing/2014/main" id="{822DBED6-1289-454F-A7C9-E9F27F2946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2662" y="3584947"/>
            <a:ext cx="984042" cy="171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" name="121 Circular"/>
          <p:cNvSpPr/>
          <p:nvPr/>
        </p:nvSpPr>
        <p:spPr>
          <a:xfrm>
            <a:off x="323901" y="2242609"/>
            <a:ext cx="3484730" cy="3484730"/>
          </a:xfrm>
          <a:prstGeom prst="pie">
            <a:avLst>
              <a:gd name="adj1" fmla="val 8726892"/>
              <a:gd name="adj2" fmla="val 16173445"/>
            </a:avLst>
          </a:prstGeom>
          <a:noFill/>
          <a:ln w="19050">
            <a:solidFill>
              <a:srgbClr val="CDD2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20" name="119 Circular"/>
          <p:cNvSpPr/>
          <p:nvPr/>
        </p:nvSpPr>
        <p:spPr>
          <a:xfrm>
            <a:off x="313983" y="2243731"/>
            <a:ext cx="3484730" cy="3484730"/>
          </a:xfrm>
          <a:prstGeom prst="pie">
            <a:avLst>
              <a:gd name="adj1" fmla="val 1371133"/>
              <a:gd name="adj2" fmla="val 8702096"/>
            </a:avLst>
          </a:prstGeom>
          <a:solidFill>
            <a:srgbClr val="F3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5604" name="CuadroTexto 1">
            <a:extLst>
              <a:ext uri="{FF2B5EF4-FFF2-40B4-BE49-F238E27FC236}">
                <a16:creationId xmlns:a16="http://schemas.microsoft.com/office/drawing/2014/main" id="{8EB9EF7E-8CCD-6E4F-BF1D-B338E6773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504581"/>
            <a:ext cx="12192001" cy="74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rt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en-US" sz="2400" b="1" dirty="0">
                <a:latin typeface="Open Sans Extrabold" panose="020B0606030504020204" pitchFamily="34" charset="0"/>
              </a:rPr>
              <a:t>זרם השקעות</a:t>
            </a:r>
            <a:endParaRPr lang="es-CO" altLang="en-US" sz="2400" b="1" dirty="0">
              <a:latin typeface="Open Sans Extrabold" panose="020B0606030504020204" pitchFamily="34" charset="0"/>
            </a:endParaRPr>
          </a:p>
          <a:p>
            <a:pPr algn="ctr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e-IL" altLang="en-US" sz="1400" b="1" dirty="0">
                <a:solidFill>
                  <a:srgbClr val="B59E60"/>
                </a:solidFill>
                <a:latin typeface="Open Sans SemiBold" panose="020B0606030504020204" pitchFamily="34" charset="0"/>
              </a:rPr>
              <a:t>מגזרים שסקרנו – משפך – ערוצי מיקור</a:t>
            </a:r>
            <a:endParaRPr lang="en-US" altLang="en-US" sz="1400" b="1" dirty="0">
              <a:solidFill>
                <a:srgbClr val="B59E60"/>
              </a:solidFill>
              <a:latin typeface="Open Sans SemiBold" panose="020B0606030504020204" pitchFamily="34" charset="0"/>
            </a:endParaRPr>
          </a:p>
        </p:txBody>
      </p:sp>
      <p:sp>
        <p:nvSpPr>
          <p:cNvPr id="124" name="CuadroTexto 1">
            <a:extLst>
              <a:ext uri="{FF2B5EF4-FFF2-40B4-BE49-F238E27FC236}">
                <a16:creationId xmlns:a16="http://schemas.microsoft.com/office/drawing/2014/main" id="{BD67C187-DCA3-2A43-94FB-40D87A0FD3A6}"/>
              </a:ext>
            </a:extLst>
          </p:cNvPr>
          <p:cNvSpPr txBox="1"/>
          <p:nvPr/>
        </p:nvSpPr>
        <p:spPr>
          <a:xfrm>
            <a:off x="4070838" y="1637505"/>
            <a:ext cx="4053051" cy="334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משפך זרם השקעות</a:t>
            </a:r>
            <a:endParaRPr lang="es-CO" sz="1200" spc="300" dirty="0">
              <a:solidFill>
                <a:schemeClr val="tx1">
                  <a:lumMod val="50000"/>
                  <a:lumOff val="50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62" name="61 Cilindro">
            <a:extLst>
              <a:ext uri="{FF2B5EF4-FFF2-40B4-BE49-F238E27FC236}">
                <a16:creationId xmlns:a16="http://schemas.microsoft.com/office/drawing/2014/main" id="{97F03BF3-34C1-FE4C-9AA4-886987FCCD76}"/>
              </a:ext>
            </a:extLst>
          </p:cNvPr>
          <p:cNvSpPr/>
          <p:nvPr/>
        </p:nvSpPr>
        <p:spPr>
          <a:xfrm>
            <a:off x="5265737" y="5218906"/>
            <a:ext cx="1658937" cy="690562"/>
          </a:xfrm>
          <a:prstGeom prst="can">
            <a:avLst>
              <a:gd name="adj" fmla="val 33333"/>
            </a:avLst>
          </a:prstGeom>
          <a:solidFill>
            <a:srgbClr val="B59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3" name="62 Cilindro">
            <a:extLst>
              <a:ext uri="{FF2B5EF4-FFF2-40B4-BE49-F238E27FC236}">
                <a16:creationId xmlns:a16="http://schemas.microsoft.com/office/drawing/2014/main" id="{35F41E1B-71D8-7A46-B67F-EF3ED020E1C1}"/>
              </a:ext>
            </a:extLst>
          </p:cNvPr>
          <p:cNvSpPr/>
          <p:nvPr/>
        </p:nvSpPr>
        <p:spPr>
          <a:xfrm>
            <a:off x="5256212" y="4645818"/>
            <a:ext cx="1676400" cy="690563"/>
          </a:xfrm>
          <a:prstGeom prst="can">
            <a:avLst>
              <a:gd name="adj" fmla="val 33333"/>
            </a:avLst>
          </a:prstGeom>
          <a:solidFill>
            <a:srgbClr val="A28B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4" name="63 Cilindro">
            <a:extLst>
              <a:ext uri="{FF2B5EF4-FFF2-40B4-BE49-F238E27FC236}">
                <a16:creationId xmlns:a16="http://schemas.microsoft.com/office/drawing/2014/main" id="{AEF30D74-2259-2444-A6DA-0582E63F4BE6}"/>
              </a:ext>
            </a:extLst>
          </p:cNvPr>
          <p:cNvSpPr/>
          <p:nvPr/>
        </p:nvSpPr>
        <p:spPr>
          <a:xfrm>
            <a:off x="5076824" y="4080668"/>
            <a:ext cx="2017713" cy="690563"/>
          </a:xfrm>
          <a:prstGeom prst="can">
            <a:avLst>
              <a:gd name="adj" fmla="val 33333"/>
            </a:avLst>
          </a:prstGeom>
          <a:solidFill>
            <a:srgbClr val="8B78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5" name="64 Cilindro">
            <a:extLst>
              <a:ext uri="{FF2B5EF4-FFF2-40B4-BE49-F238E27FC236}">
                <a16:creationId xmlns:a16="http://schemas.microsoft.com/office/drawing/2014/main" id="{26D4978C-2490-3249-B7E1-075A61645028}"/>
              </a:ext>
            </a:extLst>
          </p:cNvPr>
          <p:cNvSpPr/>
          <p:nvPr/>
        </p:nvSpPr>
        <p:spPr>
          <a:xfrm>
            <a:off x="4951412" y="3498056"/>
            <a:ext cx="2268537" cy="690562"/>
          </a:xfrm>
          <a:prstGeom prst="can">
            <a:avLst>
              <a:gd name="adj" fmla="val 33333"/>
            </a:avLst>
          </a:prstGeom>
          <a:solidFill>
            <a:srgbClr val="806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6" name="65 Cilindro">
            <a:extLst>
              <a:ext uri="{FF2B5EF4-FFF2-40B4-BE49-F238E27FC236}">
                <a16:creationId xmlns:a16="http://schemas.microsoft.com/office/drawing/2014/main" id="{EFC4E993-EB78-6440-9CE8-FCFF6D96E671}"/>
              </a:ext>
            </a:extLst>
          </p:cNvPr>
          <p:cNvSpPr/>
          <p:nvPr/>
        </p:nvSpPr>
        <p:spPr>
          <a:xfrm>
            <a:off x="4870449" y="2924968"/>
            <a:ext cx="2411413" cy="688975"/>
          </a:xfrm>
          <a:prstGeom prst="can">
            <a:avLst>
              <a:gd name="adj" fmla="val 33333"/>
            </a:avLst>
          </a:prstGeom>
          <a:solidFill>
            <a:srgbClr val="665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7" name="66 Cilindro">
            <a:extLst>
              <a:ext uri="{FF2B5EF4-FFF2-40B4-BE49-F238E27FC236}">
                <a16:creationId xmlns:a16="http://schemas.microsoft.com/office/drawing/2014/main" id="{8395731C-9DD9-B547-9336-475815FCE2C9}"/>
              </a:ext>
            </a:extLst>
          </p:cNvPr>
          <p:cNvSpPr/>
          <p:nvPr/>
        </p:nvSpPr>
        <p:spPr>
          <a:xfrm>
            <a:off x="4781549" y="2377281"/>
            <a:ext cx="2600325" cy="657225"/>
          </a:xfrm>
          <a:prstGeom prst="can">
            <a:avLst>
              <a:gd name="adj" fmla="val 33333"/>
            </a:avLst>
          </a:prstGeom>
          <a:solidFill>
            <a:srgbClr val="665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5641" name="CuadroTexto 9">
            <a:extLst>
              <a:ext uri="{FF2B5EF4-FFF2-40B4-BE49-F238E27FC236}">
                <a16:creationId xmlns:a16="http://schemas.microsoft.com/office/drawing/2014/main" id="{52D15000-8273-5942-8F9D-D83FD973E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4451" y="2582859"/>
            <a:ext cx="100999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rtl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2400" dirty="0">
                <a:solidFill>
                  <a:srgbClr val="F2F2F2"/>
                </a:solidFill>
                <a:latin typeface="Open Sans Extrabold" panose="020B0606030504020204" pitchFamily="34" charset="0"/>
              </a:rPr>
              <a:t>1148</a:t>
            </a:r>
            <a:endParaRPr lang="es-CO" altLang="es-CO" sz="2000" dirty="0">
              <a:solidFill>
                <a:srgbClr val="F2F2F2"/>
              </a:solidFill>
              <a:latin typeface="Open Sans Extrabold" panose="020B0606030504020204" pitchFamily="34" charset="0"/>
            </a:endParaRPr>
          </a:p>
        </p:txBody>
      </p:sp>
      <p:sp>
        <p:nvSpPr>
          <p:cNvPr id="25642" name="Rectángulo 10">
            <a:extLst>
              <a:ext uri="{FF2B5EF4-FFF2-40B4-BE49-F238E27FC236}">
                <a16:creationId xmlns:a16="http://schemas.microsoft.com/office/drawing/2014/main" id="{7919BF24-C8E0-AA40-B2A4-80644A791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2610" y="2655094"/>
            <a:ext cx="13172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rtl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en-US" sz="1200" dirty="0">
                <a:solidFill>
                  <a:srgbClr val="F2F2F2"/>
                </a:solidFill>
              </a:rPr>
              <a:t>עסקאות שנסקרו</a:t>
            </a:r>
            <a:endParaRPr lang="es-CO" altLang="en-US" sz="1200" dirty="0">
              <a:solidFill>
                <a:srgbClr val="F2F2F2"/>
              </a:solidFill>
            </a:endParaRPr>
          </a:p>
        </p:txBody>
      </p:sp>
      <p:sp>
        <p:nvSpPr>
          <p:cNvPr id="25643" name="CuadroTexto 14">
            <a:extLst>
              <a:ext uri="{FF2B5EF4-FFF2-40B4-BE49-F238E27FC236}">
                <a16:creationId xmlns:a16="http://schemas.microsoft.com/office/drawing/2014/main" id="{14EFDBAE-28E4-304C-B97F-5B8FC4B13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4830" y="3100241"/>
            <a:ext cx="868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rtl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2400" dirty="0">
                <a:solidFill>
                  <a:srgbClr val="F2F2F2"/>
                </a:solidFill>
                <a:latin typeface="Open Sans Extrabold" panose="020B0606030504020204" pitchFamily="34" charset="0"/>
              </a:rPr>
              <a:t>443</a:t>
            </a:r>
            <a:endParaRPr lang="es-CO" altLang="es-CO" sz="2000" dirty="0">
              <a:solidFill>
                <a:srgbClr val="F2F2F2"/>
              </a:solidFill>
              <a:latin typeface="Open Sans Extrabold" panose="020B0606030504020204" pitchFamily="34" charset="0"/>
            </a:endParaRPr>
          </a:p>
        </p:txBody>
      </p:sp>
      <p:sp>
        <p:nvSpPr>
          <p:cNvPr id="25644" name="Rectángulo 15">
            <a:extLst>
              <a:ext uri="{FF2B5EF4-FFF2-40B4-BE49-F238E27FC236}">
                <a16:creationId xmlns:a16="http://schemas.microsoft.com/office/drawing/2014/main" id="{E20DCEF6-345E-6D48-A2B5-2607FA057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5792" y="3192459"/>
            <a:ext cx="11940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rtl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en-US" sz="1200" dirty="0">
                <a:solidFill>
                  <a:srgbClr val="F2F2F2"/>
                </a:solidFill>
              </a:rPr>
              <a:t>פגישה ראשונה</a:t>
            </a:r>
            <a:endParaRPr lang="es-CO" altLang="en-US" sz="1200" dirty="0">
              <a:solidFill>
                <a:srgbClr val="F2F2F2"/>
              </a:solidFill>
            </a:endParaRPr>
          </a:p>
        </p:txBody>
      </p:sp>
      <p:sp>
        <p:nvSpPr>
          <p:cNvPr id="25645" name="CuadroTexto 17">
            <a:extLst>
              <a:ext uri="{FF2B5EF4-FFF2-40B4-BE49-F238E27FC236}">
                <a16:creationId xmlns:a16="http://schemas.microsoft.com/office/drawing/2014/main" id="{E6600847-8CDB-3D4C-BFE3-BF7410754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3005" y="3671940"/>
            <a:ext cx="841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rtl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2400" dirty="0">
                <a:solidFill>
                  <a:srgbClr val="F2F2F2"/>
                </a:solidFill>
                <a:latin typeface="Open Sans Extrabold" panose="020B0606030504020204" pitchFamily="34" charset="0"/>
              </a:rPr>
              <a:t>232</a:t>
            </a:r>
            <a:endParaRPr lang="es-CO" altLang="es-CO" sz="2000" dirty="0">
              <a:solidFill>
                <a:srgbClr val="F2F2F2"/>
              </a:solidFill>
              <a:latin typeface="Open Sans Extrabold" panose="020B0606030504020204" pitchFamily="34" charset="0"/>
            </a:endParaRPr>
          </a:p>
        </p:txBody>
      </p:sp>
      <p:sp>
        <p:nvSpPr>
          <p:cNvPr id="25646" name="Rectángulo 18">
            <a:extLst>
              <a:ext uri="{FF2B5EF4-FFF2-40B4-BE49-F238E27FC236}">
                <a16:creationId xmlns:a16="http://schemas.microsoft.com/office/drawing/2014/main" id="{23A2B497-C0BD-2B45-AC6C-1F98E30F1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1619" y="3755235"/>
            <a:ext cx="11482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rtl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en-US" sz="1200" dirty="0">
                <a:solidFill>
                  <a:srgbClr val="F2F2F2"/>
                </a:solidFill>
              </a:rPr>
              <a:t>פגישה שנייה</a:t>
            </a:r>
            <a:endParaRPr lang="es-CO" altLang="en-US" sz="1200" dirty="0">
              <a:solidFill>
                <a:srgbClr val="F2F2F2"/>
              </a:solidFill>
            </a:endParaRPr>
          </a:p>
        </p:txBody>
      </p:sp>
      <p:sp>
        <p:nvSpPr>
          <p:cNvPr id="25647" name="CuadroTexto 20">
            <a:extLst>
              <a:ext uri="{FF2B5EF4-FFF2-40B4-BE49-F238E27FC236}">
                <a16:creationId xmlns:a16="http://schemas.microsoft.com/office/drawing/2014/main" id="{865F9C86-7454-8340-B459-AE018A83E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4726" y="4267348"/>
            <a:ext cx="595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rtl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2400" dirty="0">
                <a:solidFill>
                  <a:srgbClr val="F2F2F2"/>
                </a:solidFill>
                <a:latin typeface="Open Sans Extrabold" panose="020B0606030504020204" pitchFamily="34" charset="0"/>
              </a:rPr>
              <a:t>72</a:t>
            </a:r>
            <a:endParaRPr lang="es-CO" altLang="es-CO" sz="2000" dirty="0">
              <a:solidFill>
                <a:srgbClr val="F2F2F2"/>
              </a:solidFill>
              <a:latin typeface="Open Sans Extrabold" panose="020B0606030504020204" pitchFamily="34" charset="0"/>
            </a:endParaRPr>
          </a:p>
        </p:txBody>
      </p:sp>
      <p:sp>
        <p:nvSpPr>
          <p:cNvPr id="25648" name="Rectángulo 21">
            <a:extLst>
              <a:ext uri="{FF2B5EF4-FFF2-40B4-BE49-F238E27FC236}">
                <a16:creationId xmlns:a16="http://schemas.microsoft.com/office/drawing/2014/main" id="{268FE03A-EED8-C944-BCCF-3331187FE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0907" y="4359273"/>
            <a:ext cx="10871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rtl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en-US" sz="1200" dirty="0">
                <a:solidFill>
                  <a:srgbClr val="F2F2F2"/>
                </a:solidFill>
              </a:rPr>
              <a:t>בדיקת נאותות</a:t>
            </a:r>
            <a:endParaRPr lang="es-CO" altLang="en-US" sz="1200" dirty="0">
              <a:solidFill>
                <a:srgbClr val="F2F2F2"/>
              </a:solidFill>
            </a:endParaRPr>
          </a:p>
        </p:txBody>
      </p:sp>
      <p:sp>
        <p:nvSpPr>
          <p:cNvPr id="25649" name="CuadroTexto 23">
            <a:extLst>
              <a:ext uri="{FF2B5EF4-FFF2-40B4-BE49-F238E27FC236}">
                <a16:creationId xmlns:a16="http://schemas.microsoft.com/office/drawing/2014/main" id="{F7C9F105-58BF-F14C-A1B7-30A0FFE2F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1092" y="4847335"/>
            <a:ext cx="6180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rtl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2400" dirty="0">
                <a:solidFill>
                  <a:srgbClr val="F2F2F2"/>
                </a:solidFill>
                <a:latin typeface="Open Sans Extrabold" panose="020B0606030504020204" pitchFamily="34" charset="0"/>
              </a:rPr>
              <a:t>12</a:t>
            </a:r>
            <a:endParaRPr lang="es-CO" altLang="es-CO" sz="2000" dirty="0">
              <a:solidFill>
                <a:srgbClr val="F2F2F2"/>
              </a:solidFill>
              <a:latin typeface="Open Sans Extrabold" panose="020B0606030504020204" pitchFamily="34" charset="0"/>
            </a:endParaRPr>
          </a:p>
        </p:txBody>
      </p:sp>
      <p:sp>
        <p:nvSpPr>
          <p:cNvPr id="25650" name="Rectángulo 24">
            <a:extLst>
              <a:ext uri="{FF2B5EF4-FFF2-40B4-BE49-F238E27FC236}">
                <a16:creationId xmlns:a16="http://schemas.microsoft.com/office/drawing/2014/main" id="{D5989214-51A1-9545-BB90-3A37FD698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6038" y="4939226"/>
            <a:ext cx="10384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rtl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en-US" sz="1200" dirty="0">
                <a:solidFill>
                  <a:srgbClr val="F2F2F2"/>
                </a:solidFill>
              </a:rPr>
              <a:t>הסכם עקרונות</a:t>
            </a:r>
            <a:endParaRPr lang="es-CO" altLang="en-US" sz="1200" dirty="0">
              <a:solidFill>
                <a:srgbClr val="F2F2F2"/>
              </a:solidFill>
            </a:endParaRPr>
          </a:p>
        </p:txBody>
      </p:sp>
      <p:sp>
        <p:nvSpPr>
          <p:cNvPr id="25651" name="CuadroTexto 23">
            <a:extLst>
              <a:ext uri="{FF2B5EF4-FFF2-40B4-BE49-F238E27FC236}">
                <a16:creationId xmlns:a16="http://schemas.microsoft.com/office/drawing/2014/main" id="{4D1919A6-868F-324F-91A4-6ECE4290A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6816" y="5447803"/>
            <a:ext cx="5505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l" rtl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2400" dirty="0">
                <a:solidFill>
                  <a:srgbClr val="F2F2F2"/>
                </a:solidFill>
                <a:latin typeface="Open Sans Extrabold" panose="020B0606030504020204" pitchFamily="34" charset="0"/>
              </a:rPr>
              <a:t>12</a:t>
            </a:r>
            <a:endParaRPr lang="es-CO" altLang="es-CO" sz="2000" dirty="0">
              <a:solidFill>
                <a:srgbClr val="F2F2F2"/>
              </a:solidFill>
              <a:latin typeface="Open Sans Extrabold" panose="020B0606030504020204" pitchFamily="34" charset="0"/>
            </a:endParaRPr>
          </a:p>
        </p:txBody>
      </p:sp>
      <p:sp>
        <p:nvSpPr>
          <p:cNvPr id="25652" name="Rectángulo 24">
            <a:extLst>
              <a:ext uri="{FF2B5EF4-FFF2-40B4-BE49-F238E27FC236}">
                <a16:creationId xmlns:a16="http://schemas.microsoft.com/office/drawing/2014/main" id="{9B9C75FD-AFFD-9B46-BBF3-C52D034A6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3470" y="5510211"/>
            <a:ext cx="7488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rtl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en-US" sz="1200" dirty="0">
                <a:solidFill>
                  <a:srgbClr val="F2F2F2"/>
                </a:solidFill>
              </a:rPr>
              <a:t>פורטפוליו</a:t>
            </a:r>
            <a:endParaRPr lang="es-CO" altLang="en-US" sz="1200" dirty="0">
              <a:solidFill>
                <a:srgbClr val="F2F2F2"/>
              </a:solidFill>
            </a:endParaRPr>
          </a:p>
        </p:txBody>
      </p:sp>
      <p:sp>
        <p:nvSpPr>
          <p:cNvPr id="55" name="CuadroTexto 21">
            <a:extLst>
              <a:ext uri="{FF2B5EF4-FFF2-40B4-BE49-F238E27FC236}">
                <a16:creationId xmlns:a16="http://schemas.microsoft.com/office/drawing/2014/main" id="{358D7155-B43C-8841-98D5-F06CA17F6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8749" y="2577563"/>
            <a:ext cx="685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</a:rPr>
              <a:t>236</a:t>
            </a:r>
            <a:endParaRPr lang="es-CO" altLang="es-CO" sz="1050" b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</a:endParaRPr>
          </a:p>
        </p:txBody>
      </p:sp>
      <p:sp>
        <p:nvSpPr>
          <p:cNvPr id="56" name="CuadroTexto 21">
            <a:extLst>
              <a:ext uri="{FF2B5EF4-FFF2-40B4-BE49-F238E27FC236}">
                <a16:creationId xmlns:a16="http://schemas.microsoft.com/office/drawing/2014/main" id="{02A08E7F-A3BA-2F40-99A9-6CAFB6B25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8855" y="2905275"/>
            <a:ext cx="6842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</a:rPr>
              <a:t>162</a:t>
            </a:r>
            <a:endParaRPr lang="es-CO" altLang="es-CO" sz="1050" b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</a:endParaRPr>
          </a:p>
        </p:txBody>
      </p:sp>
      <p:sp>
        <p:nvSpPr>
          <p:cNvPr id="57" name="CuadroTexto 21">
            <a:extLst>
              <a:ext uri="{FF2B5EF4-FFF2-40B4-BE49-F238E27FC236}">
                <a16:creationId xmlns:a16="http://schemas.microsoft.com/office/drawing/2014/main" id="{B81AC156-7E3B-E644-A862-5B4FEB796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7218" y="3252726"/>
            <a:ext cx="6842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</a:rPr>
              <a:t>160</a:t>
            </a:r>
            <a:endParaRPr lang="es-CO" altLang="es-CO" sz="1050" b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</a:endParaRPr>
          </a:p>
        </p:txBody>
      </p:sp>
      <p:sp>
        <p:nvSpPr>
          <p:cNvPr id="58" name="CuadroTexto 21">
            <a:extLst>
              <a:ext uri="{FF2B5EF4-FFF2-40B4-BE49-F238E27FC236}">
                <a16:creationId xmlns:a16="http://schemas.microsoft.com/office/drawing/2014/main" id="{075E1EA0-AFFC-6240-99DB-CA16ECE56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9878" y="3609206"/>
            <a:ext cx="685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</a:rPr>
              <a:t>153</a:t>
            </a:r>
            <a:endParaRPr lang="es-CO" altLang="es-CO" sz="1050" b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</a:endParaRPr>
          </a:p>
        </p:txBody>
      </p:sp>
      <p:sp>
        <p:nvSpPr>
          <p:cNvPr id="59" name="CuadroTexto 21">
            <a:extLst>
              <a:ext uri="{FF2B5EF4-FFF2-40B4-BE49-F238E27FC236}">
                <a16:creationId xmlns:a16="http://schemas.microsoft.com/office/drawing/2014/main" id="{A5E47C43-0E3E-554D-94AF-A2DDE1642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8626" y="3959801"/>
            <a:ext cx="685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</a:rPr>
              <a:t>153</a:t>
            </a:r>
            <a:endParaRPr lang="es-CO" altLang="es-CO" sz="1050" b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</a:endParaRPr>
          </a:p>
        </p:txBody>
      </p:sp>
      <p:sp>
        <p:nvSpPr>
          <p:cNvPr id="60" name="CuadroTexto 21">
            <a:extLst>
              <a:ext uri="{FF2B5EF4-FFF2-40B4-BE49-F238E27FC236}">
                <a16:creationId xmlns:a16="http://schemas.microsoft.com/office/drawing/2014/main" id="{01BD9EA9-8B82-9D41-8B25-A1CAE7115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1148" y="4300906"/>
            <a:ext cx="685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</a:rPr>
              <a:t>92</a:t>
            </a:r>
            <a:endParaRPr lang="es-CO" altLang="es-CO" sz="1050" b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</a:endParaRPr>
          </a:p>
        </p:txBody>
      </p:sp>
      <p:sp>
        <p:nvSpPr>
          <p:cNvPr id="61" name="CuadroTexto 21">
            <a:extLst>
              <a:ext uri="{FF2B5EF4-FFF2-40B4-BE49-F238E27FC236}">
                <a16:creationId xmlns:a16="http://schemas.microsoft.com/office/drawing/2014/main" id="{3B428224-4A33-4F41-B3ED-D659FEE8A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6054" y="4674867"/>
            <a:ext cx="6842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</a:rPr>
              <a:t>81</a:t>
            </a:r>
            <a:endParaRPr lang="es-CO" altLang="es-CO" sz="1050" b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</a:endParaRPr>
          </a:p>
        </p:txBody>
      </p:sp>
      <p:sp>
        <p:nvSpPr>
          <p:cNvPr id="68" name="CuadroTexto 21">
            <a:extLst>
              <a:ext uri="{FF2B5EF4-FFF2-40B4-BE49-F238E27FC236}">
                <a16:creationId xmlns:a16="http://schemas.microsoft.com/office/drawing/2014/main" id="{246C11A3-7CF1-EE4B-BC74-8B073189C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6456" y="5025462"/>
            <a:ext cx="685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</a:rPr>
              <a:t>57</a:t>
            </a:r>
            <a:endParaRPr lang="es-CO" altLang="es-CO" sz="1050" b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</a:endParaRPr>
          </a:p>
        </p:txBody>
      </p:sp>
      <p:sp>
        <p:nvSpPr>
          <p:cNvPr id="69" name="CuadroTexto 21">
            <a:extLst>
              <a:ext uri="{FF2B5EF4-FFF2-40B4-BE49-F238E27FC236}">
                <a16:creationId xmlns:a16="http://schemas.microsoft.com/office/drawing/2014/main" id="{7EF952C8-01D1-AE46-BF60-760C1F173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6287" y="5399423"/>
            <a:ext cx="685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</a:rPr>
              <a:t>54</a:t>
            </a:r>
            <a:endParaRPr lang="es-CO" altLang="es-CO" sz="1050" b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</a:endParaRPr>
          </a:p>
        </p:txBody>
      </p:sp>
      <p:sp>
        <p:nvSpPr>
          <p:cNvPr id="70" name="CuadroTexto 21">
            <a:extLst>
              <a:ext uri="{FF2B5EF4-FFF2-40B4-BE49-F238E27FC236}">
                <a16:creationId xmlns:a16="http://schemas.microsoft.com/office/drawing/2014/main" id="{56B8C170-EADE-3C42-A499-92580FF21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34160" y="2596218"/>
            <a:ext cx="1422239" cy="26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l" rt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es-CO" sz="1100" b="1" dirty="0">
                <a:solidFill>
                  <a:srgbClr val="A89656"/>
                </a:solidFill>
                <a:latin typeface="Open Sans" panose="020B0606030504020204" pitchFamily="34" charset="0"/>
              </a:rPr>
              <a:t>תוכנה כשירות (</a:t>
            </a:r>
            <a:r>
              <a:rPr lang="es-CO" altLang="es-CO" sz="1100" b="1" dirty="0">
                <a:solidFill>
                  <a:srgbClr val="A89656"/>
                </a:solidFill>
                <a:latin typeface="Open Sans" panose="020B0606030504020204" pitchFamily="34" charset="0"/>
              </a:rPr>
              <a:t>SaaS</a:t>
            </a:r>
            <a:r>
              <a:rPr lang="he-IL" altLang="es-CO" sz="1100" b="1" dirty="0">
                <a:solidFill>
                  <a:srgbClr val="A89656"/>
                </a:solidFill>
                <a:latin typeface="Open Sans" panose="020B0606030504020204" pitchFamily="34" charset="0"/>
              </a:rPr>
              <a:t>)</a:t>
            </a:r>
            <a:endParaRPr lang="es-CO" altLang="es-CO" sz="1100" b="1" dirty="0">
              <a:solidFill>
                <a:srgbClr val="A89656"/>
              </a:solidFill>
              <a:latin typeface="Open Sans" panose="020B0606030504020204" pitchFamily="34" charset="0"/>
            </a:endParaRPr>
          </a:p>
        </p:txBody>
      </p:sp>
      <p:sp>
        <p:nvSpPr>
          <p:cNvPr id="71" name="CuadroTexto 21">
            <a:extLst>
              <a:ext uri="{FF2B5EF4-FFF2-40B4-BE49-F238E27FC236}">
                <a16:creationId xmlns:a16="http://schemas.microsoft.com/office/drawing/2014/main" id="{4CCE01CA-C290-7846-9B90-3170E5F8F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2978" y="2895573"/>
            <a:ext cx="79767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rt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es-CO" sz="1100" b="1" dirty="0" err="1">
                <a:solidFill>
                  <a:srgbClr val="A89656"/>
                </a:solidFill>
                <a:latin typeface="Open Sans" panose="020B0606030504020204" pitchFamily="34" charset="0"/>
              </a:rPr>
              <a:t>פינטק</a:t>
            </a:r>
            <a:endParaRPr lang="es-CO" altLang="es-CO" sz="1100" b="1" dirty="0">
              <a:solidFill>
                <a:srgbClr val="A89656"/>
              </a:solidFill>
              <a:latin typeface="Open Sans" panose="020B0606030504020204" pitchFamily="34" charset="0"/>
            </a:endParaRPr>
          </a:p>
        </p:txBody>
      </p:sp>
      <p:sp>
        <p:nvSpPr>
          <p:cNvPr id="72" name="CuadroTexto 21">
            <a:extLst>
              <a:ext uri="{FF2B5EF4-FFF2-40B4-BE49-F238E27FC236}">
                <a16:creationId xmlns:a16="http://schemas.microsoft.com/office/drawing/2014/main" id="{EFDB6140-53FB-0841-A1C5-DE3021342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2978" y="3258420"/>
            <a:ext cx="596092" cy="26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l" rt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es-CO" sz="1100" b="1" dirty="0">
                <a:solidFill>
                  <a:srgbClr val="A89656"/>
                </a:solidFill>
                <a:latin typeface="Open Sans" panose="020B0606030504020204" pitchFamily="34" charset="0"/>
              </a:rPr>
              <a:t>שונות</a:t>
            </a:r>
            <a:endParaRPr lang="es-CO" altLang="es-CO" sz="1100" b="1" dirty="0">
              <a:solidFill>
                <a:srgbClr val="A89656"/>
              </a:solidFill>
              <a:latin typeface="Open Sans" panose="020B0606030504020204" pitchFamily="34" charset="0"/>
            </a:endParaRPr>
          </a:p>
        </p:txBody>
      </p:sp>
      <p:sp>
        <p:nvSpPr>
          <p:cNvPr id="73" name="CuadroTexto 21">
            <a:extLst>
              <a:ext uri="{FF2B5EF4-FFF2-40B4-BE49-F238E27FC236}">
                <a16:creationId xmlns:a16="http://schemas.microsoft.com/office/drawing/2014/main" id="{D952477E-09D6-F045-9C78-5DB146B35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7677" y="3613943"/>
            <a:ext cx="5960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rt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es-CO" sz="1100" b="1" dirty="0">
                <a:solidFill>
                  <a:srgbClr val="A89656"/>
                </a:solidFill>
                <a:latin typeface="Open Sans" panose="020B0606030504020204" pitchFamily="34" charset="0"/>
              </a:rPr>
              <a:t>סייבר</a:t>
            </a:r>
            <a:endParaRPr lang="es-CO" altLang="es-CO" sz="1100" b="1" dirty="0">
              <a:solidFill>
                <a:srgbClr val="A89656"/>
              </a:solidFill>
              <a:latin typeface="Open Sans" panose="020B0606030504020204" pitchFamily="34" charset="0"/>
            </a:endParaRPr>
          </a:p>
        </p:txBody>
      </p:sp>
      <p:sp>
        <p:nvSpPr>
          <p:cNvPr id="74" name="CuadroTexto 21">
            <a:extLst>
              <a:ext uri="{FF2B5EF4-FFF2-40B4-BE49-F238E27FC236}">
                <a16:creationId xmlns:a16="http://schemas.microsoft.com/office/drawing/2014/main" id="{BCEF6683-AE2B-1B43-B01A-3FFA44B00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7677" y="3982447"/>
            <a:ext cx="56211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rt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es-CO" sz="1100" b="1" dirty="0">
                <a:solidFill>
                  <a:srgbClr val="A89656"/>
                </a:solidFill>
                <a:latin typeface="Open Sans" panose="020B0606030504020204" pitchFamily="34" charset="0"/>
              </a:rPr>
              <a:t>לקוח</a:t>
            </a:r>
            <a:endParaRPr lang="es-CO" altLang="es-CO" sz="1100" b="1" dirty="0">
              <a:solidFill>
                <a:srgbClr val="A89656"/>
              </a:solidFill>
              <a:latin typeface="Open Sans" panose="020B0606030504020204" pitchFamily="34" charset="0"/>
            </a:endParaRPr>
          </a:p>
        </p:txBody>
      </p:sp>
      <p:sp>
        <p:nvSpPr>
          <p:cNvPr id="75" name="CuadroTexto 21">
            <a:extLst>
              <a:ext uri="{FF2B5EF4-FFF2-40B4-BE49-F238E27FC236}">
                <a16:creationId xmlns:a16="http://schemas.microsoft.com/office/drawing/2014/main" id="{103F6097-F9E2-1F43-91DE-BCABD8936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6760" y="4327362"/>
            <a:ext cx="145097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l" rt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es-CO" sz="1100" b="1" dirty="0">
                <a:solidFill>
                  <a:srgbClr val="A89656"/>
                </a:solidFill>
                <a:latin typeface="Open Sans" panose="020B0606030504020204" pitchFamily="34" charset="0"/>
              </a:rPr>
              <a:t>טכנולוגיה פורצת דרך</a:t>
            </a:r>
            <a:endParaRPr lang="es-CO" altLang="es-CO" sz="1100" b="1" dirty="0">
              <a:solidFill>
                <a:srgbClr val="A89656"/>
              </a:solidFill>
              <a:latin typeface="Open Sans" panose="020B0606030504020204" pitchFamily="34" charset="0"/>
            </a:endParaRPr>
          </a:p>
        </p:txBody>
      </p:sp>
      <p:sp>
        <p:nvSpPr>
          <p:cNvPr id="76" name="CuadroTexto 21">
            <a:extLst>
              <a:ext uri="{FF2B5EF4-FFF2-40B4-BE49-F238E27FC236}">
                <a16:creationId xmlns:a16="http://schemas.microsoft.com/office/drawing/2014/main" id="{93716E60-C9A5-C748-8950-33F654C0A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6760" y="4713721"/>
            <a:ext cx="105160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rt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es-CO" sz="1100" b="1" dirty="0">
                <a:solidFill>
                  <a:srgbClr val="A89656"/>
                </a:solidFill>
                <a:latin typeface="Open Sans" panose="020B0606030504020204" pitchFamily="34" charset="0"/>
              </a:rPr>
              <a:t>תחבורה חכמה</a:t>
            </a:r>
            <a:endParaRPr lang="es-CO" altLang="es-CO" sz="1100" b="1" dirty="0">
              <a:solidFill>
                <a:srgbClr val="A89656"/>
              </a:solidFill>
              <a:latin typeface="Open Sans" panose="020B0606030504020204" pitchFamily="34" charset="0"/>
            </a:endParaRPr>
          </a:p>
        </p:txBody>
      </p:sp>
      <p:sp>
        <p:nvSpPr>
          <p:cNvPr id="77" name="CuadroTexto 21">
            <a:extLst>
              <a:ext uri="{FF2B5EF4-FFF2-40B4-BE49-F238E27FC236}">
                <a16:creationId xmlns:a16="http://schemas.microsoft.com/office/drawing/2014/main" id="{1BD0D7D6-E2AE-C643-BCC3-6708FD54F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33888" y="5058636"/>
            <a:ext cx="123247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rt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es-CO" sz="1100" b="1" dirty="0">
                <a:solidFill>
                  <a:srgbClr val="A89656"/>
                </a:solidFill>
                <a:latin typeface="Open Sans" panose="020B0606030504020204" pitchFamily="34" charset="0"/>
              </a:rPr>
              <a:t>טכנולוגיית בריאות</a:t>
            </a:r>
            <a:endParaRPr lang="es-CO" altLang="es-CO" sz="1100" b="1" dirty="0">
              <a:solidFill>
                <a:srgbClr val="A89656"/>
              </a:solidFill>
              <a:latin typeface="Open Sans" panose="020B0606030504020204" pitchFamily="34" charset="0"/>
            </a:endParaRPr>
          </a:p>
        </p:txBody>
      </p:sp>
      <p:sp>
        <p:nvSpPr>
          <p:cNvPr id="78" name="CuadroTexto 21">
            <a:extLst>
              <a:ext uri="{FF2B5EF4-FFF2-40B4-BE49-F238E27FC236}">
                <a16:creationId xmlns:a16="http://schemas.microsoft.com/office/drawing/2014/main" id="{55EB140D-EC9E-8546-BB93-5354A55BE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13279" y="5402139"/>
            <a:ext cx="116057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es-CO" sz="1100" b="1" dirty="0">
                <a:solidFill>
                  <a:srgbClr val="A89656"/>
                </a:solidFill>
                <a:latin typeface="Open Sans" panose="020B0606030504020204" pitchFamily="34" charset="0"/>
              </a:rPr>
              <a:t>טכנולוגיית נדל"ן</a:t>
            </a:r>
            <a:endParaRPr lang="es-CO" altLang="es-CO" sz="1100" b="1" dirty="0">
              <a:solidFill>
                <a:srgbClr val="A89656"/>
              </a:solidFill>
              <a:latin typeface="Open Sans" panose="020B0606030504020204" pitchFamily="34" charset="0"/>
            </a:endParaRPr>
          </a:p>
        </p:txBody>
      </p:sp>
      <p:sp>
        <p:nvSpPr>
          <p:cNvPr id="79" name="CuadroTexto 1">
            <a:extLst>
              <a:ext uri="{FF2B5EF4-FFF2-40B4-BE49-F238E27FC236}">
                <a16:creationId xmlns:a16="http://schemas.microsoft.com/office/drawing/2014/main" id="{4ABAB976-0D0E-D149-9387-408A151548FC}"/>
              </a:ext>
            </a:extLst>
          </p:cNvPr>
          <p:cNvSpPr txBox="1"/>
          <p:nvPr/>
        </p:nvSpPr>
        <p:spPr>
          <a:xfrm>
            <a:off x="8269325" y="1630007"/>
            <a:ext cx="35956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חברות שנסקרו</a:t>
            </a:r>
            <a:endParaRPr lang="es-CO" sz="1200" spc="300" dirty="0">
              <a:solidFill>
                <a:schemeClr val="tx1">
                  <a:lumMod val="50000"/>
                  <a:lumOff val="50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לפי מגזר</a:t>
            </a:r>
            <a:endParaRPr lang="es-CO" sz="1200" spc="300" dirty="0">
              <a:solidFill>
                <a:schemeClr val="tx1">
                  <a:lumMod val="50000"/>
                  <a:lumOff val="50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80" name="125 Rectángulo">
            <a:extLst>
              <a:ext uri="{FF2B5EF4-FFF2-40B4-BE49-F238E27FC236}">
                <a16:creationId xmlns:a16="http://schemas.microsoft.com/office/drawing/2014/main" id="{AD509506-C6B4-0747-807F-9D38547F1169}"/>
              </a:ext>
            </a:extLst>
          </p:cNvPr>
          <p:cNvSpPr/>
          <p:nvPr/>
        </p:nvSpPr>
        <p:spPr>
          <a:xfrm>
            <a:off x="9031133" y="2615925"/>
            <a:ext cx="1495627" cy="179938"/>
          </a:xfrm>
          <a:prstGeom prst="rect">
            <a:avLst/>
          </a:prstGeom>
          <a:solidFill>
            <a:srgbClr val="CDD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1" name="126 Rectángulo">
            <a:extLst>
              <a:ext uri="{FF2B5EF4-FFF2-40B4-BE49-F238E27FC236}">
                <a16:creationId xmlns:a16="http://schemas.microsoft.com/office/drawing/2014/main" id="{D4CFA4C5-C4C5-A146-B0C3-76537E3F8F31}"/>
              </a:ext>
            </a:extLst>
          </p:cNvPr>
          <p:cNvSpPr/>
          <p:nvPr/>
        </p:nvSpPr>
        <p:spPr>
          <a:xfrm>
            <a:off x="9326287" y="2950887"/>
            <a:ext cx="1200473" cy="179938"/>
          </a:xfrm>
          <a:prstGeom prst="rect">
            <a:avLst/>
          </a:prstGeom>
          <a:solidFill>
            <a:srgbClr val="CDD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2" name="127 Rectángulo">
            <a:extLst>
              <a:ext uri="{FF2B5EF4-FFF2-40B4-BE49-F238E27FC236}">
                <a16:creationId xmlns:a16="http://schemas.microsoft.com/office/drawing/2014/main" id="{ACD32424-2351-BF48-B73F-7408EE2E9DF6}"/>
              </a:ext>
            </a:extLst>
          </p:cNvPr>
          <p:cNvSpPr/>
          <p:nvPr/>
        </p:nvSpPr>
        <p:spPr>
          <a:xfrm>
            <a:off x="9346661" y="3295375"/>
            <a:ext cx="1180099" cy="179938"/>
          </a:xfrm>
          <a:prstGeom prst="rect">
            <a:avLst/>
          </a:prstGeom>
          <a:solidFill>
            <a:srgbClr val="CDD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3" name="128 Rectángulo">
            <a:extLst>
              <a:ext uri="{FF2B5EF4-FFF2-40B4-BE49-F238E27FC236}">
                <a16:creationId xmlns:a16="http://schemas.microsoft.com/office/drawing/2014/main" id="{FFFAA0BA-7F40-A540-BA7F-97DF7C9A2443}"/>
              </a:ext>
            </a:extLst>
          </p:cNvPr>
          <p:cNvSpPr/>
          <p:nvPr/>
        </p:nvSpPr>
        <p:spPr>
          <a:xfrm>
            <a:off x="9382184" y="3649387"/>
            <a:ext cx="1144576" cy="179938"/>
          </a:xfrm>
          <a:prstGeom prst="rect">
            <a:avLst/>
          </a:prstGeom>
          <a:solidFill>
            <a:srgbClr val="CDD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4" name="130 Rectángulo">
            <a:extLst>
              <a:ext uri="{FF2B5EF4-FFF2-40B4-BE49-F238E27FC236}">
                <a16:creationId xmlns:a16="http://schemas.microsoft.com/office/drawing/2014/main" id="{87060F39-974A-D445-A756-A0CB12EB6157}"/>
              </a:ext>
            </a:extLst>
          </p:cNvPr>
          <p:cNvSpPr/>
          <p:nvPr/>
        </p:nvSpPr>
        <p:spPr>
          <a:xfrm>
            <a:off x="9382184" y="4004987"/>
            <a:ext cx="1144576" cy="179938"/>
          </a:xfrm>
          <a:prstGeom prst="rect">
            <a:avLst/>
          </a:prstGeom>
          <a:solidFill>
            <a:srgbClr val="CDD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5" name="131 Rectángulo">
            <a:extLst>
              <a:ext uri="{FF2B5EF4-FFF2-40B4-BE49-F238E27FC236}">
                <a16:creationId xmlns:a16="http://schemas.microsoft.com/office/drawing/2014/main" id="{150DC6C9-5F7F-934D-963F-70ADD64DB6DE}"/>
              </a:ext>
            </a:extLst>
          </p:cNvPr>
          <p:cNvSpPr/>
          <p:nvPr/>
        </p:nvSpPr>
        <p:spPr>
          <a:xfrm>
            <a:off x="9632936" y="4359000"/>
            <a:ext cx="893824" cy="179938"/>
          </a:xfrm>
          <a:prstGeom prst="rect">
            <a:avLst/>
          </a:prstGeom>
          <a:solidFill>
            <a:srgbClr val="CDD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6" name="132 Rectángulo">
            <a:extLst>
              <a:ext uri="{FF2B5EF4-FFF2-40B4-BE49-F238E27FC236}">
                <a16:creationId xmlns:a16="http://schemas.microsoft.com/office/drawing/2014/main" id="{86430C0F-9855-8C42-B3C1-70856BEFAB3D}"/>
              </a:ext>
            </a:extLst>
          </p:cNvPr>
          <p:cNvSpPr/>
          <p:nvPr/>
        </p:nvSpPr>
        <p:spPr>
          <a:xfrm>
            <a:off x="9726967" y="4722537"/>
            <a:ext cx="799793" cy="179938"/>
          </a:xfrm>
          <a:prstGeom prst="rect">
            <a:avLst/>
          </a:prstGeom>
          <a:solidFill>
            <a:srgbClr val="CDD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7" name="133 Rectángulo">
            <a:extLst>
              <a:ext uri="{FF2B5EF4-FFF2-40B4-BE49-F238E27FC236}">
                <a16:creationId xmlns:a16="http://schemas.microsoft.com/office/drawing/2014/main" id="{8835AE39-4B33-2144-89FC-D3F151A347F9}"/>
              </a:ext>
            </a:extLst>
          </p:cNvPr>
          <p:cNvSpPr/>
          <p:nvPr/>
        </p:nvSpPr>
        <p:spPr>
          <a:xfrm>
            <a:off x="9839283" y="5086075"/>
            <a:ext cx="687477" cy="179938"/>
          </a:xfrm>
          <a:prstGeom prst="rect">
            <a:avLst/>
          </a:prstGeom>
          <a:solidFill>
            <a:srgbClr val="CDD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8" name="134 Rectángulo">
            <a:extLst>
              <a:ext uri="{FF2B5EF4-FFF2-40B4-BE49-F238E27FC236}">
                <a16:creationId xmlns:a16="http://schemas.microsoft.com/office/drawing/2014/main" id="{89546982-4E0C-884A-B87B-960F66012857}"/>
              </a:ext>
            </a:extLst>
          </p:cNvPr>
          <p:cNvSpPr/>
          <p:nvPr/>
        </p:nvSpPr>
        <p:spPr>
          <a:xfrm>
            <a:off x="9871672" y="5449612"/>
            <a:ext cx="655088" cy="179938"/>
          </a:xfrm>
          <a:prstGeom prst="rect">
            <a:avLst/>
          </a:prstGeom>
          <a:solidFill>
            <a:srgbClr val="CDD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FFFFFF"/>
              </a:solidFill>
              <a:ea typeface="MS PGothic" pitchFamily="34" charset="-128"/>
            </a:endParaRPr>
          </a:p>
        </p:txBody>
      </p:sp>
      <p:cxnSp>
        <p:nvCxnSpPr>
          <p:cNvPr id="89" name="136 Conector recto">
            <a:extLst>
              <a:ext uri="{FF2B5EF4-FFF2-40B4-BE49-F238E27FC236}">
                <a16:creationId xmlns:a16="http://schemas.microsoft.com/office/drawing/2014/main" id="{7CF04E03-F2A2-BB43-A17E-0162C3FDDDCD}"/>
              </a:ext>
            </a:extLst>
          </p:cNvPr>
          <p:cNvCxnSpPr/>
          <p:nvPr/>
        </p:nvCxnSpPr>
        <p:spPr>
          <a:xfrm>
            <a:off x="10526760" y="2517499"/>
            <a:ext cx="0" cy="324381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CuadroTexto 1">
            <a:extLst>
              <a:ext uri="{FF2B5EF4-FFF2-40B4-BE49-F238E27FC236}">
                <a16:creationId xmlns:a16="http://schemas.microsoft.com/office/drawing/2014/main" id="{2275CCDA-D388-C24B-A55F-567A23DDDB67}"/>
              </a:ext>
            </a:extLst>
          </p:cNvPr>
          <p:cNvSpPr txBox="1"/>
          <p:nvPr/>
        </p:nvSpPr>
        <p:spPr>
          <a:xfrm>
            <a:off x="295752" y="1630007"/>
            <a:ext cx="3373359" cy="3349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rtl="1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מיקור</a:t>
            </a:r>
            <a:endParaRPr lang="es-CO" sz="1200" spc="300" dirty="0">
              <a:solidFill>
                <a:schemeClr val="tx1">
                  <a:lumMod val="50000"/>
                  <a:lumOff val="50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97" name="Picture 23">
            <a:extLst>
              <a:ext uri="{FF2B5EF4-FFF2-40B4-BE49-F238E27FC236}">
                <a16:creationId xmlns:a16="http://schemas.microsoft.com/office/drawing/2014/main" id="{EE377E2E-7563-2546-A0B4-A3546E6BEE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9286" y="3814289"/>
            <a:ext cx="914561" cy="16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33">
            <a:extLst>
              <a:ext uri="{FF2B5EF4-FFF2-40B4-BE49-F238E27FC236}">
                <a16:creationId xmlns:a16="http://schemas.microsoft.com/office/drawing/2014/main" id="{590D644D-6483-864F-A971-B2E086280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030" y="4017017"/>
            <a:ext cx="934720" cy="190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39">
            <a:extLst>
              <a:ext uri="{FF2B5EF4-FFF2-40B4-BE49-F238E27FC236}">
                <a16:creationId xmlns:a16="http://schemas.microsoft.com/office/drawing/2014/main" id="{4FC7DD11-B3FE-8C44-B727-63208EF23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243" y="3825551"/>
            <a:ext cx="459389" cy="1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31">
            <a:extLst>
              <a:ext uri="{FF2B5EF4-FFF2-40B4-BE49-F238E27FC236}">
                <a16:creationId xmlns:a16="http://schemas.microsoft.com/office/drawing/2014/main" id="{04B98B58-0423-A945-9366-9D6C98647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496" y="4296008"/>
            <a:ext cx="772141" cy="20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" name="CuadroTexto 19">
            <a:extLst>
              <a:ext uri="{FF2B5EF4-FFF2-40B4-BE49-F238E27FC236}">
                <a16:creationId xmlns:a16="http://schemas.microsoft.com/office/drawing/2014/main" id="{7883D768-AC6C-B44A-A3EB-2774D3F43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9" y="2762714"/>
            <a:ext cx="16165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rtl="1">
              <a:lnSpc>
                <a:spcPct val="100000"/>
              </a:lnSpc>
              <a:spcBef>
                <a:spcPct val="0"/>
              </a:spcBef>
              <a:buNone/>
            </a:pPr>
            <a:r>
              <a:rPr lang="he-IL" altLang="es-CO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מערכות היחסים של השותפים המייסדים מאפשרות ל-</a:t>
            </a:r>
            <a:r>
              <a:rPr lang="en-US" altLang="es-CO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es-CO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Hanaco</a:t>
            </a:r>
            <a:r>
              <a:rPr lang="he-IL" altLang="es-CO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גישה חסרת תקדים</a:t>
            </a:r>
            <a:endParaRPr lang="en-US" altLang="es-CO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2" name="CuadroTexto 20">
            <a:extLst>
              <a:ext uri="{FF2B5EF4-FFF2-40B4-BE49-F238E27FC236}">
                <a16:creationId xmlns:a16="http://schemas.microsoft.com/office/drawing/2014/main" id="{F6CAB047-FAF3-DB42-9965-9795958EF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860" y="2516493"/>
            <a:ext cx="11889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rt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es-CO" sz="1000" b="1" dirty="0">
                <a:latin typeface="Open Sans Extrabold" panose="020B0606030504020204" pitchFamily="34" charset="0"/>
              </a:rPr>
              <a:t>המלצות ממייסדים</a:t>
            </a:r>
            <a:endParaRPr lang="es-CO" altLang="es-CO" sz="1000" b="1" dirty="0">
              <a:latin typeface="Open Sans Extrabold" panose="020B0606030504020204" pitchFamily="34" charset="0"/>
            </a:endParaRPr>
          </a:p>
        </p:txBody>
      </p:sp>
      <p:pic>
        <p:nvPicPr>
          <p:cNvPr id="103" name="Imagen 9">
            <a:extLst>
              <a:ext uri="{FF2B5EF4-FFF2-40B4-BE49-F238E27FC236}">
                <a16:creationId xmlns:a16="http://schemas.microsoft.com/office/drawing/2014/main" id="{5731481E-03AB-024D-BCFC-F8E7D08C31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6243" y="5394814"/>
            <a:ext cx="372215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32">
            <a:extLst>
              <a:ext uri="{FF2B5EF4-FFF2-40B4-BE49-F238E27FC236}">
                <a16:creationId xmlns:a16="http://schemas.microsoft.com/office/drawing/2014/main" id="{8263997D-685F-254F-89E4-1CD8A8652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9957" y="5254031"/>
            <a:ext cx="709742" cy="2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42">
            <a:extLst>
              <a:ext uri="{FF2B5EF4-FFF2-40B4-BE49-F238E27FC236}">
                <a16:creationId xmlns:a16="http://schemas.microsoft.com/office/drawing/2014/main" id="{D77D465E-6405-5546-9A5D-BED25465D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3460" y="4179510"/>
            <a:ext cx="615651" cy="18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Picture 41">
            <a:extLst>
              <a:ext uri="{FF2B5EF4-FFF2-40B4-BE49-F238E27FC236}">
                <a16:creationId xmlns:a16="http://schemas.microsoft.com/office/drawing/2014/main" id="{D943E36A-7C46-C748-A10B-48BF4CEFD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9779" y="3915077"/>
            <a:ext cx="639938" cy="1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" name="CuadroTexto 21">
            <a:extLst>
              <a:ext uri="{FF2B5EF4-FFF2-40B4-BE49-F238E27FC236}">
                <a16:creationId xmlns:a16="http://schemas.microsoft.com/office/drawing/2014/main" id="{6AA1E188-883C-FA4E-9954-AB28884DB9C7}"/>
              </a:ext>
            </a:extLst>
          </p:cNvPr>
          <p:cNvSpPr txBox="1"/>
          <p:nvPr/>
        </p:nvSpPr>
        <p:spPr>
          <a:xfrm>
            <a:off x="890394" y="4589236"/>
            <a:ext cx="245552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he-I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משקיעי אנג'ל ומשקיעי גיוס ראשוני ממליצים על </a:t>
            </a:r>
            <a:r>
              <a:rPr lang="en-US" altLang="es-CO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Hanaco</a:t>
            </a:r>
            <a:r>
              <a:rPr lang="he-IL" altLang="es-CO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e-I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לחברות בעלות ביצועים מובילים בפורטפוליו שלהם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16" name="CuadroTexto 23">
            <a:extLst>
              <a:ext uri="{FF2B5EF4-FFF2-40B4-BE49-F238E27FC236}">
                <a16:creationId xmlns:a16="http://schemas.microsoft.com/office/drawing/2014/main" id="{952D3118-572B-AF46-9E4E-9143B6A0E844}"/>
              </a:ext>
            </a:extLst>
          </p:cNvPr>
          <p:cNvSpPr txBox="1"/>
          <p:nvPr/>
        </p:nvSpPr>
        <p:spPr>
          <a:xfrm>
            <a:off x="2114616" y="2932093"/>
            <a:ext cx="133515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Hanaco</a:t>
            </a:r>
            <a:r>
              <a:rPr lang="he-IL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מתחברת לקהילה בתהליכי גיוס, </a:t>
            </a:r>
            <a:r>
              <a:rPr lang="he-IL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מנטורינג</a:t>
            </a:r>
            <a:r>
              <a:rPr lang="he-IL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, </a:t>
            </a:r>
            <a:r>
              <a:rPr lang="he-IL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מיטאפים</a:t>
            </a:r>
            <a:r>
              <a:rPr lang="he-IL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וכנסים, ופרסום תכנים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17" name="CuadroTexto 24">
            <a:extLst>
              <a:ext uri="{FF2B5EF4-FFF2-40B4-BE49-F238E27FC236}">
                <a16:creationId xmlns:a16="http://schemas.microsoft.com/office/drawing/2014/main" id="{67BF24A5-E672-C54F-B92C-D1BE9A037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1109" y="2527088"/>
            <a:ext cx="135479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rt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es-CO" sz="1000" b="1" dirty="0">
                <a:latin typeface="Open Sans Extrabold" panose="020B0606030504020204" pitchFamily="34" charset="0"/>
              </a:rPr>
              <a:t>קהילה</a:t>
            </a:r>
            <a:endParaRPr lang="es-CO" altLang="es-CO" sz="1000" b="1" dirty="0">
              <a:latin typeface="Open Sans Extrabold" panose="020B0606030504020204" pitchFamily="34" charset="0"/>
            </a:endParaRPr>
          </a:p>
        </p:txBody>
      </p:sp>
      <p:sp>
        <p:nvSpPr>
          <p:cNvPr id="91" name="90 Elipse"/>
          <p:cNvSpPr/>
          <p:nvPr/>
        </p:nvSpPr>
        <p:spPr>
          <a:xfrm>
            <a:off x="199364" y="6460495"/>
            <a:ext cx="233018" cy="23301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92" name="Imagen 5">
            <a:extLst>
              <a:ext uri="{FF2B5EF4-FFF2-40B4-BE49-F238E27FC236}">
                <a16:creationId xmlns:a16="http://schemas.microsoft.com/office/drawing/2014/main" id="{7EFED39E-9E8F-3D47-A85C-1C5E57921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8288" y="265687"/>
            <a:ext cx="242887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92 CuadroTexto"/>
          <p:cNvSpPr txBox="1"/>
          <p:nvPr/>
        </p:nvSpPr>
        <p:spPr>
          <a:xfrm>
            <a:off x="188218" y="6460495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E54BA14F-5F3D-4F64-8064-8808DF13AC03}" type="slidenum">
              <a:rPr lang="es-MX" sz="1050" smtClean="0"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pPr algn="ctr"/>
              <a:t>22</a:t>
            </a:fld>
            <a:endParaRPr lang="es-ES" sz="1050" dirty="0"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94" name="93 CuadroTexto"/>
          <p:cNvSpPr txBox="1"/>
          <p:nvPr/>
        </p:nvSpPr>
        <p:spPr>
          <a:xfrm>
            <a:off x="475151" y="6489797"/>
            <a:ext cx="178927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spc="300">
                <a:latin typeface="Open Sans" pitchFamily="34" charset="0"/>
                <a:ea typeface="Open Sans" pitchFamily="34" charset="0"/>
                <a:cs typeface="Open Sans" pitchFamily="34" charset="0"/>
              </a:rPr>
              <a:t>HANACO VENTURES II</a:t>
            </a:r>
            <a:endParaRPr lang="es-ES" sz="700" spc="3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95" name="94 Rectángulo redondeado"/>
          <p:cNvSpPr/>
          <p:nvPr/>
        </p:nvSpPr>
        <p:spPr>
          <a:xfrm rot="16200000" flipV="1">
            <a:off x="11571845" y="988215"/>
            <a:ext cx="464340" cy="4571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11" name="110 Conector curvado"/>
          <p:cNvCxnSpPr>
            <a:cxnSpLocks/>
          </p:cNvCxnSpPr>
          <p:nvPr/>
        </p:nvCxnSpPr>
        <p:spPr>
          <a:xfrm rot="10800000" flipV="1">
            <a:off x="3538240" y="3534218"/>
            <a:ext cx="1288976" cy="1621468"/>
          </a:xfrm>
          <a:prstGeom prst="curvedConnector3">
            <a:avLst>
              <a:gd name="adj1" fmla="val 50000"/>
            </a:avLst>
          </a:prstGeom>
          <a:ln w="28575">
            <a:solidFill>
              <a:srgbClr val="CDD2E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118 Conector curvado"/>
          <p:cNvCxnSpPr>
            <a:cxnSpLocks/>
          </p:cNvCxnSpPr>
          <p:nvPr/>
        </p:nvCxnSpPr>
        <p:spPr>
          <a:xfrm flipV="1">
            <a:off x="7109789" y="3393179"/>
            <a:ext cx="1584888" cy="1375569"/>
          </a:xfrm>
          <a:prstGeom prst="curvedConnector3">
            <a:avLst>
              <a:gd name="adj1" fmla="val 50000"/>
            </a:avLst>
          </a:prstGeom>
          <a:ln w="28575">
            <a:solidFill>
              <a:srgbClr val="CDD2E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CuadroTexto 20">
            <a:extLst>
              <a:ext uri="{FF2B5EF4-FFF2-40B4-BE49-F238E27FC236}">
                <a16:creationId xmlns:a16="http://schemas.microsoft.com/office/drawing/2014/main" id="{F6CAB047-FAF3-DB42-9965-9795958EF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3963" y="4380264"/>
            <a:ext cx="155028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rt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es-CO" sz="1000" b="1" dirty="0">
                <a:latin typeface="Open Sans Extrabold" panose="020B0606030504020204" pitchFamily="34" charset="0"/>
              </a:rPr>
              <a:t>המלצות ממשקיעים</a:t>
            </a:r>
            <a:endParaRPr lang="es-CO" altLang="es-CO" sz="1000" b="1" dirty="0">
              <a:latin typeface="Open Sans Extrabold" panose="020B0606030504020204" pitchFamily="34" charset="0"/>
            </a:endParaRP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77E69059-93CE-A54B-B6CF-FCC898F747DC}"/>
              </a:ext>
            </a:extLst>
          </p:cNvPr>
          <p:cNvGrpSpPr/>
          <p:nvPr/>
        </p:nvGrpSpPr>
        <p:grpSpPr>
          <a:xfrm>
            <a:off x="2401190" y="5112002"/>
            <a:ext cx="842006" cy="338554"/>
            <a:chOff x="7582611" y="4142305"/>
            <a:chExt cx="842006" cy="338554"/>
          </a:xfrm>
        </p:grpSpPr>
        <p:pic>
          <p:nvPicPr>
            <p:cNvPr id="107" name="Picture 3">
              <a:extLst>
                <a:ext uri="{FF2B5EF4-FFF2-40B4-BE49-F238E27FC236}">
                  <a16:creationId xmlns:a16="http://schemas.microsoft.com/office/drawing/2014/main" id="{81ED4774-2A5F-6D4F-9233-99D027D1B1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4926012">
              <a:off x="7600333" y="4221397"/>
              <a:ext cx="179597" cy="180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A97F44AB-97BD-D142-86CF-2A0FD972A310}"/>
                </a:ext>
              </a:extLst>
            </p:cNvPr>
            <p:cNvSpPr txBox="1"/>
            <p:nvPr/>
          </p:nvSpPr>
          <p:spPr>
            <a:xfrm>
              <a:off x="7582611" y="4142305"/>
              <a:ext cx="84200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uperclarendon" panose="02060605060000020003" pitchFamily="18" charset="77"/>
                </a:rPr>
                <a:t>Chain Reaction</a:t>
              </a:r>
            </a:p>
          </p:txBody>
        </p:sp>
      </p:grpSp>
      <p:pic>
        <p:nvPicPr>
          <p:cNvPr id="109" name="Picture 108">
            <a:extLst>
              <a:ext uri="{FF2B5EF4-FFF2-40B4-BE49-F238E27FC236}">
                <a16:creationId xmlns:a16="http://schemas.microsoft.com/office/drawing/2014/main" id="{C369B9FF-2CFB-6D4A-A740-3346EAB29236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675" y="3519172"/>
            <a:ext cx="592001" cy="244694"/>
          </a:xfrm>
          <a:prstGeom prst="rect">
            <a:avLst/>
          </a:prstGeom>
        </p:spPr>
      </p:pic>
      <p:pic>
        <p:nvPicPr>
          <p:cNvPr id="110" name="Picture 1">
            <a:extLst>
              <a:ext uri="{FF2B5EF4-FFF2-40B4-BE49-F238E27FC236}">
                <a16:creationId xmlns:a16="http://schemas.microsoft.com/office/drawing/2014/main" id="{B6D9CA12-1499-3240-8727-E05EA7DEB475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9857" y="3933494"/>
            <a:ext cx="680614" cy="1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1179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uadroTexto 1"/>
          <p:cNvSpPr txBox="1">
            <a:spLocks noChangeArrowheads="1"/>
          </p:cNvSpPr>
          <p:nvPr/>
        </p:nvSpPr>
        <p:spPr bwMode="auto">
          <a:xfrm>
            <a:off x="500063" y="603250"/>
            <a:ext cx="11231562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 eaLnBrk="1" hangingPunct="1">
              <a:lnSpc>
                <a:spcPct val="150000"/>
              </a:lnSpc>
            </a:pPr>
            <a:r>
              <a:rPr lang="he-IL" altLang="es-CO" sz="2400" b="1" dirty="0">
                <a:latin typeface="Open Sans Extrabold" pitchFamily="34" charset="0"/>
              </a:rPr>
              <a:t>יעדי הקרן</a:t>
            </a:r>
            <a:endParaRPr lang="es-CO" altLang="es-CO" sz="2400" b="1" dirty="0">
              <a:latin typeface="Open Sans Extrabold" pitchFamily="34" charset="0"/>
            </a:endParaRPr>
          </a:p>
        </p:txBody>
      </p:sp>
      <p:graphicFrame>
        <p:nvGraphicFramePr>
          <p:cNvPr id="5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778597"/>
              </p:ext>
            </p:extLst>
          </p:nvPr>
        </p:nvGraphicFramePr>
        <p:xfrm>
          <a:off x="1173332" y="1616935"/>
          <a:ext cx="9845336" cy="3149948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922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26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0804">
                <a:tc gridSpan="2"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יעדי הקרן</a:t>
                      </a:r>
                      <a:endParaRPr lang="en-US" sz="1600" dirty="0">
                        <a:latin typeface="Open Sans Extrabold" panose="020B0906030804020204" pitchFamily="34" charset="0"/>
                        <a:ea typeface="Open Sans Extrabold" panose="020B0906030804020204" pitchFamily="34" charset="0"/>
                        <a:cs typeface="Open Sans Extrabold" panose="020B0906030804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9E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23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יעד של </a:t>
                      </a:r>
                      <a:r>
                        <a:rPr lang="en-US" sz="1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$100m</a:t>
                      </a:r>
                      <a:r>
                        <a:rPr lang="he-IL" sz="1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– (הון </a:t>
                      </a:r>
                      <a:r>
                        <a:rPr lang="en-US" sz="1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$120m</a:t>
                      </a:r>
                      <a:r>
                        <a:rPr lang="he-IL" sz="1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)</a:t>
                      </a:r>
                      <a:endParaRPr lang="en-US" sz="14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יעד לגודל הקרן</a:t>
                      </a:r>
                      <a:endParaRPr lang="en-US" sz="14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913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15-13 השקעות</a:t>
                      </a:r>
                    </a:p>
                    <a:p>
                      <a:pPr algn="ctr" rtl="1"/>
                      <a:r>
                        <a:rPr lang="en-US" sz="1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$1m</a:t>
                      </a:r>
                      <a:r>
                        <a:rPr lang="he-IL" sz="1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  <a:r>
                        <a:rPr lang="en-US" sz="1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$5m</a:t>
                      </a:r>
                      <a:r>
                        <a:rPr lang="he-IL" sz="1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לכל השקעה</a:t>
                      </a:r>
                    </a:p>
                    <a:p>
                      <a:pPr algn="ctr" rtl="1"/>
                      <a:r>
                        <a:rPr lang="he-IL" sz="1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יעד בעלות 15%-20%</a:t>
                      </a:r>
                      <a:endParaRPr lang="en-US" sz="14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תיק השקעות</a:t>
                      </a:r>
                      <a:endParaRPr lang="en-US" sz="14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144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lang="he-IL" sz="1400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2% התחייבות הון</a:t>
                      </a:r>
                      <a:endParaRPr lang="en-US" sz="1400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עמלות</a:t>
                      </a:r>
                      <a:endParaRPr lang="en-US" sz="14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7538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lang="he-IL" sz="1400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20% הפרש ריביות (</a:t>
                      </a:r>
                      <a:r>
                        <a:rPr lang="en-US" sz="1400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carry</a:t>
                      </a:r>
                      <a:r>
                        <a:rPr lang="he-IL" sz="1400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400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400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תנאים</a:t>
                      </a:r>
                      <a:endParaRPr lang="en-US" sz="1400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170123"/>
                  </a:ext>
                </a:extLst>
              </a:tr>
              <a:tr h="41761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$2m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400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כרטיס כניסה מינימלי</a:t>
                      </a:r>
                      <a:endParaRPr lang="en-US" sz="1400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6C9D0BED-EB99-FF42-A705-429ACA3D7BAD}"/>
              </a:ext>
            </a:extLst>
          </p:cNvPr>
          <p:cNvGrpSpPr/>
          <p:nvPr/>
        </p:nvGrpSpPr>
        <p:grpSpPr>
          <a:xfrm>
            <a:off x="2346706" y="5305284"/>
            <a:ext cx="7498588" cy="646112"/>
            <a:chOff x="2467845" y="5684025"/>
            <a:chExt cx="7498588" cy="646112"/>
          </a:xfrm>
        </p:grpSpPr>
        <p:sp>
          <p:nvSpPr>
            <p:cNvPr id="6" name="TextBox 1"/>
            <p:cNvSpPr txBox="1">
              <a:spLocks noChangeArrowheads="1"/>
            </p:cNvSpPr>
            <p:nvPr/>
          </p:nvSpPr>
          <p:spPr bwMode="auto">
            <a:xfrm>
              <a:off x="7870933" y="5684025"/>
              <a:ext cx="2095500" cy="64611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altLang="es-CO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יעד</a:t>
              </a:r>
              <a:endParaRPr lang="en-US" altLang="es-CO" sz="1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s-CO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3-5x</a:t>
              </a:r>
            </a:p>
          </p:txBody>
        </p:sp>
        <p:sp>
          <p:nvSpPr>
            <p:cNvPr id="7" name="TextBox 5"/>
            <p:cNvSpPr txBox="1">
              <a:spLocks noChangeArrowheads="1"/>
            </p:cNvSpPr>
            <p:nvPr/>
          </p:nvSpPr>
          <p:spPr bwMode="auto">
            <a:xfrm>
              <a:off x="5118589" y="5684025"/>
              <a:ext cx="2095500" cy="64611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altLang="es-CO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תקופת השקעה</a:t>
              </a:r>
              <a:endParaRPr lang="en-US" altLang="es-CO" sz="1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altLang="es-CO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 שנים</a:t>
              </a:r>
              <a:endParaRPr lang="en-US" altLang="es-CO" sz="18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2467845" y="5684025"/>
              <a:ext cx="1905000" cy="64611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altLang="es-CO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משך חיי הקרן</a:t>
              </a:r>
              <a:endParaRPr lang="en-US" altLang="es-CO" sz="1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altLang="es-CO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7 שנים</a:t>
              </a:r>
              <a:endParaRPr lang="en-US" altLang="es-CO" sz="18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0" name="9 Elipse"/>
          <p:cNvSpPr/>
          <p:nvPr/>
        </p:nvSpPr>
        <p:spPr>
          <a:xfrm>
            <a:off x="199364" y="6460495"/>
            <a:ext cx="233018" cy="23301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1" name="Imagen 5">
            <a:extLst>
              <a:ext uri="{FF2B5EF4-FFF2-40B4-BE49-F238E27FC236}">
                <a16:creationId xmlns:a16="http://schemas.microsoft.com/office/drawing/2014/main" id="{7EFED39E-9E8F-3D47-A85C-1C5E57921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8288" y="265687"/>
            <a:ext cx="242887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188218" y="6460495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E54BA14F-5F3D-4F64-8064-8808DF13AC03}" type="slidenum">
              <a:rPr lang="es-MX" sz="1050" smtClean="0"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pPr algn="ctr"/>
              <a:t>23</a:t>
            </a:fld>
            <a:endParaRPr lang="es-ES" sz="1050" dirty="0"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75151" y="6489797"/>
            <a:ext cx="178927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spc="300">
                <a:latin typeface="Open Sans" pitchFamily="34" charset="0"/>
                <a:ea typeface="Open Sans" pitchFamily="34" charset="0"/>
                <a:cs typeface="Open Sans" pitchFamily="34" charset="0"/>
              </a:rPr>
              <a:t>HANACO VENTURES II</a:t>
            </a:r>
            <a:endParaRPr lang="es-ES" sz="700" spc="3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 rot="16200000" flipV="1">
            <a:off x="11571845" y="988215"/>
            <a:ext cx="464340" cy="4571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682524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Projects\Companies\Hanaco\Hanaco\Deck - Investment Philosophy\V3 - J Version 02.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8" name="CuadroTexto 3">
            <a:extLst>
              <a:ext uri="{FF2B5EF4-FFF2-40B4-BE49-F238E27FC236}">
                <a16:creationId xmlns:a16="http://schemas.microsoft.com/office/drawing/2014/main" id="{9801D45E-C58D-5341-A30F-16711B61A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74" y="2743200"/>
            <a:ext cx="6000751" cy="917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e-IL" altLang="en-US" sz="4000" b="1" dirty="0">
                <a:latin typeface="Open Sans Extrabold" panose="020B0606030504020204" pitchFamily="34" charset="0"/>
              </a:rPr>
              <a:t>תודה!</a:t>
            </a:r>
            <a:endParaRPr lang="es-CO" altLang="en-US" sz="4000" b="1" dirty="0">
              <a:latin typeface="Open Sans Extrabold" panose="020B0606030504020204" pitchFamily="34" charset="0"/>
            </a:endParaRP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84B730B5-4F1A-4855-A69B-0A573E502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6736" y="5915859"/>
            <a:ext cx="1553425" cy="67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60960" rIns="0" bIns="0">
            <a:spAutoFit/>
          </a:bodyPr>
          <a:lstStyle>
            <a:lvl1pPr marL="127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rtl="1" eaLnBrk="1" hangingPunct="1">
              <a:spcBef>
                <a:spcPts val="475"/>
              </a:spcBef>
            </a:pPr>
            <a:r>
              <a:rPr lang="he-IL" altLang="es-CO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אלון ליפשיץ</a:t>
            </a:r>
            <a:endParaRPr lang="en-US" altLang="es-CO" sz="1100" dirty="0">
              <a:solidFill>
                <a:schemeClr val="tx1">
                  <a:lumMod val="65000"/>
                  <a:lumOff val="3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rtl="1" eaLnBrk="1" hangingPunct="1">
              <a:spcBef>
                <a:spcPts val="375"/>
              </a:spcBef>
            </a:pPr>
            <a:r>
              <a:rPr lang="en-US" altLang="es-CO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Alon@Hanacovc.com</a:t>
            </a:r>
          </a:p>
          <a:p>
            <a:pPr algn="ctr" rtl="1" eaLnBrk="1" hangingPunct="1">
              <a:spcBef>
                <a:spcPts val="375"/>
              </a:spcBef>
            </a:pPr>
            <a:r>
              <a:rPr lang="en-US" altLang="es-CO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+972-526-802086</a:t>
            </a:r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54274276-1667-4985-9FB8-FFB5AD8EA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4768" y="5915859"/>
            <a:ext cx="1683965" cy="67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60960" rIns="0" bIns="0">
            <a:spAutoFit/>
          </a:bodyPr>
          <a:lstStyle>
            <a:lvl1pPr marL="127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rtl="1" eaLnBrk="1" hangingPunct="1">
              <a:spcBef>
                <a:spcPts val="475"/>
              </a:spcBef>
            </a:pPr>
            <a:r>
              <a:rPr lang="he-IL" altLang="es-CO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פשה </a:t>
            </a:r>
            <a:r>
              <a:rPr lang="he-IL" altLang="es-CO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רומנובסקי</a:t>
            </a:r>
            <a:endParaRPr lang="en-US" altLang="es-CO" sz="1100" dirty="0">
              <a:solidFill>
                <a:schemeClr val="tx1">
                  <a:lumMod val="65000"/>
                  <a:lumOff val="3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rtl="1" eaLnBrk="1" hangingPunct="1">
              <a:spcBef>
                <a:spcPts val="375"/>
              </a:spcBef>
            </a:pPr>
            <a:r>
              <a:rPr lang="en-US" altLang="es-CO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Pasha@Hanacovc.com</a:t>
            </a:r>
          </a:p>
          <a:p>
            <a:pPr algn="ctr" rtl="1" eaLnBrk="1" hangingPunct="1">
              <a:spcBef>
                <a:spcPts val="375"/>
              </a:spcBef>
            </a:pPr>
            <a:r>
              <a:rPr lang="en-US" altLang="es-CO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+972-546-462702</a:t>
            </a:r>
          </a:p>
        </p:txBody>
      </p:sp>
      <p:sp>
        <p:nvSpPr>
          <p:cNvPr id="14" name="object 30">
            <a:extLst>
              <a:ext uri="{FF2B5EF4-FFF2-40B4-BE49-F238E27FC236}">
                <a16:creationId xmlns:a16="http://schemas.microsoft.com/office/drawing/2014/main" id="{71FAA1C5-70CA-4643-825E-744AB2A1E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213" y="5915859"/>
            <a:ext cx="1509912" cy="67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60960" rIns="0" bIns="0">
            <a:spAutoFit/>
          </a:bodyPr>
          <a:lstStyle>
            <a:lvl1pPr marL="127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rtl="1" eaLnBrk="1" hangingPunct="1">
              <a:spcBef>
                <a:spcPts val="475"/>
              </a:spcBef>
            </a:pPr>
            <a:r>
              <a:rPr lang="he-IL" altLang="es-CO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ליאור </a:t>
            </a:r>
            <a:r>
              <a:rPr lang="he-IL" altLang="es-CO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פרושאור</a:t>
            </a:r>
            <a:endParaRPr lang="en-US" altLang="es-CO" sz="1100" dirty="0">
              <a:solidFill>
                <a:schemeClr val="tx1">
                  <a:lumMod val="65000"/>
                  <a:lumOff val="3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rtl="1" eaLnBrk="1" hangingPunct="1">
              <a:spcBef>
                <a:spcPts val="375"/>
              </a:spcBef>
            </a:pPr>
            <a:r>
              <a:rPr lang="en-US" altLang="es-CO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Lior@Hanacovc.com</a:t>
            </a:r>
          </a:p>
          <a:p>
            <a:pPr algn="ctr" rtl="1">
              <a:spcBef>
                <a:spcPts val="375"/>
              </a:spcBef>
            </a:pPr>
            <a:r>
              <a:rPr lang="en-US" altLang="es-CO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+1-347-449-2688</a:t>
            </a:r>
          </a:p>
        </p:txBody>
      </p:sp>
    </p:spTree>
    <p:extLst>
      <p:ext uri="{BB962C8B-B14F-4D97-AF65-F5344CB8AC3E}">
        <p14:creationId xmlns:p14="http://schemas.microsoft.com/office/powerpoint/2010/main" val="650443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Rectángulo redondeado"/>
          <p:cNvSpPr/>
          <p:nvPr/>
        </p:nvSpPr>
        <p:spPr>
          <a:xfrm>
            <a:off x="788828" y="4888568"/>
            <a:ext cx="5457034" cy="1000125"/>
          </a:xfrm>
          <a:prstGeom prst="roundRect">
            <a:avLst>
              <a:gd name="adj" fmla="val 10129"/>
            </a:avLst>
          </a:prstGeom>
          <a:solidFill>
            <a:srgbClr val="F3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6" name="25 Rectángulo redondeado"/>
          <p:cNvSpPr/>
          <p:nvPr/>
        </p:nvSpPr>
        <p:spPr>
          <a:xfrm>
            <a:off x="779458" y="3597103"/>
            <a:ext cx="5457034" cy="1165397"/>
          </a:xfrm>
          <a:prstGeom prst="roundRect">
            <a:avLst>
              <a:gd name="adj" fmla="val 10129"/>
            </a:avLst>
          </a:prstGeom>
          <a:solidFill>
            <a:srgbClr val="F3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" name="23 Rectángulo redondeado"/>
          <p:cNvSpPr/>
          <p:nvPr/>
        </p:nvSpPr>
        <p:spPr>
          <a:xfrm>
            <a:off x="788828" y="2057249"/>
            <a:ext cx="5457034" cy="1415878"/>
          </a:xfrm>
          <a:prstGeom prst="roundRect">
            <a:avLst>
              <a:gd name="adj" fmla="val 10129"/>
            </a:avLst>
          </a:prstGeom>
          <a:solidFill>
            <a:srgbClr val="F3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" name="22 Elipse"/>
          <p:cNvSpPr/>
          <p:nvPr/>
        </p:nvSpPr>
        <p:spPr>
          <a:xfrm>
            <a:off x="6419850" y="1233160"/>
            <a:ext cx="542925" cy="542925"/>
          </a:xfrm>
          <a:prstGeom prst="ellipse">
            <a:avLst/>
          </a:prstGeom>
          <a:noFill/>
          <a:ln w="28575">
            <a:solidFill>
              <a:srgbClr val="B59E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15 Rectángulo redondeado"/>
          <p:cNvSpPr/>
          <p:nvPr/>
        </p:nvSpPr>
        <p:spPr>
          <a:xfrm>
            <a:off x="779458" y="1206095"/>
            <a:ext cx="5457034" cy="728430"/>
          </a:xfrm>
          <a:prstGeom prst="roundRect">
            <a:avLst>
              <a:gd name="adj" fmla="val 10129"/>
            </a:avLst>
          </a:prstGeom>
          <a:solidFill>
            <a:srgbClr val="F3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20 Elipse"/>
          <p:cNvSpPr/>
          <p:nvPr/>
        </p:nvSpPr>
        <p:spPr>
          <a:xfrm>
            <a:off x="230333" y="6457140"/>
            <a:ext cx="233018" cy="23301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8674" name="CuadroTexto 3">
            <a:extLst>
              <a:ext uri="{FF2B5EF4-FFF2-40B4-BE49-F238E27FC236}">
                <a16:creationId xmlns:a16="http://schemas.microsoft.com/office/drawing/2014/main" id="{9801D45E-C58D-5341-A30F-16711B61A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1070" y="2857308"/>
            <a:ext cx="35824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rtl="1">
              <a:lnSpc>
                <a:spcPct val="100000"/>
              </a:lnSpc>
              <a:spcBef>
                <a:spcPct val="0"/>
              </a:spcBef>
              <a:buNone/>
            </a:pPr>
            <a:r>
              <a:rPr lang="he-IL" altLang="en-US" b="1" dirty="0">
                <a:latin typeface="Open Sans Extrabold" panose="020B0606030504020204" pitchFamily="34" charset="0"/>
              </a:rPr>
              <a:t>המייסדים </a:t>
            </a:r>
            <a:r>
              <a:rPr lang="he-IL" altLang="en-US" b="1" dirty="0">
                <a:solidFill>
                  <a:srgbClr val="B59E60"/>
                </a:solidFill>
                <a:latin typeface="Open Sans Extrabold" panose="020B0606030504020204" pitchFamily="34" charset="0"/>
              </a:rPr>
              <a:t>הישראלים</a:t>
            </a:r>
            <a:r>
              <a:rPr lang="he-IL" altLang="en-US" b="1" dirty="0">
                <a:latin typeface="Open Sans Extrabold" panose="020B0606030504020204" pitchFamily="34" charset="0"/>
              </a:rPr>
              <a:t> של היום</a:t>
            </a:r>
          </a:p>
        </p:txBody>
      </p:sp>
      <p:sp>
        <p:nvSpPr>
          <p:cNvPr id="14343" name="TextBox 1">
            <a:extLst>
              <a:ext uri="{FF2B5EF4-FFF2-40B4-BE49-F238E27FC236}">
                <a16:creationId xmlns:a16="http://schemas.microsoft.com/office/drawing/2014/main" id="{603DC4E3-462C-C349-9443-4A0ABFC65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858" y="1586752"/>
            <a:ext cx="496887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 algn="r" rtl="1">
              <a:buFont typeface="Arial" panose="020B0604020202020204" pitchFamily="34" charset="0"/>
              <a:buChar char="•"/>
              <a:defRPr/>
            </a:pPr>
            <a:r>
              <a:rPr lang="he-IL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מקימים חברות סטארט-אפ בארה"ב מיום ההקמה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30333" y="6428116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E54BA14F-5F3D-4F64-8064-8808DF13AC03}" type="slidenum">
              <a:rPr lang="es-MX" sz="1050" smtClean="0"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pPr algn="ctr"/>
              <a:t>3</a:t>
            </a:fld>
            <a:endParaRPr lang="es-ES" sz="1050" dirty="0"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25" name="24 Rectángulo">
            <a:extLst>
              <a:ext uri="{FF2B5EF4-FFF2-40B4-BE49-F238E27FC236}">
                <a16:creationId xmlns:a16="http://schemas.microsoft.com/office/drawing/2014/main" id="{5058DD79-AE18-E248-8FF5-BE502C1123B3}"/>
              </a:ext>
            </a:extLst>
          </p:cNvPr>
          <p:cNvSpPr/>
          <p:nvPr/>
        </p:nvSpPr>
        <p:spPr>
          <a:xfrm>
            <a:off x="931858" y="1235658"/>
            <a:ext cx="51522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he-IL" sz="1200" b="1" spc="3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היזמים הישראלים הם גלובליים</a:t>
            </a:r>
            <a:endParaRPr lang="en-US" sz="1200" b="1" spc="3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8" name="TextBox 1">
            <a:extLst>
              <a:ext uri="{FF2B5EF4-FFF2-40B4-BE49-F238E27FC236}">
                <a16:creationId xmlns:a16="http://schemas.microsoft.com/office/drawing/2014/main" id="{603DC4E3-462C-C349-9443-4A0ABFC65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857" y="2386116"/>
            <a:ext cx="4968875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 algn="r" rtl="1">
              <a:buFont typeface="Arial" panose="020B0604020202020204" pitchFamily="34" charset="0"/>
              <a:buChar char="•"/>
              <a:defRPr/>
            </a:pPr>
            <a:r>
              <a:rPr lang="he-IL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הצגה ללקוח</a:t>
            </a:r>
          </a:p>
          <a:p>
            <a:pPr marL="171450" indent="-171450" algn="r" rtl="1">
              <a:buFont typeface="Arial" panose="020B0604020202020204" pitchFamily="34" charset="0"/>
              <a:buChar char="•"/>
              <a:defRPr/>
            </a:pPr>
            <a:r>
              <a:rPr lang="he-IL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גיוס עובדים</a:t>
            </a:r>
          </a:p>
          <a:p>
            <a:pPr marL="171450" indent="-171450" algn="r" rtl="1">
              <a:buFont typeface="Arial" panose="020B0604020202020204" pitchFamily="34" charset="0"/>
              <a:buChar char="•"/>
              <a:defRPr/>
            </a:pPr>
            <a:r>
              <a:rPr lang="he-IL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פלטפורמה</a:t>
            </a:r>
          </a:p>
          <a:p>
            <a:pPr marL="171450" indent="-171450" algn="r" rtl="1">
              <a:buFont typeface="Arial" panose="020B0604020202020204" pitchFamily="34" charset="0"/>
              <a:buChar char="•"/>
              <a:defRPr/>
            </a:pPr>
            <a:r>
              <a:rPr lang="he-IL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אסטרטגיה</a:t>
            </a:r>
          </a:p>
          <a:p>
            <a:pPr marL="171450" indent="-171450" algn="r" rtl="1">
              <a:buFont typeface="Arial" panose="020B0604020202020204" pitchFamily="34" charset="0"/>
              <a:buChar char="•"/>
              <a:defRPr/>
            </a:pPr>
            <a:r>
              <a:rPr lang="he-IL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מימון המשך (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Follow-up</a:t>
            </a:r>
            <a:r>
              <a:rPr lang="he-IL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)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7" name="36 Rectángulo">
            <a:extLst>
              <a:ext uri="{FF2B5EF4-FFF2-40B4-BE49-F238E27FC236}">
                <a16:creationId xmlns:a16="http://schemas.microsoft.com/office/drawing/2014/main" id="{5058DD79-AE18-E248-8FF5-BE502C1123B3}"/>
              </a:ext>
            </a:extLst>
          </p:cNvPr>
          <p:cNvSpPr/>
          <p:nvPr/>
        </p:nvSpPr>
        <p:spPr>
          <a:xfrm>
            <a:off x="931857" y="2104583"/>
            <a:ext cx="51522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he-IL" sz="1200" b="1" spc="3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מצפים ליותר מקרן ההון סיכון שלהם</a:t>
            </a:r>
            <a:endParaRPr lang="en-US" sz="1200" b="1" spc="3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8" name="TextBox 1">
            <a:extLst>
              <a:ext uri="{FF2B5EF4-FFF2-40B4-BE49-F238E27FC236}">
                <a16:creationId xmlns:a16="http://schemas.microsoft.com/office/drawing/2014/main" id="{603DC4E3-462C-C349-9443-4A0ABFC65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640" y="4000283"/>
            <a:ext cx="4968875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 algn="r" rtl="1">
              <a:buFont typeface="Arial" panose="020B0604020202020204" pitchFamily="34" charset="0"/>
              <a:buChar char="•"/>
              <a:defRPr/>
            </a:pPr>
            <a:r>
              <a:rPr lang="he-IL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צעירים יותר</a:t>
            </a:r>
          </a:p>
          <a:p>
            <a:pPr marL="171450" indent="-171450" algn="r" rtl="1">
              <a:buFont typeface="Arial" panose="020B0604020202020204" pitchFamily="34" charset="0"/>
              <a:buChar char="•"/>
              <a:defRPr/>
            </a:pPr>
            <a:r>
              <a:rPr lang="he-IL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רב-תחומיים</a:t>
            </a:r>
          </a:p>
          <a:p>
            <a:pPr marL="171450" indent="-171450" algn="r" rtl="1">
              <a:buFont typeface="Arial" panose="020B0604020202020204" pitchFamily="34" charset="0"/>
              <a:buChar char="•"/>
              <a:defRPr/>
            </a:pPr>
            <a:r>
              <a:rPr lang="he-IL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צוותי הקמה בינלאומיים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9" name="38 Rectángulo">
            <a:extLst>
              <a:ext uri="{FF2B5EF4-FFF2-40B4-BE49-F238E27FC236}">
                <a16:creationId xmlns:a16="http://schemas.microsoft.com/office/drawing/2014/main" id="{5058DD79-AE18-E248-8FF5-BE502C1123B3}"/>
              </a:ext>
            </a:extLst>
          </p:cNvPr>
          <p:cNvSpPr/>
          <p:nvPr/>
        </p:nvSpPr>
        <p:spPr>
          <a:xfrm>
            <a:off x="931856" y="3663389"/>
            <a:ext cx="51522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he-IL" sz="1200" b="1" spc="3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דור חדש של מייסדים</a:t>
            </a:r>
            <a:endParaRPr lang="en-US" sz="1200" b="1" spc="3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0" name="TextBox 1">
            <a:extLst>
              <a:ext uri="{FF2B5EF4-FFF2-40B4-BE49-F238E27FC236}">
                <a16:creationId xmlns:a16="http://schemas.microsoft.com/office/drawing/2014/main" id="{603DC4E3-462C-C349-9443-4A0ABFC65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858" y="5366464"/>
            <a:ext cx="49688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 algn="r" rtl="1">
              <a:buFont typeface="Arial" panose="020B0604020202020204" pitchFamily="34" charset="0"/>
              <a:buChar char="•"/>
              <a:defRPr/>
            </a:pPr>
            <a:r>
              <a:rPr lang="he-IL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המייסדים הישראלים מרחיבים את המוקד של התעשייה מתחום הסייבר לתחומי </a:t>
            </a:r>
            <a:r>
              <a:rPr lang="he-IL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פינטק</a:t>
            </a:r>
            <a:r>
              <a:rPr lang="he-IL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תחבורה חכמה, בינה מלאכותית, </a:t>
            </a:r>
            <a:r>
              <a:rPr lang="he-IL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אגריפוד</a:t>
            </a:r>
            <a:r>
              <a:rPr lang="he-IL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ועוד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1" name="40 Rectángulo">
            <a:extLst>
              <a:ext uri="{FF2B5EF4-FFF2-40B4-BE49-F238E27FC236}">
                <a16:creationId xmlns:a16="http://schemas.microsoft.com/office/drawing/2014/main" id="{5058DD79-AE18-E248-8FF5-BE502C1123B3}"/>
              </a:ext>
            </a:extLst>
          </p:cNvPr>
          <p:cNvSpPr/>
          <p:nvPr/>
        </p:nvSpPr>
        <p:spPr>
          <a:xfrm>
            <a:off x="919640" y="4968501"/>
            <a:ext cx="51522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he-IL" sz="1200" b="1" spc="3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פורצים לשווקים חדשים</a:t>
            </a:r>
            <a:endParaRPr lang="en-US" sz="1200" b="1" spc="3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2050" name="Picture 2" descr="D:\Projects\Companies\Hanaco\Hanaco\Deck - Early Stage II\Icons\generate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9464" y="3650245"/>
            <a:ext cx="361159" cy="361159"/>
          </a:xfrm>
          <a:prstGeom prst="rect">
            <a:avLst/>
          </a:prstGeom>
          <a:noFill/>
        </p:spPr>
      </p:pic>
      <p:pic>
        <p:nvPicPr>
          <p:cNvPr id="2051" name="Picture 3" descr="D:\Projects\Companies\Hanaco\Hanaco\Deck - Early Stage II\Icons\pie-chart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5859" y="4965899"/>
            <a:ext cx="302538" cy="302538"/>
          </a:xfrm>
          <a:prstGeom prst="rect">
            <a:avLst/>
          </a:prstGeom>
          <a:noFill/>
        </p:spPr>
      </p:pic>
      <p:pic>
        <p:nvPicPr>
          <p:cNvPr id="2052" name="Picture 4" descr="D:\Projects\Companies\Hanaco\Hanaco\Deck - Early Stage II\Icons\planet-earth.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9464" y="1335148"/>
            <a:ext cx="343696" cy="343696"/>
          </a:xfrm>
          <a:prstGeom prst="rect">
            <a:avLst/>
          </a:prstGeom>
          <a:noFill/>
        </p:spPr>
      </p:pic>
      <p:pic>
        <p:nvPicPr>
          <p:cNvPr id="2053" name="Picture 5" descr="D:\Projects\Companies\Hanaco\Hanaco\Deck - Early Stage II\Icons\support.png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9463" y="2201116"/>
            <a:ext cx="361159" cy="361159"/>
          </a:xfrm>
          <a:prstGeom prst="rect">
            <a:avLst/>
          </a:prstGeom>
          <a:noFill/>
        </p:spPr>
      </p:pic>
      <p:sp>
        <p:nvSpPr>
          <p:cNvPr id="29" name="28 Elipse"/>
          <p:cNvSpPr/>
          <p:nvPr/>
        </p:nvSpPr>
        <p:spPr>
          <a:xfrm>
            <a:off x="6419849" y="2083430"/>
            <a:ext cx="542925" cy="542925"/>
          </a:xfrm>
          <a:prstGeom prst="ellipse">
            <a:avLst/>
          </a:prstGeom>
          <a:noFill/>
          <a:ln w="28575">
            <a:solidFill>
              <a:srgbClr val="B59E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0" name="29 Elipse"/>
          <p:cNvSpPr/>
          <p:nvPr/>
        </p:nvSpPr>
        <p:spPr>
          <a:xfrm>
            <a:off x="6419850" y="3539953"/>
            <a:ext cx="542925" cy="542925"/>
          </a:xfrm>
          <a:prstGeom prst="ellipse">
            <a:avLst/>
          </a:prstGeom>
          <a:noFill/>
          <a:ln w="28575">
            <a:solidFill>
              <a:srgbClr val="B59E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1" name="30 Elipse"/>
          <p:cNvSpPr/>
          <p:nvPr/>
        </p:nvSpPr>
        <p:spPr>
          <a:xfrm>
            <a:off x="6419850" y="4845706"/>
            <a:ext cx="542925" cy="542925"/>
          </a:xfrm>
          <a:prstGeom prst="ellipse">
            <a:avLst/>
          </a:prstGeom>
          <a:noFill/>
          <a:ln w="28575">
            <a:solidFill>
              <a:srgbClr val="B59E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2" name="Imagen 5">
            <a:extLst>
              <a:ext uri="{FF2B5EF4-FFF2-40B4-BE49-F238E27FC236}">
                <a16:creationId xmlns:a16="http://schemas.microsoft.com/office/drawing/2014/main" id="{CF269BE1-7419-4E9E-8925-1829F5325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8288" y="265687"/>
            <a:ext cx="242887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47 Rectángulo redondeado">
            <a:extLst>
              <a:ext uri="{FF2B5EF4-FFF2-40B4-BE49-F238E27FC236}">
                <a16:creationId xmlns:a16="http://schemas.microsoft.com/office/drawing/2014/main" id="{C9FBAB43-530F-4543-A9C4-1AB84D2D33EA}"/>
              </a:ext>
            </a:extLst>
          </p:cNvPr>
          <p:cNvSpPr/>
          <p:nvPr/>
        </p:nvSpPr>
        <p:spPr>
          <a:xfrm rot="16200000" flipV="1">
            <a:off x="11571845" y="988215"/>
            <a:ext cx="464340" cy="4571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7" name="21 CuadroTexto">
            <a:extLst>
              <a:ext uri="{FF2B5EF4-FFF2-40B4-BE49-F238E27FC236}">
                <a16:creationId xmlns:a16="http://schemas.microsoft.com/office/drawing/2014/main" id="{1E361767-63D8-4CFC-A0B9-19C13AE26147}"/>
              </a:ext>
            </a:extLst>
          </p:cNvPr>
          <p:cNvSpPr txBox="1"/>
          <p:nvPr/>
        </p:nvSpPr>
        <p:spPr>
          <a:xfrm>
            <a:off x="475151" y="6480272"/>
            <a:ext cx="178927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spc="3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HANACO VENTURES II</a:t>
            </a:r>
            <a:endParaRPr lang="es-ES" sz="700" spc="3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740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ángulo 42">
            <a:extLst>
              <a:ext uri="{FF2B5EF4-FFF2-40B4-BE49-F238E27FC236}">
                <a16:creationId xmlns:a16="http://schemas.microsoft.com/office/drawing/2014/main" id="{7075D40D-E924-F840-80B8-81F54C6CA43F}"/>
              </a:ext>
            </a:extLst>
          </p:cNvPr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F3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O" altLang="es-CO">
              <a:solidFill>
                <a:srgbClr val="FFFFFF"/>
              </a:solidFill>
              <a:ea typeface="MS PGothic" pitchFamily="34" charset="-128"/>
            </a:endParaRPr>
          </a:p>
        </p:txBody>
      </p:sp>
      <p:pic>
        <p:nvPicPr>
          <p:cNvPr id="1041" name="Picture 17" descr="D:\Projects\Companies\Hanaco\Hanaco\Deck - Early Stage II\Maps\map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966" y="154619"/>
            <a:ext cx="11902304" cy="6552485"/>
          </a:xfrm>
          <a:prstGeom prst="rect">
            <a:avLst/>
          </a:prstGeom>
          <a:noFill/>
        </p:spPr>
      </p:pic>
      <p:sp>
        <p:nvSpPr>
          <p:cNvPr id="14" name="13 Rectángulo redondeado"/>
          <p:cNvSpPr/>
          <p:nvPr/>
        </p:nvSpPr>
        <p:spPr>
          <a:xfrm>
            <a:off x="1698501" y="866714"/>
            <a:ext cx="1479551" cy="1544821"/>
          </a:xfrm>
          <a:prstGeom prst="roundRect">
            <a:avLst>
              <a:gd name="adj" fmla="val 6783"/>
            </a:avLst>
          </a:prstGeom>
          <a:solidFill>
            <a:schemeClr val="bg1"/>
          </a:solidFill>
          <a:ln>
            <a:noFill/>
          </a:ln>
          <a:effectLst>
            <a:outerShdw blurRad="635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1758827" y="922215"/>
            <a:ext cx="13620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1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בוסטון:</a:t>
            </a:r>
            <a:endParaRPr lang="es-MX" sz="1000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r" rtl="1"/>
            <a:endParaRPr lang="es-MX" sz="1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r" rtl="1"/>
            <a:endParaRPr lang="es-MX" sz="1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r" rtl="1"/>
            <a:r>
              <a:rPr lang="he-IL" sz="1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אופציות שותפות מוגבלת של </a:t>
            </a:r>
            <a:r>
              <a:rPr lang="en-US" sz="1000" b="1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Hanaco</a:t>
            </a:r>
            <a:r>
              <a:rPr lang="he-IL" sz="1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:</a:t>
            </a:r>
            <a:endParaRPr lang="es-MX" sz="1000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r" rtl="1"/>
            <a:endParaRPr lang="es-ES" sz="1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r" rtl="1"/>
            <a:endParaRPr lang="he-IL" sz="800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r" rtl="1"/>
            <a:r>
              <a:rPr lang="he-IL" sz="1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בעבר:</a:t>
            </a:r>
            <a:endParaRPr lang="es-MX" sz="1000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2725738" y="2649708"/>
            <a:ext cx="1479551" cy="2298833"/>
          </a:xfrm>
          <a:prstGeom prst="roundRect">
            <a:avLst>
              <a:gd name="adj" fmla="val 6783"/>
            </a:avLst>
          </a:prstGeom>
          <a:solidFill>
            <a:schemeClr val="bg1"/>
          </a:solidFill>
          <a:ln>
            <a:noFill/>
          </a:ln>
          <a:effectLst>
            <a:outerShdw blurRad="635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8" name="Picture 5" descr="D:\Projects\Companies\Hanaco\Hanaco\Deck - Early Stage II\Icons\united-states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2762" y="2508483"/>
            <a:ext cx="263402" cy="263402"/>
          </a:xfrm>
          <a:prstGeom prst="rect">
            <a:avLst/>
          </a:prstGeom>
          <a:noFill/>
        </p:spPr>
      </p:pic>
      <p:sp>
        <p:nvSpPr>
          <p:cNvPr id="19" name="18 CuadroTexto"/>
          <p:cNvSpPr txBox="1"/>
          <p:nvPr/>
        </p:nvSpPr>
        <p:spPr>
          <a:xfrm>
            <a:off x="2725738" y="2762360"/>
            <a:ext cx="1479551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1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ניו יורק:</a:t>
            </a:r>
            <a:endParaRPr lang="es-MX" sz="1000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r" rtl="1"/>
            <a:endParaRPr lang="es-MX" sz="1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r" rtl="1"/>
            <a:endParaRPr lang="es-MX" sz="1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r" rtl="1"/>
            <a:endParaRPr lang="es-MX" sz="1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r" rtl="1"/>
            <a:endParaRPr lang="es-MX" sz="1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r" rtl="1"/>
            <a:endParaRPr lang="es-MX" sz="700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r" rtl="1"/>
            <a:r>
              <a:rPr lang="he-IL" sz="1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אופציות שותפות מוגבלת של </a:t>
            </a:r>
            <a:r>
              <a:rPr lang="en-US" sz="1000" b="1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Hanaco</a:t>
            </a:r>
            <a:r>
              <a:rPr lang="he-IL" sz="1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:</a:t>
            </a:r>
            <a:endParaRPr lang="es-MX" sz="1000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r" rtl="1"/>
            <a:endParaRPr lang="es-ES" sz="1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r" rtl="1"/>
            <a:endParaRPr lang="he-IL" sz="900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r" rtl="1"/>
            <a:r>
              <a:rPr lang="he-IL" sz="1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בעבר:</a:t>
            </a:r>
            <a:endParaRPr lang="es-MX" sz="1000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608012" y="3478859"/>
            <a:ext cx="1479551" cy="1817041"/>
          </a:xfrm>
          <a:prstGeom prst="roundRect">
            <a:avLst>
              <a:gd name="adj" fmla="val 6783"/>
            </a:avLst>
          </a:prstGeom>
          <a:solidFill>
            <a:schemeClr val="bg1"/>
          </a:solidFill>
          <a:ln>
            <a:noFill/>
          </a:ln>
          <a:effectLst>
            <a:outerShdw blurRad="635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1" name="Picture 5" descr="D:\Projects\Companies\Hanaco\Hanaco\Deck - Early Stage II\Icons\united-states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5036" y="3323347"/>
            <a:ext cx="263402" cy="263402"/>
          </a:xfrm>
          <a:prstGeom prst="rect">
            <a:avLst/>
          </a:prstGeom>
          <a:noFill/>
        </p:spPr>
      </p:pic>
      <p:sp>
        <p:nvSpPr>
          <p:cNvPr id="22" name="21 CuadroTexto"/>
          <p:cNvSpPr txBox="1"/>
          <p:nvPr/>
        </p:nvSpPr>
        <p:spPr>
          <a:xfrm>
            <a:off x="608012" y="3586749"/>
            <a:ext cx="1479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1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סן פרנסיסקו:</a:t>
            </a:r>
            <a:endParaRPr lang="es-MX" sz="1000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r" rtl="1"/>
            <a:endParaRPr lang="es-MX" sz="1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r" rtl="1"/>
            <a:endParaRPr lang="es-MX" sz="1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r" rtl="1"/>
            <a:r>
              <a:rPr lang="he-IL" sz="1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אופציות שותפות מוגבלת של </a:t>
            </a:r>
            <a:r>
              <a:rPr lang="en-US" sz="1000" b="1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Hanaco</a:t>
            </a:r>
            <a:r>
              <a:rPr lang="he-IL" sz="1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:</a:t>
            </a:r>
            <a:endParaRPr lang="es-MX" sz="1000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r" rtl="1"/>
            <a:endParaRPr lang="es-ES" sz="1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r" rtl="1"/>
            <a:endParaRPr lang="he-IL" sz="800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r" rtl="1"/>
            <a:r>
              <a:rPr lang="he-IL" sz="1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בעבר:</a:t>
            </a:r>
            <a:endParaRPr lang="es-MX" sz="1000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3" name="22 Rectángulo redondeado"/>
          <p:cNvSpPr/>
          <p:nvPr/>
        </p:nvSpPr>
        <p:spPr>
          <a:xfrm>
            <a:off x="2441574" y="5295900"/>
            <a:ext cx="1479551" cy="990600"/>
          </a:xfrm>
          <a:prstGeom prst="roundRect">
            <a:avLst>
              <a:gd name="adj" fmla="val 6783"/>
            </a:avLst>
          </a:prstGeom>
          <a:solidFill>
            <a:schemeClr val="bg1"/>
          </a:solidFill>
          <a:ln>
            <a:noFill/>
          </a:ln>
          <a:effectLst>
            <a:outerShdw blurRad="635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" name="23 CuadroTexto"/>
          <p:cNvSpPr txBox="1"/>
          <p:nvPr/>
        </p:nvSpPr>
        <p:spPr>
          <a:xfrm>
            <a:off x="2441574" y="5418076"/>
            <a:ext cx="14795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1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אמריקה הלטינית:</a:t>
            </a:r>
            <a:endParaRPr lang="es-MX" sz="1000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r" rtl="1"/>
            <a:endParaRPr lang="es-ES" sz="1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r" rtl="1"/>
            <a:r>
              <a:rPr lang="he-IL" sz="1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בעבר:</a:t>
            </a:r>
            <a:endParaRPr lang="es-MX" sz="1000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8" name="27 Rectángulo redondeado"/>
          <p:cNvSpPr/>
          <p:nvPr/>
        </p:nvSpPr>
        <p:spPr>
          <a:xfrm>
            <a:off x="7454899" y="2293279"/>
            <a:ext cx="1479551" cy="2692950"/>
          </a:xfrm>
          <a:prstGeom prst="roundRect">
            <a:avLst>
              <a:gd name="adj" fmla="val 6783"/>
            </a:avLst>
          </a:prstGeom>
          <a:solidFill>
            <a:schemeClr val="bg1"/>
          </a:solidFill>
          <a:ln>
            <a:noFill/>
          </a:ln>
          <a:effectLst>
            <a:outerShdw blurRad="635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0" name="29 CuadroTexto"/>
          <p:cNvSpPr txBox="1"/>
          <p:nvPr/>
        </p:nvSpPr>
        <p:spPr>
          <a:xfrm>
            <a:off x="7454899" y="2463080"/>
            <a:ext cx="147955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1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ישראל:</a:t>
            </a:r>
            <a:endParaRPr lang="es-MX" sz="1000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r" rtl="1"/>
            <a:endParaRPr lang="es-MX" sz="1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r" rtl="1"/>
            <a:endParaRPr lang="es-MX" sz="1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r" rtl="1"/>
            <a:endParaRPr lang="es-MX" sz="1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r" rtl="1"/>
            <a:endParaRPr lang="es-MX" sz="1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r" rtl="1"/>
            <a:endParaRPr lang="es-MX" sz="1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r" rtl="1"/>
            <a:endParaRPr lang="es-MX" sz="1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r" rtl="1"/>
            <a:endParaRPr lang="es-MX" sz="8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r" rtl="1"/>
            <a:r>
              <a:rPr lang="he-IL" sz="1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אופציות שותפות מוגבלת של </a:t>
            </a:r>
            <a:r>
              <a:rPr lang="en-US" sz="1000" b="1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Hanaco</a:t>
            </a:r>
            <a:r>
              <a:rPr lang="he-IL" sz="1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:</a:t>
            </a:r>
            <a:endParaRPr lang="es-MX" sz="1000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r" rtl="1"/>
            <a:endParaRPr lang="es-ES" sz="1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r" rtl="1"/>
            <a:endParaRPr lang="he-IL" sz="800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r" rtl="1"/>
            <a:r>
              <a:rPr lang="he-IL" sz="1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בעבר:</a:t>
            </a:r>
            <a:endParaRPr lang="es-MX" sz="1000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/>
            <a:r>
              <a:rPr lang="es-MX" sz="1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    </a:t>
            </a:r>
          </a:p>
        </p:txBody>
      </p:sp>
      <p:pic>
        <p:nvPicPr>
          <p:cNvPr id="32" name="Picture 4" descr="D:\Projects\Companies\Hanaco\Hanaco\Deck - Early Stage II\Icons\israel.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9100" y="2149167"/>
            <a:ext cx="262369" cy="262369"/>
          </a:xfrm>
          <a:prstGeom prst="rect">
            <a:avLst/>
          </a:prstGeom>
          <a:noFill/>
        </p:spPr>
      </p:pic>
      <p:pic>
        <p:nvPicPr>
          <p:cNvPr id="34" name="Picture 5" descr="D:\Projects\Companies\Hanaco\Hanaco\Deck - Early Stage II\Icons\united-states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4452" y="735014"/>
            <a:ext cx="263402" cy="263402"/>
          </a:xfrm>
          <a:prstGeom prst="rect">
            <a:avLst/>
          </a:prstGeom>
          <a:noFill/>
        </p:spPr>
      </p:pic>
      <p:sp>
        <p:nvSpPr>
          <p:cNvPr id="35" name="34 Elipse"/>
          <p:cNvSpPr/>
          <p:nvPr/>
        </p:nvSpPr>
        <p:spPr>
          <a:xfrm>
            <a:off x="199364" y="6460495"/>
            <a:ext cx="233018" cy="23301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6" name="Imagen 5">
            <a:extLst>
              <a:ext uri="{FF2B5EF4-FFF2-40B4-BE49-F238E27FC236}">
                <a16:creationId xmlns:a16="http://schemas.microsoft.com/office/drawing/2014/main" id="{7EFED39E-9E8F-3D47-A85C-1C5E57921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8288" y="265687"/>
            <a:ext cx="242887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36 CuadroTexto"/>
          <p:cNvSpPr txBox="1"/>
          <p:nvPr/>
        </p:nvSpPr>
        <p:spPr>
          <a:xfrm>
            <a:off x="188218" y="6460495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E54BA14F-5F3D-4F64-8064-8808DF13AC03}" type="slidenum">
              <a:rPr lang="es-MX" sz="1050" smtClean="0"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pPr algn="ctr"/>
              <a:t>4</a:t>
            </a:fld>
            <a:endParaRPr lang="es-ES" sz="1050" dirty="0"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475151" y="6489797"/>
            <a:ext cx="178927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spc="300">
                <a:latin typeface="Open Sans" pitchFamily="34" charset="0"/>
                <a:ea typeface="Open Sans" pitchFamily="34" charset="0"/>
                <a:cs typeface="Open Sans" pitchFamily="34" charset="0"/>
              </a:rPr>
              <a:t>HANACO VENTURES II</a:t>
            </a:r>
            <a:endParaRPr lang="es-ES" sz="700" spc="3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9" name="38 Rectángulo redondeado"/>
          <p:cNvSpPr/>
          <p:nvPr/>
        </p:nvSpPr>
        <p:spPr>
          <a:xfrm rot="16200000" flipV="1">
            <a:off x="11571845" y="988215"/>
            <a:ext cx="464340" cy="4571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0" name="CuadroTexto 3">
            <a:extLst>
              <a:ext uri="{FF2B5EF4-FFF2-40B4-BE49-F238E27FC236}">
                <a16:creationId xmlns:a16="http://schemas.microsoft.com/office/drawing/2014/main" id="{A1C77EF6-07E0-B642-B3E6-D6D7270E9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7"/>
            <a:ext cx="12187238" cy="92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rtl="1">
              <a:lnSpc>
                <a:spcPct val="150000"/>
              </a:lnSpc>
              <a:spcBef>
                <a:spcPct val="0"/>
              </a:spcBef>
              <a:buNone/>
            </a:pPr>
            <a:r>
              <a:rPr lang="he-IL" altLang="en-US" sz="2400" b="1" dirty="0">
                <a:latin typeface="Open Sans Extrabold" panose="020B0606030504020204" pitchFamily="34" charset="0"/>
              </a:rPr>
              <a:t>המייסדים הישראלים הם גלובליים</a:t>
            </a:r>
          </a:p>
          <a:p>
            <a:pPr algn="ctr" rtl="1">
              <a:lnSpc>
                <a:spcPct val="150000"/>
              </a:lnSpc>
              <a:spcBef>
                <a:spcPct val="0"/>
              </a:spcBef>
              <a:buNone/>
            </a:pPr>
            <a:r>
              <a:rPr lang="he-IL" altLang="en-US" sz="1400" b="1" dirty="0">
                <a:solidFill>
                  <a:srgbClr val="B59E60"/>
                </a:solidFill>
                <a:latin typeface="Open Sans SemiBold" panose="020B0606030504020204" pitchFamily="34" charset="0"/>
                <a:cs typeface="Open Sans SemiBold" panose="020B0606030504020204" pitchFamily="34" charset="0"/>
              </a:rPr>
              <a:t>ההשקעות של </a:t>
            </a:r>
            <a:r>
              <a:rPr lang="en-US" altLang="en-US" sz="1400" b="1" dirty="0" err="1">
                <a:solidFill>
                  <a:srgbClr val="B59E60"/>
                </a:solidFill>
                <a:latin typeface="Open Sans SemiBold" panose="020B0606030504020204" pitchFamily="34" charset="0"/>
                <a:cs typeface="Open Sans SemiBold" panose="020B0606030504020204" pitchFamily="34" charset="0"/>
              </a:rPr>
              <a:t>Hanaco</a:t>
            </a:r>
            <a:r>
              <a:rPr lang="he-IL" altLang="en-US" sz="1400" b="1" dirty="0">
                <a:solidFill>
                  <a:srgbClr val="B59E60"/>
                </a:solidFill>
                <a:latin typeface="Open Sans SemiBold" panose="020B0606030504020204" pitchFamily="34" charset="0"/>
                <a:cs typeface="Open Sans SemiBold" panose="020B0606030504020204" pitchFamily="34" charset="0"/>
              </a:rPr>
              <a:t> במייסדים ישראלים בשוק הגלובלי</a:t>
            </a:r>
            <a:endParaRPr lang="he-IL" altLang="en-US" sz="2400" b="1" dirty="0">
              <a:latin typeface="Open Sans Extrabold" panose="020B0606030504020204" pitchFamily="34" charset="0"/>
            </a:endParaRPr>
          </a:p>
        </p:txBody>
      </p:sp>
      <p:sp>
        <p:nvSpPr>
          <p:cNvPr id="25" name="24 Elipse"/>
          <p:cNvSpPr/>
          <p:nvPr/>
        </p:nvSpPr>
        <p:spPr>
          <a:xfrm>
            <a:off x="3026492" y="5141497"/>
            <a:ext cx="299113" cy="29911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074" name="Picture 2" descr="D:\Projects\Companies\Hanaco\Hanaco\Deck - Early Stage II\Icons\latam-icon.png"/>
          <p:cNvPicPr>
            <a:picLocks noChangeAspect="1" noChangeArrowheads="1"/>
          </p:cNvPicPr>
          <p:nvPr/>
        </p:nvPicPr>
        <p:blipFill>
          <a:blip r:embed="rId6" cstate="hq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3649" y="5141497"/>
            <a:ext cx="308805" cy="308805"/>
          </a:xfrm>
          <a:prstGeom prst="rect">
            <a:avLst/>
          </a:prstGeom>
          <a:noFill/>
        </p:spPr>
      </p:pic>
      <p:pic>
        <p:nvPicPr>
          <p:cNvPr id="26" name="Picture 39" descr="D:\Projects\Companies\Hanaco\Cheetah\Cheetah-New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9285" y="3774467"/>
            <a:ext cx="663338" cy="207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Projects\Companies\Hanaco\Hanaco\Deck - Early Stage II\Logos\logo-blue.png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7153" y="4339681"/>
            <a:ext cx="457200" cy="327025"/>
          </a:xfrm>
          <a:prstGeom prst="rect">
            <a:avLst/>
          </a:prstGeom>
          <a:noFill/>
        </p:spPr>
      </p:pic>
      <p:pic>
        <p:nvPicPr>
          <p:cNvPr id="1027" name="Picture 3" descr="D:\Projects\Companies\Hanaco\Hanaco\Deck - Early Stage II\Logos\Fundbox.jpeg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322" y="4405548"/>
            <a:ext cx="659081" cy="173558"/>
          </a:xfrm>
          <a:prstGeom prst="rect">
            <a:avLst/>
          </a:prstGeom>
          <a:noFill/>
        </p:spPr>
      </p:pic>
      <p:pic>
        <p:nvPicPr>
          <p:cNvPr id="1028" name="Picture 4" descr="D:\Projects\Companies\Hanaco\Hanaco\Deck - Early Stage II\Logos\percepto-5.png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223" y="4802071"/>
            <a:ext cx="819027" cy="174990"/>
          </a:xfrm>
          <a:prstGeom prst="rect">
            <a:avLst/>
          </a:prstGeom>
          <a:noFill/>
        </p:spPr>
      </p:pic>
      <p:pic>
        <p:nvPicPr>
          <p:cNvPr id="1029" name="Picture 5" descr="D:\Projects\Companies\Hanaco\Hanaco\Deck - Early Stage II\Logos\honeybook-logo.png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9304" y="5013181"/>
            <a:ext cx="574693" cy="195545"/>
          </a:xfrm>
          <a:prstGeom prst="rect">
            <a:avLst/>
          </a:prstGeom>
          <a:noFill/>
        </p:spPr>
      </p:pic>
      <p:pic>
        <p:nvPicPr>
          <p:cNvPr id="1030" name="Picture 6" descr="D:\Projects\Companies\Hanaco\Hanaco\Deck - Early Stage II\Logos\SELINA-logo.png"/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3312" y="5989326"/>
            <a:ext cx="514976" cy="187161"/>
          </a:xfrm>
          <a:prstGeom prst="rect">
            <a:avLst/>
          </a:prstGeom>
          <a:noFill/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5696" y="1202382"/>
            <a:ext cx="1043494" cy="118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D:\Projects\Companies\Hanaco\Hanaco\Deck - Early Stage II\Logos\american-well_owler_20190605_200639_original.gi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985630" y="1776503"/>
            <a:ext cx="879353" cy="123530"/>
          </a:xfrm>
          <a:prstGeom prst="rect">
            <a:avLst/>
          </a:prstGeom>
          <a:noFill/>
        </p:spPr>
      </p:pic>
      <p:pic>
        <p:nvPicPr>
          <p:cNvPr id="1032" name="Picture 8" descr="D:\Projects\Companies\Hanaco\Hanaco\Deck - Early Stage II\Logos\lendbuzz-logo-300x145.png"/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4838" y="2076441"/>
            <a:ext cx="720939" cy="242716"/>
          </a:xfrm>
          <a:prstGeom prst="rect">
            <a:avLst/>
          </a:prstGeom>
          <a:noFill/>
        </p:spPr>
      </p:pic>
      <p:pic>
        <p:nvPicPr>
          <p:cNvPr id="41" name="Picture 23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7915" y="2972617"/>
            <a:ext cx="1135348" cy="203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1" descr="D:\Projects\Companies\Hanaco\Hanaco\Newsletter Q2-2019\airbud_BAC-logo2.png"/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833" y="3436661"/>
            <a:ext cx="598776" cy="12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33">
            <a:extLst>
              <a:ext uri="{FF2B5EF4-FFF2-40B4-BE49-F238E27FC236}">
                <a16:creationId xmlns:a16="http://schemas.microsoft.com/office/drawing/2014/main" id="{03B9A376-B063-0441-A04E-4064DDD5B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8592" y="3173443"/>
            <a:ext cx="1080167" cy="22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D:\Projects\Companies\Hanaco\Hanaco\Deck - Early Stage II\Logos\Via_rideshare_logo.png"/>
          <p:cNvPicPr>
            <a:picLocks noChangeAspect="1" noChangeArrowheads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2414" y="4001806"/>
            <a:ext cx="503815" cy="230845"/>
          </a:xfrm>
          <a:prstGeom prst="rect">
            <a:avLst/>
          </a:prstGeom>
          <a:noFill/>
        </p:spPr>
      </p:pic>
      <p:pic>
        <p:nvPicPr>
          <p:cNvPr id="1034" name="Picture 10" descr="D:\Projects\Companies\Hanaco\Hanaco\Deck - Early Stage II\Logos\Yotpo-Logo.png"/>
          <p:cNvPicPr>
            <a:picLocks noChangeAspect="1" noChangeArrowheads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6029" y="4001806"/>
            <a:ext cx="236077" cy="236077"/>
          </a:xfrm>
          <a:prstGeom prst="rect">
            <a:avLst/>
          </a:prstGeom>
          <a:noFill/>
        </p:spPr>
      </p:pic>
      <p:pic>
        <p:nvPicPr>
          <p:cNvPr id="1035" name="Picture 11" descr="D:\Projects\Companies\Hanaco\Hanaco\Deck - Early Stage II\Logos\lemonade.png"/>
          <p:cNvPicPr>
            <a:picLocks noChangeAspect="1" noChangeArrowheads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1158" y="4666706"/>
            <a:ext cx="543048" cy="179188"/>
          </a:xfrm>
          <a:prstGeom prst="rect">
            <a:avLst/>
          </a:prstGeom>
          <a:noFill/>
        </p:spPr>
      </p:pic>
      <p:pic>
        <p:nvPicPr>
          <p:cNvPr id="1036" name="Picture 12" descr="D:\Projects\Companies\Hanaco\Hanaco\Deck - Early Stage II\Logos\TS_nav_logo.png"/>
          <p:cNvPicPr>
            <a:picLocks noChangeAspect="1" noChangeArrowheads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6398" y="4418686"/>
            <a:ext cx="729059" cy="198213"/>
          </a:xfrm>
          <a:prstGeom prst="rect">
            <a:avLst/>
          </a:prstGeom>
          <a:noFill/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7155" y="2961454"/>
            <a:ext cx="1043494" cy="118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2">
            <a:extLst>
              <a:ext uri="{FF2B5EF4-FFF2-40B4-BE49-F238E27FC236}">
                <a16:creationId xmlns:a16="http://schemas.microsoft.com/office/drawing/2014/main" id="{F91DADFA-8240-454E-96C5-039D2EC0C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8902" y="2727990"/>
            <a:ext cx="612323" cy="1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Imagen 8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7590221" y="2599464"/>
            <a:ext cx="388497" cy="28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32" descr="D:\Projects\Companies\Hanaco\Hanaco\Newsletter Q4\logo-form-f698c4d250feb17becd393da168882ec2042ba5ea77bc818e5f9539fb711e6e9.png"/>
          <p:cNvPicPr>
            <a:picLocks noChangeAspect="1" noChangeArrowheads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0224" y="3139160"/>
            <a:ext cx="677355" cy="19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31">
            <a:extLst>
              <a:ext uri="{FF2B5EF4-FFF2-40B4-BE49-F238E27FC236}">
                <a16:creationId xmlns:a16="http://schemas.microsoft.com/office/drawing/2014/main" id="{F08B53C8-F05C-0849-9B5C-2425B660F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0955" y="3347778"/>
            <a:ext cx="835895" cy="218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 descr="D:\Projects\Companies\Hanaco\Hanaco\Deck - Early Stage II\Logos\Moovit_logo.png"/>
          <p:cNvPicPr>
            <a:picLocks noChangeAspect="1" noChangeArrowheads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8312" y="4040439"/>
            <a:ext cx="592723" cy="169914"/>
          </a:xfrm>
          <a:prstGeom prst="rect">
            <a:avLst/>
          </a:prstGeom>
          <a:noFill/>
        </p:spPr>
      </p:pic>
      <p:pic>
        <p:nvPicPr>
          <p:cNvPr id="1038" name="Picture 14" descr="D:\Projects\Companies\Hanaco\Hanaco\Deck - Early Stage II\Logos\zooz-vector-logo.png"/>
          <p:cNvPicPr>
            <a:picLocks noChangeAspect="1" noChangeArrowheads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644" y="4642156"/>
            <a:ext cx="391131" cy="14604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9E88E6-4662-EA4C-A3D9-8476E8F70387}"/>
              </a:ext>
            </a:extLst>
          </p:cNvPr>
          <p:cNvPicPr>
            <a:picLocks noChangeAspect="1"/>
          </p:cNvPicPr>
          <p:nvPr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2611" y="4546482"/>
            <a:ext cx="571785" cy="163367"/>
          </a:xfrm>
          <a:prstGeom prst="rect">
            <a:avLst/>
          </a:prstGeom>
        </p:spPr>
      </p:pic>
      <p:sp>
        <p:nvSpPr>
          <p:cNvPr id="50" name="29 CuadroTexto">
            <a:extLst>
              <a:ext uri="{FF2B5EF4-FFF2-40B4-BE49-F238E27FC236}">
                <a16:creationId xmlns:a16="http://schemas.microsoft.com/office/drawing/2014/main" id="{5E14C75C-C352-714C-9D6D-46D2BEB01E45}"/>
              </a:ext>
            </a:extLst>
          </p:cNvPr>
          <p:cNvSpPr txBox="1"/>
          <p:nvPr/>
        </p:nvSpPr>
        <p:spPr>
          <a:xfrm>
            <a:off x="8255660" y="4759001"/>
            <a:ext cx="639481" cy="246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>
                <a:latin typeface="Open Sans" pitchFamily="34" charset="0"/>
                <a:ea typeface="Open Sans" pitchFamily="34" charset="0"/>
                <a:cs typeface="Open Sans" pitchFamily="34" charset="0"/>
              </a:rPr>
              <a:t>Cyverra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534923-7003-B841-AB1B-C6B0F8BD6FC2}"/>
              </a:ext>
            </a:extLst>
          </p:cNvPr>
          <p:cNvPicPr>
            <a:picLocks noChangeAspect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5374" y="4710951"/>
            <a:ext cx="292027" cy="2465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704B29-FA46-CB48-B10C-A7051C4C6B89}"/>
              </a:ext>
            </a:extLst>
          </p:cNvPr>
          <p:cNvPicPr>
            <a:picLocks noChangeAspect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5761" y="4417284"/>
            <a:ext cx="638908" cy="221160"/>
          </a:xfrm>
          <a:prstGeom prst="rect">
            <a:avLst/>
          </a:prstGeom>
        </p:spPr>
      </p:pic>
      <p:pic>
        <p:nvPicPr>
          <p:cNvPr id="53" name="Picture 1">
            <a:extLst>
              <a:ext uri="{FF2B5EF4-FFF2-40B4-BE49-F238E27FC236}">
                <a16:creationId xmlns:a16="http://schemas.microsoft.com/office/drawing/2014/main" id="{F2C047DF-E743-EF49-A6C7-347715453D8D}"/>
              </a:ext>
            </a:extLst>
          </p:cNvPr>
          <p:cNvPicPr>
            <a:picLocks noChangeAspect="1"/>
          </p:cNvPicPr>
          <p:nvPr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6704" y="3426514"/>
            <a:ext cx="680614" cy="1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Box 5">
            <a:extLst>
              <a:ext uri="{FF2B5EF4-FFF2-40B4-BE49-F238E27FC236}">
                <a16:creationId xmlns:a16="http://schemas.microsoft.com/office/drawing/2014/main" id="{DA839097-D548-5E43-A0E8-4CB1BC7F2ABE}"/>
              </a:ext>
            </a:extLst>
          </p:cNvPr>
          <p:cNvSpPr txBox="1"/>
          <p:nvPr/>
        </p:nvSpPr>
        <p:spPr>
          <a:xfrm>
            <a:off x="3136057" y="6460495"/>
            <a:ext cx="10692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sz="1050" dirty="0">
                <a:solidFill>
                  <a:schemeClr val="bg1">
                    <a:lumMod val="50000"/>
                  </a:schemeClr>
                </a:solidFill>
              </a:rPr>
              <a:t>* העיר וושינגטון</a:t>
            </a:r>
            <a:endParaRPr lang="en-US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TextBox 5">
            <a:extLst>
              <a:ext uri="{FF2B5EF4-FFF2-40B4-BE49-F238E27FC236}">
                <a16:creationId xmlns:a16="http://schemas.microsoft.com/office/drawing/2014/main" id="{8F891090-0D30-E142-9339-5B4C8F1B3514}"/>
              </a:ext>
            </a:extLst>
          </p:cNvPr>
          <p:cNvSpPr txBox="1"/>
          <p:nvPr/>
        </p:nvSpPr>
        <p:spPr>
          <a:xfrm>
            <a:off x="4027608" y="3388686"/>
            <a:ext cx="2402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680760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42">
            <a:extLst>
              <a:ext uri="{FF2B5EF4-FFF2-40B4-BE49-F238E27FC236}">
                <a16:creationId xmlns:a16="http://schemas.microsoft.com/office/drawing/2014/main" id="{7075D40D-E924-F840-80B8-81F54C6CA43F}"/>
              </a:ext>
            </a:extLst>
          </p:cNvPr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F3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O" altLang="es-CO">
              <a:solidFill>
                <a:srgbClr val="FFFFFF"/>
              </a:solidFill>
              <a:ea typeface="MS PGothic" pitchFamily="34" charset="-128"/>
            </a:endParaRPr>
          </a:p>
        </p:txBody>
      </p:sp>
      <p:pic>
        <p:nvPicPr>
          <p:cNvPr id="10242" name="Picture 2" descr="D:\Projects\Companies\Hanaco\Hanaco\Deck - Early Stage II\Isra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61990" y="1046163"/>
            <a:ext cx="2029665" cy="5145630"/>
          </a:xfrm>
          <a:prstGeom prst="rect">
            <a:avLst/>
          </a:prstGeom>
          <a:noFill/>
        </p:spPr>
      </p:pic>
      <p:pic>
        <p:nvPicPr>
          <p:cNvPr id="10241" name="Picture 1" descr="D:\Projects\Companies\Hanaco\Hanaco\Deck - Early Stage II\Us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2541" y="1660992"/>
            <a:ext cx="6206959" cy="3899430"/>
          </a:xfrm>
          <a:prstGeom prst="rect">
            <a:avLst/>
          </a:prstGeom>
          <a:noFill/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A089DCB-6DC5-AA42-ABDF-F67EA4471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4000"/>
            <a:ext cx="12187238" cy="92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e-IL" altLang="en-US" sz="2400" b="1" dirty="0">
                <a:latin typeface="Open Sans Extrabold" panose="020B0606030504020204" pitchFamily="34" charset="0"/>
              </a:rPr>
              <a:t>מייסדים ישראלים – ארה"ב וישראל</a:t>
            </a:r>
          </a:p>
          <a:p>
            <a:pPr algn="ctr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e-IL" altLang="en-US" sz="1400" b="1" dirty="0">
                <a:solidFill>
                  <a:srgbClr val="B59E60"/>
                </a:solidFill>
                <a:latin typeface="Open Sans SemiBold" panose="020B0606030504020204" pitchFamily="34" charset="0"/>
                <a:cs typeface="Open Sans SemiBold" panose="020B0606030504020204" pitchFamily="34" charset="0"/>
              </a:rPr>
              <a:t>מספר החברות והתורמות העיקריות לצמיחה</a:t>
            </a:r>
            <a:endParaRPr lang="en-US" altLang="en-US" sz="1400" b="1" dirty="0">
              <a:solidFill>
                <a:srgbClr val="B59E60"/>
              </a:solidFill>
              <a:latin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199364" y="6460495"/>
            <a:ext cx="233018" cy="23301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4" name="Imagen 5">
            <a:extLst>
              <a:ext uri="{FF2B5EF4-FFF2-40B4-BE49-F238E27FC236}">
                <a16:creationId xmlns:a16="http://schemas.microsoft.com/office/drawing/2014/main" id="{7EFED39E-9E8F-3D47-A85C-1C5E57921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8288" y="265687"/>
            <a:ext cx="242887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188218" y="6460495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E54BA14F-5F3D-4F64-8064-8808DF13AC03}" type="slidenum">
              <a:rPr lang="es-MX" sz="1050" smtClean="0"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pPr algn="ctr"/>
              <a:t>5</a:t>
            </a:fld>
            <a:endParaRPr lang="es-ES" sz="1050" dirty="0"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75151" y="6489797"/>
            <a:ext cx="178927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spc="300">
                <a:latin typeface="Open Sans" pitchFamily="34" charset="0"/>
                <a:ea typeface="Open Sans" pitchFamily="34" charset="0"/>
                <a:cs typeface="Open Sans" pitchFamily="34" charset="0"/>
              </a:rPr>
              <a:t>HANACO VENTURES II</a:t>
            </a:r>
            <a:endParaRPr lang="es-ES" sz="700" spc="3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7" name="16 Rectángulo redondeado"/>
          <p:cNvSpPr/>
          <p:nvPr/>
        </p:nvSpPr>
        <p:spPr>
          <a:xfrm rot="16200000" flipV="1">
            <a:off x="11571845" y="988215"/>
            <a:ext cx="464340" cy="4571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" name="17 Rectángulo redondeado"/>
          <p:cNvSpPr/>
          <p:nvPr/>
        </p:nvSpPr>
        <p:spPr>
          <a:xfrm>
            <a:off x="10004423" y="1869064"/>
            <a:ext cx="1511841" cy="2485799"/>
          </a:xfrm>
          <a:prstGeom prst="roundRect">
            <a:avLst>
              <a:gd name="adj" fmla="val 6783"/>
            </a:avLst>
          </a:prstGeom>
          <a:solidFill>
            <a:schemeClr val="bg1"/>
          </a:solidFill>
          <a:ln>
            <a:noFill/>
          </a:ln>
          <a:effectLst>
            <a:outerShdw blurRad="635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" name="18 CuadroTexto"/>
          <p:cNvSpPr txBox="1"/>
          <p:nvPr/>
        </p:nvSpPr>
        <p:spPr>
          <a:xfrm>
            <a:off x="9963521" y="2089915"/>
            <a:ext cx="162198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1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ישראל</a:t>
            </a:r>
            <a:endParaRPr lang="es-MX" sz="1000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/>
            <a:endParaRPr lang="es-MX" sz="1000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 rtl="1"/>
            <a:r>
              <a:rPr lang="he-IL" sz="1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מעל 5,000 חברות סטארט-אפ ישראליות</a:t>
            </a:r>
          </a:p>
          <a:p>
            <a:endParaRPr lang="es-MX" sz="1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r" rtl="1"/>
            <a:r>
              <a:rPr lang="he-IL" sz="1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מתוך:</a:t>
            </a:r>
            <a:endParaRPr lang="es-MX" sz="1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r" rtl="1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הטכניון, אוני ת"א, 8200, האוניברסיטה העברית, מכון ויצמן</a:t>
            </a:r>
          </a:p>
          <a:p>
            <a:endParaRPr lang="es-MX" sz="1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r" rtl="1"/>
            <a:r>
              <a:rPr lang="he-IL" sz="1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חברות:</a:t>
            </a:r>
            <a:endParaRPr lang="es-MX" sz="1000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r" rtl="1"/>
            <a:r>
              <a:rPr lang="es-MX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Apple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s-MX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Amazon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s-MX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Google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s-MX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Microsoft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ועוד רבות</a:t>
            </a:r>
            <a:endParaRPr lang="es-ES" sz="1000" b="1" dirty="0">
              <a:solidFill>
                <a:schemeClr val="tx1">
                  <a:lumMod val="65000"/>
                  <a:lumOff val="3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6613719" y="1546570"/>
            <a:ext cx="1479551" cy="2166285"/>
          </a:xfrm>
          <a:prstGeom prst="roundRect">
            <a:avLst>
              <a:gd name="adj" fmla="val 6783"/>
            </a:avLst>
          </a:prstGeom>
          <a:solidFill>
            <a:schemeClr val="bg1"/>
          </a:solidFill>
          <a:ln>
            <a:noFill/>
          </a:ln>
          <a:effectLst>
            <a:outerShdw blurRad="635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" name="21 CuadroTexto"/>
          <p:cNvSpPr txBox="1"/>
          <p:nvPr/>
        </p:nvSpPr>
        <p:spPr>
          <a:xfrm>
            <a:off x="6613719" y="1776754"/>
            <a:ext cx="14795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1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בוסטון</a:t>
            </a:r>
            <a:endParaRPr lang="es-MX" sz="1000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 rtl="1"/>
            <a:endParaRPr lang="es-MX" sz="1000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 rtl="1"/>
            <a:r>
              <a:rPr lang="he-IL" sz="1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מעל 100 חברות סטארט-אפ ישראליות</a:t>
            </a:r>
          </a:p>
          <a:p>
            <a:pPr algn="r" rtl="1"/>
            <a:endParaRPr lang="es-MX" sz="1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r" rtl="1"/>
            <a:r>
              <a:rPr lang="he-IL" sz="1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מתוך:</a:t>
            </a:r>
            <a:endParaRPr lang="es-MX" sz="1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r" rtl="1"/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MIT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הרווארד</a:t>
            </a:r>
          </a:p>
          <a:p>
            <a:pPr algn="r" rtl="1"/>
            <a:endParaRPr lang="es-MX" sz="1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r" rtl="1"/>
            <a:r>
              <a:rPr lang="he-IL" sz="1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חברות:</a:t>
            </a:r>
            <a:endParaRPr lang="es-MX" sz="1000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r" rtl="1"/>
            <a:r>
              <a:rPr lang="es-MX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EMC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s-MX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RSA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s-MX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Demandware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s-MX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Hubspot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s-MX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TripAdvisor</a:t>
            </a:r>
            <a:endParaRPr lang="es-ES" sz="1000" b="1" dirty="0">
              <a:solidFill>
                <a:schemeClr val="tx1">
                  <a:lumMod val="65000"/>
                  <a:lumOff val="3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3" name="22 Rectángulo redondeado"/>
          <p:cNvSpPr/>
          <p:nvPr/>
        </p:nvSpPr>
        <p:spPr>
          <a:xfrm>
            <a:off x="6264274" y="4016278"/>
            <a:ext cx="1479551" cy="2060308"/>
          </a:xfrm>
          <a:prstGeom prst="roundRect">
            <a:avLst>
              <a:gd name="adj" fmla="val 6783"/>
            </a:avLst>
          </a:prstGeom>
          <a:solidFill>
            <a:schemeClr val="bg1"/>
          </a:solidFill>
          <a:ln>
            <a:noFill/>
          </a:ln>
          <a:effectLst>
            <a:outerShdw blurRad="635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" name="23 CuadroTexto"/>
          <p:cNvSpPr txBox="1"/>
          <p:nvPr/>
        </p:nvSpPr>
        <p:spPr>
          <a:xfrm>
            <a:off x="6264274" y="4170684"/>
            <a:ext cx="14795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1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ניו יורק</a:t>
            </a:r>
            <a:endParaRPr lang="es-MX" sz="1000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 rtl="1"/>
            <a:endParaRPr lang="es-MX" sz="1000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 rtl="1"/>
            <a:r>
              <a:rPr lang="he-IL" sz="1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מעל 500 חברות סטארט-אפ ישראליות</a:t>
            </a:r>
          </a:p>
          <a:p>
            <a:pPr algn="r" rtl="1"/>
            <a:endParaRPr lang="es-MX" sz="1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r" rtl="1"/>
            <a:r>
              <a:rPr lang="he-IL" sz="1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מתוך:</a:t>
            </a:r>
            <a:endParaRPr lang="es-MX" sz="1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r" rtl="1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קורנל טק, קולומביה, 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NYU</a:t>
            </a:r>
            <a:endParaRPr lang="he-IL" sz="1000" dirty="0">
              <a:solidFill>
                <a:schemeClr val="tx1">
                  <a:lumMod val="65000"/>
                  <a:lumOff val="3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r" rtl="1"/>
            <a:endParaRPr lang="es-MX" sz="1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r" rtl="1"/>
            <a:r>
              <a:rPr lang="he-IL" sz="1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חברות:</a:t>
            </a:r>
            <a:endParaRPr lang="es-MX" sz="1000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r" rtl="1"/>
            <a:r>
              <a:rPr lang="es-MX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Goldman Sachs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s-MX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JPM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s-MX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Oscar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s-MX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Lemonade</a:t>
            </a:r>
            <a:endParaRPr lang="es-ES" sz="1000" dirty="0">
              <a:solidFill>
                <a:schemeClr val="tx1">
                  <a:lumMod val="65000"/>
                  <a:lumOff val="3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742289" y="1933920"/>
            <a:ext cx="1479551" cy="2059558"/>
          </a:xfrm>
          <a:prstGeom prst="roundRect">
            <a:avLst>
              <a:gd name="adj" fmla="val 6783"/>
            </a:avLst>
          </a:prstGeom>
          <a:solidFill>
            <a:schemeClr val="bg1"/>
          </a:solidFill>
          <a:ln>
            <a:noFill/>
          </a:ln>
          <a:effectLst>
            <a:outerShdw blurRad="635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6" name="25 CuadroTexto"/>
          <p:cNvSpPr txBox="1"/>
          <p:nvPr/>
        </p:nvSpPr>
        <p:spPr>
          <a:xfrm>
            <a:off x="632349" y="2045765"/>
            <a:ext cx="16009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1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סן פרנסיסקו</a:t>
            </a:r>
            <a:endParaRPr lang="es-MX" sz="1000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 rtl="1"/>
            <a:endParaRPr lang="es-MX" sz="1000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 rtl="1"/>
            <a:r>
              <a:rPr lang="he-IL" sz="1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 מעל 500 חברות סטארט-אפ ישראליות</a:t>
            </a:r>
          </a:p>
          <a:p>
            <a:pPr algn="r" rtl="1"/>
            <a:endParaRPr lang="es-MX" sz="1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r" rtl="1"/>
            <a:r>
              <a:rPr lang="he-IL" sz="1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מתוך:</a:t>
            </a:r>
            <a:endParaRPr lang="es-MX" sz="1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r" rtl="1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סטנפורד, ברקלי, אוניברסיטת הסינגולריות</a:t>
            </a:r>
          </a:p>
          <a:p>
            <a:pPr algn="r" rtl="1"/>
            <a:endParaRPr lang="es-MX" sz="1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r" rtl="1"/>
            <a:r>
              <a:rPr lang="he-IL" sz="1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חברות:</a:t>
            </a:r>
            <a:endParaRPr lang="es-MX" sz="1000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r" rtl="1"/>
            <a:r>
              <a:rPr lang="es-MX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Palantir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s-MX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Facebook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s-MX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Google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s-MX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Intel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s-MX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Salesforce</a:t>
            </a:r>
            <a:endParaRPr lang="es-ES" sz="1000" dirty="0">
              <a:solidFill>
                <a:schemeClr val="tx1">
                  <a:lumMod val="65000"/>
                  <a:lumOff val="3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7" name="26 Rectángulo redondeado"/>
          <p:cNvSpPr/>
          <p:nvPr/>
        </p:nvSpPr>
        <p:spPr>
          <a:xfrm>
            <a:off x="1634464" y="4184927"/>
            <a:ext cx="1479551" cy="2006865"/>
          </a:xfrm>
          <a:prstGeom prst="roundRect">
            <a:avLst>
              <a:gd name="adj" fmla="val 6783"/>
            </a:avLst>
          </a:prstGeom>
          <a:solidFill>
            <a:schemeClr val="bg1"/>
          </a:solidFill>
          <a:ln>
            <a:noFill/>
          </a:ln>
          <a:effectLst>
            <a:outerShdw blurRad="635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8" name="27 CuadroTexto"/>
          <p:cNvSpPr txBox="1"/>
          <p:nvPr/>
        </p:nvSpPr>
        <p:spPr>
          <a:xfrm>
            <a:off x="1652586" y="4314742"/>
            <a:ext cx="14795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1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לוס אנג'לס</a:t>
            </a:r>
            <a:endParaRPr lang="es-MX" sz="1000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 rtl="1"/>
            <a:endParaRPr lang="es-MX" sz="1000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 rtl="1"/>
            <a:r>
              <a:rPr lang="he-IL" sz="1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כ-50 חברות </a:t>
            </a:r>
          </a:p>
          <a:p>
            <a:pPr algn="ctr" rtl="1"/>
            <a:r>
              <a:rPr lang="he-IL" sz="1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סטארט-אפ ישראליות</a:t>
            </a:r>
          </a:p>
          <a:p>
            <a:pPr algn="r" rtl="1"/>
            <a:endParaRPr lang="es-MX" sz="1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r" rtl="1"/>
            <a:r>
              <a:rPr lang="he-IL" sz="1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מתוך:</a:t>
            </a:r>
            <a:endParaRPr lang="es-MX" sz="1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r" rtl="1"/>
            <a:r>
              <a:rPr lang="es-MX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CalTech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s-MX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UCLA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s-MX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אוני' דרום קליפורניה</a:t>
            </a:r>
            <a:endParaRPr lang="es-MX" sz="1000" dirty="0">
              <a:solidFill>
                <a:schemeClr val="tx1">
                  <a:lumMod val="65000"/>
                  <a:lumOff val="3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endParaRPr lang="es-MX" sz="1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r" rtl="1"/>
            <a:r>
              <a:rPr lang="he-IL" sz="1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חברות:</a:t>
            </a:r>
            <a:endParaRPr lang="es-MX" sz="1000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r" rtl="1"/>
            <a:r>
              <a:rPr lang="es-MX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SNAP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s-MX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Netflix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s-MX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Disney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s-MX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Bird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s-MX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Tala</a:t>
            </a:r>
            <a:endParaRPr lang="es-ES" sz="1000" dirty="0">
              <a:solidFill>
                <a:schemeClr val="tx1">
                  <a:lumMod val="65000"/>
                  <a:lumOff val="3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29" name="Picture 4" descr="D:\Projects\Companies\Hanaco\Hanaco\Deck - Early Stage II\Icons\israel.png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3383" y="1737880"/>
            <a:ext cx="262369" cy="262369"/>
          </a:xfrm>
          <a:prstGeom prst="rect">
            <a:avLst/>
          </a:prstGeom>
          <a:noFill/>
        </p:spPr>
      </p:pic>
      <p:sp>
        <p:nvSpPr>
          <p:cNvPr id="12290" name="AutoShape 2" descr="Resultado de imagen para san francisco fl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2292" name="AutoShape 4" descr="Resultado de imagen para san francisco fl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2294" name="AutoShape 6" descr="Resultado de imagen para san francisco fl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2050" name="Picture 2" descr="D:\Projects\Companies\Hanaco\Hanaco\Deck - Early Stage II\Maps\Flags.png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5671" y="1731048"/>
            <a:ext cx="412105" cy="383978"/>
          </a:xfrm>
          <a:prstGeom prst="rect">
            <a:avLst/>
          </a:prstGeom>
          <a:noFill/>
        </p:spPr>
      </p:pic>
      <p:pic>
        <p:nvPicPr>
          <p:cNvPr id="31" name="Picture 2" descr="D:\Projects\Companies\Hanaco\Hanaco\Deck - Early Stage II\Maps\Flags.png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962" y="4010730"/>
            <a:ext cx="374190" cy="344133"/>
          </a:xfrm>
          <a:prstGeom prst="rect">
            <a:avLst/>
          </a:prstGeom>
          <a:noFill/>
        </p:spPr>
      </p:pic>
      <p:pic>
        <p:nvPicPr>
          <p:cNvPr id="32" name="Picture 2" descr="D:\Projects\Companies\Hanaco\Hanaco\Deck - Early Stage II\Maps\Flags.png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1252" y="1362371"/>
            <a:ext cx="362310" cy="358257"/>
          </a:xfrm>
          <a:prstGeom prst="rect">
            <a:avLst/>
          </a:prstGeom>
          <a:noFill/>
        </p:spPr>
      </p:pic>
      <p:pic>
        <p:nvPicPr>
          <p:cNvPr id="33" name="Picture 2" descr="D:\Projects\Companies\Hanaco\Hanaco\Deck - Early Stage II\Maps\Flags.png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1979" y="3842245"/>
            <a:ext cx="333395" cy="3410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2565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074EB-D4BC-0740-B85D-587D81375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8439"/>
            <a:ext cx="4384964" cy="4351338"/>
          </a:xfrm>
        </p:spPr>
        <p:txBody>
          <a:bodyPr>
            <a:normAutofit/>
          </a:bodyPr>
          <a:lstStyle/>
          <a:p>
            <a:r>
              <a:rPr lang="en-US" dirty="0"/>
              <a:t>In Israel</a:t>
            </a:r>
          </a:p>
          <a:p>
            <a:pPr lvl="1"/>
            <a:r>
              <a:rPr lang="en-US" dirty="0"/>
              <a:t>Established next gen fund for the next gen Israeli founder</a:t>
            </a:r>
          </a:p>
          <a:p>
            <a:pPr lvl="1"/>
            <a:r>
              <a:rPr lang="en-US" dirty="0"/>
              <a:t>One of the go to local tier one vc’s</a:t>
            </a:r>
          </a:p>
          <a:p>
            <a:pPr lvl="1"/>
            <a:r>
              <a:rPr lang="en-US" dirty="0"/>
              <a:t>Access to US customers and US VC coinvestors/follow on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2C666E-BC34-DD4E-8578-1177657518F4}"/>
              </a:ext>
            </a:extLst>
          </p:cNvPr>
          <p:cNvSpPr/>
          <p:nvPr/>
        </p:nvSpPr>
        <p:spPr>
          <a:xfrm>
            <a:off x="7393798" y="2435114"/>
            <a:ext cx="3921902" cy="2906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In the US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Only Israeli founder focused in the US *</a:t>
            </a:r>
          </a:p>
          <a:p>
            <a: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*Other than YL Ventures – seed, sf, cyber focused 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Legacy of investing in top Israeli start ups in the US</a:t>
            </a:r>
          </a:p>
        </p:txBody>
      </p:sp>
      <p:pic>
        <p:nvPicPr>
          <p:cNvPr id="1026" name="Picture 2" descr="D:\Projects\Companies\Hanaco\Website\Assets\OPTIMIZED\Landing\Landing - New NY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7899" y="0"/>
            <a:ext cx="6134100" cy="6858000"/>
          </a:xfrm>
          <a:prstGeom prst="rect">
            <a:avLst/>
          </a:prstGeom>
          <a:noFill/>
        </p:spPr>
      </p:pic>
      <p:pic>
        <p:nvPicPr>
          <p:cNvPr id="1027" name="Picture 3" descr="D:\Projects\Companies\Hanaco\Website\Assets\OPTIMIZED\Landing\Landing - New Tel Aviv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057900" cy="6858000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1394549" y="6022840"/>
            <a:ext cx="33762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rtl="1"/>
            <a:r>
              <a:rPr lang="he-IL" sz="1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* מלבד </a:t>
            </a:r>
            <a:r>
              <a:rPr lang="en-US" sz="1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YL Ventures</a:t>
            </a:r>
            <a:r>
              <a:rPr lang="he-IL" sz="1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– המתמקדת בגיוס ראשוני, </a:t>
            </a:r>
            <a:r>
              <a:rPr lang="en-US" sz="1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SF</a:t>
            </a:r>
            <a:r>
              <a:rPr lang="he-IL" sz="1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וסייבר</a:t>
            </a:r>
            <a:endParaRPr lang="en-US" sz="10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1" name="20 Elipse"/>
          <p:cNvSpPr/>
          <p:nvPr/>
        </p:nvSpPr>
        <p:spPr>
          <a:xfrm>
            <a:off x="199364" y="6450970"/>
            <a:ext cx="233018" cy="23301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2" name="Imagen 5">
            <a:extLst>
              <a:ext uri="{FF2B5EF4-FFF2-40B4-BE49-F238E27FC236}">
                <a16:creationId xmlns:a16="http://schemas.microsoft.com/office/drawing/2014/main" id="{7EFED39E-9E8F-3D47-A85C-1C5E57921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8288" y="265687"/>
            <a:ext cx="242887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22 CuadroTexto"/>
          <p:cNvSpPr txBox="1"/>
          <p:nvPr/>
        </p:nvSpPr>
        <p:spPr>
          <a:xfrm>
            <a:off x="188218" y="6450970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E54BA14F-5F3D-4F64-8064-8808DF13AC03}" type="slidenum">
              <a:rPr lang="es-MX" sz="1050" smtClean="0"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pPr algn="ctr"/>
              <a:t>6</a:t>
            </a:fld>
            <a:endParaRPr lang="es-ES" sz="1050" dirty="0"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475151" y="6480272"/>
            <a:ext cx="178927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spc="30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HANACO VENTURES II</a:t>
            </a:r>
            <a:endParaRPr lang="es-ES" sz="700" spc="3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5" name="24 Rectángulo redondeado"/>
          <p:cNvSpPr/>
          <p:nvPr/>
        </p:nvSpPr>
        <p:spPr>
          <a:xfrm rot="16200000" flipV="1">
            <a:off x="11571845" y="988215"/>
            <a:ext cx="464340" cy="45719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6" name="CuadroTexto 3">
            <a:extLst>
              <a:ext uri="{FF2B5EF4-FFF2-40B4-BE49-F238E27FC236}">
                <a16:creationId xmlns:a16="http://schemas.microsoft.com/office/drawing/2014/main" id="{9801D45E-C58D-5341-A30F-16711B61A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4269"/>
            <a:ext cx="12192000" cy="66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e-IL" altLang="en-US" b="1" dirty="0">
                <a:solidFill>
                  <a:schemeClr val="bg1"/>
                </a:solidFill>
                <a:latin typeface="Open Sans Extrabold" panose="020B0606030504020204" pitchFamily="34" charset="0"/>
              </a:rPr>
              <a:t>מי היא קרן </a:t>
            </a:r>
            <a:r>
              <a:rPr lang="es-CO" altLang="en-US" b="1" dirty="0">
                <a:solidFill>
                  <a:schemeClr val="bg1"/>
                </a:solidFill>
                <a:latin typeface="Open Sans Extrabold" panose="020B0606030504020204" pitchFamily="34" charset="0"/>
              </a:rPr>
              <a:t>HANACO</a:t>
            </a:r>
          </a:p>
        </p:txBody>
      </p:sp>
      <p:sp>
        <p:nvSpPr>
          <p:cNvPr id="27" name="TextBox 1">
            <a:extLst>
              <a:ext uri="{FF2B5EF4-FFF2-40B4-BE49-F238E27FC236}">
                <a16:creationId xmlns:a16="http://schemas.microsoft.com/office/drawing/2014/main" id="{603DC4E3-462C-C349-9443-4A0ABFC65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1834" y="1014645"/>
            <a:ext cx="82012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he-IL" sz="1400" dirty="0">
                <a:solidFill>
                  <a:srgbClr val="A89656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קרן הון סיכון מודרנית לשלב גיוס ראשוני/סבב גיוס ראשון המשקיעה </a:t>
            </a:r>
            <a:r>
              <a:rPr lang="en-US" sz="1400" dirty="0">
                <a:solidFill>
                  <a:srgbClr val="A89656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$100m</a:t>
            </a:r>
            <a:r>
              <a:rPr lang="he-IL" sz="1400" dirty="0">
                <a:solidFill>
                  <a:srgbClr val="A89656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 בחברות סטארט-אפ ישראליות</a:t>
            </a:r>
            <a:endParaRPr lang="en-US" sz="1400" dirty="0">
              <a:solidFill>
                <a:srgbClr val="A89656"/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A2074EB-D4BC-0740-B85D-587D81375DFD}"/>
              </a:ext>
            </a:extLst>
          </p:cNvPr>
          <p:cNvSpPr txBox="1">
            <a:spLocks/>
          </p:cNvSpPr>
          <p:nvPr/>
        </p:nvSpPr>
        <p:spPr>
          <a:xfrm>
            <a:off x="1566358" y="3760866"/>
            <a:ext cx="3743326" cy="1811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0" lvl="1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he-IL" sz="14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קרן המתמקדת רק בחברות ישראליות בארה"ב *</a:t>
            </a:r>
          </a:p>
          <a:p>
            <a:pPr marL="685800" lvl="1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he-IL" sz="14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685800" lvl="1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he-IL" sz="14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מסורת של השקעה בחברות סטארט-אפ ישראליות מובילות בארה"ב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9" name="CuadroTexto 3">
            <a:extLst>
              <a:ext uri="{FF2B5EF4-FFF2-40B4-BE49-F238E27FC236}">
                <a16:creationId xmlns:a16="http://schemas.microsoft.com/office/drawing/2014/main" id="{9801D45E-C58D-5341-A30F-16711B61A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88345"/>
            <a:ext cx="6134101" cy="50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e-IL" altLang="en-US" sz="2000" b="1" dirty="0">
                <a:solidFill>
                  <a:schemeClr val="bg1"/>
                </a:solidFill>
                <a:latin typeface="Open Sans Extrabold" panose="020B0606030504020204" pitchFamily="34" charset="0"/>
              </a:rPr>
              <a:t>בארה"ב</a:t>
            </a:r>
            <a:endParaRPr lang="es-CO" altLang="en-US" sz="2000" b="1" dirty="0">
              <a:solidFill>
                <a:schemeClr val="bg1"/>
              </a:solidFill>
              <a:latin typeface="Open Sans Extrabold" panose="020B0606030504020204" pitchFamily="34" charset="0"/>
            </a:endParaRPr>
          </a:p>
        </p:txBody>
      </p:sp>
      <p:pic>
        <p:nvPicPr>
          <p:cNvPr id="1028" name="Picture 4" descr="D:\Projects\Companies\Hanaco\Hanaco\Deck - Early Stage II\Icons\israel.png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64996" y="2432552"/>
            <a:ext cx="453231" cy="453231"/>
          </a:xfrm>
          <a:prstGeom prst="rect">
            <a:avLst/>
          </a:prstGeom>
          <a:noFill/>
        </p:spPr>
      </p:pic>
      <p:pic>
        <p:nvPicPr>
          <p:cNvPr id="1029" name="Picture 5" descr="D:\Projects\Companies\Hanaco\Hanaco\Deck - Early Stage II\Icons\united-states.png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2333" y="2435114"/>
            <a:ext cx="453231" cy="453231"/>
          </a:xfrm>
          <a:prstGeom prst="rect">
            <a:avLst/>
          </a:prstGeom>
          <a:noFill/>
        </p:spPr>
      </p:pic>
      <p:sp>
        <p:nvSpPr>
          <p:cNvPr id="12" name="CuadroTexto 3">
            <a:extLst>
              <a:ext uri="{FF2B5EF4-FFF2-40B4-BE49-F238E27FC236}">
                <a16:creationId xmlns:a16="http://schemas.microsoft.com/office/drawing/2014/main" id="{9801D45E-C58D-5341-A30F-16711B61A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7899" y="2888345"/>
            <a:ext cx="6134101" cy="50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e-IL" altLang="en-US" sz="2000" b="1" dirty="0">
                <a:solidFill>
                  <a:schemeClr val="bg1"/>
                </a:solidFill>
                <a:latin typeface="Open Sans Extrabold" panose="020B0606030504020204" pitchFamily="34" charset="0"/>
              </a:rPr>
              <a:t>בישראל</a:t>
            </a:r>
            <a:endParaRPr lang="es-CO" altLang="en-US" sz="2000" b="1" dirty="0">
              <a:solidFill>
                <a:schemeClr val="bg1"/>
              </a:solidFill>
              <a:latin typeface="Open Sans Extrabold" panose="020B0606030504020204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A2074EB-D4BC-0740-B85D-587D81375DFD}"/>
              </a:ext>
            </a:extLst>
          </p:cNvPr>
          <p:cNvSpPr txBox="1">
            <a:spLocks/>
          </p:cNvSpPr>
          <p:nvPr/>
        </p:nvSpPr>
        <p:spPr>
          <a:xfrm>
            <a:off x="7393798" y="3797458"/>
            <a:ext cx="3887265" cy="18875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685800" lvl="1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he-IL" sz="14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קרן מבוססת מהדור הבא עבור המייסדים הישראלים של הדור הבא</a:t>
            </a:r>
          </a:p>
          <a:p>
            <a:pPr marL="685800" lvl="1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endParaRPr lang="he-IL" sz="14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685800" lvl="1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he-IL" sz="14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אחת מקרנות ההון סיכון המובילות עבור חברות </a:t>
            </a:r>
            <a:r>
              <a:rPr lang="en-US" sz="14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Tier-1</a:t>
            </a:r>
            <a:r>
              <a:rPr lang="he-IL" sz="14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מקומיות</a:t>
            </a:r>
          </a:p>
          <a:p>
            <a:pPr marL="685800" lvl="1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endParaRPr lang="he-IL" sz="14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685800" lvl="1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he-IL" sz="14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גישה ללקוחות ולקרנות הון סיכון בארה"ב כמשקיעים משותפים (</a:t>
            </a:r>
            <a:r>
              <a:rPr lang="en-US" sz="14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co-investors</a:t>
            </a:r>
            <a:r>
              <a:rPr lang="he-IL" sz="14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) ומשקיעי המשך (</a:t>
            </a:r>
            <a:r>
              <a:rPr lang="en-US" sz="14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follow on</a:t>
            </a:r>
            <a:r>
              <a:rPr lang="he-IL" sz="14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)</a:t>
            </a:r>
            <a:endParaRPr lang="en-US" sz="14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0" name="29 Rectángulo redondeado"/>
          <p:cNvSpPr/>
          <p:nvPr/>
        </p:nvSpPr>
        <p:spPr>
          <a:xfrm>
            <a:off x="1207877" y="1971676"/>
            <a:ext cx="3743325" cy="4000500"/>
          </a:xfrm>
          <a:prstGeom prst="roundRect">
            <a:avLst>
              <a:gd name="adj" fmla="val 4598"/>
            </a:avLst>
          </a:prstGeom>
          <a:noFill/>
          <a:ln w="38100">
            <a:solidFill>
              <a:srgbClr val="B59E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1" name="30 Rectángulo redondeado"/>
          <p:cNvSpPr/>
          <p:nvPr/>
        </p:nvSpPr>
        <p:spPr>
          <a:xfrm>
            <a:off x="7219950" y="1971676"/>
            <a:ext cx="3743325" cy="4000500"/>
          </a:xfrm>
          <a:prstGeom prst="roundRect">
            <a:avLst>
              <a:gd name="adj" fmla="val 4598"/>
            </a:avLst>
          </a:prstGeom>
          <a:noFill/>
          <a:ln w="38100">
            <a:solidFill>
              <a:srgbClr val="B59E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0380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Elipse"/>
          <p:cNvSpPr/>
          <p:nvPr/>
        </p:nvSpPr>
        <p:spPr>
          <a:xfrm>
            <a:off x="231298" y="6456834"/>
            <a:ext cx="233018" cy="23301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231298" y="6434820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E54BA14F-5F3D-4F64-8064-8808DF13AC03}" type="slidenum">
              <a:rPr lang="es-MX" sz="1050" smtClean="0"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pPr algn="ctr"/>
              <a:t>7</a:t>
            </a:fld>
            <a:endParaRPr lang="es-ES" sz="1050" dirty="0"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11" name="CuadroTexto 3">
            <a:extLst>
              <a:ext uri="{FF2B5EF4-FFF2-40B4-BE49-F238E27FC236}">
                <a16:creationId xmlns:a16="http://schemas.microsoft.com/office/drawing/2014/main" id="{DCAF2535-A67E-1C43-B891-3EE77E91BDB0}"/>
              </a:ext>
            </a:extLst>
          </p:cNvPr>
          <p:cNvSpPr txBox="1"/>
          <p:nvPr/>
        </p:nvSpPr>
        <p:spPr>
          <a:xfrm>
            <a:off x="1" y="547674"/>
            <a:ext cx="12191999" cy="577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defRPr/>
            </a:pPr>
            <a:r>
              <a:rPr lang="en-US" sz="24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HANACO VENTURES</a:t>
            </a:r>
            <a:r>
              <a:rPr lang="he-IL" sz="24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– קרן הון סיכון עם שליחות</a:t>
            </a:r>
            <a:endParaRPr lang="en-US" sz="2400" b="1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491668" y="2421938"/>
            <a:ext cx="6872174" cy="2743200"/>
          </a:xfrm>
          <a:prstGeom prst="rect">
            <a:avLst/>
          </a:prstGeom>
          <a:noFill/>
          <a:ln w="28575">
            <a:solidFill>
              <a:srgbClr val="A89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CuadroTexto 25">
            <a:extLst>
              <a:ext uri="{FF2B5EF4-FFF2-40B4-BE49-F238E27FC236}">
                <a16:creationId xmlns:a16="http://schemas.microsoft.com/office/drawing/2014/main" id="{8BE48923-F28E-C74B-81B2-D45F4855F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0100" y="2777128"/>
            <a:ext cx="66391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rtl="1">
              <a:lnSpc>
                <a:spcPct val="100000"/>
              </a:lnSpc>
              <a:spcBef>
                <a:spcPct val="0"/>
              </a:spcBef>
              <a:buNone/>
            </a:pPr>
            <a:r>
              <a:rPr lang="he-IL" altLang="es-CO" sz="1400" b="1" dirty="0">
                <a:latin typeface="Open Sans Extrabold" panose="020B0606030504020204" pitchFamily="34" charset="0"/>
              </a:rPr>
              <a:t>מה אנחנו עושים</a:t>
            </a:r>
            <a:endParaRPr lang="es-CO" altLang="es-CO" sz="1400" b="1" dirty="0">
              <a:latin typeface="Open Sans Extrabold" panose="020B0606030504020204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7926700" y="3325841"/>
            <a:ext cx="3423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עידוד השתתפות ומנהיגות של נשים בטכנולוגיה: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7926700" y="3760142"/>
            <a:ext cx="31538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he-IL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ב-1/3 מהחברות בפורטפוליו יש שותפה מייסדת</a:t>
            </a:r>
          </a:p>
        </p:txBody>
      </p:sp>
      <p:pic>
        <p:nvPicPr>
          <p:cNvPr id="17" name="Picture 32" descr="D:\Projects\Companies\Hanaco\Hanaco\Newsletter Q4\logo-form-f698c4d250feb17becd393da168882ec2042ba5ea77bc818e5f9539fb711e6e9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48181" y="4642054"/>
            <a:ext cx="645336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6777" y="4278746"/>
            <a:ext cx="941159" cy="1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9" descr="D:\Projects\Companies\Hanaco\Cheetah\Cheetah-NewLogo.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83045" y="4295012"/>
            <a:ext cx="507028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1">
            <a:extLst>
              <a:ext uri="{FF2B5EF4-FFF2-40B4-BE49-F238E27FC236}">
                <a16:creationId xmlns:a16="http://schemas.microsoft.com/office/drawing/2014/main" id="{64F7E3BF-EF64-B346-870C-6E04FC4DA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4229" y="4697324"/>
            <a:ext cx="580460" cy="122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4834519" y="3331873"/>
            <a:ext cx="2988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העדפה להשקעות עם השפעה חברתית:</a:t>
            </a:r>
            <a:endParaRPr lang="es-MX" sz="1200" dirty="0">
              <a:solidFill>
                <a:schemeClr val="tx1">
                  <a:lumMod val="65000"/>
                  <a:lumOff val="3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4772834" y="3699466"/>
            <a:ext cx="287270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Cheetah</a:t>
            </a:r>
            <a:r>
              <a:rPr lang="he-IL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– העצמת עסקים קטנים ובינוניים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SeeTree</a:t>
            </a:r>
            <a:r>
              <a:rPr lang="he-IL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– תמיכה בחקלאים ומניעת אסונות בחקלאות</a:t>
            </a:r>
            <a:endParaRPr lang="es-MX" sz="1100" dirty="0">
              <a:solidFill>
                <a:schemeClr val="tx1">
                  <a:lumMod val="50000"/>
                  <a:lumOff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cxnSp>
        <p:nvCxnSpPr>
          <p:cNvPr id="26" name="25 Conector recto"/>
          <p:cNvCxnSpPr/>
          <p:nvPr/>
        </p:nvCxnSpPr>
        <p:spPr>
          <a:xfrm>
            <a:off x="4723346" y="3196646"/>
            <a:ext cx="6418814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Rectángulo"/>
          <p:cNvSpPr/>
          <p:nvPr/>
        </p:nvSpPr>
        <p:spPr>
          <a:xfrm>
            <a:off x="964660" y="2446749"/>
            <a:ext cx="3110919" cy="2743200"/>
          </a:xfrm>
          <a:prstGeom prst="rect">
            <a:avLst/>
          </a:prstGeom>
          <a:noFill/>
          <a:ln w="28575">
            <a:solidFill>
              <a:srgbClr val="CDD2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" name="CuadroTexto 25">
            <a:extLst>
              <a:ext uri="{FF2B5EF4-FFF2-40B4-BE49-F238E27FC236}">
                <a16:creationId xmlns:a16="http://schemas.microsoft.com/office/drawing/2014/main" id="{8BE48923-F28E-C74B-81B2-D45F4855F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753" y="2758745"/>
            <a:ext cx="31109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rtl="1">
              <a:lnSpc>
                <a:spcPct val="100000"/>
              </a:lnSpc>
              <a:spcBef>
                <a:spcPct val="0"/>
              </a:spcBef>
              <a:buNone/>
            </a:pPr>
            <a:r>
              <a:rPr lang="he-IL" altLang="es-CO" sz="1400" b="1" dirty="0">
                <a:latin typeface="Open Sans Extrabold" panose="020B0606030504020204" pitchFamily="34" charset="0"/>
              </a:rPr>
              <a:t>מה אנחנו </a:t>
            </a:r>
            <a:r>
              <a:rPr lang="he-IL" altLang="es-CO" sz="1400" b="1" dirty="0">
                <a:solidFill>
                  <a:srgbClr val="C00000"/>
                </a:solidFill>
                <a:latin typeface="Open Sans Extrabold" panose="020B0606030504020204" pitchFamily="34" charset="0"/>
              </a:rPr>
              <a:t>לא</a:t>
            </a:r>
            <a:r>
              <a:rPr lang="he-IL" altLang="es-CO" sz="1400" b="1" dirty="0">
                <a:latin typeface="Open Sans Extrabold" panose="020B0606030504020204" pitchFamily="34" charset="0"/>
              </a:rPr>
              <a:t> עושים</a:t>
            </a:r>
            <a:endParaRPr lang="es-CO" altLang="es-CO" sz="1400" b="1" dirty="0">
              <a:latin typeface="Open Sans Extrabold" panose="020B0606030504020204" pitchFamily="34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1385830" y="3332770"/>
            <a:ext cx="2566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סעיף פרואקטיבי עקרוני: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1033151" y="3653300"/>
            <a:ext cx="26364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he-IL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בחירה בהגבלה קטגורית; מחויבות שלא להשקיע בתחומים הבאים:</a:t>
            </a:r>
            <a:endParaRPr lang="es-MX" sz="1100" dirty="0">
              <a:solidFill>
                <a:schemeClr val="tx1">
                  <a:lumMod val="50000"/>
                  <a:lumOff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1684835" y="4050113"/>
            <a:ext cx="1500074" cy="1076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נשק</a:t>
            </a:r>
          </a:p>
          <a:p>
            <a:pPr marL="171450" indent="-1714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הימורים</a:t>
            </a:r>
          </a:p>
          <a:p>
            <a:pPr marL="171450" indent="-1714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פורנוגרפיה</a:t>
            </a:r>
          </a:p>
          <a:p>
            <a:pPr marL="171450" indent="-1714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טבק</a:t>
            </a:r>
            <a:endParaRPr lang="es-MX" sz="1100" dirty="0">
              <a:solidFill>
                <a:schemeClr val="tx1">
                  <a:lumMod val="50000"/>
                  <a:lumOff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cxnSp>
        <p:nvCxnSpPr>
          <p:cNvPr id="40" name="39 Conector recto"/>
          <p:cNvCxnSpPr/>
          <p:nvPr/>
        </p:nvCxnSpPr>
        <p:spPr>
          <a:xfrm>
            <a:off x="1468903" y="3185244"/>
            <a:ext cx="2761191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5" name="Picture 1" descr="D:\Projects\Companies\Hanaco\Hanaco\Deck - Early Stage II\Icons\check.png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8651" y="2262983"/>
            <a:ext cx="336550" cy="336550"/>
          </a:xfrm>
          <a:prstGeom prst="rect">
            <a:avLst/>
          </a:prstGeom>
          <a:noFill/>
        </p:spPr>
      </p:pic>
      <p:pic>
        <p:nvPicPr>
          <p:cNvPr id="6146" name="Picture 2" descr="D:\Projects\Companies\Hanaco\Hanaco\Deck - Early Stage II\Icons\remove.png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3938" y="2303473"/>
            <a:ext cx="336550" cy="336550"/>
          </a:xfrm>
          <a:prstGeom prst="rect">
            <a:avLst/>
          </a:prstGeom>
          <a:noFill/>
        </p:spPr>
      </p:pic>
      <p:cxnSp>
        <p:nvCxnSpPr>
          <p:cNvPr id="34" name="33 Conector recto"/>
          <p:cNvCxnSpPr/>
          <p:nvPr/>
        </p:nvCxnSpPr>
        <p:spPr>
          <a:xfrm>
            <a:off x="7926700" y="3331873"/>
            <a:ext cx="0" cy="1583823"/>
          </a:xfrm>
          <a:prstGeom prst="line">
            <a:avLst/>
          </a:prstGeom>
          <a:ln>
            <a:solidFill>
              <a:srgbClr val="CDD2E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21 CuadroTexto">
            <a:extLst>
              <a:ext uri="{FF2B5EF4-FFF2-40B4-BE49-F238E27FC236}">
                <a16:creationId xmlns:a16="http://schemas.microsoft.com/office/drawing/2014/main" id="{E94B008C-9451-43DB-AE53-52C7060C5385}"/>
              </a:ext>
            </a:extLst>
          </p:cNvPr>
          <p:cNvSpPr txBox="1"/>
          <p:nvPr/>
        </p:nvSpPr>
        <p:spPr>
          <a:xfrm>
            <a:off x="4723346" y="4479747"/>
            <a:ext cx="3095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חיזוק דריסת הרגל הטכנולוגית של ישראל בשוק הגלובלי</a:t>
            </a:r>
            <a:endParaRPr lang="es-MX" sz="1200" dirty="0">
              <a:solidFill>
                <a:schemeClr val="tx1">
                  <a:lumMod val="65000"/>
                  <a:lumOff val="3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32" name="Imagen 5">
            <a:extLst>
              <a:ext uri="{FF2B5EF4-FFF2-40B4-BE49-F238E27FC236}">
                <a16:creationId xmlns:a16="http://schemas.microsoft.com/office/drawing/2014/main" id="{10655928-FC99-4D02-8718-962299539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8288" y="265687"/>
            <a:ext cx="242887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9 Rectángulo redondeado">
            <a:extLst>
              <a:ext uri="{FF2B5EF4-FFF2-40B4-BE49-F238E27FC236}">
                <a16:creationId xmlns:a16="http://schemas.microsoft.com/office/drawing/2014/main" id="{6713A069-EAF1-4103-B15C-0769ECCCC448}"/>
              </a:ext>
            </a:extLst>
          </p:cNvPr>
          <p:cNvSpPr/>
          <p:nvPr/>
        </p:nvSpPr>
        <p:spPr>
          <a:xfrm rot="16200000" flipV="1">
            <a:off x="11571845" y="988215"/>
            <a:ext cx="464340" cy="4571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1" name="8 CuadroTexto">
            <a:extLst>
              <a:ext uri="{FF2B5EF4-FFF2-40B4-BE49-F238E27FC236}">
                <a16:creationId xmlns:a16="http://schemas.microsoft.com/office/drawing/2014/main" id="{DC835AAF-DF19-49B0-974D-45EFA01AEDA3}"/>
              </a:ext>
            </a:extLst>
          </p:cNvPr>
          <p:cNvSpPr txBox="1"/>
          <p:nvPr/>
        </p:nvSpPr>
        <p:spPr>
          <a:xfrm>
            <a:off x="475151" y="6489797"/>
            <a:ext cx="178927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spc="3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HANACO VENTURES II</a:t>
            </a:r>
            <a:endParaRPr lang="es-ES" sz="700" spc="3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147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60 Rectángulo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F6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8" name="57 Rectángulo redondeado"/>
          <p:cNvSpPr/>
          <p:nvPr/>
        </p:nvSpPr>
        <p:spPr>
          <a:xfrm>
            <a:off x="1019175" y="1224195"/>
            <a:ext cx="3224212" cy="5103676"/>
          </a:xfrm>
          <a:prstGeom prst="roundRect">
            <a:avLst>
              <a:gd name="adj" fmla="val 52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9" name="58 Rectángulo redondeado"/>
          <p:cNvSpPr/>
          <p:nvPr/>
        </p:nvSpPr>
        <p:spPr>
          <a:xfrm>
            <a:off x="4487069" y="1224195"/>
            <a:ext cx="3224212" cy="5103676"/>
          </a:xfrm>
          <a:prstGeom prst="roundRect">
            <a:avLst>
              <a:gd name="adj" fmla="val 52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0" name="59 Rectángulo redondeado"/>
          <p:cNvSpPr/>
          <p:nvPr/>
        </p:nvSpPr>
        <p:spPr>
          <a:xfrm>
            <a:off x="7949406" y="1224195"/>
            <a:ext cx="3224212" cy="5103676"/>
          </a:xfrm>
          <a:prstGeom prst="roundRect">
            <a:avLst>
              <a:gd name="adj" fmla="val 52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7" name="Picture 47">
            <a:extLst>
              <a:ext uri="{FF2B5EF4-FFF2-40B4-BE49-F238E27FC236}">
                <a16:creationId xmlns:a16="http://schemas.microsoft.com/office/drawing/2014/main" id="{2B2EED8E-49AC-E245-84DF-689AE8904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08803" y="5491326"/>
            <a:ext cx="5969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8">
            <a:extLst>
              <a:ext uri="{FF2B5EF4-FFF2-40B4-BE49-F238E27FC236}">
                <a16:creationId xmlns:a16="http://schemas.microsoft.com/office/drawing/2014/main" id="{42716776-EFA9-4B4E-A49C-A3EF60013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81993" y="5981768"/>
            <a:ext cx="409575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5">
            <a:extLst>
              <a:ext uri="{FF2B5EF4-FFF2-40B4-BE49-F238E27FC236}">
                <a16:creationId xmlns:a16="http://schemas.microsoft.com/office/drawing/2014/main" id="{582980F2-478A-2141-8966-996289AED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31051" y="5609595"/>
            <a:ext cx="528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6">
            <a:extLst>
              <a:ext uri="{FF2B5EF4-FFF2-40B4-BE49-F238E27FC236}">
                <a16:creationId xmlns:a16="http://schemas.microsoft.com/office/drawing/2014/main" id="{610CEF44-EC2A-9847-88F8-A00F0B801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9200" y="5711359"/>
            <a:ext cx="70802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53">
            <a:extLst>
              <a:ext uri="{FF2B5EF4-FFF2-40B4-BE49-F238E27FC236}">
                <a16:creationId xmlns:a16="http://schemas.microsoft.com/office/drawing/2014/main" id="{BB94F45A-A7FD-0D42-AE6B-EC85145BE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8248" y="5880852"/>
            <a:ext cx="639763" cy="33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208358D-C2F1-9845-A1AC-4FB13943B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4675" y="5770096"/>
            <a:ext cx="604837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Imagen 5">
            <a:extLst>
              <a:ext uri="{FF2B5EF4-FFF2-40B4-BE49-F238E27FC236}">
                <a16:creationId xmlns:a16="http://schemas.microsoft.com/office/drawing/2014/main" id="{049CDF64-265C-4245-A2AA-669D1509C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1313" y="5689134"/>
            <a:ext cx="60642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">
            <a:extLst>
              <a:ext uri="{FF2B5EF4-FFF2-40B4-BE49-F238E27FC236}">
                <a16:creationId xmlns:a16="http://schemas.microsoft.com/office/drawing/2014/main" id="{DED23A23-371F-A14A-AF43-B36EBA9A05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5709" y="5919184"/>
            <a:ext cx="733425" cy="184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D:\Projects\Companies\Hanaco\Hanaco\Deck - Early Stage II\Alon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7395" y="1374283"/>
            <a:ext cx="1263649" cy="1263649"/>
          </a:xfrm>
          <a:prstGeom prst="rect">
            <a:avLst/>
          </a:prstGeom>
          <a:noFill/>
        </p:spPr>
      </p:pic>
      <p:pic>
        <p:nvPicPr>
          <p:cNvPr id="2052" name="Picture 4" descr="D:\Projects\Companies\Hanaco\Hanaco\Deck - Early Stage II\Lior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7349" y="1400175"/>
            <a:ext cx="1263649" cy="1263649"/>
          </a:xfrm>
          <a:prstGeom prst="rect">
            <a:avLst/>
          </a:prstGeom>
          <a:noFill/>
        </p:spPr>
      </p:pic>
      <p:pic>
        <p:nvPicPr>
          <p:cNvPr id="2053" name="Picture 5" descr="D:\Projects\Companies\Hanaco\Hanaco\Deck - Early Stage II\Pasha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8664" y="1379854"/>
            <a:ext cx="1263649" cy="1263649"/>
          </a:xfrm>
          <a:prstGeom prst="rect">
            <a:avLst/>
          </a:prstGeom>
          <a:noFill/>
        </p:spPr>
      </p:pic>
      <p:sp>
        <p:nvSpPr>
          <p:cNvPr id="9" name="CuadroTexto 7">
            <a:extLst>
              <a:ext uri="{FF2B5EF4-FFF2-40B4-BE49-F238E27FC236}">
                <a16:creationId xmlns:a16="http://schemas.microsoft.com/office/drawing/2014/main" id="{0BF6EA81-4BE6-A947-981B-EE5D5439C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6868" y="2673667"/>
            <a:ext cx="32242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rt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es-CO" sz="1400" b="1" dirty="0">
                <a:latin typeface="Open Sans Extrabold" panose="020B0606030504020204" pitchFamily="34" charset="0"/>
              </a:rPr>
              <a:t>אלון ליפשיץ</a:t>
            </a:r>
          </a:p>
          <a:p>
            <a:pPr algn="ctr" rt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es-CO" sz="1000" b="1" spc="300" dirty="0">
                <a:solidFill>
                  <a:srgbClr val="B59E60"/>
                </a:solidFill>
                <a:latin typeface="Open Sans SemiBold" panose="020B0606030504020204" pitchFamily="34" charset="0"/>
              </a:rPr>
              <a:t>שותף מייסד</a:t>
            </a:r>
          </a:p>
        </p:txBody>
      </p:sp>
      <p:sp>
        <p:nvSpPr>
          <p:cNvPr id="10" name="CuadroTexto 25">
            <a:extLst>
              <a:ext uri="{FF2B5EF4-FFF2-40B4-BE49-F238E27FC236}">
                <a16:creationId xmlns:a16="http://schemas.microsoft.com/office/drawing/2014/main" id="{8BE48923-F28E-C74B-81B2-D45F4855F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7069" y="2676525"/>
            <a:ext cx="32242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rt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es-CO" sz="1400" b="1" dirty="0">
                <a:latin typeface="Open Sans Extrabold" panose="020B0606030504020204" pitchFamily="34" charset="0"/>
              </a:rPr>
              <a:t>ליאור </a:t>
            </a:r>
            <a:r>
              <a:rPr lang="he-IL" altLang="es-CO" sz="1400" b="1" dirty="0" err="1">
                <a:latin typeface="Open Sans Extrabold" panose="020B0606030504020204" pitchFamily="34" charset="0"/>
              </a:rPr>
              <a:t>פרושאור</a:t>
            </a:r>
            <a:endParaRPr lang="he-IL" altLang="es-CO" sz="1400" b="1" dirty="0">
              <a:latin typeface="Open Sans Extrabold" panose="020B0606030504020204" pitchFamily="34" charset="0"/>
            </a:endParaRPr>
          </a:p>
          <a:p>
            <a:pPr algn="ctr" rt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es-CO" sz="1000" b="1" spc="300" dirty="0">
                <a:solidFill>
                  <a:srgbClr val="B59E60"/>
                </a:solidFill>
                <a:latin typeface="Open Sans SemiBold" panose="020B0606030504020204" pitchFamily="34" charset="0"/>
              </a:rPr>
              <a:t>שותף מייסד</a:t>
            </a:r>
          </a:p>
        </p:txBody>
      </p:sp>
      <p:sp>
        <p:nvSpPr>
          <p:cNvPr id="11" name="CuadroTexto 29">
            <a:extLst>
              <a:ext uri="{FF2B5EF4-FFF2-40B4-BE49-F238E27FC236}">
                <a16:creationId xmlns:a16="http://schemas.microsoft.com/office/drawing/2014/main" id="{D6AF166D-B1F7-DA49-AF0F-BD639E86D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871" y="2663824"/>
            <a:ext cx="2967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rt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es-CO" sz="1400" b="1" dirty="0">
                <a:latin typeface="Open Sans Extrabold" panose="020B0606030504020204" pitchFamily="34" charset="0"/>
              </a:rPr>
              <a:t>פשה </a:t>
            </a:r>
            <a:r>
              <a:rPr lang="he-IL" altLang="es-CO" sz="1400" b="1" dirty="0" err="1">
                <a:latin typeface="Open Sans Extrabold" panose="020B0606030504020204" pitchFamily="34" charset="0"/>
              </a:rPr>
              <a:t>רומנובסקי</a:t>
            </a:r>
            <a:endParaRPr lang="he-IL" altLang="es-CO" sz="1400" b="1" dirty="0">
              <a:latin typeface="Open Sans Extrabold" panose="020B0606030504020204" pitchFamily="34" charset="0"/>
            </a:endParaRPr>
          </a:p>
          <a:p>
            <a:pPr algn="ctr" rt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es-CO" sz="1000" b="1" spc="300" dirty="0">
                <a:solidFill>
                  <a:srgbClr val="B59E60"/>
                </a:solidFill>
                <a:latin typeface="Open Sans SemiBold" panose="020B0606030504020204" pitchFamily="34" charset="0"/>
              </a:rPr>
              <a:t>שותף מייסד</a:t>
            </a:r>
          </a:p>
        </p:txBody>
      </p:sp>
      <p:sp>
        <p:nvSpPr>
          <p:cNvPr id="13" name="CuadroTexto 11">
            <a:extLst>
              <a:ext uri="{FF2B5EF4-FFF2-40B4-BE49-F238E27FC236}">
                <a16:creationId xmlns:a16="http://schemas.microsoft.com/office/drawing/2014/main" id="{2F99467D-7EAF-7541-8F2C-83BEC3168FF2}"/>
              </a:ext>
            </a:extLst>
          </p:cNvPr>
          <p:cNvSpPr txBox="1"/>
          <p:nvPr/>
        </p:nvSpPr>
        <p:spPr>
          <a:xfrm>
            <a:off x="8015601" y="3200347"/>
            <a:ext cx="308442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6850" indent="-171450" algn="r" rtl="1" eaLnBrk="1" fontAlgn="auto" hangingPunct="1">
              <a:spcBef>
                <a:spcPts val="325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he-I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Helvetica" charset="0"/>
              </a:rPr>
              <a:t>שותף </a:t>
            </a:r>
            <a:r>
              <a:rPr lang="he-IL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Helvetica" charset="0"/>
              </a:rPr>
              <a:t>בבלומברג</a:t>
            </a:r>
            <a:r>
              <a:rPr lang="he-I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Helvetica" charset="0"/>
              </a:rPr>
              <a:t> קפיטל (קרן הון סיכון אמריקאית של  מעל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charset="0"/>
              </a:rPr>
              <a:t>$700m</a:t>
            </a:r>
            <a:r>
              <a:rPr lang="he-I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Helvetica" charset="0"/>
              </a:rPr>
              <a:t>) – השיק את השלוחה הישראלית והקים את הצוות הישראלי</a:t>
            </a:r>
          </a:p>
          <a:p>
            <a:pPr marL="196850" indent="-171450" algn="r" rtl="1">
              <a:spcBef>
                <a:spcPts val="325"/>
              </a:spcBef>
              <a:buFont typeface="Arial"/>
              <a:buChar char="•"/>
              <a:defRPr/>
            </a:pPr>
            <a:r>
              <a:rPr lang="he-IL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Helvetica" charset="0"/>
              </a:rPr>
              <a:t>סקאוט</a:t>
            </a:r>
            <a:r>
              <a:rPr lang="he-I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Helvetica" charset="0"/>
              </a:rPr>
              <a:t> בתחום הטכנולוגיה עבור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charset="0"/>
              </a:rPr>
              <a:t>Telecom</a:t>
            </a:r>
            <a:r>
              <a:rPr lang="he-I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Helvetica" charset="0"/>
              </a:rPr>
              <a:t> הבריטית ובריטיש </a:t>
            </a:r>
            <a:r>
              <a:rPr lang="he-IL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Helvetica" charset="0"/>
              </a:rPr>
              <a:t>איירווייז</a:t>
            </a:r>
            <a:r>
              <a:rPr lang="he-I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Helvetica" charset="0"/>
              </a:rPr>
              <a:t> – ובעבר עבור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charset="0"/>
              </a:rPr>
              <a:t>NTT</a:t>
            </a:r>
            <a:r>
              <a:rPr lang="he-IL" sz="1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charset="0"/>
              </a:rPr>
              <a:t>,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charset="0"/>
              </a:rPr>
              <a:t>Vodafone</a:t>
            </a:r>
            <a:r>
              <a:rPr lang="he-IL" sz="1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charset="0"/>
              </a:rPr>
              <a:t>,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charset="0"/>
              </a:rPr>
              <a:t>Softbank</a:t>
            </a:r>
            <a:r>
              <a:rPr lang="he-IL" sz="1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charset="0"/>
              </a:rPr>
              <a:t> ועוד</a:t>
            </a:r>
          </a:p>
          <a:p>
            <a:pPr marL="196850" indent="-171450" algn="r" rtl="1">
              <a:spcBef>
                <a:spcPts val="325"/>
              </a:spcBef>
              <a:buFont typeface="Arial"/>
              <a:buChar char="•"/>
              <a:defRPr/>
            </a:pPr>
            <a:r>
              <a:rPr lang="he-IL" sz="1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charset="0"/>
              </a:rPr>
              <a:t>שיעור תשואה פנימי (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charset="0"/>
              </a:rPr>
              <a:t>IRR</a:t>
            </a:r>
            <a:r>
              <a:rPr lang="he-IL" sz="1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charset="0"/>
              </a:rPr>
              <a:t>) 38.2% (נכון לדצמבר 2019)</a:t>
            </a:r>
          </a:p>
          <a:p>
            <a:pPr marL="196850" indent="-171450" algn="r" rtl="1">
              <a:spcBef>
                <a:spcPts val="325"/>
              </a:spcBef>
              <a:buFont typeface="Arial"/>
              <a:buChar char="•"/>
              <a:defRPr/>
            </a:pPr>
            <a:r>
              <a:rPr lang="he-IL" sz="1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charset="0"/>
              </a:rPr>
              <a:t>מכפיל השקעה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charset="0"/>
              </a:rPr>
              <a:t>X</a:t>
            </a:r>
            <a:r>
              <a:rPr lang="he-IL" sz="1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charset="0"/>
              </a:rPr>
              <a:t>4.47</a:t>
            </a:r>
          </a:p>
          <a:p>
            <a:pPr marL="196850" indent="-171450" algn="r" rtl="1">
              <a:spcBef>
                <a:spcPts val="325"/>
              </a:spcBef>
              <a:buFont typeface="Arial"/>
              <a:buChar char="•"/>
              <a:defRPr/>
            </a:pPr>
            <a:r>
              <a:rPr lang="he-IL" sz="1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charset="0"/>
              </a:rPr>
              <a:t>מעל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charset="0"/>
              </a:rPr>
              <a:t>$900m</a:t>
            </a:r>
            <a:r>
              <a:rPr lang="he-IL" sz="1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charset="0"/>
              </a:rPr>
              <a:t> השקעות בפורטפוליו לצד ולפני קרנות הון סיכון כגון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charset="0"/>
              </a:rPr>
              <a:t>Sequoia</a:t>
            </a:r>
            <a:r>
              <a:rPr lang="he-IL" sz="1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charset="0"/>
              </a:rPr>
              <a:t>,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charset="0"/>
              </a:rPr>
              <a:t>Bessemer</a:t>
            </a:r>
            <a:r>
              <a:rPr lang="he-IL" sz="1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charset="0"/>
              </a:rPr>
              <a:t>,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charset="0"/>
              </a:rPr>
              <a:t>Blackstone</a:t>
            </a:r>
            <a:r>
              <a:rPr lang="he-IL" sz="1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charset="0"/>
              </a:rPr>
              <a:t>,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charset="0"/>
              </a:rPr>
              <a:t>Intel</a:t>
            </a:r>
            <a:r>
              <a:rPr lang="he-IL" sz="1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charset="0"/>
              </a:rPr>
              <a:t>,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charset="0"/>
              </a:rPr>
              <a:t>GC</a:t>
            </a:r>
            <a:r>
              <a:rPr lang="he-IL" sz="1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charset="0"/>
              </a:rPr>
              <a:t> ועוד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Helvetica" charset="0"/>
            </a:endParaRPr>
          </a:p>
        </p:txBody>
      </p:sp>
      <p:sp>
        <p:nvSpPr>
          <p:cNvPr id="14" name="CuadroTexto 26">
            <a:extLst>
              <a:ext uri="{FF2B5EF4-FFF2-40B4-BE49-F238E27FC236}">
                <a16:creationId xmlns:a16="http://schemas.microsoft.com/office/drawing/2014/main" id="{1D1C2474-0F56-9848-B1ED-BE2DE96EDD97}"/>
              </a:ext>
            </a:extLst>
          </p:cNvPr>
          <p:cNvSpPr txBox="1"/>
          <p:nvPr/>
        </p:nvSpPr>
        <p:spPr>
          <a:xfrm>
            <a:off x="4588418" y="3200347"/>
            <a:ext cx="3052803" cy="1284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6850" indent="-171450" algn="r" rtl="1">
              <a:spcBef>
                <a:spcPts val="325"/>
              </a:spcBef>
              <a:buFont typeface="Arial"/>
              <a:buChar char="•"/>
              <a:defRPr/>
            </a:pPr>
            <a:r>
              <a:rPr lang="he-IL" sz="1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charset="0"/>
              </a:rPr>
              <a:t>מנהל השקעות בחברת מולטי </a:t>
            </a:r>
            <a:r>
              <a:rPr lang="he-IL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Helvetica" charset="0"/>
              </a:rPr>
              <a:t>פמילי</a:t>
            </a:r>
            <a:r>
              <a:rPr lang="he-IL" sz="1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charset="0"/>
              </a:rPr>
              <a:t> אופיס, שהשקיעה בעיקר בשלב ראשוני של חברות ישראליות בארה"ב</a:t>
            </a:r>
          </a:p>
          <a:p>
            <a:pPr marL="196850" indent="-171450" algn="r" rtl="1">
              <a:spcBef>
                <a:spcPts val="325"/>
              </a:spcBef>
              <a:buFont typeface="Arial"/>
              <a:buChar char="•"/>
              <a:defRPr/>
            </a:pPr>
            <a:r>
              <a:rPr lang="he-IL" sz="1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charset="0"/>
              </a:rPr>
              <a:t>שיעור תשואה פנימי (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charset="0"/>
              </a:rPr>
              <a:t>IRR</a:t>
            </a:r>
            <a:r>
              <a:rPr lang="he-IL" sz="1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charset="0"/>
              </a:rPr>
              <a:t>) 54.3% (נכון לדצמבר 2019)</a:t>
            </a:r>
          </a:p>
          <a:p>
            <a:pPr marL="196850" indent="-171450" algn="r" rtl="1">
              <a:spcBef>
                <a:spcPts val="325"/>
              </a:spcBef>
              <a:buFont typeface="Arial"/>
              <a:buChar char="•"/>
              <a:defRPr/>
            </a:pPr>
            <a:r>
              <a:rPr lang="he-IL" sz="1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charset="0"/>
              </a:rPr>
              <a:t>מכפיל השקעה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charset="0"/>
              </a:rPr>
              <a:t>X</a:t>
            </a:r>
            <a:r>
              <a:rPr lang="he-IL" sz="1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charset="0"/>
              </a:rPr>
              <a:t>3.99</a:t>
            </a:r>
          </a:p>
          <a:p>
            <a:pPr marL="196850" indent="-171450" algn="r" rtl="1">
              <a:spcBef>
                <a:spcPts val="325"/>
              </a:spcBef>
              <a:buFont typeface="Arial"/>
              <a:buChar char="•"/>
              <a:defRPr/>
            </a:pPr>
            <a:r>
              <a:rPr lang="he-IL" sz="1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charset="0"/>
              </a:rPr>
              <a:t>מעל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charset="0"/>
              </a:rPr>
              <a:t>$1B</a:t>
            </a:r>
            <a:r>
              <a:rPr lang="he-IL" sz="1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charset="0"/>
              </a:rPr>
              <a:t> השקעות בפורטפוליו לצד ולפני קרנות הון סיכון כגון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charset="0"/>
              </a:rPr>
              <a:t>Softbank</a:t>
            </a:r>
            <a:r>
              <a:rPr lang="he-IL" sz="1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charset="0"/>
              </a:rPr>
              <a:t>,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charset="0"/>
              </a:rPr>
              <a:t>Daimler</a:t>
            </a:r>
            <a:r>
              <a:rPr lang="he-IL" sz="1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charset="0"/>
              </a:rPr>
              <a:t>,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charset="0"/>
              </a:rPr>
              <a:t>A16Z</a:t>
            </a:r>
            <a:r>
              <a:rPr lang="he-IL" sz="1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charset="0"/>
              </a:rPr>
              <a:t>,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charset="0"/>
              </a:rPr>
              <a:t>Lightspeed</a:t>
            </a:r>
            <a:r>
              <a:rPr lang="he-IL" sz="1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charset="0"/>
              </a:rPr>
              <a:t>,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charset="0"/>
              </a:rPr>
              <a:t>Bessemer</a:t>
            </a:r>
            <a:r>
              <a:rPr lang="he-IL" sz="1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charset="0"/>
              </a:rPr>
              <a:t>,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Helvetica" charset="0"/>
              </a:rPr>
              <a:t>ICONiQ</a:t>
            </a:r>
            <a:r>
              <a:rPr lang="he-IL" sz="1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charset="0"/>
              </a:rPr>
              <a:t>,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charset="0"/>
              </a:rPr>
              <a:t>DST</a:t>
            </a:r>
            <a:r>
              <a:rPr lang="he-IL" sz="1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charset="0"/>
              </a:rPr>
              <a:t> ועוד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cs typeface="Helvetica" charset="0"/>
            </a:endParaRPr>
          </a:p>
        </p:txBody>
      </p:sp>
      <p:sp>
        <p:nvSpPr>
          <p:cNvPr id="15" name="CuadroTexto 30">
            <a:extLst>
              <a:ext uri="{FF2B5EF4-FFF2-40B4-BE49-F238E27FC236}">
                <a16:creationId xmlns:a16="http://schemas.microsoft.com/office/drawing/2014/main" id="{E9A144B7-8FFC-F243-8651-E4B538D18A89}"/>
              </a:ext>
            </a:extLst>
          </p:cNvPr>
          <p:cNvSpPr txBox="1"/>
          <p:nvPr/>
        </p:nvSpPr>
        <p:spPr>
          <a:xfrm>
            <a:off x="1132682" y="3218342"/>
            <a:ext cx="296703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6850" indent="-171450" algn="r" rtl="1">
              <a:spcBef>
                <a:spcPts val="325"/>
              </a:spcBef>
              <a:buFont typeface="Arial"/>
              <a:buChar char="•"/>
              <a:defRPr/>
            </a:pPr>
            <a:r>
              <a:rPr lang="he-IL" sz="1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charset="0"/>
              </a:rPr>
              <a:t>יזם שהפך למשקיע</a:t>
            </a:r>
          </a:p>
          <a:p>
            <a:pPr marL="196850" indent="-171450" algn="r" rtl="1">
              <a:spcBef>
                <a:spcPts val="325"/>
              </a:spcBef>
              <a:buFont typeface="Arial"/>
              <a:buChar char="•"/>
              <a:defRPr/>
            </a:pPr>
            <a:r>
              <a:rPr lang="he-IL" sz="1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charset="0"/>
              </a:rPr>
              <a:t>מייסד 3 חברות עם 2 </a:t>
            </a:r>
            <a:r>
              <a:rPr lang="he-IL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Helvetica" charset="0"/>
              </a:rPr>
              <a:t>אקזיטים</a:t>
            </a:r>
            <a:r>
              <a:rPr lang="he-IL" sz="1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charset="0"/>
              </a:rPr>
              <a:t>, שהפך למשקיע אנג'ל ולמנהל קרן הון סיכון</a:t>
            </a:r>
          </a:p>
          <a:p>
            <a:pPr marL="196850" indent="-171450" algn="r" rtl="1">
              <a:spcBef>
                <a:spcPts val="325"/>
              </a:spcBef>
              <a:buFont typeface="Arial"/>
              <a:buChar char="•"/>
              <a:defRPr/>
            </a:pPr>
            <a:r>
              <a:rPr lang="he-IL" sz="1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charset="0"/>
              </a:rPr>
              <a:t>נטוורקינג חזק עם מייסדים עמיתים מעברו כיזם</a:t>
            </a:r>
          </a:p>
          <a:p>
            <a:pPr marL="196850" indent="-171450" algn="r" rtl="1">
              <a:spcBef>
                <a:spcPts val="325"/>
              </a:spcBef>
              <a:buFont typeface="Arial"/>
              <a:buChar char="•"/>
              <a:defRPr/>
            </a:pPr>
            <a:r>
              <a:rPr lang="he-IL" sz="1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charset="0"/>
              </a:rPr>
              <a:t>מעל 20 שנות ניסיון בשיווק דיגיטלי ומדיה</a:t>
            </a:r>
          </a:p>
          <a:p>
            <a:pPr marL="196850" indent="-171450" algn="r" rtl="1">
              <a:spcBef>
                <a:spcPts val="325"/>
              </a:spcBef>
              <a:buFont typeface="Arial"/>
              <a:buChar char="•"/>
              <a:defRPr/>
            </a:pPr>
            <a:r>
              <a:rPr lang="he-IL" sz="1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charset="0"/>
              </a:rPr>
              <a:t>השקעות המשך (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charset="0"/>
              </a:rPr>
              <a:t>Follow-on</a:t>
            </a:r>
            <a:r>
              <a:rPr lang="he-IL" sz="1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charset="0"/>
              </a:rPr>
              <a:t>) והשקעות משותפות (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Helvetica" charset="0"/>
              </a:rPr>
              <a:t>Coinvestor</a:t>
            </a:r>
            <a:r>
              <a:rPr lang="he-IL" sz="1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charset="0"/>
              </a:rPr>
              <a:t>) כאנג'ל, כולל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charset="0"/>
              </a:rPr>
              <a:t>Sequoia</a:t>
            </a:r>
            <a:r>
              <a:rPr lang="he-IL" sz="1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charset="0"/>
              </a:rPr>
              <a:t>,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charset="0"/>
              </a:rPr>
              <a:t>Intel</a:t>
            </a:r>
            <a:r>
              <a:rPr lang="he-IL" sz="1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charset="0"/>
              </a:rPr>
              <a:t>,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charset="0"/>
              </a:rPr>
              <a:t>BMW</a:t>
            </a:r>
            <a:r>
              <a:rPr lang="he-IL" sz="1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charset="0"/>
              </a:rPr>
              <a:t>,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charset="0"/>
              </a:rPr>
              <a:t>Alibaba</a:t>
            </a:r>
            <a:r>
              <a:rPr lang="he-IL" sz="1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charset="0"/>
              </a:rPr>
              <a:t>, תעשיות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charset="0"/>
              </a:rPr>
              <a:t>Access</a:t>
            </a:r>
            <a:r>
              <a:rPr lang="he-IL" sz="1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charset="0"/>
              </a:rPr>
              <a:t> ועוד</a:t>
            </a:r>
          </a:p>
        </p:txBody>
      </p:sp>
      <p:sp>
        <p:nvSpPr>
          <p:cNvPr id="16" name="CuadroTexto 3">
            <a:extLst>
              <a:ext uri="{FF2B5EF4-FFF2-40B4-BE49-F238E27FC236}">
                <a16:creationId xmlns:a16="http://schemas.microsoft.com/office/drawing/2014/main" id="{DCAF2535-A67E-1C43-B891-3EE77E91BDB0}"/>
              </a:ext>
            </a:extLst>
          </p:cNvPr>
          <p:cNvSpPr txBox="1"/>
          <p:nvPr/>
        </p:nvSpPr>
        <p:spPr>
          <a:xfrm>
            <a:off x="0" y="300038"/>
            <a:ext cx="12192000" cy="577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4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המנהלים של </a:t>
            </a:r>
            <a:r>
              <a:rPr lang="en-US" sz="24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HANACO</a:t>
            </a:r>
            <a:r>
              <a:rPr lang="he-IL" sz="24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– ניסיון מוכח בהשקעות</a:t>
            </a:r>
          </a:p>
        </p:txBody>
      </p:sp>
      <p:sp>
        <p:nvSpPr>
          <p:cNvPr id="17" name="16 Elipse"/>
          <p:cNvSpPr/>
          <p:nvPr/>
        </p:nvSpPr>
        <p:spPr>
          <a:xfrm>
            <a:off x="199364" y="6460495"/>
            <a:ext cx="233018" cy="23301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" name="18 CuadroTexto"/>
          <p:cNvSpPr txBox="1"/>
          <p:nvPr/>
        </p:nvSpPr>
        <p:spPr>
          <a:xfrm>
            <a:off x="199364" y="6430399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E54BA14F-5F3D-4F64-8064-8808DF13AC03}" type="slidenum">
              <a:rPr lang="es-MX" sz="1050" smtClean="0"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pPr algn="ctr"/>
              <a:t>8</a:t>
            </a:fld>
            <a:endParaRPr lang="es-ES" sz="1050" dirty="0"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1147762" y="5210175"/>
            <a:ext cx="2967037" cy="990600"/>
          </a:xfrm>
          <a:prstGeom prst="roundRect">
            <a:avLst>
              <a:gd name="adj" fmla="val 9936"/>
            </a:avLst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3" name="Picture 24">
            <a:extLst>
              <a:ext uri="{FF2B5EF4-FFF2-40B4-BE49-F238E27FC236}">
                <a16:creationId xmlns:a16="http://schemas.microsoft.com/office/drawing/2014/main" id="{3059399E-90FB-6E41-9716-3EF88AE8281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16676" y="5330355"/>
            <a:ext cx="1015592" cy="177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1">
            <a:extLst>
              <a:ext uri="{FF2B5EF4-FFF2-40B4-BE49-F238E27FC236}">
                <a16:creationId xmlns:a16="http://schemas.microsoft.com/office/drawing/2014/main" id="{F08B53C8-F05C-0849-9B5C-2425B660F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4526" y="5303837"/>
            <a:ext cx="835895" cy="218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25 Conector recto"/>
          <p:cNvCxnSpPr/>
          <p:nvPr/>
        </p:nvCxnSpPr>
        <p:spPr>
          <a:xfrm>
            <a:off x="3940838" y="5714370"/>
            <a:ext cx="2717802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34 Rectángulo redondeado"/>
          <p:cNvSpPr/>
          <p:nvPr/>
        </p:nvSpPr>
        <p:spPr>
          <a:xfrm>
            <a:off x="4614862" y="5210175"/>
            <a:ext cx="2967037" cy="990600"/>
          </a:xfrm>
          <a:prstGeom prst="roundRect">
            <a:avLst>
              <a:gd name="adj" fmla="val 9936"/>
            </a:avLst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36" name="35 Conector recto"/>
          <p:cNvCxnSpPr/>
          <p:nvPr/>
        </p:nvCxnSpPr>
        <p:spPr>
          <a:xfrm>
            <a:off x="4738688" y="5629275"/>
            <a:ext cx="2717802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36 Rectángulo redondeado"/>
          <p:cNvSpPr/>
          <p:nvPr/>
        </p:nvSpPr>
        <p:spPr>
          <a:xfrm>
            <a:off x="8074026" y="5210175"/>
            <a:ext cx="2967037" cy="990600"/>
          </a:xfrm>
          <a:prstGeom prst="roundRect">
            <a:avLst>
              <a:gd name="adj" fmla="val 9936"/>
            </a:avLst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38" name="37 Conector recto"/>
          <p:cNvCxnSpPr/>
          <p:nvPr/>
        </p:nvCxnSpPr>
        <p:spPr>
          <a:xfrm>
            <a:off x="8197852" y="5629275"/>
            <a:ext cx="2717802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23">
            <a:extLst>
              <a:ext uri="{FF2B5EF4-FFF2-40B4-BE49-F238E27FC236}">
                <a16:creationId xmlns:a16="http://schemas.microsoft.com/office/drawing/2014/main" id="{87125EAC-7D23-9745-A490-AF0C568E3C9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3550" y="5424835"/>
            <a:ext cx="975214" cy="175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3">
            <a:extLst>
              <a:ext uri="{FF2B5EF4-FFF2-40B4-BE49-F238E27FC236}">
                <a16:creationId xmlns:a16="http://schemas.microsoft.com/office/drawing/2014/main" id="{03B9A376-B063-0441-A04E-4064DDD5B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726" y="5238512"/>
            <a:ext cx="910120" cy="185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9">
            <a:extLst>
              <a:ext uri="{FF2B5EF4-FFF2-40B4-BE49-F238E27FC236}">
                <a16:creationId xmlns:a16="http://schemas.microsoft.com/office/drawing/2014/main" id="{AD7053FE-E4E7-334D-861A-A3A855B57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967" y="5314724"/>
            <a:ext cx="577092" cy="18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4F7E3BF-EF64-B346-870C-6E04FC4DA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4859" y="5362571"/>
            <a:ext cx="580460" cy="10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7">
            <a:extLst>
              <a:ext uri="{FF2B5EF4-FFF2-40B4-BE49-F238E27FC236}">
                <a16:creationId xmlns:a16="http://schemas.microsoft.com/office/drawing/2014/main" id="{EBD3DF59-59EA-464C-8131-BF848A5CA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9738" y="5741672"/>
            <a:ext cx="6096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9">
            <a:extLst>
              <a:ext uri="{FF2B5EF4-FFF2-40B4-BE49-F238E27FC236}">
                <a16:creationId xmlns:a16="http://schemas.microsoft.com/office/drawing/2014/main" id="{58B52ABF-26DC-A24C-9E87-3BA09DAA6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4553" y="5627684"/>
            <a:ext cx="78581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0">
            <a:extLst>
              <a:ext uri="{FF2B5EF4-FFF2-40B4-BE49-F238E27FC236}">
                <a16:creationId xmlns:a16="http://schemas.microsoft.com/office/drawing/2014/main" id="{31BCCE57-7684-9847-A8BF-8AD00BC3F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5298" y="5644519"/>
            <a:ext cx="5969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1">
            <a:extLst>
              <a:ext uri="{FF2B5EF4-FFF2-40B4-BE49-F238E27FC236}">
                <a16:creationId xmlns:a16="http://schemas.microsoft.com/office/drawing/2014/main" id="{6477BE35-088D-8F4D-BE55-934F8DC0D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7076" y="5877113"/>
            <a:ext cx="5461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3">
            <a:extLst>
              <a:ext uri="{FF2B5EF4-FFF2-40B4-BE49-F238E27FC236}">
                <a16:creationId xmlns:a16="http://schemas.microsoft.com/office/drawing/2014/main" id="{D0C90A5D-5CCF-B246-8F4B-8BF5387A7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7203" y="5877113"/>
            <a:ext cx="735012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5">
            <a:extLst>
              <a:ext uri="{FF2B5EF4-FFF2-40B4-BE49-F238E27FC236}">
                <a16:creationId xmlns:a16="http://schemas.microsoft.com/office/drawing/2014/main" id="{3070B4E5-0A0B-5941-B8BB-04EA04C67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366" y="5767945"/>
            <a:ext cx="650328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Imagen 2">
            <a:extLst>
              <a:ext uri="{FF2B5EF4-FFF2-40B4-BE49-F238E27FC236}">
                <a16:creationId xmlns:a16="http://schemas.microsoft.com/office/drawing/2014/main" id="{5381903A-7FCB-AE47-9F19-370C0B2F9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503" y="6002405"/>
            <a:ext cx="325830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 descr="Resultado de imagen para digital ocean logo">
            <a:extLst>
              <a:ext uri="{FF2B5EF4-FFF2-40B4-BE49-F238E27FC236}">
                <a16:creationId xmlns:a16="http://schemas.microsoft.com/office/drawing/2014/main" id="{799A1A9D-4C45-344F-900A-70661BD96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5035" y="6006470"/>
            <a:ext cx="84137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Imagen 9">
            <a:extLst>
              <a:ext uri="{FF2B5EF4-FFF2-40B4-BE49-F238E27FC236}">
                <a16:creationId xmlns:a16="http://schemas.microsoft.com/office/drawing/2014/main" id="{5F9DEB79-E2FE-9E40-B8CC-D61E94C52B7C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7152" y="5257073"/>
            <a:ext cx="317849" cy="234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32">
            <a:extLst>
              <a:ext uri="{FF2B5EF4-FFF2-40B4-BE49-F238E27FC236}">
                <a16:creationId xmlns:a16="http://schemas.microsoft.com/office/drawing/2014/main" id="{A680857A-E216-6842-9E30-4DEEEED38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8029" y="5311079"/>
            <a:ext cx="595192" cy="1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42">
            <a:extLst>
              <a:ext uri="{FF2B5EF4-FFF2-40B4-BE49-F238E27FC236}">
                <a16:creationId xmlns:a16="http://schemas.microsoft.com/office/drawing/2014/main" id="{F91DADFA-8240-454E-96C5-039D2EC0C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617" y="5298006"/>
            <a:ext cx="598463" cy="18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66" descr="Image result for moovit logo">
            <a:extLst>
              <a:ext uri="{FF2B5EF4-FFF2-40B4-BE49-F238E27FC236}">
                <a16:creationId xmlns:a16="http://schemas.microsoft.com/office/drawing/2014/main" id="{AD6B12C9-4D1A-7A47-BA8D-268A204BD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6611" y="5805838"/>
            <a:ext cx="680768" cy="15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0">
            <a:extLst>
              <a:ext uri="{FF2B5EF4-FFF2-40B4-BE49-F238E27FC236}">
                <a16:creationId xmlns:a16="http://schemas.microsoft.com/office/drawing/2014/main" id="{0A5B9573-DC52-8A41-9CEF-99C8E9089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5683" y="5704580"/>
            <a:ext cx="315539" cy="31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">
            <a:extLst>
              <a:ext uri="{FF2B5EF4-FFF2-40B4-BE49-F238E27FC236}">
                <a16:creationId xmlns:a16="http://schemas.microsoft.com/office/drawing/2014/main" id="{FF085042-DC4A-2A4D-B8AB-F4D89ED94740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9929" y="5675251"/>
            <a:ext cx="662134" cy="160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">
            <a:extLst>
              <a:ext uri="{FF2B5EF4-FFF2-40B4-BE49-F238E27FC236}">
                <a16:creationId xmlns:a16="http://schemas.microsoft.com/office/drawing/2014/main" id="{61EA54C5-52D4-0E44-B3C2-4E7083444B58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8915" y="5919667"/>
            <a:ext cx="865226" cy="14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987D131F-F671-8E4C-9706-842979D2F807}"/>
              </a:ext>
            </a:extLst>
          </p:cNvPr>
          <p:cNvPicPr>
            <a:picLocks noChangeAspect="1"/>
          </p:cNvPicPr>
          <p:nvPr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3155" y="5272960"/>
            <a:ext cx="567515" cy="234573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ED38C80D-7493-E64A-8F3C-D6D4B4C68FAB}"/>
              </a:ext>
            </a:extLst>
          </p:cNvPr>
          <p:cNvGrpSpPr/>
          <p:nvPr/>
        </p:nvGrpSpPr>
        <p:grpSpPr>
          <a:xfrm>
            <a:off x="1588761" y="5268111"/>
            <a:ext cx="879299" cy="338554"/>
            <a:chOff x="-625135" y="4152531"/>
            <a:chExt cx="879299" cy="338554"/>
          </a:xfrm>
        </p:grpSpPr>
        <p:pic>
          <p:nvPicPr>
            <p:cNvPr id="64" name="Picture 3">
              <a:extLst>
                <a:ext uri="{FF2B5EF4-FFF2-40B4-BE49-F238E27FC236}">
                  <a16:creationId xmlns:a16="http://schemas.microsoft.com/office/drawing/2014/main" id="{E427CA36-8B68-4844-B07C-B0D4D30CC6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4926012">
              <a:off x="74180" y="4211552"/>
              <a:ext cx="179597" cy="180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3C24EEA-15BB-8946-81D5-49B966C603A4}"/>
                </a:ext>
              </a:extLst>
            </p:cNvPr>
            <p:cNvSpPr txBox="1"/>
            <p:nvPr/>
          </p:nvSpPr>
          <p:spPr>
            <a:xfrm>
              <a:off x="-625135" y="4152531"/>
              <a:ext cx="84200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uperclarendon" panose="02060605060000020003" pitchFamily="18" charset="77"/>
                </a:rPr>
                <a:t>Chain Reaction</a:t>
              </a:r>
            </a:p>
          </p:txBody>
        </p:sp>
      </p:grpSp>
      <p:pic>
        <p:nvPicPr>
          <p:cNvPr id="66" name="Imagen 5">
            <a:extLst>
              <a:ext uri="{FF2B5EF4-FFF2-40B4-BE49-F238E27FC236}">
                <a16:creationId xmlns:a16="http://schemas.microsoft.com/office/drawing/2014/main" id="{4A54614C-5374-4793-8D92-FD69E50B7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8288" y="265687"/>
            <a:ext cx="242887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9 Rectángulo redondeado">
            <a:extLst>
              <a:ext uri="{FF2B5EF4-FFF2-40B4-BE49-F238E27FC236}">
                <a16:creationId xmlns:a16="http://schemas.microsoft.com/office/drawing/2014/main" id="{F38F1A41-DD76-4943-9BF8-4372194ACC35}"/>
              </a:ext>
            </a:extLst>
          </p:cNvPr>
          <p:cNvSpPr/>
          <p:nvPr/>
        </p:nvSpPr>
        <p:spPr>
          <a:xfrm rot="16200000" flipV="1">
            <a:off x="11571845" y="988215"/>
            <a:ext cx="464340" cy="4571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1" name="19 CuadroTexto">
            <a:extLst>
              <a:ext uri="{FF2B5EF4-FFF2-40B4-BE49-F238E27FC236}">
                <a16:creationId xmlns:a16="http://schemas.microsoft.com/office/drawing/2014/main" id="{87C05A3B-E083-4D77-88A7-CE8586A22DB4}"/>
              </a:ext>
            </a:extLst>
          </p:cNvPr>
          <p:cNvSpPr txBox="1"/>
          <p:nvPr/>
        </p:nvSpPr>
        <p:spPr>
          <a:xfrm>
            <a:off x="475151" y="6489797"/>
            <a:ext cx="178927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spc="3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HANACO VENTURES II</a:t>
            </a:r>
            <a:endParaRPr lang="es-ES" sz="700" spc="3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00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121 Rectángulo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F6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1" name="70 Rectángulo"/>
          <p:cNvSpPr/>
          <p:nvPr/>
        </p:nvSpPr>
        <p:spPr>
          <a:xfrm>
            <a:off x="0" y="4357897"/>
            <a:ext cx="12192000" cy="1947653"/>
          </a:xfrm>
          <a:prstGeom prst="rect">
            <a:avLst/>
          </a:prstGeom>
          <a:solidFill>
            <a:srgbClr val="CDD2E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6" name="65 Rectángulo"/>
          <p:cNvSpPr/>
          <p:nvPr/>
        </p:nvSpPr>
        <p:spPr>
          <a:xfrm>
            <a:off x="0" y="1250603"/>
            <a:ext cx="12192000" cy="1029415"/>
          </a:xfrm>
          <a:prstGeom prst="rect">
            <a:avLst/>
          </a:prstGeom>
          <a:solidFill>
            <a:srgbClr val="CDD2E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3" name="CuadroTexto 3">
            <a:extLst>
              <a:ext uri="{FF2B5EF4-FFF2-40B4-BE49-F238E27FC236}">
                <a16:creationId xmlns:a16="http://schemas.microsoft.com/office/drawing/2014/main" id="{DCAF2535-A67E-1C43-B891-3EE77E91BDB0}"/>
              </a:ext>
            </a:extLst>
          </p:cNvPr>
          <p:cNvSpPr txBox="1"/>
          <p:nvPr/>
        </p:nvSpPr>
        <p:spPr>
          <a:xfrm>
            <a:off x="0" y="309563"/>
            <a:ext cx="12192000" cy="577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400" b="1" dirty="0">
                <a:solidFill>
                  <a:srgbClr val="B59E6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הצוות</a:t>
            </a:r>
            <a:r>
              <a:rPr lang="he-IL" sz="24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של </a:t>
            </a:r>
            <a:r>
              <a:rPr lang="en-US" sz="24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HANACO</a:t>
            </a:r>
            <a:r>
              <a:rPr lang="he-IL" sz="24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בנוי לתלפיות</a:t>
            </a:r>
          </a:p>
        </p:txBody>
      </p:sp>
      <p:sp>
        <p:nvSpPr>
          <p:cNvPr id="124" name="123 Elipse"/>
          <p:cNvSpPr/>
          <p:nvPr/>
        </p:nvSpPr>
        <p:spPr>
          <a:xfrm>
            <a:off x="199364" y="6460495"/>
            <a:ext cx="233018" cy="23301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6" name="125 CuadroTexto"/>
          <p:cNvSpPr txBox="1"/>
          <p:nvPr/>
        </p:nvSpPr>
        <p:spPr>
          <a:xfrm>
            <a:off x="130407" y="6450046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E54BA14F-5F3D-4F64-8064-8808DF13AC03}" type="slidenum">
              <a:rPr lang="es-MX" sz="1050" smtClean="0"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pPr algn="ctr"/>
              <a:t>9</a:t>
            </a:fld>
            <a:endParaRPr lang="es-ES" sz="1050" dirty="0"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61" name="60 Rectángulo redondeado"/>
          <p:cNvSpPr/>
          <p:nvPr/>
        </p:nvSpPr>
        <p:spPr>
          <a:xfrm>
            <a:off x="4796938" y="1434732"/>
            <a:ext cx="2954216" cy="689343"/>
          </a:xfrm>
          <a:prstGeom prst="roundRect">
            <a:avLst>
              <a:gd name="adj" fmla="val 9419"/>
            </a:avLst>
          </a:prstGeom>
          <a:solidFill>
            <a:schemeClr val="bg1"/>
          </a:solidFill>
          <a:ln>
            <a:noFill/>
          </a:ln>
          <a:effectLst>
            <a:outerShdw blurRad="635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2" name="CuadroTexto 25">
            <a:extLst>
              <a:ext uri="{FF2B5EF4-FFF2-40B4-BE49-F238E27FC236}">
                <a16:creationId xmlns:a16="http://schemas.microsoft.com/office/drawing/2014/main" id="{8BE48923-F28E-C74B-81B2-D45F4855F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6938" y="1567160"/>
            <a:ext cx="29542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rtl="1">
              <a:lnSpc>
                <a:spcPct val="100000"/>
              </a:lnSpc>
              <a:spcBef>
                <a:spcPct val="0"/>
              </a:spcBef>
              <a:buNone/>
            </a:pPr>
            <a:r>
              <a:rPr lang="he-IL" altLang="es-CO" sz="1400" b="1" dirty="0">
                <a:latin typeface="Open Sans Extrabold" panose="020B0606030504020204" pitchFamily="34" charset="0"/>
              </a:rPr>
              <a:t>ליאור </a:t>
            </a:r>
            <a:r>
              <a:rPr lang="he-IL" altLang="es-CO" sz="1400" b="1" dirty="0" err="1">
                <a:latin typeface="Open Sans Extrabold" panose="020B0606030504020204" pitchFamily="34" charset="0"/>
              </a:rPr>
              <a:t>פרושאור</a:t>
            </a:r>
            <a:endParaRPr lang="he-IL" altLang="es-CO" sz="1400" b="1" dirty="0">
              <a:latin typeface="Open Sans Extrabold" panose="020B0606030504020204" pitchFamily="34" charset="0"/>
            </a:endParaRPr>
          </a:p>
          <a:p>
            <a:pPr algn="ctr" rtl="1">
              <a:lnSpc>
                <a:spcPct val="100000"/>
              </a:lnSpc>
              <a:spcBef>
                <a:spcPct val="0"/>
              </a:spcBef>
              <a:buNone/>
            </a:pPr>
            <a:r>
              <a:rPr lang="he-IL" altLang="es-CO" sz="1000" b="1" spc="300" dirty="0">
                <a:solidFill>
                  <a:srgbClr val="B59E60"/>
                </a:solidFill>
                <a:latin typeface="Open Sans SemiBold" panose="020B0606030504020204" pitchFamily="34" charset="0"/>
              </a:rPr>
              <a:t>שותף מייסד</a:t>
            </a:r>
          </a:p>
        </p:txBody>
      </p:sp>
      <p:sp>
        <p:nvSpPr>
          <p:cNvPr id="64" name="63 Rectángulo redondeado"/>
          <p:cNvSpPr/>
          <p:nvPr/>
        </p:nvSpPr>
        <p:spPr>
          <a:xfrm>
            <a:off x="1162782" y="1434732"/>
            <a:ext cx="2954216" cy="689343"/>
          </a:xfrm>
          <a:prstGeom prst="roundRect">
            <a:avLst>
              <a:gd name="adj" fmla="val 9419"/>
            </a:avLst>
          </a:prstGeom>
          <a:solidFill>
            <a:schemeClr val="bg1"/>
          </a:solidFill>
          <a:ln>
            <a:noFill/>
          </a:ln>
          <a:effectLst>
            <a:outerShdw blurRad="635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5" name="CuadroTexto 25">
            <a:extLst>
              <a:ext uri="{FF2B5EF4-FFF2-40B4-BE49-F238E27FC236}">
                <a16:creationId xmlns:a16="http://schemas.microsoft.com/office/drawing/2014/main" id="{8BE48923-F28E-C74B-81B2-D45F4855F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782" y="1567160"/>
            <a:ext cx="29542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rtl="1">
              <a:lnSpc>
                <a:spcPct val="100000"/>
              </a:lnSpc>
              <a:spcBef>
                <a:spcPct val="0"/>
              </a:spcBef>
              <a:buNone/>
            </a:pPr>
            <a:r>
              <a:rPr lang="he-IL" altLang="es-CO" sz="1400" b="1" dirty="0">
                <a:latin typeface="Open Sans Extrabold" panose="020B0606030504020204" pitchFamily="34" charset="0"/>
              </a:rPr>
              <a:t>פשה </a:t>
            </a:r>
            <a:r>
              <a:rPr lang="he-IL" altLang="es-CO" sz="1400" b="1" dirty="0" err="1">
                <a:latin typeface="Open Sans Extrabold" panose="020B0606030504020204" pitchFamily="34" charset="0"/>
              </a:rPr>
              <a:t>רומנובסקי</a:t>
            </a:r>
            <a:endParaRPr lang="he-IL" altLang="es-CO" sz="1400" b="1" dirty="0">
              <a:latin typeface="Open Sans Extrabold" panose="020B0606030504020204" pitchFamily="34" charset="0"/>
            </a:endParaRPr>
          </a:p>
          <a:p>
            <a:pPr algn="ctr" rtl="1">
              <a:lnSpc>
                <a:spcPct val="100000"/>
              </a:lnSpc>
              <a:spcBef>
                <a:spcPct val="0"/>
              </a:spcBef>
              <a:buNone/>
            </a:pPr>
            <a:r>
              <a:rPr lang="he-IL" altLang="es-CO" sz="1000" b="1" spc="300" dirty="0">
                <a:solidFill>
                  <a:srgbClr val="B59E60"/>
                </a:solidFill>
                <a:latin typeface="Open Sans SemiBold" panose="020B0606030504020204" pitchFamily="34" charset="0"/>
              </a:rPr>
              <a:t>שותף מייסד</a:t>
            </a:r>
          </a:p>
        </p:txBody>
      </p:sp>
      <p:pic>
        <p:nvPicPr>
          <p:cNvPr id="67" name="Picture 4" descr="D:\Projects\Companies\Hanaco\Hanaco\Deck - Early Stage II\Icons\israel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69" y="1303030"/>
            <a:ext cx="262369" cy="262369"/>
          </a:xfrm>
          <a:prstGeom prst="rect">
            <a:avLst/>
          </a:prstGeom>
          <a:noFill/>
        </p:spPr>
      </p:pic>
      <p:sp>
        <p:nvSpPr>
          <p:cNvPr id="68" name="67 Rectángulo redondeado"/>
          <p:cNvSpPr/>
          <p:nvPr/>
        </p:nvSpPr>
        <p:spPr>
          <a:xfrm>
            <a:off x="8138013" y="1434732"/>
            <a:ext cx="2954216" cy="689343"/>
          </a:xfrm>
          <a:prstGeom prst="roundRect">
            <a:avLst>
              <a:gd name="adj" fmla="val 9419"/>
            </a:avLst>
          </a:prstGeom>
          <a:solidFill>
            <a:schemeClr val="bg1"/>
          </a:solidFill>
          <a:ln>
            <a:noFill/>
          </a:ln>
          <a:effectLst>
            <a:outerShdw blurRad="635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9" name="CuadroTexto 25">
            <a:extLst>
              <a:ext uri="{FF2B5EF4-FFF2-40B4-BE49-F238E27FC236}">
                <a16:creationId xmlns:a16="http://schemas.microsoft.com/office/drawing/2014/main" id="{8BE48923-F28E-C74B-81B2-D45F4855F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8013" y="1567160"/>
            <a:ext cx="29542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rtl="1">
              <a:lnSpc>
                <a:spcPct val="100000"/>
              </a:lnSpc>
              <a:spcBef>
                <a:spcPct val="0"/>
              </a:spcBef>
              <a:buNone/>
            </a:pPr>
            <a:r>
              <a:rPr lang="he-IL" altLang="es-CO" sz="1400" b="1" dirty="0">
                <a:latin typeface="Open Sans Extrabold" panose="020B0606030504020204" pitchFamily="34" charset="0"/>
              </a:rPr>
              <a:t>אלון ליפשיץ</a:t>
            </a:r>
          </a:p>
          <a:p>
            <a:pPr algn="ctr" rtl="1">
              <a:lnSpc>
                <a:spcPct val="100000"/>
              </a:lnSpc>
              <a:spcBef>
                <a:spcPct val="0"/>
              </a:spcBef>
              <a:buNone/>
            </a:pPr>
            <a:r>
              <a:rPr lang="he-IL" altLang="es-CO" sz="1000" b="1" spc="300" dirty="0">
                <a:solidFill>
                  <a:srgbClr val="B59E60"/>
                </a:solidFill>
                <a:latin typeface="Open Sans SemiBold" panose="020B0606030504020204" pitchFamily="34" charset="0"/>
              </a:rPr>
              <a:t>שותף מייסד</a:t>
            </a:r>
            <a:endParaRPr lang="es-CO" altLang="es-CO" sz="1400" b="1" spc="300" dirty="0">
              <a:latin typeface="Open Sans Extrabold" panose="020B0606030504020204" pitchFamily="34" charset="0"/>
            </a:endParaRPr>
          </a:p>
        </p:txBody>
      </p:sp>
      <p:pic>
        <p:nvPicPr>
          <p:cNvPr id="70" name="Picture 4" descr="D:\Projects\Companies\Hanaco\Hanaco\Deck - Early Stage II\Icons\israel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5300" y="1303030"/>
            <a:ext cx="262369" cy="262369"/>
          </a:xfrm>
          <a:prstGeom prst="rect">
            <a:avLst/>
          </a:prstGeom>
          <a:noFill/>
        </p:spPr>
      </p:pic>
      <p:sp>
        <p:nvSpPr>
          <p:cNvPr id="82" name="81 Rectángulo redondeado"/>
          <p:cNvSpPr/>
          <p:nvPr/>
        </p:nvSpPr>
        <p:spPr>
          <a:xfrm>
            <a:off x="4796938" y="2487919"/>
            <a:ext cx="2954216" cy="1684031"/>
          </a:xfrm>
          <a:prstGeom prst="roundRect">
            <a:avLst>
              <a:gd name="adj" fmla="val 9419"/>
            </a:avLst>
          </a:prstGeom>
          <a:solidFill>
            <a:schemeClr val="bg1"/>
          </a:solidFill>
          <a:ln>
            <a:noFill/>
          </a:ln>
          <a:effectLst>
            <a:outerShdw blurRad="635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3" name="CuadroTexto 25">
            <a:extLst>
              <a:ext uri="{FF2B5EF4-FFF2-40B4-BE49-F238E27FC236}">
                <a16:creationId xmlns:a16="http://schemas.microsoft.com/office/drawing/2014/main" id="{8BE48923-F28E-C74B-81B2-D45F4855F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6938" y="2572723"/>
            <a:ext cx="29542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rt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es-CO" sz="1400" b="1" dirty="0">
                <a:latin typeface="Open Sans Extrabold" panose="020B0606030504020204" pitchFamily="34" charset="0"/>
              </a:rPr>
              <a:t>אורן </a:t>
            </a:r>
            <a:r>
              <a:rPr lang="he-IL" altLang="es-CO" sz="1400" b="1" dirty="0" err="1">
                <a:latin typeface="Open Sans Extrabold" panose="020B0606030504020204" pitchFamily="34" charset="0"/>
              </a:rPr>
              <a:t>צ'רנוב</a:t>
            </a:r>
            <a:endParaRPr lang="es-CO" altLang="es-CO" sz="1400" b="1" dirty="0">
              <a:latin typeface="Open Sans Extrabold" panose="020B0606030504020204" pitchFamily="34" charset="0"/>
            </a:endParaRPr>
          </a:p>
          <a:p>
            <a:pPr algn="ctr" rt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es-CO" sz="1000" b="1" spc="300" dirty="0">
                <a:solidFill>
                  <a:srgbClr val="B59E60"/>
                </a:solidFill>
                <a:latin typeface="Open Sans SemiBold" panose="020B0606030504020204" pitchFamily="34" charset="0"/>
              </a:rPr>
              <a:t>סגן נשיא</a:t>
            </a:r>
            <a:endParaRPr lang="es-CO" altLang="es-CO" sz="1400" b="1" spc="300" dirty="0">
              <a:latin typeface="Open Sans Extrabold" panose="020B0606030504020204" pitchFamily="34" charset="0"/>
            </a:endParaRPr>
          </a:p>
        </p:txBody>
      </p:sp>
      <p:sp>
        <p:nvSpPr>
          <p:cNvPr id="85" name="84 Rectángulo redondeado"/>
          <p:cNvSpPr/>
          <p:nvPr/>
        </p:nvSpPr>
        <p:spPr>
          <a:xfrm>
            <a:off x="1162782" y="2487919"/>
            <a:ext cx="2954216" cy="1684031"/>
          </a:xfrm>
          <a:prstGeom prst="roundRect">
            <a:avLst>
              <a:gd name="adj" fmla="val 9419"/>
            </a:avLst>
          </a:prstGeom>
          <a:solidFill>
            <a:schemeClr val="bg1"/>
          </a:solidFill>
          <a:ln>
            <a:noFill/>
          </a:ln>
          <a:effectLst>
            <a:outerShdw blurRad="635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8" name="87 Rectángulo redondeado"/>
          <p:cNvSpPr/>
          <p:nvPr/>
        </p:nvSpPr>
        <p:spPr>
          <a:xfrm>
            <a:off x="8138013" y="2487919"/>
            <a:ext cx="2954216" cy="1684031"/>
          </a:xfrm>
          <a:prstGeom prst="roundRect">
            <a:avLst>
              <a:gd name="adj" fmla="val 9419"/>
            </a:avLst>
          </a:prstGeom>
          <a:solidFill>
            <a:schemeClr val="bg1"/>
          </a:solidFill>
          <a:ln>
            <a:noFill/>
          </a:ln>
          <a:effectLst>
            <a:outerShdw blurRad="635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s-ES" dirty="0"/>
          </a:p>
        </p:txBody>
      </p:sp>
      <p:sp>
        <p:nvSpPr>
          <p:cNvPr id="89" name="CuadroTexto 25">
            <a:extLst>
              <a:ext uri="{FF2B5EF4-FFF2-40B4-BE49-F238E27FC236}">
                <a16:creationId xmlns:a16="http://schemas.microsoft.com/office/drawing/2014/main" id="{8BE48923-F28E-C74B-81B2-D45F4855F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4373" y="2618587"/>
            <a:ext cx="29542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rtl="1">
              <a:lnSpc>
                <a:spcPct val="100000"/>
              </a:lnSpc>
              <a:spcBef>
                <a:spcPct val="0"/>
              </a:spcBef>
              <a:buNone/>
            </a:pPr>
            <a:r>
              <a:rPr lang="he-IL" altLang="es-CO" sz="1400" b="1" dirty="0">
                <a:latin typeface="Open Sans Extrabold" panose="020B0606030504020204" pitchFamily="34" charset="0"/>
              </a:rPr>
              <a:t>דיוויד פרנקל</a:t>
            </a:r>
            <a:endParaRPr lang="es-CO" altLang="es-CO" sz="1400" b="1" dirty="0">
              <a:latin typeface="Open Sans Extrabold" panose="020B0606030504020204" pitchFamily="34" charset="0"/>
            </a:endParaRPr>
          </a:p>
          <a:p>
            <a:pPr algn="ctr" rtl="1">
              <a:lnSpc>
                <a:spcPct val="100000"/>
              </a:lnSpc>
              <a:spcBef>
                <a:spcPct val="0"/>
              </a:spcBef>
              <a:buNone/>
            </a:pPr>
            <a:r>
              <a:rPr lang="he-IL" altLang="es-CO" sz="1000" b="1" spc="300" dirty="0">
                <a:solidFill>
                  <a:srgbClr val="B59E60"/>
                </a:solidFill>
                <a:latin typeface="Open Sans SemiBold" panose="020B0606030504020204" pitchFamily="34" charset="0"/>
              </a:rPr>
              <a:t>סגן נשיא</a:t>
            </a:r>
            <a:endParaRPr lang="es-CO" altLang="es-CO" sz="1400" b="1" spc="300" dirty="0">
              <a:latin typeface="Open Sans Extrabold" panose="020B0606030504020204" pitchFamily="34" charset="0"/>
            </a:endParaRPr>
          </a:p>
        </p:txBody>
      </p:sp>
      <p:pic>
        <p:nvPicPr>
          <p:cNvPr id="90" name="Picture 4" descr="D:\Projects\Companies\Hanaco\Hanaco\Deck - Early Stage II\Icons\israel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3153" y="2356218"/>
            <a:ext cx="262369" cy="262369"/>
          </a:xfrm>
          <a:prstGeom prst="rect">
            <a:avLst/>
          </a:prstGeom>
          <a:noFill/>
        </p:spPr>
      </p:pic>
      <p:cxnSp>
        <p:nvCxnSpPr>
          <p:cNvPr id="93" name="92 Conector recto"/>
          <p:cNvCxnSpPr/>
          <p:nvPr/>
        </p:nvCxnSpPr>
        <p:spPr>
          <a:xfrm>
            <a:off x="1279594" y="3082013"/>
            <a:ext cx="2711381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93 Conector recto"/>
          <p:cNvCxnSpPr/>
          <p:nvPr/>
        </p:nvCxnSpPr>
        <p:spPr>
          <a:xfrm>
            <a:off x="4913070" y="3082013"/>
            <a:ext cx="2711381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94 Conector recto"/>
          <p:cNvCxnSpPr/>
          <p:nvPr/>
        </p:nvCxnSpPr>
        <p:spPr>
          <a:xfrm>
            <a:off x="8259430" y="3082013"/>
            <a:ext cx="2711381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97 CuadroTexto"/>
          <p:cNvSpPr txBox="1"/>
          <p:nvPr/>
        </p:nvSpPr>
        <p:spPr>
          <a:xfrm>
            <a:off x="4796939" y="3152775"/>
            <a:ext cx="29542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בעבר עמית בכיר ב-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CN</a:t>
            </a:r>
            <a:r>
              <a:rPr lang="he-I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he-IL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פמילי</a:t>
            </a:r>
            <a:r>
              <a:rPr lang="he-I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אופיס, בצוות ההון סיכון הישראלי (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Fiverr</a:t>
            </a:r>
            <a:r>
              <a:rPr lang="he-I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Credorax</a:t>
            </a:r>
            <a:r>
              <a:rPr lang="he-I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Mapanything</a:t>
            </a:r>
            <a:r>
              <a:rPr lang="he-I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שנרכשה ע"י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Salesforce</a:t>
            </a:r>
            <a:r>
              <a:rPr lang="he-I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)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ניסיון בחברות סטארט-אפ – 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Omega Point</a:t>
            </a:r>
            <a:r>
              <a:rPr lang="he-I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ו-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Windward</a:t>
            </a:r>
          </a:p>
        </p:txBody>
      </p:sp>
      <p:sp>
        <p:nvSpPr>
          <p:cNvPr id="99" name="98 CuadroTexto"/>
          <p:cNvSpPr txBox="1"/>
          <p:nvPr/>
        </p:nvSpPr>
        <p:spPr>
          <a:xfrm>
            <a:off x="1270068" y="3207621"/>
            <a:ext cx="2846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בעבר משקיע </a:t>
            </a:r>
            <a:r>
              <a:rPr lang="he-IL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בבלומברג</a:t>
            </a:r>
            <a:r>
              <a:rPr lang="he-I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קפיטל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בעבר עמית בכיר ב-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FFVC</a:t>
            </a:r>
            <a:endParaRPr lang="he-IL" sz="1000" dirty="0">
              <a:solidFill>
                <a:schemeClr val="tx1">
                  <a:lumMod val="50000"/>
                  <a:lumOff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בעבר יועץ אסטרטגיה ב-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EY</a:t>
            </a:r>
            <a:endParaRPr lang="he-IL" sz="1000" dirty="0">
              <a:solidFill>
                <a:schemeClr val="tx1">
                  <a:lumMod val="50000"/>
                  <a:lumOff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MBA</a:t>
            </a:r>
            <a:r>
              <a:rPr lang="he-I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–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UCLA</a:t>
            </a:r>
            <a:endParaRPr lang="he-IL" sz="1000" dirty="0">
              <a:solidFill>
                <a:schemeClr val="tx1">
                  <a:lumMod val="50000"/>
                  <a:lumOff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07" name="106 Rectángulo redondeado"/>
          <p:cNvSpPr/>
          <p:nvPr/>
        </p:nvSpPr>
        <p:spPr>
          <a:xfrm>
            <a:off x="4796938" y="4603899"/>
            <a:ext cx="2954216" cy="1511152"/>
          </a:xfrm>
          <a:prstGeom prst="roundRect">
            <a:avLst>
              <a:gd name="adj" fmla="val 9419"/>
            </a:avLst>
          </a:prstGeom>
          <a:solidFill>
            <a:schemeClr val="bg1"/>
          </a:solidFill>
          <a:ln>
            <a:noFill/>
          </a:ln>
          <a:effectLst>
            <a:outerShdw blurRad="635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8" name="CuadroTexto 25">
            <a:extLst>
              <a:ext uri="{FF2B5EF4-FFF2-40B4-BE49-F238E27FC236}">
                <a16:creationId xmlns:a16="http://schemas.microsoft.com/office/drawing/2014/main" id="{8BE48923-F28E-C74B-81B2-D45F4855F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6938" y="4688702"/>
            <a:ext cx="29542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rt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es-CO" sz="1400" b="1" dirty="0">
                <a:latin typeface="Open Sans Extrabold" panose="020B0606030504020204" pitchFamily="34" charset="0"/>
              </a:rPr>
              <a:t>איתי הופמן</a:t>
            </a:r>
            <a:endParaRPr lang="es-CO" altLang="es-CO" sz="1400" b="1" dirty="0">
              <a:latin typeface="Open Sans Extrabold" panose="020B0606030504020204" pitchFamily="34" charset="0"/>
            </a:endParaRPr>
          </a:p>
          <a:p>
            <a:pPr algn="ctr" rt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es-CO" sz="1000" b="1" spc="300" dirty="0">
                <a:solidFill>
                  <a:srgbClr val="B59E60"/>
                </a:solidFill>
                <a:latin typeface="Open Sans SemiBold" panose="020B0606030504020204" pitchFamily="34" charset="0"/>
              </a:rPr>
              <a:t>שותף עמית</a:t>
            </a:r>
            <a:endParaRPr lang="es-CO" altLang="es-CO" sz="1400" b="1" spc="300" dirty="0">
              <a:latin typeface="Open Sans Extrabold" panose="020B0606030504020204" pitchFamily="34" charset="0"/>
            </a:endParaRPr>
          </a:p>
        </p:txBody>
      </p:sp>
      <p:sp>
        <p:nvSpPr>
          <p:cNvPr id="110" name="109 Rectángulo redondeado"/>
          <p:cNvSpPr/>
          <p:nvPr/>
        </p:nvSpPr>
        <p:spPr>
          <a:xfrm>
            <a:off x="1162782" y="4603899"/>
            <a:ext cx="2954216" cy="1511152"/>
          </a:xfrm>
          <a:prstGeom prst="roundRect">
            <a:avLst>
              <a:gd name="adj" fmla="val 9419"/>
            </a:avLst>
          </a:prstGeom>
          <a:solidFill>
            <a:schemeClr val="bg1"/>
          </a:solidFill>
          <a:ln>
            <a:noFill/>
          </a:ln>
          <a:effectLst>
            <a:outerShdw blurRad="635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3" name="112 Rectángulo redondeado"/>
          <p:cNvSpPr/>
          <p:nvPr/>
        </p:nvSpPr>
        <p:spPr>
          <a:xfrm>
            <a:off x="8138013" y="4603899"/>
            <a:ext cx="2954216" cy="1511152"/>
          </a:xfrm>
          <a:prstGeom prst="roundRect">
            <a:avLst>
              <a:gd name="adj" fmla="val 9419"/>
            </a:avLst>
          </a:prstGeom>
          <a:solidFill>
            <a:schemeClr val="bg1"/>
          </a:solidFill>
          <a:ln>
            <a:noFill/>
          </a:ln>
          <a:effectLst>
            <a:outerShdw blurRad="635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4" name="CuadroTexto 25">
            <a:extLst>
              <a:ext uri="{FF2B5EF4-FFF2-40B4-BE49-F238E27FC236}">
                <a16:creationId xmlns:a16="http://schemas.microsoft.com/office/drawing/2014/main" id="{8BE48923-F28E-C74B-81B2-D45F4855F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4373" y="4727546"/>
            <a:ext cx="29542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rtl="1">
              <a:lnSpc>
                <a:spcPct val="100000"/>
              </a:lnSpc>
              <a:spcBef>
                <a:spcPct val="0"/>
              </a:spcBef>
              <a:buNone/>
            </a:pPr>
            <a:r>
              <a:rPr lang="he-IL" altLang="es-CO" sz="1400" b="1" dirty="0">
                <a:latin typeface="Open Sans Extrabold" panose="020B0606030504020204" pitchFamily="34" charset="0"/>
              </a:rPr>
              <a:t>טד </a:t>
            </a:r>
            <a:r>
              <a:rPr lang="he-IL" altLang="es-CO" sz="1400" b="1" dirty="0" err="1">
                <a:latin typeface="Open Sans Extrabold" panose="020B0606030504020204" pitchFamily="34" charset="0"/>
              </a:rPr>
              <a:t>קוורטלר</a:t>
            </a:r>
            <a:endParaRPr lang="es-CO" altLang="es-CO" sz="1400" b="1" dirty="0">
              <a:latin typeface="Open Sans Extrabold" panose="020B0606030504020204" pitchFamily="34" charset="0"/>
            </a:endParaRPr>
          </a:p>
          <a:p>
            <a:pPr algn="ctr" rtl="1">
              <a:lnSpc>
                <a:spcPct val="100000"/>
              </a:lnSpc>
              <a:spcBef>
                <a:spcPct val="0"/>
              </a:spcBef>
              <a:buNone/>
            </a:pPr>
            <a:r>
              <a:rPr lang="he-IL" altLang="es-CO" sz="1000" b="1" spc="300" dirty="0">
                <a:solidFill>
                  <a:srgbClr val="B59E60"/>
                </a:solidFill>
                <a:latin typeface="Open Sans SemiBold" panose="020B0606030504020204" pitchFamily="34" charset="0"/>
              </a:rPr>
              <a:t>יועץ</a:t>
            </a:r>
            <a:endParaRPr lang="es-CO" altLang="es-CO" sz="1400" b="1" spc="300" dirty="0">
              <a:latin typeface="Open Sans Extrabold" panose="020B0606030504020204" pitchFamily="34" charset="0"/>
            </a:endParaRPr>
          </a:p>
        </p:txBody>
      </p:sp>
      <p:pic>
        <p:nvPicPr>
          <p:cNvPr id="115" name="Picture 4" descr="D:\Projects\Companies\Hanaco\Hanaco\Deck - Early Stage II\Icons\israel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120" y="4472197"/>
            <a:ext cx="262369" cy="262369"/>
          </a:xfrm>
          <a:prstGeom prst="rect">
            <a:avLst/>
          </a:prstGeom>
          <a:noFill/>
        </p:spPr>
      </p:pic>
      <p:cxnSp>
        <p:nvCxnSpPr>
          <p:cNvPr id="116" name="115 Conector recto"/>
          <p:cNvCxnSpPr/>
          <p:nvPr/>
        </p:nvCxnSpPr>
        <p:spPr>
          <a:xfrm>
            <a:off x="1279594" y="5197992"/>
            <a:ext cx="2711381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116 Conector recto"/>
          <p:cNvCxnSpPr/>
          <p:nvPr/>
        </p:nvCxnSpPr>
        <p:spPr>
          <a:xfrm>
            <a:off x="4913070" y="5197992"/>
            <a:ext cx="2711381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117 Conector recto"/>
          <p:cNvCxnSpPr/>
          <p:nvPr/>
        </p:nvCxnSpPr>
        <p:spPr>
          <a:xfrm>
            <a:off x="8259430" y="5197992"/>
            <a:ext cx="2711381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119 CuadroTexto"/>
          <p:cNvSpPr txBox="1"/>
          <p:nvPr/>
        </p:nvSpPr>
        <p:spPr>
          <a:xfrm>
            <a:off x="4904225" y="5383940"/>
            <a:ext cx="28469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יועץ – חברת </a:t>
            </a:r>
            <a:r>
              <a:rPr lang="he-IL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אקסנצ'ר</a:t>
            </a:r>
            <a:r>
              <a:rPr lang="he-I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ושלדור ייעוץ אסטרטגי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דאטה אנליסט – בנק ישראל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21" name="120 CuadroTexto"/>
          <p:cNvSpPr txBox="1"/>
          <p:nvPr/>
        </p:nvSpPr>
        <p:spPr>
          <a:xfrm>
            <a:off x="1190765" y="5282185"/>
            <a:ext cx="2954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דירקטור בתחום בינה מלאכותית –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Datarobot</a:t>
            </a:r>
            <a:endParaRPr lang="he-IL" sz="1000" dirty="0">
              <a:solidFill>
                <a:schemeClr val="tx1">
                  <a:lumMod val="50000"/>
                  <a:lumOff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בעבר דירקטור בתחום דאטה </a:t>
            </a:r>
            <a:r>
              <a:rPr lang="he-IL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סיינס</a:t>
            </a:r>
            <a:r>
              <a:rPr lang="he-I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–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Liberty Mutual</a:t>
            </a:r>
            <a:endParaRPr lang="he-IL" sz="1000" dirty="0">
              <a:solidFill>
                <a:schemeClr val="tx1">
                  <a:lumMod val="50000"/>
                  <a:lumOff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פרופסור מן המניין נלווה – הרווארד ו-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GSERM</a:t>
            </a:r>
          </a:p>
        </p:txBody>
      </p:sp>
      <p:pic>
        <p:nvPicPr>
          <p:cNvPr id="84" name="Picture 5" descr="D:\Projects\Companies\Hanaco\Hanaco\Deck - Early Stage II\Icons\united-states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9594" y="2383468"/>
            <a:ext cx="263402" cy="263402"/>
          </a:xfrm>
          <a:prstGeom prst="rect">
            <a:avLst/>
          </a:prstGeom>
          <a:noFill/>
        </p:spPr>
      </p:pic>
      <p:pic>
        <p:nvPicPr>
          <p:cNvPr id="63" name="Picture 5" descr="D:\Projects\Companies\Hanaco\Hanaco\Deck - Early Stage II\Icons\united-states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120" y="1303031"/>
            <a:ext cx="263402" cy="263402"/>
          </a:xfrm>
          <a:prstGeom prst="rect">
            <a:avLst/>
          </a:prstGeom>
          <a:noFill/>
        </p:spPr>
      </p:pic>
      <p:pic>
        <p:nvPicPr>
          <p:cNvPr id="109" name="Picture 5" descr="D:\Projects\Companies\Hanaco\Hanaco\Deck - Early Stage II\Icons\united-states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0174" y="4494471"/>
            <a:ext cx="263402" cy="263402"/>
          </a:xfrm>
          <a:prstGeom prst="rect">
            <a:avLst/>
          </a:prstGeom>
          <a:noFill/>
        </p:spPr>
      </p:pic>
      <p:pic>
        <p:nvPicPr>
          <p:cNvPr id="56" name="Picture 4" descr="D:\Projects\Companies\Hanaco\Hanaco\Deck - Early Stage II\Icons\israel.png">
            <a:extLst>
              <a:ext uri="{FF2B5EF4-FFF2-40B4-BE49-F238E27FC236}">
                <a16:creationId xmlns:a16="http://schemas.microsoft.com/office/drawing/2014/main" id="{C915796B-83FC-4C2E-90C9-1343E5E76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3709" y="2393170"/>
            <a:ext cx="262369" cy="262369"/>
          </a:xfrm>
          <a:prstGeom prst="rect">
            <a:avLst/>
          </a:prstGeom>
          <a:noFill/>
        </p:spPr>
      </p:pic>
      <p:sp>
        <p:nvSpPr>
          <p:cNvPr id="57" name="CuadroTexto 25">
            <a:extLst>
              <a:ext uri="{FF2B5EF4-FFF2-40B4-BE49-F238E27FC236}">
                <a16:creationId xmlns:a16="http://schemas.microsoft.com/office/drawing/2014/main" id="{4A1BF9DC-367D-4719-92D3-3DF6C6CE4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9390" y="2572723"/>
            <a:ext cx="28469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rtl="1">
              <a:lnSpc>
                <a:spcPct val="100000"/>
              </a:lnSpc>
              <a:spcBef>
                <a:spcPct val="0"/>
              </a:spcBef>
              <a:buNone/>
            </a:pPr>
            <a:r>
              <a:rPr lang="he-IL" altLang="es-CO" sz="1400" b="1" dirty="0">
                <a:latin typeface="Open Sans Extrabold" panose="020B0606030504020204" pitchFamily="34" charset="0"/>
              </a:rPr>
              <a:t>גבי הלר</a:t>
            </a:r>
            <a:endParaRPr lang="es-CO" altLang="es-CO" sz="1400" b="1" dirty="0">
              <a:latin typeface="Open Sans Extrabold" panose="020B0606030504020204" pitchFamily="34" charset="0"/>
            </a:endParaRPr>
          </a:p>
          <a:p>
            <a:pPr algn="ctr" rtl="1">
              <a:lnSpc>
                <a:spcPct val="100000"/>
              </a:lnSpc>
              <a:spcBef>
                <a:spcPct val="0"/>
              </a:spcBef>
              <a:buNone/>
            </a:pPr>
            <a:r>
              <a:rPr lang="he-IL" altLang="es-CO" sz="1000" b="1" spc="300" dirty="0">
                <a:solidFill>
                  <a:srgbClr val="B59E60"/>
                </a:solidFill>
                <a:latin typeface="Open Sans SemiBold" panose="020B0606030504020204" pitchFamily="34" charset="0"/>
              </a:rPr>
              <a:t>סמנכ"ל כספים שותף</a:t>
            </a:r>
            <a:endParaRPr lang="es-CO" altLang="es-CO" sz="1400" b="1" spc="300" dirty="0">
              <a:latin typeface="Open Sans Extrabold" panose="020B0606030504020204" pitchFamily="34" charset="0"/>
            </a:endParaRPr>
          </a:p>
        </p:txBody>
      </p:sp>
      <p:sp>
        <p:nvSpPr>
          <p:cNvPr id="58" name="95 CuadroTexto">
            <a:extLst>
              <a:ext uri="{FF2B5EF4-FFF2-40B4-BE49-F238E27FC236}">
                <a16:creationId xmlns:a16="http://schemas.microsoft.com/office/drawing/2014/main" id="{F2DFD0FD-109B-4759-83DB-5B3123094EFD}"/>
              </a:ext>
            </a:extLst>
          </p:cNvPr>
          <p:cNvSpPr txBox="1"/>
          <p:nvPr/>
        </p:nvSpPr>
        <p:spPr>
          <a:xfrm>
            <a:off x="8179391" y="3235494"/>
            <a:ext cx="2888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בעבר סמנכ"ל כספים ב-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Walden Ventures</a:t>
            </a:r>
            <a:r>
              <a:rPr lang="he-I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ובקבוצת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Trendlines</a:t>
            </a:r>
            <a:endParaRPr lang="he-IL" sz="1000" dirty="0">
              <a:solidFill>
                <a:schemeClr val="tx1">
                  <a:lumMod val="50000"/>
                  <a:lumOff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בעבר חבר דירקטוריון בחברות ציבוריות ופרטיות כגון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Ashtrom</a:t>
            </a:r>
            <a:r>
              <a:rPr lang="he-I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Electra</a:t>
            </a:r>
            <a:r>
              <a:rPr lang="he-I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Elco</a:t>
            </a:r>
            <a:r>
              <a:rPr lang="he-I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ועוד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59" name="Picture 4" descr="D:\Projects\Companies\Hanaco\Hanaco\Deck - Early Stage II\Icons\israel.png">
            <a:extLst>
              <a:ext uri="{FF2B5EF4-FFF2-40B4-BE49-F238E27FC236}">
                <a16:creationId xmlns:a16="http://schemas.microsoft.com/office/drawing/2014/main" id="{60C1902F-59A1-478F-953C-618435DBA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3709" y="4474715"/>
            <a:ext cx="262369" cy="262369"/>
          </a:xfrm>
          <a:prstGeom prst="rect">
            <a:avLst/>
          </a:prstGeom>
          <a:noFill/>
        </p:spPr>
      </p:pic>
      <p:sp>
        <p:nvSpPr>
          <p:cNvPr id="60" name="CuadroTexto 25">
            <a:extLst>
              <a:ext uri="{FF2B5EF4-FFF2-40B4-BE49-F238E27FC236}">
                <a16:creationId xmlns:a16="http://schemas.microsoft.com/office/drawing/2014/main" id="{E58676DD-779D-48DE-83F0-6C9329541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2104" y="4733418"/>
            <a:ext cx="29542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rtl="1">
              <a:lnSpc>
                <a:spcPct val="100000"/>
              </a:lnSpc>
              <a:spcBef>
                <a:spcPct val="0"/>
              </a:spcBef>
              <a:buNone/>
            </a:pPr>
            <a:r>
              <a:rPr lang="he-IL" altLang="es-CO" sz="1400" b="1" dirty="0">
                <a:latin typeface="Open Sans Extrabold" panose="020B0606030504020204" pitchFamily="34" charset="0"/>
              </a:rPr>
              <a:t>דנה כוכבי</a:t>
            </a:r>
            <a:endParaRPr lang="es-CO" altLang="es-CO" sz="1400" b="1" dirty="0">
              <a:latin typeface="Open Sans Extrabold" panose="020B0606030504020204" pitchFamily="34" charset="0"/>
            </a:endParaRPr>
          </a:p>
          <a:p>
            <a:pPr algn="ctr" rtl="1">
              <a:lnSpc>
                <a:spcPct val="100000"/>
              </a:lnSpc>
              <a:spcBef>
                <a:spcPct val="0"/>
              </a:spcBef>
              <a:buNone/>
            </a:pPr>
            <a:r>
              <a:rPr lang="he-IL" altLang="es-CO" sz="1000" b="1" spc="300" dirty="0">
                <a:solidFill>
                  <a:srgbClr val="B59E60"/>
                </a:solidFill>
                <a:latin typeface="Open Sans SemiBold" panose="020B0606030504020204" pitchFamily="34" charset="0"/>
              </a:rPr>
              <a:t>סמנכ"לית תפעול</a:t>
            </a:r>
            <a:endParaRPr lang="es-CO" altLang="es-CO" sz="1400" b="1" spc="300" dirty="0">
              <a:latin typeface="Open Sans Extrabold" panose="020B0606030504020204" pitchFamily="34" charset="0"/>
            </a:endParaRPr>
          </a:p>
        </p:txBody>
      </p:sp>
      <p:sp>
        <p:nvSpPr>
          <p:cNvPr id="72" name="118 CuadroTexto">
            <a:extLst>
              <a:ext uri="{FF2B5EF4-FFF2-40B4-BE49-F238E27FC236}">
                <a16:creationId xmlns:a16="http://schemas.microsoft.com/office/drawing/2014/main" id="{ED6D14A2-679B-4FCB-9186-12E8653DCEB2}"/>
              </a:ext>
            </a:extLst>
          </p:cNvPr>
          <p:cNvSpPr txBox="1"/>
          <p:nvPr/>
        </p:nvSpPr>
        <p:spPr>
          <a:xfrm>
            <a:off x="8220767" y="5362341"/>
            <a:ext cx="28469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מנהלת קהילה –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Labs</a:t>
            </a:r>
            <a:endParaRPr lang="he-IL" sz="1000" dirty="0">
              <a:solidFill>
                <a:schemeClr val="tx1">
                  <a:lumMod val="50000"/>
                  <a:lumOff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מנהלת שיווק – </a:t>
            </a:r>
            <a:r>
              <a:rPr lang="he-IL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אלטשולר</a:t>
            </a:r>
            <a:r>
              <a:rPr lang="he-I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שחם </a:t>
            </a:r>
            <a:r>
              <a:rPr lang="he-IL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בנפיטס</a:t>
            </a:r>
            <a:endParaRPr lang="he-IL" sz="1000" dirty="0">
              <a:solidFill>
                <a:schemeClr val="tx1">
                  <a:lumMod val="50000"/>
                  <a:lumOff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קשרי חוץ – אוניברסיטת ת"א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50" name="Imagen 5">
            <a:extLst>
              <a:ext uri="{FF2B5EF4-FFF2-40B4-BE49-F238E27FC236}">
                <a16:creationId xmlns:a16="http://schemas.microsoft.com/office/drawing/2014/main" id="{4DF82A3E-B40A-4D14-8EE3-4EE3A6F7F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8288" y="265687"/>
            <a:ext cx="242887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127 Rectángulo redondeado">
            <a:extLst>
              <a:ext uri="{FF2B5EF4-FFF2-40B4-BE49-F238E27FC236}">
                <a16:creationId xmlns:a16="http://schemas.microsoft.com/office/drawing/2014/main" id="{DEE64EF6-5FA5-47A1-A4D1-53291A0FA13A}"/>
              </a:ext>
            </a:extLst>
          </p:cNvPr>
          <p:cNvSpPr/>
          <p:nvPr/>
        </p:nvSpPr>
        <p:spPr>
          <a:xfrm rot="16200000" flipV="1">
            <a:off x="11571845" y="988215"/>
            <a:ext cx="464340" cy="4571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2" name="126 CuadroTexto">
            <a:extLst>
              <a:ext uri="{FF2B5EF4-FFF2-40B4-BE49-F238E27FC236}">
                <a16:creationId xmlns:a16="http://schemas.microsoft.com/office/drawing/2014/main" id="{27C9DFC5-B62C-4202-A8E2-6CF92C9C360E}"/>
              </a:ext>
            </a:extLst>
          </p:cNvPr>
          <p:cNvSpPr txBox="1"/>
          <p:nvPr/>
        </p:nvSpPr>
        <p:spPr>
          <a:xfrm>
            <a:off x="475151" y="6489797"/>
            <a:ext cx="178927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spc="3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HANACO VENTURES II</a:t>
            </a:r>
            <a:endParaRPr lang="es-ES" sz="700" spc="3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675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42196</TotalTime>
  <Words>3244</Words>
  <Application>Microsoft Office PowerPoint</Application>
  <PresentationFormat>Widescreen</PresentationFormat>
  <Paragraphs>728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Arial</vt:lpstr>
      <vt:lpstr>Calibri</vt:lpstr>
      <vt:lpstr>Calibri Light</vt:lpstr>
      <vt:lpstr>Open Sans</vt:lpstr>
      <vt:lpstr>Open Sans Extrabold</vt:lpstr>
      <vt:lpstr>Open Sans Extrabold</vt:lpstr>
      <vt:lpstr>Open Sans Light</vt:lpstr>
      <vt:lpstr>Open Sans SemiBold</vt:lpstr>
      <vt:lpstr>Open Sans SemiBold</vt:lpstr>
      <vt:lpstr>Superclarendon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משקיעים מובילים ואסטרטגיים  שהשקיעו במשותף (COINVEST) ובהמשך (FOLLOW-ON)  לסבבי גיוס הון בהובלת HANACO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Hanaco</dc:title>
  <dc:creator>Microsoft Office User</dc:creator>
  <cp:lastModifiedBy>Avi Staiman</cp:lastModifiedBy>
  <cp:revision>161</cp:revision>
  <cp:lastPrinted>2019-09-26T03:25:50Z</cp:lastPrinted>
  <dcterms:created xsi:type="dcterms:W3CDTF">2019-07-15T21:06:42Z</dcterms:created>
  <dcterms:modified xsi:type="dcterms:W3CDTF">2020-02-08T18:57:17Z</dcterms:modified>
</cp:coreProperties>
</file>