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0" r:id="rId2"/>
    <p:sldId id="271" r:id="rId3"/>
    <p:sldId id="272" r:id="rId4"/>
    <p:sldId id="279" r:id="rId5"/>
    <p:sldId id="280" r:id="rId6"/>
    <p:sldId id="282" r:id="rId7"/>
    <p:sldId id="281" r:id="rId8"/>
    <p:sldId id="283" r:id="rId9"/>
    <p:sldId id="284" r:id="rId10"/>
    <p:sldId id="286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93691" autoAdjust="0"/>
  </p:normalViewPr>
  <p:slideViewPr>
    <p:cSldViewPr snapToGrid="0">
      <p:cViewPr varScale="1">
        <p:scale>
          <a:sx n="56" d="100"/>
          <a:sy n="56" d="100"/>
        </p:scale>
        <p:origin x="528" y="3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832D1-36F2-469D-8F5B-C309670AE731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E6B85-C8CF-4A14-BC8E-D5A6EF62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6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9DD4-54BA-4E6C-A595-0ED48B871D5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50" y="847933"/>
            <a:ext cx="2638500" cy="1110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2452429"/>
            <a:ext cx="685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HYDRAULIC LIFT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268036"/>
            <a:ext cx="685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Assembly instruction</a:t>
            </a:r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3575382"/>
            <a:ext cx="7760043" cy="5996397"/>
          </a:xfrm>
          <a:prstGeom prst="rect">
            <a:avLst/>
          </a:prstGeom>
        </p:spPr>
      </p:pic>
      <p:sp>
        <p:nvSpPr>
          <p:cNvPr id="8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3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526147"/>
            <a:ext cx="6179794" cy="866731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7" name="Rounded Rectangle 12">
            <a:extLst>
              <a:ext uri="{FF2B5EF4-FFF2-40B4-BE49-F238E27FC236}">
                <a16:creationId xmlns:a16="http://schemas.microsoft.com/office/drawing/2014/main" id="{9B853B4D-18C8-408F-8797-487510A9B8EE}"/>
              </a:ext>
            </a:extLst>
          </p:cNvPr>
          <p:cNvSpPr/>
          <p:nvPr/>
        </p:nvSpPr>
        <p:spPr>
          <a:xfrm>
            <a:off x="331788" y="513447"/>
            <a:ext cx="6179795" cy="654953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FF0000"/>
                </a:solidFill>
                <a:latin typeface="Comix No2 CLM" panose="02000603000000000000" pitchFamily="2" charset="-79"/>
                <a:ea typeface="Adobe Myungjo Std M" panose="02020600000000000000" pitchFamily="18" charset="-128"/>
                <a:cs typeface="Comix No2 CLM" panose="02000603000000000000" pitchFamily="2" charset="-79"/>
              </a:rPr>
              <a:t>Make sure the platform is lowered.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x No2 CLM" panose="02000603000000000000" pitchFamily="2" charset="-79"/>
                <a:ea typeface="Adobe Myungjo Std M" panose="02020600000000000000" pitchFamily="18" charset="-128"/>
                <a:cs typeface="Comix No2 CLM" panose="02000603000000000000" pitchFamily="2" charset="-79"/>
              </a:rPr>
              <a:t>Attach the end of the tubing to the syringe as pictured.</a:t>
            </a:r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4AF8650C-6529-41A5-9E2C-64F4F1B93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483" y="1694547"/>
            <a:ext cx="7598015" cy="5871194"/>
          </a:xfrm>
          <a:prstGeom prst="rect">
            <a:avLst/>
          </a:prstGeom>
        </p:spPr>
      </p:pic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6527B258-935F-410A-9D4B-8359D970AD5A}"/>
              </a:ext>
            </a:extLst>
          </p:cNvPr>
          <p:cNvCxnSpPr>
            <a:cxnSpLocks/>
          </p:cNvCxnSpPr>
          <p:nvPr/>
        </p:nvCxnSpPr>
        <p:spPr>
          <a:xfrm>
            <a:off x="1352550" y="1168400"/>
            <a:ext cx="0" cy="11366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48139A0B-A3B3-4B36-B8C1-0FCEB9582B5C}"/>
              </a:ext>
            </a:extLst>
          </p:cNvPr>
          <p:cNvCxnSpPr>
            <a:cxnSpLocks/>
          </p:cNvCxnSpPr>
          <p:nvPr/>
        </p:nvCxnSpPr>
        <p:spPr>
          <a:xfrm flipH="1" flipV="1">
            <a:off x="4927600" y="5441951"/>
            <a:ext cx="222250" cy="1079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קבוצה 20">
            <a:extLst>
              <a:ext uri="{FF2B5EF4-FFF2-40B4-BE49-F238E27FC236}">
                <a16:creationId xmlns:a16="http://schemas.microsoft.com/office/drawing/2014/main" id="{5DD5B726-FA2B-4D84-B84D-DCFFE9EE494A}"/>
              </a:ext>
            </a:extLst>
          </p:cNvPr>
          <p:cNvGrpSpPr>
            <a:grpSpLocks/>
          </p:cNvGrpSpPr>
          <p:nvPr/>
        </p:nvGrpSpPr>
        <p:grpSpPr bwMode="auto">
          <a:xfrm>
            <a:off x="268288" y="9278938"/>
            <a:ext cx="539750" cy="508000"/>
            <a:chOff x="74454" y="9309559"/>
            <a:chExt cx="539750" cy="508138"/>
          </a:xfrm>
        </p:grpSpPr>
        <p:pic>
          <p:nvPicPr>
            <p:cNvPr id="13" name="Picture 8" descr="Gear, Icon, Background, Design, Wheel, Web, Cogs">
              <a:extLst>
                <a:ext uri="{FF2B5EF4-FFF2-40B4-BE49-F238E27FC236}">
                  <a16:creationId xmlns:a16="http://schemas.microsoft.com/office/drawing/2014/main" id="{96E8E562-E9D7-415E-8E5A-DCF7DE8D5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3" t="52269" r="57253"/>
            <a:stretch>
              <a:fillRect/>
            </a:stretch>
          </p:blipFill>
          <p:spPr bwMode="auto">
            <a:xfrm>
              <a:off x="74454" y="9309559"/>
              <a:ext cx="539750" cy="5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45555552-46D9-4E90-8FF0-6D50969E2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398" y="9385312"/>
              <a:ext cx="269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he-IL" b="1" dirty="0">
                  <a:latin typeface="Arial" panose="020B0604020202020204" pitchFamily="34" charset="0"/>
                </a:rPr>
                <a:t>9</a:t>
              </a:r>
              <a:endParaRPr lang="he-IL" altLang="he-IL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91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Part list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2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5" name="Rounded Rectangle 29"/>
          <p:cNvSpPr/>
          <p:nvPr/>
        </p:nvSpPr>
        <p:spPr>
          <a:xfrm>
            <a:off x="342300" y="1359243"/>
            <a:ext cx="6148772" cy="422621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331482" y="5758907"/>
            <a:ext cx="6148772" cy="3434556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5" y="937847"/>
            <a:ext cx="6385125" cy="4933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32" y="212922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6924" y="1795865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2999" y="179209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3782" y="179209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0645" y="421465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7595" y="3346777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4145" y="3510777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6164" y="3913558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1675" y="3931552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58681" y="4671779"/>
            <a:ext cx="69791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24047" y="4689773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19890" y="179209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4146" y="2535155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3917" y="179209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49045" y="179209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6593" y="179209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2185" y="3332556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5192" y="3510776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84" y="5862205"/>
            <a:ext cx="1609288" cy="124354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65" y="8108622"/>
            <a:ext cx="850645" cy="65731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4" y="6059961"/>
            <a:ext cx="2756316" cy="212988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54" y="6658572"/>
            <a:ext cx="2317053" cy="1790450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4" y="6794400"/>
            <a:ext cx="2756316" cy="212988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99607" y="6312596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73819" y="5973138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05064" y="6750022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12354" y="7596200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9404" y="1798893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08632" y="179209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69638" y="8695717"/>
            <a:ext cx="103953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spc="600" dirty="0">
                <a:solidFill>
                  <a:srgbClr val="FF0000"/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X12</a:t>
            </a:r>
            <a:endParaRPr lang="en-US" sz="2400" spc="600" dirty="0">
              <a:solidFill>
                <a:srgbClr val="FF0000"/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grpSp>
        <p:nvGrpSpPr>
          <p:cNvPr id="45" name="קבוצה 20">
            <a:extLst>
              <a:ext uri="{FF2B5EF4-FFF2-40B4-BE49-F238E27FC236}">
                <a16:creationId xmlns:a16="http://schemas.microsoft.com/office/drawing/2014/main" id="{EF5FF1B2-2ED7-439C-A12D-A6BEDF9B77B9}"/>
              </a:ext>
            </a:extLst>
          </p:cNvPr>
          <p:cNvGrpSpPr>
            <a:grpSpLocks/>
          </p:cNvGrpSpPr>
          <p:nvPr/>
        </p:nvGrpSpPr>
        <p:grpSpPr bwMode="auto">
          <a:xfrm>
            <a:off x="268288" y="9278938"/>
            <a:ext cx="539750" cy="508000"/>
            <a:chOff x="74454" y="9309559"/>
            <a:chExt cx="539750" cy="508138"/>
          </a:xfrm>
        </p:grpSpPr>
        <p:pic>
          <p:nvPicPr>
            <p:cNvPr id="46" name="Picture 8" descr="Gear, Icon, Background, Design, Wheel, Web, Cogs">
              <a:extLst>
                <a:ext uri="{FF2B5EF4-FFF2-40B4-BE49-F238E27FC236}">
                  <a16:creationId xmlns:a16="http://schemas.microsoft.com/office/drawing/2014/main" id="{57E8AADB-9B7F-4463-984C-0DA756A43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3" t="52269" r="57253"/>
            <a:stretch>
              <a:fillRect/>
            </a:stretch>
          </p:blipFill>
          <p:spPr bwMode="auto">
            <a:xfrm>
              <a:off x="74454" y="9309559"/>
              <a:ext cx="539750" cy="5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19">
              <a:extLst>
                <a:ext uri="{FF2B5EF4-FFF2-40B4-BE49-F238E27FC236}">
                  <a16:creationId xmlns:a16="http://schemas.microsoft.com/office/drawing/2014/main" id="{DF99C3BA-1AFF-4861-8773-59C32507D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398" y="9385312"/>
              <a:ext cx="269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he-IL" b="1">
                  <a:latin typeface="Arial" panose="020B0604020202020204" pitchFamily="34" charset="0"/>
                </a:rPr>
                <a:t>1</a:t>
              </a:r>
              <a:endParaRPr lang="he-IL" altLang="he-IL" b="1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74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Instructions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353119" y="1750437"/>
            <a:ext cx="4859778" cy="368966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1731877" y="5891515"/>
            <a:ext cx="4794641" cy="330194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0" y="2040317"/>
            <a:ext cx="4736747" cy="366021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75" y="5725261"/>
            <a:ext cx="4909128" cy="37934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3483" y="3224696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4776" y="2464210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5954" y="7239963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2938" y="4651146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353118" y="5892981"/>
            <a:ext cx="3202881" cy="477340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Part 10. Use two #20 bolts.</a:t>
            </a:r>
          </a:p>
        </p:txBody>
      </p:sp>
      <p:sp>
        <p:nvSpPr>
          <p:cNvPr id="6" name="Rounded Rectangle 12"/>
          <p:cNvSpPr/>
          <p:nvPr/>
        </p:nvSpPr>
        <p:spPr>
          <a:xfrm>
            <a:off x="3744731" y="1750310"/>
            <a:ext cx="2757160" cy="54508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two Part 3s to Part 6. Use four #20 bolts.</a:t>
            </a:r>
          </a:p>
        </p:txBody>
      </p:sp>
      <p:grpSp>
        <p:nvGrpSpPr>
          <p:cNvPr id="26" name="קבוצה 20">
            <a:extLst>
              <a:ext uri="{FF2B5EF4-FFF2-40B4-BE49-F238E27FC236}">
                <a16:creationId xmlns:a16="http://schemas.microsoft.com/office/drawing/2014/main" id="{B8C30C1E-25BE-419E-9E04-5129DE4FC60F}"/>
              </a:ext>
            </a:extLst>
          </p:cNvPr>
          <p:cNvGrpSpPr>
            <a:grpSpLocks/>
          </p:cNvGrpSpPr>
          <p:nvPr/>
        </p:nvGrpSpPr>
        <p:grpSpPr bwMode="auto">
          <a:xfrm>
            <a:off x="6035675" y="9278938"/>
            <a:ext cx="539750" cy="508000"/>
            <a:chOff x="74454" y="9309559"/>
            <a:chExt cx="539750" cy="508138"/>
          </a:xfrm>
        </p:grpSpPr>
        <p:pic>
          <p:nvPicPr>
            <p:cNvPr id="27" name="Picture 8" descr="Gear, Icon, Background, Design, Wheel, Web, Cogs">
              <a:extLst>
                <a:ext uri="{FF2B5EF4-FFF2-40B4-BE49-F238E27FC236}">
                  <a16:creationId xmlns:a16="http://schemas.microsoft.com/office/drawing/2014/main" id="{AE364AED-7BF1-49E4-9099-496C89C99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3" t="52269" r="57253"/>
            <a:stretch>
              <a:fillRect/>
            </a:stretch>
          </p:blipFill>
          <p:spPr bwMode="auto">
            <a:xfrm>
              <a:off x="74454" y="9309559"/>
              <a:ext cx="539750" cy="5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9">
              <a:extLst>
                <a:ext uri="{FF2B5EF4-FFF2-40B4-BE49-F238E27FC236}">
                  <a16:creationId xmlns:a16="http://schemas.microsoft.com/office/drawing/2014/main" id="{D15BE511-734F-493B-8A12-0E9F95547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398" y="9385312"/>
              <a:ext cx="269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he-IL" b="1" dirty="0">
                  <a:latin typeface="Arial" panose="020B0604020202020204" pitchFamily="34" charset="0"/>
                </a:rPr>
                <a:t>2</a:t>
              </a:r>
              <a:endParaRPr lang="he-IL" altLang="he-IL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75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2249801" y="3381010"/>
            <a:ext cx="4261476" cy="2927193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31482" y="6616228"/>
            <a:ext cx="3951151" cy="257723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3453439" cy="265285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2" y="253679"/>
            <a:ext cx="3726870" cy="287985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57" y="2977198"/>
            <a:ext cx="4474285" cy="345740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6" y="6149949"/>
            <a:ext cx="4221216" cy="326184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4116" y="1950333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729" y="492735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0955" y="7104349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3896" y="1693606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5" name="Rounded Rectangle 12"/>
          <p:cNvSpPr/>
          <p:nvPr/>
        </p:nvSpPr>
        <p:spPr>
          <a:xfrm>
            <a:off x="2966720" y="418167"/>
            <a:ext cx="3535171" cy="668511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Position Part 12 in Part 13 as pictured.</a:t>
            </a:r>
            <a:endParaRPr lang="he-IL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11. Use 2 #20 bolts</a:t>
            </a:r>
            <a:r>
              <a:rPr lang="he-IL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.</a:t>
            </a:r>
          </a:p>
        </p:txBody>
      </p:sp>
      <p:sp>
        <p:nvSpPr>
          <p:cNvPr id="26" name="Rounded Rectangle 12"/>
          <p:cNvSpPr/>
          <p:nvPr/>
        </p:nvSpPr>
        <p:spPr>
          <a:xfrm>
            <a:off x="335293" y="5690600"/>
            <a:ext cx="2614216" cy="617602"/>
          </a:xfrm>
          <a:prstGeom prst="roundRect">
            <a:avLst>
              <a:gd name="adj" fmla="val 1758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Insert the prepared module into the opening.</a:t>
            </a: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27" name="Rounded Rectangle 12"/>
          <p:cNvSpPr/>
          <p:nvPr/>
        </p:nvSpPr>
        <p:spPr>
          <a:xfrm>
            <a:off x="3784922" y="8584906"/>
            <a:ext cx="2350836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Place Part 9 as pictured.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Use two #20 bolts.</a:t>
            </a:r>
          </a:p>
        </p:txBody>
      </p:sp>
      <p:grpSp>
        <p:nvGrpSpPr>
          <p:cNvPr id="17" name="קבוצה 20">
            <a:extLst>
              <a:ext uri="{FF2B5EF4-FFF2-40B4-BE49-F238E27FC236}">
                <a16:creationId xmlns:a16="http://schemas.microsoft.com/office/drawing/2014/main" id="{3300EFAB-8B46-4347-A8DB-84C0BCA9C609}"/>
              </a:ext>
            </a:extLst>
          </p:cNvPr>
          <p:cNvGrpSpPr>
            <a:grpSpLocks/>
          </p:cNvGrpSpPr>
          <p:nvPr/>
        </p:nvGrpSpPr>
        <p:grpSpPr bwMode="auto">
          <a:xfrm>
            <a:off x="268288" y="9278938"/>
            <a:ext cx="539750" cy="508000"/>
            <a:chOff x="74454" y="9309559"/>
            <a:chExt cx="539750" cy="508138"/>
          </a:xfrm>
        </p:grpSpPr>
        <p:pic>
          <p:nvPicPr>
            <p:cNvPr id="18" name="Picture 8" descr="Gear, Icon, Background, Design, Wheel, Web, Cogs">
              <a:extLst>
                <a:ext uri="{FF2B5EF4-FFF2-40B4-BE49-F238E27FC236}">
                  <a16:creationId xmlns:a16="http://schemas.microsoft.com/office/drawing/2014/main" id="{2975E128-EF03-4022-AC42-DC1102484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3" t="52269" r="57253"/>
            <a:stretch>
              <a:fillRect/>
            </a:stretch>
          </p:blipFill>
          <p:spPr bwMode="auto">
            <a:xfrm>
              <a:off x="74454" y="9309559"/>
              <a:ext cx="539750" cy="5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2652CA01-8D49-47E9-BFAF-D508DBA03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398" y="9385312"/>
              <a:ext cx="269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he-IL" b="1" dirty="0">
                  <a:latin typeface="Arial" panose="020B0604020202020204" pitchFamily="34" charset="0"/>
                </a:rPr>
                <a:t>3</a:t>
              </a:r>
              <a:endParaRPr lang="he-IL" altLang="he-IL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48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779520" y="2062480"/>
            <a:ext cx="2731757" cy="429768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2843516" cy="374150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5" y="388727"/>
            <a:ext cx="4769384" cy="368543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78" y="2153920"/>
            <a:ext cx="5246625" cy="4054211"/>
          </a:xfrm>
          <a:prstGeom prst="rect">
            <a:avLst/>
          </a:prstGeom>
        </p:spPr>
      </p:pic>
      <p:sp>
        <p:nvSpPr>
          <p:cNvPr id="11" name="Rounded Rectangle 29"/>
          <p:cNvSpPr/>
          <p:nvPr/>
        </p:nvSpPr>
        <p:spPr>
          <a:xfrm>
            <a:off x="331482" y="5466079"/>
            <a:ext cx="2843517" cy="372738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96" y="5553551"/>
            <a:ext cx="4662836" cy="36031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22014" y="943335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3322" y="5286248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5117" y="2090425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4374" y="2552090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050" y="2335253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14172" y="3630901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065" y="6129327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6050" y="7548114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7" name="Rounded Rectangle 12"/>
          <p:cNvSpPr/>
          <p:nvPr/>
        </p:nvSpPr>
        <p:spPr>
          <a:xfrm>
            <a:off x="2658421" y="420131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Attach Part 5 to Part 4 using Part 16. </a:t>
            </a:r>
            <a:b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Use one #20 bolt.</a:t>
            </a:r>
            <a:r>
              <a:rPr lang="en-US" sz="1400" dirty="0">
                <a:latin typeface="Comic Sans MS" panose="030F0702030302020204" pitchFamily="66" charset="0"/>
              </a:rPr>
              <a:t>.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31" name="Rounded Rectangle 12"/>
          <p:cNvSpPr/>
          <p:nvPr/>
        </p:nvSpPr>
        <p:spPr>
          <a:xfrm>
            <a:off x="2667808" y="8521063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Join the two assembled modules together using two Part 16s. Use two #20 bolts.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8" name="Rounded Rectangle 12"/>
          <p:cNvSpPr/>
          <p:nvPr/>
        </p:nvSpPr>
        <p:spPr>
          <a:xfrm>
            <a:off x="327495" y="4570488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Attach Part 5 to Part 2 using Part 16. </a:t>
            </a:r>
            <a:b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Use one #20 bolt.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grpSp>
        <p:nvGrpSpPr>
          <p:cNvPr id="33" name="קבוצה 20">
            <a:extLst>
              <a:ext uri="{FF2B5EF4-FFF2-40B4-BE49-F238E27FC236}">
                <a16:creationId xmlns:a16="http://schemas.microsoft.com/office/drawing/2014/main" id="{265A27C2-51EC-4865-ADA7-BCF35FE77972}"/>
              </a:ext>
            </a:extLst>
          </p:cNvPr>
          <p:cNvGrpSpPr>
            <a:grpSpLocks/>
          </p:cNvGrpSpPr>
          <p:nvPr/>
        </p:nvGrpSpPr>
        <p:grpSpPr bwMode="auto">
          <a:xfrm>
            <a:off x="6035675" y="9278938"/>
            <a:ext cx="539750" cy="508000"/>
            <a:chOff x="74454" y="9309559"/>
            <a:chExt cx="539750" cy="508138"/>
          </a:xfrm>
        </p:grpSpPr>
        <p:pic>
          <p:nvPicPr>
            <p:cNvPr id="34" name="Picture 8" descr="Gear, Icon, Background, Design, Wheel, Web, Cogs">
              <a:extLst>
                <a:ext uri="{FF2B5EF4-FFF2-40B4-BE49-F238E27FC236}">
                  <a16:creationId xmlns:a16="http://schemas.microsoft.com/office/drawing/2014/main" id="{61AA47B1-79FF-437F-B071-5012742A1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3" t="52269" r="57253"/>
            <a:stretch>
              <a:fillRect/>
            </a:stretch>
          </p:blipFill>
          <p:spPr bwMode="auto">
            <a:xfrm>
              <a:off x="74454" y="9309559"/>
              <a:ext cx="539750" cy="5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A55C44F7-D87D-4B6E-AD4A-EF8EB7967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398" y="9385312"/>
              <a:ext cx="269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he-IL" b="1" dirty="0">
                  <a:latin typeface="Arial" panose="020B0604020202020204" pitchFamily="34" charset="0"/>
                </a:rPr>
                <a:t>4</a:t>
              </a:r>
              <a:endParaRPr lang="he-IL" altLang="he-IL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38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779520" y="2062480"/>
            <a:ext cx="2731757" cy="429768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2843516" cy="374150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5466079"/>
            <a:ext cx="2843517" cy="372738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519" y="420131"/>
            <a:ext cx="4672675" cy="361070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74" y="2243958"/>
            <a:ext cx="4989543" cy="385555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" y="5593403"/>
            <a:ext cx="4458991" cy="34455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86364" y="3569170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0454" y="2410930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8290" y="6106989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9035" y="7511078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9228" y="990427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7469" y="5392997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5038" y="2261700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7786" y="3457015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Rounded Rectangle 12"/>
          <p:cNvSpPr/>
          <p:nvPr/>
        </p:nvSpPr>
        <p:spPr>
          <a:xfrm>
            <a:off x="2667808" y="418820"/>
            <a:ext cx="3839161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Attach Part 5 to Part 4 using Part 16. </a:t>
            </a:r>
            <a:b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Use one #20 bolt.</a:t>
            </a:r>
            <a:r>
              <a:rPr lang="en-US" sz="1400" dirty="0">
                <a:latin typeface="Comic Sans MS" panose="030F0702030302020204" pitchFamily="66" charset="0"/>
              </a:rPr>
              <a:t>.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25" name="Rounded Rectangle 12"/>
          <p:cNvSpPr/>
          <p:nvPr/>
        </p:nvSpPr>
        <p:spPr>
          <a:xfrm>
            <a:off x="331482" y="4463345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Attach Part 5 to Part 2 using Part 16. </a:t>
            </a:r>
            <a:b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Use one #20 bolt.</a:t>
            </a:r>
            <a:r>
              <a:rPr lang="en-US" sz="1400" dirty="0">
                <a:latin typeface="Comic Sans MS" panose="030F0702030302020204" pitchFamily="66" charset="0"/>
              </a:rPr>
              <a:t>.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26" name="Rounded Rectangle 12"/>
          <p:cNvSpPr/>
          <p:nvPr/>
        </p:nvSpPr>
        <p:spPr>
          <a:xfrm>
            <a:off x="2667808" y="8521063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Join the two assembled modules together using two Part 16s. Use two #20 bolts.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D2044698-CF55-4784-9EDD-AB85B13F6212}"/>
              </a:ext>
            </a:extLst>
          </p:cNvPr>
          <p:cNvGrpSpPr>
            <a:grpSpLocks/>
          </p:cNvGrpSpPr>
          <p:nvPr/>
        </p:nvGrpSpPr>
        <p:grpSpPr bwMode="auto">
          <a:xfrm>
            <a:off x="268288" y="9278938"/>
            <a:ext cx="539750" cy="508000"/>
            <a:chOff x="74454" y="9309559"/>
            <a:chExt cx="539750" cy="508138"/>
          </a:xfrm>
        </p:grpSpPr>
        <p:pic>
          <p:nvPicPr>
            <p:cNvPr id="23" name="Picture 8" descr="Gear, Icon, Background, Design, Wheel, Web, Cogs">
              <a:extLst>
                <a:ext uri="{FF2B5EF4-FFF2-40B4-BE49-F238E27FC236}">
                  <a16:creationId xmlns:a16="http://schemas.microsoft.com/office/drawing/2014/main" id="{3B2C0401-F0DF-4F57-AA60-9F1DC8A56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3" t="52269" r="57253"/>
            <a:stretch>
              <a:fillRect/>
            </a:stretch>
          </p:blipFill>
          <p:spPr bwMode="auto">
            <a:xfrm>
              <a:off x="74454" y="9309559"/>
              <a:ext cx="539750" cy="5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BB2D3199-7194-497D-8FB9-EBD240047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398" y="9385312"/>
              <a:ext cx="269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he-IL" b="1" dirty="0">
                  <a:latin typeface="Arial" panose="020B0604020202020204" pitchFamily="34" charset="0"/>
                </a:rPr>
                <a:t>5</a:t>
              </a:r>
              <a:endParaRPr lang="he-IL" altLang="he-IL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61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4104640"/>
            <a:ext cx="6179795" cy="508882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3468357" cy="349288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2" y="392787"/>
            <a:ext cx="4488017" cy="346801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39" y="3834543"/>
            <a:ext cx="6842610" cy="5287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1694" y="3372878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7733" y="6649052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773" y="7853012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Rounded Rectangle 12"/>
          <p:cNvSpPr/>
          <p:nvPr/>
        </p:nvSpPr>
        <p:spPr>
          <a:xfrm>
            <a:off x="3213485" y="420131"/>
            <a:ext cx="3297791" cy="862781"/>
          </a:xfrm>
          <a:prstGeom prst="roundRect">
            <a:avLst>
              <a:gd name="adj" fmla="val 15283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Attach the two modules to Part 14 as pictured. Use two #20 bolts.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Do not tighten! </a:t>
            </a:r>
            <a:endParaRPr lang="he-IL" sz="1400" dirty="0">
              <a:solidFill>
                <a:srgbClr val="FF0000"/>
              </a:solidFill>
              <a:latin typeface="Comic Sans MS" panose="030F0702030302020204" pitchFamily="66" charset="0"/>
              <a:ea typeface="Adobe Myungjo Std M" panose="02020600000000000000" pitchFamily="18" charset="-128"/>
              <a:cs typeface="Comix No2 CLM" panose="02000603000000000000" pitchFamily="2" charset="-79"/>
            </a:endParaRPr>
          </a:p>
        </p:txBody>
      </p:sp>
      <p:sp>
        <p:nvSpPr>
          <p:cNvPr id="17" name="Rounded Rectangle 12"/>
          <p:cNvSpPr/>
          <p:nvPr/>
        </p:nvSpPr>
        <p:spPr>
          <a:xfrm>
            <a:off x="3691659" y="4095955"/>
            <a:ext cx="2822932" cy="821153"/>
          </a:xfrm>
          <a:prstGeom prst="roundRect">
            <a:avLst>
              <a:gd name="adj" fmla="val 17847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two Part 16s to the prepared module as pictured.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Use two #20 bolts.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grpSp>
        <p:nvGrpSpPr>
          <p:cNvPr id="19" name="קבוצה 20">
            <a:extLst>
              <a:ext uri="{FF2B5EF4-FFF2-40B4-BE49-F238E27FC236}">
                <a16:creationId xmlns:a16="http://schemas.microsoft.com/office/drawing/2014/main" id="{C86B323E-1F9F-4DE3-8DDC-87C700BBCE3F}"/>
              </a:ext>
            </a:extLst>
          </p:cNvPr>
          <p:cNvGrpSpPr>
            <a:grpSpLocks/>
          </p:cNvGrpSpPr>
          <p:nvPr/>
        </p:nvGrpSpPr>
        <p:grpSpPr bwMode="auto">
          <a:xfrm>
            <a:off x="6035675" y="9278938"/>
            <a:ext cx="539750" cy="508000"/>
            <a:chOff x="74454" y="9309559"/>
            <a:chExt cx="539750" cy="508138"/>
          </a:xfrm>
        </p:grpSpPr>
        <p:pic>
          <p:nvPicPr>
            <p:cNvPr id="20" name="Picture 8" descr="Gear, Icon, Background, Design, Wheel, Web, Cogs">
              <a:extLst>
                <a:ext uri="{FF2B5EF4-FFF2-40B4-BE49-F238E27FC236}">
                  <a16:creationId xmlns:a16="http://schemas.microsoft.com/office/drawing/2014/main" id="{D4FB97DC-E2B2-42E7-A236-8CB5BE6A0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3" t="52269" r="57253"/>
            <a:stretch>
              <a:fillRect/>
            </a:stretch>
          </p:blipFill>
          <p:spPr bwMode="auto">
            <a:xfrm>
              <a:off x="74454" y="9309559"/>
              <a:ext cx="539750" cy="5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59F34924-E0AD-41CE-947C-F05A1C134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398" y="9385312"/>
              <a:ext cx="269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he-IL" b="1" dirty="0">
                  <a:latin typeface="Arial" panose="020B0604020202020204" pitchFamily="34" charset="0"/>
                </a:rPr>
                <a:t>6</a:t>
              </a:r>
              <a:endParaRPr lang="he-IL" altLang="he-IL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13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3" y="4221873"/>
            <a:ext cx="4057638" cy="2314476"/>
          </a:xfrm>
          <a:prstGeom prst="roundRect">
            <a:avLst>
              <a:gd name="adj" fmla="val 607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31482" y="7001595"/>
            <a:ext cx="6179795" cy="2191870"/>
          </a:xfrm>
          <a:prstGeom prst="roundRect">
            <a:avLst>
              <a:gd name="adj" fmla="val 8711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6179794" cy="360827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6" y="3706316"/>
            <a:ext cx="4339333" cy="335312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1" y="-30480"/>
            <a:ext cx="5730240" cy="442791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34" y="6339746"/>
            <a:ext cx="5319876" cy="41108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3034" y="4633366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1073" y="4535930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473" y="5985386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5362" y="8011945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1367" y="8017187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>
            <a:off x="2811780" y="2559047"/>
            <a:ext cx="97342" cy="367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2"/>
          <p:cNvSpPr/>
          <p:nvPr/>
        </p:nvSpPr>
        <p:spPr>
          <a:xfrm>
            <a:off x="3234795" y="5934585"/>
            <a:ext cx="3276482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two Part 8s to Part 1.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Use four #20 bolts. </a:t>
            </a:r>
          </a:p>
        </p:txBody>
      </p:sp>
      <p:sp>
        <p:nvSpPr>
          <p:cNvPr id="18" name="Rounded Rectangle 12"/>
          <p:cNvSpPr/>
          <p:nvPr/>
        </p:nvSpPr>
        <p:spPr>
          <a:xfrm>
            <a:off x="331482" y="6708775"/>
            <a:ext cx="6179795" cy="972832"/>
          </a:xfrm>
          <a:prstGeom prst="roundRect">
            <a:avLst>
              <a:gd name="adj" fmla="val 14638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AU" sz="1400" dirty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Attach the tubing (Part 15) to the end of the syringe (Part 13). Apply pressure to make sure that the tubing is attached properly. </a:t>
            </a:r>
            <a:r>
              <a:rPr lang="en-AU" sz="1400" dirty="0">
                <a:solidFill>
                  <a:srgbClr val="FF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Press the syringe into the closed position.</a:t>
            </a:r>
            <a:endParaRPr lang="he-IL" sz="1400" dirty="0">
              <a:solidFill>
                <a:schemeClr val="tx1"/>
              </a:solidFill>
              <a:latin typeface="Comic Sans MS" panose="030F0702030302020204" pitchFamily="66" charset="0"/>
              <a:ea typeface="Adobe Myungjo Std M" panose="02020600000000000000" pitchFamily="18" charset="-128"/>
              <a:cs typeface="Comix No2 CLM" panose="02000603000000000000" pitchFamily="2" charset="-79"/>
            </a:endParaRPr>
          </a:p>
        </p:txBody>
      </p:sp>
      <p:sp>
        <p:nvSpPr>
          <p:cNvPr id="19" name="Rounded Rectangle 12"/>
          <p:cNvSpPr/>
          <p:nvPr/>
        </p:nvSpPr>
        <p:spPr>
          <a:xfrm>
            <a:off x="3495040" y="411493"/>
            <a:ext cx="3016237" cy="635429"/>
          </a:xfrm>
          <a:prstGeom prst="roundRect">
            <a:avLst>
              <a:gd name="adj" fmla="val 19570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Using gentle pressure, insert the rod into place as pictured.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grpSp>
        <p:nvGrpSpPr>
          <p:cNvPr id="20" name="קבוצה 20">
            <a:extLst>
              <a:ext uri="{FF2B5EF4-FFF2-40B4-BE49-F238E27FC236}">
                <a16:creationId xmlns:a16="http://schemas.microsoft.com/office/drawing/2014/main" id="{F0AE8792-738E-414E-9570-539898211D56}"/>
              </a:ext>
            </a:extLst>
          </p:cNvPr>
          <p:cNvGrpSpPr>
            <a:grpSpLocks/>
          </p:cNvGrpSpPr>
          <p:nvPr/>
        </p:nvGrpSpPr>
        <p:grpSpPr bwMode="auto">
          <a:xfrm>
            <a:off x="268288" y="9278938"/>
            <a:ext cx="539750" cy="508000"/>
            <a:chOff x="74454" y="9309559"/>
            <a:chExt cx="539750" cy="508138"/>
          </a:xfrm>
        </p:grpSpPr>
        <p:pic>
          <p:nvPicPr>
            <p:cNvPr id="21" name="Picture 8" descr="Gear, Icon, Background, Design, Wheel, Web, Cogs">
              <a:extLst>
                <a:ext uri="{FF2B5EF4-FFF2-40B4-BE49-F238E27FC236}">
                  <a16:creationId xmlns:a16="http://schemas.microsoft.com/office/drawing/2014/main" id="{8D9CF5BE-2D4E-44B5-A20F-CF21ACE62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3" t="52269" r="57253"/>
            <a:stretch>
              <a:fillRect/>
            </a:stretch>
          </p:blipFill>
          <p:spPr bwMode="auto">
            <a:xfrm>
              <a:off x="74454" y="9309559"/>
              <a:ext cx="539750" cy="5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8BC70B8D-2D10-45D2-B84E-03893B58C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398" y="9385312"/>
              <a:ext cx="269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he-IL" b="1" dirty="0">
                  <a:latin typeface="Arial" panose="020B0604020202020204" pitchFamily="34" charset="0"/>
                </a:rPr>
                <a:t>7</a:t>
              </a:r>
              <a:endParaRPr lang="he-IL" altLang="he-IL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54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3" y="4895042"/>
            <a:ext cx="6170408" cy="4298423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526147"/>
            <a:ext cx="6179794" cy="414171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0336"/>
            <a:ext cx="5998209" cy="46349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26195" y="1776536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15" y="968816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528" y="3055951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 flipV="1">
            <a:off x="1233326" y="2845101"/>
            <a:ext cx="695701" cy="348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>
            <a:stCxn id="15" idx="0"/>
          </p:cNvCxnSpPr>
          <p:nvPr/>
        </p:nvCxnSpPr>
        <p:spPr>
          <a:xfrm flipV="1">
            <a:off x="1013141" y="2694056"/>
            <a:ext cx="159687" cy="361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2"/>
          <p:cNvSpPr/>
          <p:nvPr/>
        </p:nvSpPr>
        <p:spPr>
          <a:xfrm>
            <a:off x="331482" y="424816"/>
            <a:ext cx="6179795" cy="544000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Insert two Part 7s as pictured and attach them using two Part 16s.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Arial" panose="020B0604020202020204" pitchFamily="34" charset="0"/>
              </a:rPr>
              <a:t>Use two #30 bolts.</a:t>
            </a:r>
            <a:endParaRPr lang="he-IL" sz="1400" dirty="0">
              <a:solidFill>
                <a:srgbClr val="000000"/>
              </a:solidFill>
              <a:latin typeface="Comic Sans MS" panose="030F0702030302020204" pitchFamily="66" charset="0"/>
              <a:ea typeface="Adobe Myungjo Std M" panose="02020600000000000000" pitchFamily="18" charset="-128"/>
              <a:cs typeface="Comix No2 CLM" panose="02000603000000000000" pitchFamily="2" charset="-79"/>
            </a:endParaRPr>
          </a:p>
        </p:txBody>
      </p:sp>
      <p:grpSp>
        <p:nvGrpSpPr>
          <p:cNvPr id="25" name="קבוצה 20">
            <a:extLst>
              <a:ext uri="{FF2B5EF4-FFF2-40B4-BE49-F238E27FC236}">
                <a16:creationId xmlns:a16="http://schemas.microsoft.com/office/drawing/2014/main" id="{570B45D2-478C-459F-8927-52942278FA09}"/>
              </a:ext>
            </a:extLst>
          </p:cNvPr>
          <p:cNvGrpSpPr>
            <a:grpSpLocks/>
          </p:cNvGrpSpPr>
          <p:nvPr/>
        </p:nvGrpSpPr>
        <p:grpSpPr bwMode="auto">
          <a:xfrm>
            <a:off x="6035675" y="9278938"/>
            <a:ext cx="539750" cy="508000"/>
            <a:chOff x="74454" y="9309559"/>
            <a:chExt cx="539750" cy="508138"/>
          </a:xfrm>
        </p:grpSpPr>
        <p:pic>
          <p:nvPicPr>
            <p:cNvPr id="26" name="Picture 8" descr="Gear, Icon, Background, Design, Wheel, Web, Cogs">
              <a:extLst>
                <a:ext uri="{FF2B5EF4-FFF2-40B4-BE49-F238E27FC236}">
                  <a16:creationId xmlns:a16="http://schemas.microsoft.com/office/drawing/2014/main" id="{45E40A59-1D7E-4CB8-9C10-79C1EA4F3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3" t="52269" r="57253"/>
            <a:stretch>
              <a:fillRect/>
            </a:stretch>
          </p:blipFill>
          <p:spPr bwMode="auto">
            <a:xfrm>
              <a:off x="74454" y="9309559"/>
              <a:ext cx="539750" cy="5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990BCF06-947A-4FA5-A121-B703EB009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398" y="9385312"/>
              <a:ext cx="269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he-IL" b="1" dirty="0">
                  <a:latin typeface="Arial" panose="020B0604020202020204" pitchFamily="34" charset="0"/>
                </a:rPr>
                <a:t>8</a:t>
              </a:r>
              <a:endParaRPr lang="he-IL" altLang="he-IL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72486258-F0FC-4795-B517-57C9C0A2B81E}"/>
              </a:ext>
            </a:extLst>
          </p:cNvPr>
          <p:cNvSpPr/>
          <p:nvPr/>
        </p:nvSpPr>
        <p:spPr>
          <a:xfrm>
            <a:off x="331482" y="4883895"/>
            <a:ext cx="6170409" cy="831105"/>
          </a:xfrm>
          <a:prstGeom prst="roundRect">
            <a:avLst>
              <a:gd name="adj" fmla="val 10329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7000"/>
              </a:lnSpc>
            </a:pPr>
            <a:r>
              <a:rPr lang="en-AU" sz="1400" dirty="0">
                <a:solidFill>
                  <a:srgbClr val="00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Fill a cup with water. </a:t>
            </a:r>
            <a:r>
              <a:rPr lang="en-AU" sz="1400" dirty="0">
                <a:solidFill>
                  <a:srgbClr val="FF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Make sure the syringe is in the closed position. </a:t>
            </a:r>
            <a:endParaRPr lang="en-AU" sz="1400" dirty="0">
              <a:solidFill>
                <a:schemeClr val="tx1"/>
              </a:solidFill>
              <a:latin typeface="Comic Sans MS" panose="030F0702030302020204" pitchFamily="66" charset="0"/>
              <a:ea typeface="Adobe Myungjo Std M" panose="02020600000000000000" pitchFamily="18" charset="-128"/>
              <a:cs typeface="Comix No2 CLM" panose="02000603000000000000" pitchFamily="2" charset="-79"/>
            </a:endParaRPr>
          </a:p>
          <a:p>
            <a:pPr algn="l">
              <a:lnSpc>
                <a:spcPct val="107000"/>
              </a:lnSpc>
            </a:pPr>
            <a:r>
              <a:rPr lang="en-AU" sz="1400" dirty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Insert the tubing into the cup of water. After that, draw water through the tubing (by pulling the syringe open) up to the ‘40’ line.</a:t>
            </a:r>
            <a:endParaRPr lang="en-AU" sz="1400" dirty="0">
              <a:solidFill>
                <a:srgbClr val="000000"/>
              </a:solidFill>
              <a:latin typeface="Comic Sans MS" panose="030F0702030302020204" pitchFamily="66" charset="0"/>
              <a:ea typeface="Adobe Myungjo Std M" panose="02020600000000000000" pitchFamily="18" charset="-128"/>
              <a:cs typeface="Comix No2 CLM" panose="02000603000000000000" pitchFamily="2" charset="-79"/>
            </a:endParaRPr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046F15C8-CB8C-43A0-A07D-7BC6403E81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28726" r="14667" b="19975"/>
          <a:stretch/>
        </p:blipFill>
        <p:spPr>
          <a:xfrm>
            <a:off x="783976" y="5749623"/>
            <a:ext cx="5265420" cy="2718502"/>
          </a:xfrm>
          <a:prstGeom prst="rect">
            <a:avLst/>
          </a:prstGeom>
        </p:spPr>
      </p:pic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7BC54913-0DAE-4E8E-B06A-B6AE68FC4610}"/>
              </a:ext>
            </a:extLst>
          </p:cNvPr>
          <p:cNvCxnSpPr>
            <a:cxnSpLocks/>
          </p:cNvCxnSpPr>
          <p:nvPr/>
        </p:nvCxnSpPr>
        <p:spPr>
          <a:xfrm>
            <a:off x="3602831" y="6492360"/>
            <a:ext cx="26194" cy="140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005DAFA9-D516-45D0-86DF-714C17D41F86}"/>
              </a:ext>
            </a:extLst>
          </p:cNvPr>
          <p:cNvSpPr txBox="1"/>
          <p:nvPr/>
        </p:nvSpPr>
        <p:spPr>
          <a:xfrm rot="4656845">
            <a:off x="3468299" y="6589447"/>
            <a:ext cx="3834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10</a:t>
            </a:r>
            <a:endParaRPr lang="he-IL" dirty="0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4B73092A-8157-4395-8AB9-39BFFF658EE4}"/>
              </a:ext>
            </a:extLst>
          </p:cNvPr>
          <p:cNvSpPr txBox="1"/>
          <p:nvPr/>
        </p:nvSpPr>
        <p:spPr>
          <a:xfrm rot="4656845">
            <a:off x="3766725" y="6530744"/>
            <a:ext cx="4138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20</a:t>
            </a:r>
            <a:endParaRPr lang="he-IL" dirty="0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52E95A90-FD94-4869-942B-02B203E07B15}"/>
              </a:ext>
            </a:extLst>
          </p:cNvPr>
          <p:cNvSpPr txBox="1"/>
          <p:nvPr/>
        </p:nvSpPr>
        <p:spPr>
          <a:xfrm rot="4656845">
            <a:off x="4741163" y="6405575"/>
            <a:ext cx="4138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50</a:t>
            </a:r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96C05776-70BA-4C2B-B99A-B7ED30CB67E8}"/>
              </a:ext>
            </a:extLst>
          </p:cNvPr>
          <p:cNvSpPr txBox="1"/>
          <p:nvPr/>
        </p:nvSpPr>
        <p:spPr>
          <a:xfrm rot="4656845">
            <a:off x="4074605" y="6493930"/>
            <a:ext cx="4299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30</a:t>
            </a:r>
            <a:endParaRPr lang="he-IL" dirty="0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7A00552E-63BC-4298-994E-732E581A1F70}"/>
              </a:ext>
            </a:extLst>
          </p:cNvPr>
          <p:cNvSpPr txBox="1"/>
          <p:nvPr/>
        </p:nvSpPr>
        <p:spPr>
          <a:xfrm rot="4656845">
            <a:off x="4413106" y="6448570"/>
            <a:ext cx="4106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40</a:t>
            </a:r>
            <a:endParaRPr lang="he-IL" dirty="0"/>
          </a:p>
        </p:txBody>
      </p: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B183D73F-40AF-447B-ACB8-822A9B6A5987}"/>
              </a:ext>
            </a:extLst>
          </p:cNvPr>
          <p:cNvCxnSpPr>
            <a:cxnSpLocks/>
          </p:cNvCxnSpPr>
          <p:nvPr/>
        </p:nvCxnSpPr>
        <p:spPr>
          <a:xfrm>
            <a:off x="3913219" y="6439045"/>
            <a:ext cx="26194" cy="140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42A1404A-206E-4E86-B7D9-7AABADE6897F}"/>
              </a:ext>
            </a:extLst>
          </p:cNvPr>
          <p:cNvCxnSpPr>
            <a:cxnSpLocks/>
          </p:cNvCxnSpPr>
          <p:nvPr/>
        </p:nvCxnSpPr>
        <p:spPr>
          <a:xfrm>
            <a:off x="4220979" y="6389799"/>
            <a:ext cx="26194" cy="140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E782BAC1-3267-43B6-AD4E-D3D353A97789}"/>
              </a:ext>
            </a:extLst>
          </p:cNvPr>
          <p:cNvCxnSpPr>
            <a:cxnSpLocks/>
          </p:cNvCxnSpPr>
          <p:nvPr/>
        </p:nvCxnSpPr>
        <p:spPr>
          <a:xfrm>
            <a:off x="4563235" y="6337169"/>
            <a:ext cx="26194" cy="140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0AFDC998-3459-41BD-82C0-AD79F3FDEEF3}"/>
              </a:ext>
            </a:extLst>
          </p:cNvPr>
          <p:cNvCxnSpPr>
            <a:cxnSpLocks/>
          </p:cNvCxnSpPr>
          <p:nvPr/>
        </p:nvCxnSpPr>
        <p:spPr>
          <a:xfrm>
            <a:off x="4879588" y="6287812"/>
            <a:ext cx="26194" cy="140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Glass with water isolated vector illustration on white background">
            <a:extLst>
              <a:ext uri="{FF2B5EF4-FFF2-40B4-BE49-F238E27FC236}">
                <a16:creationId xmlns:a16="http://schemas.microsoft.com/office/drawing/2014/main" id="{76B53AFA-498B-46CB-B02A-EB9F8BC27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" y="7241094"/>
            <a:ext cx="2126639" cy="21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1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13974</TotalTime>
  <Words>624</Words>
  <Application>Microsoft Office PowerPoint</Application>
  <PresentationFormat>A4 Paper (210x297 mm)</PresentationFormat>
  <Paragraphs>136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Comix No2 CLM</vt:lpstr>
      <vt:lpstr>Madrid Grunge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</dc:creator>
  <cp:lastModifiedBy>Adrian Sackson</cp:lastModifiedBy>
  <cp:revision>594</cp:revision>
  <dcterms:created xsi:type="dcterms:W3CDTF">2018-01-17T19:58:03Z</dcterms:created>
  <dcterms:modified xsi:type="dcterms:W3CDTF">2019-11-27T10:07:48Z</dcterms:modified>
</cp:coreProperties>
</file>