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71" r:id="rId3"/>
    <p:sldId id="272" r:id="rId4"/>
    <p:sldId id="279" r:id="rId5"/>
    <p:sldId id="280" r:id="rId6"/>
    <p:sldId id="282" r:id="rId7"/>
    <p:sldId id="281" r:id="rId8"/>
    <p:sldId id="283" r:id="rId9"/>
    <p:sldId id="284" r:id="rId10"/>
    <p:sldId id="28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3691" autoAdjust="0"/>
  </p:normalViewPr>
  <p:slideViewPr>
    <p:cSldViewPr snapToGrid="0">
      <p:cViewPr varScale="1">
        <p:scale>
          <a:sx n="44" d="100"/>
          <a:sy n="44" d="100"/>
        </p:scale>
        <p:origin x="1992" y="2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590927"/>
            <a:ext cx="6858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Jack-Lift Platform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instructions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7" y="3668146"/>
            <a:ext cx="7760043" cy="599639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480560" y="-182880"/>
            <a:ext cx="3401568" cy="1316736"/>
          </a:xfrm>
          <a:custGeom>
            <a:avLst/>
            <a:gdLst>
              <a:gd name="connsiteX0" fmla="*/ 0 w 3401568"/>
              <a:gd name="connsiteY0" fmla="*/ 0 h 1316736"/>
              <a:gd name="connsiteX1" fmla="*/ 73152 w 3401568"/>
              <a:gd name="connsiteY1" fmla="*/ 18288 h 1316736"/>
              <a:gd name="connsiteX2" fmla="*/ 219456 w 3401568"/>
              <a:gd name="connsiteY2" fmla="*/ 36576 h 1316736"/>
              <a:gd name="connsiteX3" fmla="*/ 585216 w 3401568"/>
              <a:gd name="connsiteY3" fmla="*/ 146304 h 1316736"/>
              <a:gd name="connsiteX4" fmla="*/ 804672 w 3401568"/>
              <a:gd name="connsiteY4" fmla="*/ 182880 h 1316736"/>
              <a:gd name="connsiteX5" fmla="*/ 1133856 w 3401568"/>
              <a:gd name="connsiteY5" fmla="*/ 274320 h 1316736"/>
              <a:gd name="connsiteX6" fmla="*/ 1298448 w 3401568"/>
              <a:gd name="connsiteY6" fmla="*/ 310896 h 1316736"/>
              <a:gd name="connsiteX7" fmla="*/ 1481328 w 3401568"/>
              <a:gd name="connsiteY7" fmla="*/ 347472 h 1316736"/>
              <a:gd name="connsiteX8" fmla="*/ 1609344 w 3401568"/>
              <a:gd name="connsiteY8" fmla="*/ 402336 h 1316736"/>
              <a:gd name="connsiteX9" fmla="*/ 1883664 w 3401568"/>
              <a:gd name="connsiteY9" fmla="*/ 493776 h 1316736"/>
              <a:gd name="connsiteX10" fmla="*/ 2121408 w 3401568"/>
              <a:gd name="connsiteY10" fmla="*/ 585216 h 1316736"/>
              <a:gd name="connsiteX11" fmla="*/ 2286000 w 3401568"/>
              <a:gd name="connsiteY11" fmla="*/ 658368 h 1316736"/>
              <a:gd name="connsiteX12" fmla="*/ 2286000 w 3401568"/>
              <a:gd name="connsiteY12" fmla="*/ 658368 h 1316736"/>
              <a:gd name="connsiteX13" fmla="*/ 2487168 w 3401568"/>
              <a:gd name="connsiteY13" fmla="*/ 731520 h 1316736"/>
              <a:gd name="connsiteX14" fmla="*/ 2523744 w 3401568"/>
              <a:gd name="connsiteY14" fmla="*/ 749808 h 1316736"/>
              <a:gd name="connsiteX15" fmla="*/ 2615184 w 3401568"/>
              <a:gd name="connsiteY15" fmla="*/ 786384 h 1316736"/>
              <a:gd name="connsiteX16" fmla="*/ 2615184 w 3401568"/>
              <a:gd name="connsiteY16" fmla="*/ 786384 h 1316736"/>
              <a:gd name="connsiteX17" fmla="*/ 2779776 w 3401568"/>
              <a:gd name="connsiteY17" fmla="*/ 877824 h 1316736"/>
              <a:gd name="connsiteX18" fmla="*/ 2779776 w 3401568"/>
              <a:gd name="connsiteY18" fmla="*/ 877824 h 1316736"/>
              <a:gd name="connsiteX19" fmla="*/ 2907792 w 3401568"/>
              <a:gd name="connsiteY19" fmla="*/ 950976 h 1316736"/>
              <a:gd name="connsiteX20" fmla="*/ 3035808 w 3401568"/>
              <a:gd name="connsiteY20" fmla="*/ 1060704 h 1316736"/>
              <a:gd name="connsiteX21" fmla="*/ 3127248 w 3401568"/>
              <a:gd name="connsiteY21" fmla="*/ 1097280 h 1316736"/>
              <a:gd name="connsiteX22" fmla="*/ 3255264 w 3401568"/>
              <a:gd name="connsiteY22" fmla="*/ 1207008 h 1316736"/>
              <a:gd name="connsiteX23" fmla="*/ 3255264 w 3401568"/>
              <a:gd name="connsiteY23" fmla="*/ 1207008 h 1316736"/>
              <a:gd name="connsiteX24" fmla="*/ 3401568 w 3401568"/>
              <a:gd name="connsiteY24" fmla="*/ 1316736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01568" h="1316736">
                <a:moveTo>
                  <a:pt x="0" y="0"/>
                </a:moveTo>
                <a:lnTo>
                  <a:pt x="73152" y="18288"/>
                </a:lnTo>
                <a:lnTo>
                  <a:pt x="219456" y="36576"/>
                </a:lnTo>
                <a:lnTo>
                  <a:pt x="585216" y="146304"/>
                </a:lnTo>
                <a:lnTo>
                  <a:pt x="804672" y="182880"/>
                </a:lnTo>
                <a:lnTo>
                  <a:pt x="1133856" y="274320"/>
                </a:lnTo>
                <a:lnTo>
                  <a:pt x="1298448" y="310896"/>
                </a:lnTo>
                <a:lnTo>
                  <a:pt x="1481328" y="347472"/>
                </a:lnTo>
                <a:lnTo>
                  <a:pt x="1609344" y="402336"/>
                </a:lnTo>
                <a:lnTo>
                  <a:pt x="1883664" y="493776"/>
                </a:lnTo>
                <a:lnTo>
                  <a:pt x="2121408" y="585216"/>
                </a:lnTo>
                <a:lnTo>
                  <a:pt x="2286000" y="658368"/>
                </a:lnTo>
                <a:lnTo>
                  <a:pt x="2286000" y="658368"/>
                </a:lnTo>
                <a:lnTo>
                  <a:pt x="2487168" y="731520"/>
                </a:lnTo>
                <a:lnTo>
                  <a:pt x="2523744" y="749808"/>
                </a:lnTo>
                <a:lnTo>
                  <a:pt x="2615184" y="786384"/>
                </a:lnTo>
                <a:lnTo>
                  <a:pt x="2615184" y="786384"/>
                </a:lnTo>
                <a:lnTo>
                  <a:pt x="2779776" y="877824"/>
                </a:lnTo>
                <a:lnTo>
                  <a:pt x="2779776" y="877824"/>
                </a:lnTo>
                <a:lnTo>
                  <a:pt x="2907792" y="950976"/>
                </a:lnTo>
                <a:lnTo>
                  <a:pt x="3035808" y="1060704"/>
                </a:lnTo>
                <a:lnTo>
                  <a:pt x="3127248" y="1097280"/>
                </a:lnTo>
                <a:lnTo>
                  <a:pt x="3255264" y="1207008"/>
                </a:lnTo>
                <a:lnTo>
                  <a:pt x="3255264" y="1207008"/>
                </a:lnTo>
                <a:lnTo>
                  <a:pt x="3401568" y="13167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3768812"/>
            <a:ext cx="6179795" cy="269113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6754221"/>
            <a:ext cx="6179795" cy="243924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305440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2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5" name="Rounded Rectangle 29"/>
          <p:cNvSpPr/>
          <p:nvPr/>
        </p:nvSpPr>
        <p:spPr>
          <a:xfrm>
            <a:off x="342300" y="1359243"/>
            <a:ext cx="6148772" cy="422621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331482" y="5758907"/>
            <a:ext cx="6148772" cy="358429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5" y="937847"/>
            <a:ext cx="6385125" cy="493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32" y="212922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24" y="179586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2999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3782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645" y="421465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7595" y="334677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4145" y="351077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6164" y="391355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1675" y="3931552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8681" y="4671779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4047" y="4689773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9890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4146" y="253515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3917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9045" y="179209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6593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2185" y="333255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5192" y="351077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84" y="5862205"/>
            <a:ext cx="1609288" cy="1243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65" y="8426122"/>
            <a:ext cx="850645" cy="65731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4" y="6059961"/>
            <a:ext cx="2756316" cy="212988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54" y="6976072"/>
            <a:ext cx="2317053" cy="179045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4" y="6794400"/>
            <a:ext cx="2756316" cy="21298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99607" y="6312596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3819" y="5973138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05064" y="7067522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12354" y="7913700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9404" y="179889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8632" y="17920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97178" y="8822580"/>
            <a:ext cx="10395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rgbClr val="FF0000"/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X12</a:t>
            </a:r>
            <a:endParaRPr lang="en-US" sz="2400" spc="600" dirty="0">
              <a:solidFill>
                <a:srgbClr val="FF0000"/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750437"/>
            <a:ext cx="4859778" cy="368966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3769360" y="1750437"/>
            <a:ext cx="2757160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two Part 3s to Part 6. Use two #20 bolts.</a:t>
            </a:r>
          </a:p>
        </p:txBody>
      </p:sp>
      <p:sp>
        <p:nvSpPr>
          <p:cNvPr id="9" name="Rounded Rectangle 29"/>
          <p:cNvSpPr/>
          <p:nvPr/>
        </p:nvSpPr>
        <p:spPr>
          <a:xfrm>
            <a:off x="1731877" y="5891515"/>
            <a:ext cx="4794641" cy="330194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0" y="2040317"/>
            <a:ext cx="4736747" cy="366021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75" y="5725261"/>
            <a:ext cx="4909128" cy="37934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483" y="3224696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4776" y="246421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5954" y="723996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2938" y="4651146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53118" y="5892981"/>
            <a:ext cx="3202881" cy="477340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10. Use two #20 bolts.</a:t>
            </a: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2249801" y="3381010"/>
            <a:ext cx="4261476" cy="292719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6616228"/>
            <a:ext cx="3951151" cy="257723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3453439" cy="265285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2" y="253679"/>
            <a:ext cx="3726870" cy="287985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57" y="2977198"/>
            <a:ext cx="4474285" cy="345740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" y="6149949"/>
            <a:ext cx="4221216" cy="32618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4116" y="195033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729" y="49273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0955" y="7104349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3896" y="169360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2966720" y="418167"/>
            <a:ext cx="3535171" cy="967413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Position Part 12 in Part 13 as pictured.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11. Use 2 #20 bolts</a:t>
            </a: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</a:t>
            </a:r>
          </a:p>
        </p:txBody>
      </p:sp>
      <p:sp>
        <p:nvSpPr>
          <p:cNvPr id="26" name="Rounded Rectangle 12"/>
          <p:cNvSpPr/>
          <p:nvPr/>
        </p:nvSpPr>
        <p:spPr>
          <a:xfrm>
            <a:off x="352504" y="5553043"/>
            <a:ext cx="2614216" cy="617602"/>
          </a:xfrm>
          <a:prstGeom prst="roundRect">
            <a:avLst>
              <a:gd name="adj" fmla="val 1329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Insert the prepared module into the opening.</a:t>
            </a: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7" name="Rounded Rectangle 12"/>
          <p:cNvSpPr/>
          <p:nvPr/>
        </p:nvSpPr>
        <p:spPr>
          <a:xfrm>
            <a:off x="3784921" y="8584906"/>
            <a:ext cx="2716969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Position Part 9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two #20 bolts.</a:t>
            </a:r>
          </a:p>
        </p:txBody>
      </p: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779520" y="2062480"/>
            <a:ext cx="2731757" cy="429768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2843516" cy="374150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5" y="388727"/>
            <a:ext cx="4769384" cy="36854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9" y="2134527"/>
            <a:ext cx="5246625" cy="4054211"/>
          </a:xfrm>
          <a:prstGeom prst="rect">
            <a:avLst/>
          </a:prstGeom>
        </p:spPr>
      </p:pic>
      <p:sp>
        <p:nvSpPr>
          <p:cNvPr id="11" name="Rounded Rectangle 29"/>
          <p:cNvSpPr/>
          <p:nvPr/>
        </p:nvSpPr>
        <p:spPr>
          <a:xfrm>
            <a:off x="331482" y="5466079"/>
            <a:ext cx="2843517" cy="37273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96" y="5553551"/>
            <a:ext cx="4662836" cy="3603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2014" y="94333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3322" y="528624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5117" y="209042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4374" y="255209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050" y="233525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4172" y="3630901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065" y="612932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050" y="7548114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Rounded Rectangle 12"/>
          <p:cNvSpPr/>
          <p:nvPr/>
        </p:nvSpPr>
        <p:spPr>
          <a:xfrm>
            <a:off x="2658421" y="420131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Attach Part 5 to Part 4 using Part 16. </a:t>
            </a:r>
            <a:b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Use one #20 bolt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30" name="Rounded Rectangle 12"/>
          <p:cNvSpPr/>
          <p:nvPr/>
        </p:nvSpPr>
        <p:spPr>
          <a:xfrm>
            <a:off x="294161" y="4510859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31" name="Rounded Rectangle 12"/>
          <p:cNvSpPr/>
          <p:nvPr/>
        </p:nvSpPr>
        <p:spPr>
          <a:xfrm>
            <a:off x="2667808" y="8521063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91060" y="4612092"/>
            <a:ext cx="3648677" cy="553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5 to Part 2 using Part 16. 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755264" y="8468011"/>
            <a:ext cx="3986729" cy="8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Join the two assembled modules together using two Part 16s. 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93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779520" y="2062480"/>
            <a:ext cx="2731757" cy="429768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2843516" cy="374150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466079"/>
            <a:ext cx="2843517" cy="37273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519" y="420131"/>
            <a:ext cx="4672675" cy="361070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4" y="2243958"/>
            <a:ext cx="4989543" cy="38555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5607051"/>
            <a:ext cx="4458991" cy="34455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6364" y="356917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454" y="241093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8290" y="6106989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9035" y="751107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9228" y="99042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7469" y="539299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5038" y="226170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7786" y="345701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Rounded Rectangle 12"/>
          <p:cNvSpPr/>
          <p:nvPr/>
        </p:nvSpPr>
        <p:spPr>
          <a:xfrm>
            <a:off x="2663500" y="418820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331482" y="4463345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6" name="Rounded Rectangle 12"/>
          <p:cNvSpPr/>
          <p:nvPr/>
        </p:nvSpPr>
        <p:spPr>
          <a:xfrm>
            <a:off x="2667808" y="8521063"/>
            <a:ext cx="3843469" cy="670974"/>
          </a:xfrm>
          <a:prstGeom prst="roundRect">
            <a:avLst>
              <a:gd name="adj" fmla="val 2107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807442" y="440414"/>
            <a:ext cx="3538768" cy="5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5 to Part 4 using Part 16. 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66416" y="4562987"/>
            <a:ext cx="3648075" cy="5408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5 to Part 2 using Part 16. Use one #20 bolt.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755264" y="8468011"/>
            <a:ext cx="3986729" cy="8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Join the two assembled modules together using two Part 16s. 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461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10353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104640"/>
            <a:ext cx="6179795" cy="508882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3468357" cy="349288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2" y="392787"/>
            <a:ext cx="4488017" cy="346801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39" y="3834543"/>
            <a:ext cx="6842610" cy="5287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1694" y="3372878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733" y="6649052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773" y="7853012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3213485" y="420131"/>
            <a:ext cx="3297791" cy="862781"/>
          </a:xfrm>
          <a:prstGeom prst="roundRect">
            <a:avLst>
              <a:gd name="adj" fmla="val 15283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Attach the two modules to Part 14 as pictured. Use two #20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Do not tighten! </a:t>
            </a:r>
            <a:endParaRPr lang="he-IL" sz="1400" dirty="0">
              <a:solidFill>
                <a:srgbClr val="FF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3213485" y="4104765"/>
            <a:ext cx="3297791" cy="812676"/>
          </a:xfrm>
          <a:prstGeom prst="roundRect">
            <a:avLst>
              <a:gd name="adj" fmla="val 15283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he-IL" sz="1400" dirty="0">
              <a:solidFill>
                <a:srgbClr val="FF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41357" y="4179584"/>
            <a:ext cx="3601253" cy="83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two Part 16s to the prepared module as pictured. Use two #20 bolts.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113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3" y="4221873"/>
            <a:ext cx="4057638" cy="2314476"/>
          </a:xfrm>
          <a:prstGeom prst="roundRect">
            <a:avLst>
              <a:gd name="adj" fmla="val 607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7001595"/>
            <a:ext cx="6179795" cy="2191870"/>
          </a:xfrm>
          <a:prstGeom prst="roundRect">
            <a:avLst>
              <a:gd name="adj" fmla="val 8711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360827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" y="3706316"/>
            <a:ext cx="4339333" cy="335312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" y="-30480"/>
            <a:ext cx="5730240" cy="44279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34" y="6339746"/>
            <a:ext cx="5319876" cy="4110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3034" y="463336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073" y="4535930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473" y="598538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5362" y="8011945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1367" y="8017187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>
            <a:off x="2811780" y="2559047"/>
            <a:ext cx="97342" cy="367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2"/>
          <p:cNvSpPr/>
          <p:nvPr/>
        </p:nvSpPr>
        <p:spPr>
          <a:xfrm>
            <a:off x="3234795" y="5934585"/>
            <a:ext cx="327648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two Part 8s to Part 1.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four #20 bolts. 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331482" y="6708775"/>
            <a:ext cx="6179795" cy="972832"/>
          </a:xfrm>
          <a:prstGeom prst="roundRect">
            <a:avLst>
              <a:gd name="adj" fmla="val 14638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Applying pressure, insert the end of the piston (Part 13)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into the tubing (Part 15).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Make sure the syringe is fully extended before attaching the tubing to the second syringe. </a:t>
            </a:r>
            <a:endParaRPr lang="he-IL" sz="1400" dirty="0">
              <a:solidFill>
                <a:srgbClr val="FF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9" name="Rounded Rectangle 12"/>
          <p:cNvSpPr/>
          <p:nvPr/>
        </p:nvSpPr>
        <p:spPr>
          <a:xfrm>
            <a:off x="3364917" y="420131"/>
            <a:ext cx="3016237" cy="849111"/>
          </a:xfrm>
          <a:prstGeom prst="roundRect">
            <a:avLst>
              <a:gd name="adj" fmla="val 1957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37264" y="527238"/>
            <a:ext cx="2717228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Using gentle pressure, insert the rod into place as pictured.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454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3" y="4895042"/>
            <a:ext cx="4494518" cy="429842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414171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320"/>
            <a:ext cx="5998209" cy="463498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4854401"/>
            <a:ext cx="5562665" cy="4298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8754" y="840582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6195" y="177653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15" y="968816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528" y="3055951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1233326" y="2845101"/>
            <a:ext cx="695701" cy="348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2"/>
          <p:cNvSpPr/>
          <p:nvPr/>
        </p:nvSpPr>
        <p:spPr>
          <a:xfrm>
            <a:off x="331481" y="407079"/>
            <a:ext cx="6179795" cy="515334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2905760" y="4896594"/>
            <a:ext cx="3596131" cy="632267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  <a:ea typeface="Adobe Myungjo Std M" panose="02020600000000000000" pitchFamily="18" charset="-128"/>
                <a:cs typeface="Comix No2 CLM" panose="02000603000000000000" pitchFamily="2" charset="-79"/>
              </a:rPr>
              <a:t>Connect the other end of the tubing (Part 13) to the second piston (Part 13). </a:t>
            </a:r>
            <a:endParaRPr lang="he-IL" sz="1400" dirty="0">
              <a:solidFill>
                <a:srgbClr val="000000"/>
              </a:solidFill>
              <a:latin typeface="Comic Sans MS" panose="030F0702030302020204" pitchFamily="66" charset="0"/>
              <a:ea typeface="Adobe Myungjo Std M" panose="02020600000000000000" pitchFamily="18" charset="-128"/>
              <a:cs typeface="Comix No2 CLM" panose="02000603000000000000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8149" y="8405823"/>
            <a:ext cx="631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cxnSp>
        <p:nvCxnSpPr>
          <p:cNvPr id="19" name="מחבר חץ ישר 18"/>
          <p:cNvCxnSpPr>
            <a:stCxn id="15" idx="0"/>
          </p:cNvCxnSpPr>
          <p:nvPr/>
        </p:nvCxnSpPr>
        <p:spPr>
          <a:xfrm flipV="1">
            <a:off x="1013141" y="2694056"/>
            <a:ext cx="159687" cy="361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71848" y="418651"/>
            <a:ext cx="5947065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Insert two Part 7s as pictured and attach them using two Part </a:t>
            </a:r>
            <a:r>
              <a:rPr lang="en-US" sz="1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16s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 Use two #30 bolts.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881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13798</TotalTime>
  <Words>515</Words>
  <Application>Microsoft Office PowerPoint</Application>
  <PresentationFormat>A4 Paper (210x297 mm)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Comix No2 CLM</vt:lpstr>
      <vt:lpstr>Madrid Grunge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Adrian Sackson</cp:lastModifiedBy>
  <cp:revision>548</cp:revision>
  <dcterms:created xsi:type="dcterms:W3CDTF">2018-01-17T19:58:03Z</dcterms:created>
  <dcterms:modified xsi:type="dcterms:W3CDTF">2019-04-10T08:03:02Z</dcterms:modified>
</cp:coreProperties>
</file>