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>
        <p:scale>
          <a:sx n="170" d="100"/>
          <a:sy n="170" d="100"/>
        </p:scale>
        <p:origin x="-58" y="2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A822-255E-4378-A7C6-67D3F8F473C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5E1D-0E8F-4187-8511-161CD16E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5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A822-255E-4378-A7C6-67D3F8F473C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5E1D-0E8F-4187-8511-161CD16E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25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A822-255E-4378-A7C6-67D3F8F473C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5E1D-0E8F-4187-8511-161CD16E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12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A822-255E-4378-A7C6-67D3F8F473C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5E1D-0E8F-4187-8511-161CD16E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88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A822-255E-4378-A7C6-67D3F8F473C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5E1D-0E8F-4187-8511-161CD16E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70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A822-255E-4378-A7C6-67D3F8F473C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5E1D-0E8F-4187-8511-161CD16E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40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A822-255E-4378-A7C6-67D3F8F473C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5E1D-0E8F-4187-8511-161CD16E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5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A822-255E-4378-A7C6-67D3F8F473C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5E1D-0E8F-4187-8511-161CD16E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89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A822-255E-4378-A7C6-67D3F8F473C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5E1D-0E8F-4187-8511-161CD16E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62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A822-255E-4378-A7C6-67D3F8F473C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5E1D-0E8F-4187-8511-161CD16E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9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2A822-255E-4378-A7C6-67D3F8F473C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35E1D-0E8F-4187-8511-161CD16E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97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2A822-255E-4378-A7C6-67D3F8F473CE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35E1D-0E8F-4187-8511-161CD16E4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349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1408576" y="1910386"/>
            <a:ext cx="6296592" cy="3005149"/>
            <a:chOff x="1408576" y="1910386"/>
            <a:chExt cx="6296592" cy="3005149"/>
          </a:xfrm>
        </p:grpSpPr>
        <p:grpSp>
          <p:nvGrpSpPr>
            <p:cNvPr id="3" name="Group 2"/>
            <p:cNvGrpSpPr/>
            <p:nvPr/>
          </p:nvGrpSpPr>
          <p:grpSpPr>
            <a:xfrm>
              <a:off x="1447800" y="1942465"/>
              <a:ext cx="6257368" cy="2973070"/>
              <a:chOff x="1447800" y="1942465"/>
              <a:chExt cx="6257368" cy="2973070"/>
            </a:xfrm>
          </p:grpSpPr>
          <p:pic>
            <p:nvPicPr>
              <p:cNvPr id="4" name="Picture 3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1942465"/>
                <a:ext cx="5943600" cy="2973070"/>
              </a:xfrm>
              <a:prstGeom prst="rect">
                <a:avLst/>
              </a:prstGeom>
              <a:noFill/>
            </p:spPr>
          </p:pic>
          <p:sp>
            <p:nvSpPr>
              <p:cNvPr id="7" name="Rectangle 6"/>
              <p:cNvSpPr/>
              <p:nvPr/>
            </p:nvSpPr>
            <p:spPr>
              <a:xfrm>
                <a:off x="6781800" y="1985682"/>
                <a:ext cx="7620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705600" y="1981200"/>
                <a:ext cx="9906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Master plan</a:t>
                </a:r>
              </a:p>
              <a:p>
                <a:r>
                  <a:rPr lang="en-US" sz="500" b="1" dirty="0" smtClean="0"/>
                  <a:t>Enlargement of north section of plan</a:t>
                </a:r>
                <a:endParaRPr lang="en-US" sz="500" b="1" dirty="0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7010400" y="2563909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010400" y="2913534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987990" y="3092828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010400" y="3258675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010400" y="3402108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7010400" y="3581400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983508" y="3935508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965580" y="4056531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010400" y="4235823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902825" y="2528046"/>
                <a:ext cx="6768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Grove </a:t>
                </a:r>
                <a:r>
                  <a:rPr lang="en-US" sz="400" b="1" dirty="0" err="1" smtClean="0"/>
                  <a:t>xand</a:t>
                </a:r>
                <a:r>
                  <a:rPr lang="en-US" sz="400" b="1" dirty="0" smtClean="0"/>
                  <a:t> hammocks</a:t>
                </a:r>
              </a:p>
              <a:p>
                <a:r>
                  <a:rPr lang="en-US" sz="400" b="1" dirty="0" smtClean="0"/>
                  <a:t>(cancellation of existing parking lot)</a:t>
                </a:r>
                <a:endParaRPr lang="en-US" sz="4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902826" y="2905473"/>
                <a:ext cx="676835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Gazebo with green roof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902826" y="3533001"/>
                <a:ext cx="7149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Sunken, combined sports courts surrounded by  wooden bleachers</a:t>
                </a:r>
                <a:endParaRPr lang="en-US" sz="400" b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902826" y="3276600"/>
                <a:ext cx="654424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Wooden bridge</a:t>
                </a:r>
                <a:endParaRPr lang="en-US" sz="4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902826" y="3810000"/>
                <a:ext cx="8023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Lawn with parasols, </a:t>
                </a:r>
              </a:p>
              <a:p>
                <a:r>
                  <a:rPr lang="en-US" sz="400" b="1" dirty="0" smtClean="0"/>
                  <a:t>stone art elements (relocated service buildings)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902826" y="3429000"/>
                <a:ext cx="654424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Fish pond</a:t>
                </a:r>
                <a:endParaRPr lang="en-US" sz="400" b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902826" y="4051756"/>
                <a:ext cx="65442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Wide wall with alcoves for relaxation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902826" y="3061156"/>
                <a:ext cx="65442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Peripheral asphalt walking trail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902826" y="4265712"/>
                <a:ext cx="654424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Closed fitness areas</a:t>
                </a:r>
                <a:endParaRPr lang="en-US" sz="400" b="1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618131" y="2088774"/>
                <a:ext cx="649941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636058" y="2268066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714500" y="2550467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714499" y="2715399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653987" y="2895600"/>
                <a:ext cx="593911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676401" y="3249708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488141" y="2057400"/>
                <a:ext cx="914400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b="1" dirty="0" smtClean="0"/>
                  <a:t>Planned service and storage area</a:t>
                </a:r>
                <a:endParaRPr lang="en-US" sz="400" b="1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602441" y="2224750"/>
                <a:ext cx="685800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b="1" dirty="0" smtClean="0"/>
                  <a:t>Transparent hothouses</a:t>
                </a:r>
                <a:endParaRPr lang="en-US" sz="400" b="1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545290" y="2514315"/>
                <a:ext cx="80010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b="1" dirty="0" smtClean="0"/>
                  <a:t>Beneficial plant</a:t>
                </a:r>
              </a:p>
              <a:p>
                <a:pPr algn="ctr"/>
                <a:r>
                  <a:rPr lang="en-US" sz="400" b="1" dirty="0" smtClean="0"/>
                  <a:t>Fruit trees among terraces</a:t>
                </a:r>
                <a:endParaRPr lang="en-US" sz="400" b="1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618129" y="2690029"/>
                <a:ext cx="65442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b="1" dirty="0" smtClean="0"/>
                  <a:t>Therapy stations on a concrete surface</a:t>
                </a:r>
                <a:endParaRPr lang="en-US" sz="400" b="1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447800" y="2819400"/>
                <a:ext cx="9334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b="1" dirty="0" smtClean="0"/>
                  <a:t>Raised planters on a wooden deck</a:t>
                </a:r>
              </a:p>
              <a:p>
                <a:pPr algn="ctr"/>
                <a:r>
                  <a:rPr lang="en-US" sz="400" b="1" dirty="0" smtClean="0"/>
                  <a:t>Grape arbor </a:t>
                </a:r>
                <a:r>
                  <a:rPr lang="en-US" sz="400" b="1" dirty="0" smtClean="0"/>
                  <a:t>at entrance to </a:t>
                </a:r>
                <a:r>
                  <a:rPr lang="en-US" sz="400" b="1" dirty="0" err="1" smtClean="0"/>
                  <a:t>bustan</a:t>
                </a:r>
                <a:endParaRPr lang="en-US" sz="400" b="1" dirty="0" smtClean="0"/>
              </a:p>
              <a:p>
                <a:pPr algn="ctr"/>
                <a:r>
                  <a:rPr lang="en-US" sz="400" b="1" dirty="0" smtClean="0"/>
                  <a:t>Stone sculptures among </a:t>
                </a:r>
              </a:p>
              <a:p>
                <a:pPr algn="ctr"/>
                <a:r>
                  <a:rPr lang="en-US" sz="400" b="1" dirty="0" smtClean="0"/>
                  <a:t>shady trees</a:t>
                </a:r>
              </a:p>
              <a:p>
                <a:pPr algn="ctr"/>
                <a:r>
                  <a:rPr lang="en-US" sz="400" b="1" dirty="0" smtClean="0"/>
                  <a:t>Artificial watercourse with</a:t>
                </a:r>
              </a:p>
              <a:p>
                <a:pPr algn="ctr"/>
                <a:r>
                  <a:rPr lang="en-US" sz="400" b="1" dirty="0" smtClean="0"/>
                  <a:t>stream bank vegetation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736913" y="3263156"/>
                <a:ext cx="336176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b="1" dirty="0" smtClean="0"/>
                  <a:t>Lawn</a:t>
                </a:r>
                <a:endParaRPr lang="en-US" sz="400" b="1" dirty="0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676401" y="3401653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684242" y="3616807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703294" y="3778173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640544" y="4011708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535206" y="4280191"/>
                <a:ext cx="533400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541929" y="3366246"/>
                <a:ext cx="78441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b="1" dirty="0" smtClean="0"/>
                  <a:t>Sunken lawn area bounded by wooden bleachers </a:t>
                </a:r>
                <a:endParaRPr lang="en-US" sz="400" b="1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618129" y="3580655"/>
                <a:ext cx="65442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b="1" dirty="0" smtClean="0"/>
                  <a:t>Peripheral asphalt walking trail</a:t>
                </a:r>
                <a:endParaRPr lang="en-US" sz="400" b="1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587313" y="3762824"/>
                <a:ext cx="654424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b="1" dirty="0" smtClean="0"/>
                  <a:t>Walking trail in a butterfly garden</a:t>
                </a:r>
                <a:endParaRPr lang="en-US" sz="400" b="1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595717" y="3990201"/>
                <a:ext cx="65442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b="1" dirty="0" smtClean="0"/>
                  <a:t>Lawn terraces</a:t>
                </a:r>
              </a:p>
              <a:p>
                <a:pPr algn="ctr"/>
                <a:r>
                  <a:rPr lang="en-US" sz="400" b="1" dirty="0" smtClean="0"/>
                  <a:t>Mosaic floor</a:t>
                </a:r>
              </a:p>
              <a:p>
                <a:pPr algn="ctr"/>
                <a:r>
                  <a:rPr lang="en-US" sz="400" b="1" dirty="0" smtClean="0"/>
                  <a:t>Sundial</a:t>
                </a:r>
                <a:endParaRPr lang="en-US" sz="400" b="1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18129" y="4276615"/>
                <a:ext cx="65442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" b="1" dirty="0" smtClean="0"/>
                  <a:t>Dining room balcony overlooking </a:t>
                </a:r>
              </a:p>
              <a:p>
                <a:pPr algn="ctr"/>
                <a:r>
                  <a:rPr lang="en-US" sz="400" b="1" dirty="0" smtClean="0"/>
                  <a:t>the garden</a:t>
                </a:r>
                <a:endParaRPr lang="en-US" sz="400" b="1" dirty="0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408576" y="1910386"/>
              <a:ext cx="304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A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09005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524000" y="1913964"/>
            <a:ext cx="6019800" cy="2991728"/>
            <a:chOff x="1524000" y="1913964"/>
            <a:chExt cx="6019800" cy="2991728"/>
          </a:xfrm>
        </p:grpSpPr>
        <p:grpSp>
          <p:nvGrpSpPr>
            <p:cNvPr id="2" name="Group 1"/>
            <p:cNvGrpSpPr/>
            <p:nvPr/>
          </p:nvGrpSpPr>
          <p:grpSpPr>
            <a:xfrm>
              <a:off x="1555374" y="1952307"/>
              <a:ext cx="5988426" cy="2953385"/>
              <a:chOff x="1555374" y="1952307"/>
              <a:chExt cx="5988426" cy="2953385"/>
            </a:xfrm>
          </p:grpSpPr>
          <p:pic>
            <p:nvPicPr>
              <p:cNvPr id="4" name="Picture 3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1952307"/>
                <a:ext cx="5943600" cy="2953385"/>
              </a:xfrm>
              <a:prstGeom prst="rect">
                <a:avLst/>
              </a:prstGeom>
              <a:noFill/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6073589" y="2259108"/>
                <a:ext cx="981635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200388" y="2426006"/>
                <a:ext cx="826652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255211" y="2429434"/>
                <a:ext cx="440826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4150658" y="4240308"/>
                <a:ext cx="493052" cy="17929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141256" y="2321862"/>
                <a:ext cx="573744" cy="89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181599" y="2459499"/>
                <a:ext cx="533400" cy="1155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490884" y="2617996"/>
                <a:ext cx="533400" cy="460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5589492" y="2716238"/>
                <a:ext cx="533400" cy="89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674882" y="2855256"/>
                <a:ext cx="586740" cy="89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508366" y="4778491"/>
                <a:ext cx="533400" cy="89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096000" y="2210253"/>
                <a:ext cx="8471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/>
                  <a:t>WARD 6A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121772" y="2411508"/>
                <a:ext cx="93345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smtClean="0"/>
                  <a:t>Scale of courtyard plan</a:t>
                </a:r>
                <a:endParaRPr lang="en-US" sz="600" b="1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267200" y="2424060"/>
                <a:ext cx="57598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smtClean="0"/>
                  <a:t>WARD 6A</a:t>
                </a:r>
                <a:endParaRPr lang="en-US" sz="600" b="1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173069" y="4240308"/>
                <a:ext cx="49305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b="1" dirty="0" smtClean="0"/>
                  <a:t>WARD 8A</a:t>
                </a:r>
                <a:endParaRPr lang="en-US" sz="400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145744" y="2320368"/>
                <a:ext cx="717175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Waterfall and fish pond</a:t>
                </a:r>
                <a:endParaRPr lang="en-US" sz="4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334000" y="2394342"/>
                <a:ext cx="53788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300"/>
                  </a:spcAft>
                </a:pPr>
                <a:r>
                  <a:rPr lang="en-US" sz="400" b="1" dirty="0" smtClean="0"/>
                  <a:t>Green wall</a:t>
                </a:r>
              </a:p>
              <a:p>
                <a:r>
                  <a:rPr lang="en-US" sz="400" b="1" dirty="0" smtClean="0"/>
                  <a:t>Herbs</a:t>
                </a:r>
                <a:endParaRPr lang="en-US" sz="400" b="1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634313" y="2566832"/>
                <a:ext cx="524435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Sitting corner</a:t>
                </a:r>
                <a:endParaRPr lang="en-US" sz="400" b="1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697071" y="2712746"/>
                <a:ext cx="564775" cy="115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Reflexology trail</a:t>
                </a:r>
                <a:endParaRPr lang="en-US" sz="40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741897" y="2848203"/>
                <a:ext cx="640975" cy="105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Fountain and canal</a:t>
                </a:r>
                <a:endParaRPr lang="en-US" sz="400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629400" y="4761182"/>
                <a:ext cx="676835" cy="115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Fence and gate</a:t>
                </a:r>
                <a:endParaRPr lang="en-US" sz="400" b="1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653989" y="2348602"/>
                <a:ext cx="533400" cy="89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649506" y="2469367"/>
                <a:ext cx="533400" cy="814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643281" y="2622174"/>
                <a:ext cx="709955" cy="89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645026" y="2801468"/>
                <a:ext cx="618562" cy="941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645026" y="2933403"/>
                <a:ext cx="708210" cy="612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727081" y="4522293"/>
                <a:ext cx="345136" cy="845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119285" y="4643566"/>
                <a:ext cx="533400" cy="89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134957" y="4517659"/>
                <a:ext cx="533400" cy="89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224178" y="4648047"/>
                <a:ext cx="392206" cy="89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253317" y="4507757"/>
                <a:ext cx="380996" cy="945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6096000" y="4648047"/>
                <a:ext cx="533400" cy="89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757584" y="4504760"/>
                <a:ext cx="849405" cy="89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555375" y="2455732"/>
                <a:ext cx="676835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Reflexology trail</a:t>
                </a:r>
                <a:endParaRPr lang="en-US" sz="400" b="1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822574" y="4503276"/>
                <a:ext cx="304800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Stairs</a:t>
                </a:r>
                <a:endParaRPr lang="en-US" sz="400" b="1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185642" y="4513329"/>
                <a:ext cx="524435" cy="178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400" b="1" dirty="0" smtClean="0"/>
                  <a:t>Gazebo for staff</a:t>
                </a:r>
              </a:p>
              <a:p>
                <a:pPr algn="r"/>
                <a:r>
                  <a:rPr lang="en-US" sz="400" b="1" dirty="0" smtClean="0"/>
                  <a:t>Green roof</a:t>
                </a:r>
                <a:endParaRPr lang="en-US" sz="400" b="1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150227" y="4512002"/>
                <a:ext cx="6073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Existing entrance to machinery room</a:t>
                </a:r>
                <a:endParaRPr lang="en-US" sz="400" b="1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011717" y="4517768"/>
                <a:ext cx="55132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400" b="1" dirty="0" smtClean="0"/>
                  <a:t>Seating </a:t>
                </a:r>
              </a:p>
              <a:p>
                <a:pPr algn="r"/>
                <a:r>
                  <a:rPr lang="en-US" sz="400" b="1" dirty="0" smtClean="0"/>
                  <a:t>around a table</a:t>
                </a:r>
                <a:endParaRPr lang="en-US" sz="400" b="1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740525" y="4507757"/>
                <a:ext cx="475125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Green wall</a:t>
                </a:r>
                <a:endParaRPr lang="en-US" sz="400" b="1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555375" y="2613210"/>
                <a:ext cx="676835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Seating around a table</a:t>
                </a:r>
                <a:endParaRPr lang="en-US" sz="400" b="1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557616" y="2792502"/>
                <a:ext cx="894230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Topiary for horticultural therapy</a:t>
                </a:r>
                <a:endParaRPr lang="en-US" sz="400" b="1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555374" y="2900079"/>
                <a:ext cx="676835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Two-tier fish pond</a:t>
                </a:r>
                <a:endParaRPr lang="en-US" sz="400" b="1" dirty="0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653989" y="3039302"/>
                <a:ext cx="533400" cy="89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653989" y="3222810"/>
                <a:ext cx="533400" cy="89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653989" y="3352647"/>
                <a:ext cx="533400" cy="896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555374" y="2337846"/>
                <a:ext cx="457199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Green wall</a:t>
                </a:r>
                <a:endParaRPr lang="en-US" sz="400" b="1" dirty="0"/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557616" y="3029591"/>
                <a:ext cx="676835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Level wooden deck</a:t>
                </a:r>
                <a:endParaRPr lang="en-US" sz="400" b="1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555377" y="3212358"/>
                <a:ext cx="358587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Canal</a:t>
                </a:r>
                <a:endParaRPr lang="en-US" sz="400" b="1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557616" y="3290046"/>
                <a:ext cx="338417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 smtClean="0"/>
                  <a:t>Stairs</a:t>
                </a:r>
                <a:endParaRPr lang="en-US" sz="400" b="1" dirty="0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1524000" y="1913964"/>
              <a:ext cx="304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B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97624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100262" y="1717992"/>
            <a:ext cx="4943475" cy="3422015"/>
            <a:chOff x="2100262" y="1717992"/>
            <a:chExt cx="4943475" cy="3422015"/>
          </a:xfrm>
        </p:grpSpPr>
        <p:pic>
          <p:nvPicPr>
            <p:cNvPr id="4" name="Picture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0262" y="1717992"/>
              <a:ext cx="4943475" cy="3422015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2100262" y="1717992"/>
              <a:ext cx="304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solidFill>
                    <a:schemeClr val="bg1"/>
                  </a:solidFill>
                </a:rPr>
                <a:t>C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413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091372" y="1711007"/>
            <a:ext cx="4961255" cy="3435985"/>
            <a:chOff x="2091372" y="1711007"/>
            <a:chExt cx="4961255" cy="3435985"/>
          </a:xfrm>
        </p:grpSpPr>
        <p:pic>
          <p:nvPicPr>
            <p:cNvPr id="4" name="Picture 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1372" y="1711007"/>
              <a:ext cx="4961255" cy="3435985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2091372" y="1711007"/>
              <a:ext cx="304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D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49043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900237" y="1418590"/>
            <a:ext cx="5343525" cy="4020820"/>
            <a:chOff x="1900237" y="1418590"/>
            <a:chExt cx="5343525" cy="4020820"/>
          </a:xfrm>
        </p:grpSpPr>
        <p:grpSp>
          <p:nvGrpSpPr>
            <p:cNvPr id="32" name="Group 31"/>
            <p:cNvGrpSpPr/>
            <p:nvPr/>
          </p:nvGrpSpPr>
          <p:grpSpPr>
            <a:xfrm>
              <a:off x="1900237" y="1418590"/>
              <a:ext cx="5343525" cy="4020820"/>
              <a:chOff x="1900237" y="1418590"/>
              <a:chExt cx="5343525" cy="4020820"/>
            </a:xfrm>
          </p:grpSpPr>
          <p:pic>
            <p:nvPicPr>
              <p:cNvPr id="4" name="Picture 3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0237" y="1418590"/>
                <a:ext cx="5343525" cy="4020820"/>
              </a:xfrm>
              <a:prstGeom prst="rect">
                <a:avLst/>
              </a:prstGeom>
              <a:noFill/>
            </p:spPr>
          </p:pic>
          <p:sp>
            <p:nvSpPr>
              <p:cNvPr id="2" name="Rectangle 1"/>
              <p:cNvSpPr/>
              <p:nvPr/>
            </p:nvSpPr>
            <p:spPr>
              <a:xfrm>
                <a:off x="2084292" y="5105400"/>
                <a:ext cx="533400" cy="2755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702862" y="5098754"/>
                <a:ext cx="228600" cy="14444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030072" y="5101460"/>
                <a:ext cx="457200" cy="13632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491317" y="5100918"/>
                <a:ext cx="533400" cy="2755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110140" y="5100918"/>
                <a:ext cx="100335" cy="136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347446" y="5105400"/>
                <a:ext cx="533400" cy="132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010836" y="5099760"/>
                <a:ext cx="111917" cy="1188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6172200" y="5099992"/>
                <a:ext cx="304800" cy="2755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6566646" y="5094272"/>
                <a:ext cx="533400" cy="27559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2103342" y="5083297"/>
                <a:ext cx="4953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 smtClean="0"/>
                  <a:t>WARD 6A BUILDING</a:t>
                </a:r>
                <a:endParaRPr lang="en-US" sz="5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550456" y="5084041"/>
                <a:ext cx="5334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 smtClean="0"/>
                  <a:t>GARDEN</a:t>
                </a:r>
              </a:p>
              <a:p>
                <a:pPr algn="ctr"/>
                <a:r>
                  <a:rPr lang="en-US" sz="500" b="1" dirty="0" smtClean="0"/>
                  <a:t>PLANTS</a:t>
                </a:r>
                <a:endParaRPr lang="en-US" sz="5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987490" y="5082472"/>
                <a:ext cx="53340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 smtClean="0"/>
                  <a:t>EASY CHAIR</a:t>
                </a:r>
                <a:endParaRPr lang="en-US" sz="500" b="1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536144" y="5082990"/>
                <a:ext cx="4572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 smtClean="0"/>
                  <a:t>RAISED PLANTER</a:t>
                </a:r>
                <a:endParaRPr lang="en-US" sz="500" b="1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271249" y="5082990"/>
                <a:ext cx="68580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 smtClean="0"/>
                  <a:t>WOODEN DECK</a:t>
                </a:r>
                <a:endParaRPr lang="en-US" sz="500" b="1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069106" y="5085076"/>
                <a:ext cx="5334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 smtClean="0"/>
                  <a:t>GARDEN</a:t>
                </a:r>
              </a:p>
              <a:p>
                <a:pPr algn="ctr"/>
                <a:r>
                  <a:rPr lang="en-US" sz="500" b="1" dirty="0" smtClean="0"/>
                  <a:t>PLANTS</a:t>
                </a:r>
                <a:endParaRPr lang="en-US" sz="500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571129" y="5083297"/>
                <a:ext cx="515471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 smtClean="0"/>
                  <a:t>WARD 6A BUILDING</a:t>
                </a:r>
                <a:endParaRPr lang="en-US" sz="500" b="1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947800" y="5220076"/>
                <a:ext cx="233364" cy="1006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849472" y="5082990"/>
                <a:ext cx="44823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 smtClean="0"/>
                  <a:t>WALL SEATING</a:t>
                </a:r>
                <a:endParaRPr lang="en-US" sz="500" b="1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047128" y="5181600"/>
                <a:ext cx="233364" cy="1006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926106" y="5082990"/>
                <a:ext cx="47513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 smtClean="0"/>
                  <a:t>WALL SEATING</a:t>
                </a:r>
                <a:endParaRPr lang="en-US" sz="500" b="1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312284" y="5100918"/>
                <a:ext cx="100335" cy="1368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249272" y="5181600"/>
                <a:ext cx="233364" cy="10069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132734" y="5083297"/>
                <a:ext cx="4751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 smtClean="0"/>
                  <a:t>WALL SEATING</a:t>
                </a:r>
                <a:endParaRPr lang="en-US" sz="500" b="1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648636" y="5105400"/>
                <a:ext cx="533400" cy="132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563466" y="5082990"/>
                <a:ext cx="68580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b="1" dirty="0" smtClean="0"/>
                  <a:t>WOODEN DECK</a:t>
                </a:r>
                <a:endParaRPr lang="en-US" sz="500" b="1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2014812" y="1418590"/>
              <a:ext cx="3048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E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75970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224</Words>
  <Application>Microsoft Office PowerPoint</Application>
  <PresentationFormat>On-screen Show (4:3)</PresentationFormat>
  <Paragraphs>77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Carly</dc:creator>
  <cp:lastModifiedBy>Carly</cp:lastModifiedBy>
  <cp:revision>17</cp:revision>
  <dcterms:created xsi:type="dcterms:W3CDTF">2018-06-05T13:20:02Z</dcterms:created>
  <dcterms:modified xsi:type="dcterms:W3CDTF">2018-06-07T20:02:51Z</dcterms:modified>
</cp:coreProperties>
</file>