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ppt/comments/comment7.xml" ContentType="application/vnd.openxmlformats-officedocument.presentationml.comments+xml"/>
  <Override PartName="/ppt/comments/comment8.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77" r:id="rId2"/>
    <p:sldId id="278" r:id="rId3"/>
    <p:sldId id="286" r:id="rId4"/>
    <p:sldId id="279" r:id="rId5"/>
    <p:sldId id="280" r:id="rId6"/>
    <p:sldId id="282" r:id="rId7"/>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83" r:id="rId21"/>
    <p:sldId id="270" r:id="rId22"/>
    <p:sldId id="287" r:id="rId23"/>
    <p:sldId id="271" r:id="rId24"/>
    <p:sldId id="284" r:id="rId25"/>
    <p:sldId id="285" r:id="rId26"/>
    <p:sldId id="274" r:id="rId27"/>
    <p:sldId id="275" r:id="rId28"/>
    <p:sldId id="281" r:id="rId29"/>
    <p:sldId id="276" r:id="rId30"/>
  </p:sldIdLst>
  <p:sldSz cx="7616825" cy="511175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san" initials="SD" lastIdx="9" clrIdx="0">
    <p:extLst>
      <p:ext uri="{19B8F6BF-5375-455C-9EA6-DF929625EA0E}">
        <p15:presenceInfo xmlns:p15="http://schemas.microsoft.com/office/powerpoint/2012/main" userId="Sus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70C6"/>
    <a:srgbClr val="3273B4"/>
    <a:srgbClr val="D8E0F5"/>
    <a:srgbClr val="060634"/>
    <a:srgbClr val="D9E5ED"/>
    <a:srgbClr val="E3E8F2"/>
    <a:srgbClr val="05062D"/>
    <a:srgbClr val="D4E4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CD24DE-256C-4F4B-89EF-BC5BA6410236}" v="272" dt="2020-11-08T13:20:07.720"/>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890" autoAdjust="0"/>
    <p:restoredTop sz="92727" autoAdjust="0"/>
  </p:normalViewPr>
  <p:slideViewPr>
    <p:cSldViewPr snapToGrid="0">
      <p:cViewPr varScale="1">
        <p:scale>
          <a:sx n="90" d="100"/>
          <a:sy n="90" d="100"/>
        </p:scale>
        <p:origin x="78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lan Yavor" userId="7f1b21b1f7cb0b51" providerId="LiveId" clId="{15CD24DE-256C-4F4B-89EF-BC5BA6410236}"/>
    <pc:docChg chg="undo redo custSel addSld delSld modSld">
      <pc:chgData name="Ilan Yavor" userId="7f1b21b1f7cb0b51" providerId="LiveId" clId="{15CD24DE-256C-4F4B-89EF-BC5BA6410236}" dt="2020-11-08T13:53:47.797" v="5284" actId="1036"/>
      <pc:docMkLst>
        <pc:docMk/>
      </pc:docMkLst>
      <pc:sldChg chg="addSp modSp mod">
        <pc:chgData name="Ilan Yavor" userId="7f1b21b1f7cb0b51" providerId="LiveId" clId="{15CD24DE-256C-4F4B-89EF-BC5BA6410236}" dt="2020-11-08T13:20:07.720" v="5193"/>
        <pc:sldMkLst>
          <pc:docMk/>
          <pc:sldMk cId="0" sldId="256"/>
        </pc:sldMkLst>
        <pc:spChg chg="add">
          <ac:chgData name="Ilan Yavor" userId="7f1b21b1f7cb0b51" providerId="LiveId" clId="{15CD24DE-256C-4F4B-89EF-BC5BA6410236}" dt="2020-11-08T09:57:56.224" v="602" actId="22"/>
          <ac:spMkLst>
            <pc:docMk/>
            <pc:sldMk cId="0" sldId="256"/>
            <ac:spMk id="8" creationId="{EE64F6D1-DDA3-4924-B904-B5BC95B9C76A}"/>
          </ac:spMkLst>
        </pc:spChg>
        <pc:spChg chg="add">
          <ac:chgData name="Ilan Yavor" userId="7f1b21b1f7cb0b51" providerId="LiveId" clId="{15CD24DE-256C-4F4B-89EF-BC5BA6410236}" dt="2020-11-08T09:57:56.224" v="602" actId="22"/>
          <ac:spMkLst>
            <pc:docMk/>
            <pc:sldMk cId="0" sldId="256"/>
            <ac:spMk id="10" creationId="{3A2E9D78-9129-422B-B3B0-707D342FDE5A}"/>
          </ac:spMkLst>
        </pc:spChg>
        <pc:spChg chg="add mod">
          <ac:chgData name="Ilan Yavor" userId="7f1b21b1f7cb0b51" providerId="LiveId" clId="{15CD24DE-256C-4F4B-89EF-BC5BA6410236}" dt="2020-11-08T10:12:47.449" v="819" actId="404"/>
          <ac:spMkLst>
            <pc:docMk/>
            <pc:sldMk cId="0" sldId="256"/>
            <ac:spMk id="12" creationId="{8767C541-0D83-4BA9-92F4-F82C84A2EBE7}"/>
          </ac:spMkLst>
        </pc:spChg>
        <pc:graphicFrameChg chg="mod modGraphic">
          <ac:chgData name="Ilan Yavor" userId="7f1b21b1f7cb0b51" providerId="LiveId" clId="{15CD24DE-256C-4F4B-89EF-BC5BA6410236}" dt="2020-11-08T13:20:07.720" v="5193"/>
          <ac:graphicFrameMkLst>
            <pc:docMk/>
            <pc:sldMk cId="0" sldId="256"/>
            <ac:graphicFrameMk id="2" creationId="{00000000-0000-0000-0000-000000000000}"/>
          </ac:graphicFrameMkLst>
        </pc:graphicFrameChg>
        <pc:picChg chg="add">
          <ac:chgData name="Ilan Yavor" userId="7f1b21b1f7cb0b51" providerId="LiveId" clId="{15CD24DE-256C-4F4B-89EF-BC5BA6410236}" dt="2020-11-08T09:57:56.224" v="602" actId="22"/>
          <ac:picMkLst>
            <pc:docMk/>
            <pc:sldMk cId="0" sldId="256"/>
            <ac:picMk id="4" creationId="{25907204-CE8C-45C3-A223-0AD010039560}"/>
          </ac:picMkLst>
        </pc:picChg>
        <pc:picChg chg="add">
          <ac:chgData name="Ilan Yavor" userId="7f1b21b1f7cb0b51" providerId="LiveId" clId="{15CD24DE-256C-4F4B-89EF-BC5BA6410236}" dt="2020-11-08T09:57:56.224" v="602" actId="22"/>
          <ac:picMkLst>
            <pc:docMk/>
            <pc:sldMk cId="0" sldId="256"/>
            <ac:picMk id="6" creationId="{4E979B84-CEE5-4FA7-9F1B-D9A32B1B8545}"/>
          </ac:picMkLst>
        </pc:picChg>
      </pc:sldChg>
      <pc:sldChg chg="addSp delSp modSp mod">
        <pc:chgData name="Ilan Yavor" userId="7f1b21b1f7cb0b51" providerId="LiveId" clId="{15CD24DE-256C-4F4B-89EF-BC5BA6410236}" dt="2020-11-08T13:20:07.720" v="5193"/>
        <pc:sldMkLst>
          <pc:docMk/>
          <pc:sldMk cId="0" sldId="257"/>
        </pc:sldMkLst>
        <pc:spChg chg="add">
          <ac:chgData name="Ilan Yavor" userId="7f1b21b1f7cb0b51" providerId="LiveId" clId="{15CD24DE-256C-4F4B-89EF-BC5BA6410236}" dt="2020-11-08T09:57:58.999" v="603" actId="22"/>
          <ac:spMkLst>
            <pc:docMk/>
            <pc:sldMk cId="0" sldId="257"/>
            <ac:spMk id="8" creationId="{8654D26D-86F0-4682-930D-3A0415CA0A01}"/>
          </ac:spMkLst>
        </pc:spChg>
        <pc:spChg chg="add">
          <ac:chgData name="Ilan Yavor" userId="7f1b21b1f7cb0b51" providerId="LiveId" clId="{15CD24DE-256C-4F4B-89EF-BC5BA6410236}" dt="2020-11-08T09:57:58.999" v="603" actId="22"/>
          <ac:spMkLst>
            <pc:docMk/>
            <pc:sldMk cId="0" sldId="257"/>
            <ac:spMk id="10" creationId="{5EB5F24C-42D2-4496-A179-2E970FD3334B}"/>
          </ac:spMkLst>
        </pc:spChg>
        <pc:spChg chg="add del">
          <ac:chgData name="Ilan Yavor" userId="7f1b21b1f7cb0b51" providerId="LiveId" clId="{15CD24DE-256C-4F4B-89EF-BC5BA6410236}" dt="2020-11-08T10:13:02.529" v="820" actId="478"/>
          <ac:spMkLst>
            <pc:docMk/>
            <pc:sldMk cId="0" sldId="257"/>
            <ac:spMk id="12" creationId="{0CE3473A-0763-4D4A-8280-DFE1DEE1C2A8}"/>
          </ac:spMkLst>
        </pc:spChg>
        <pc:spChg chg="add mod">
          <ac:chgData name="Ilan Yavor" userId="7f1b21b1f7cb0b51" providerId="LiveId" clId="{15CD24DE-256C-4F4B-89EF-BC5BA6410236}" dt="2020-11-08T10:13:29.219" v="881" actId="6549"/>
          <ac:spMkLst>
            <pc:docMk/>
            <pc:sldMk cId="0" sldId="257"/>
            <ac:spMk id="14" creationId="{30BF0C70-8B6E-4270-B578-8C5F474FF045}"/>
          </ac:spMkLst>
        </pc:spChg>
        <pc:spChg chg="add mod">
          <ac:chgData name="Ilan Yavor" userId="7f1b21b1f7cb0b51" providerId="LiveId" clId="{15CD24DE-256C-4F4B-89EF-BC5BA6410236}" dt="2020-11-08T10:27:25.442" v="1151" actId="20577"/>
          <ac:spMkLst>
            <pc:docMk/>
            <pc:sldMk cId="0" sldId="257"/>
            <ac:spMk id="15" creationId="{2D57D32A-5141-4AA7-B92B-72CD0777842E}"/>
          </ac:spMkLst>
        </pc:spChg>
        <pc:graphicFrameChg chg="mod modGraphic">
          <ac:chgData name="Ilan Yavor" userId="7f1b21b1f7cb0b51" providerId="LiveId" clId="{15CD24DE-256C-4F4B-89EF-BC5BA6410236}" dt="2020-11-08T13:20:07.720" v="5193"/>
          <ac:graphicFrameMkLst>
            <pc:docMk/>
            <pc:sldMk cId="0" sldId="257"/>
            <ac:graphicFrameMk id="2" creationId="{00000000-0000-0000-0000-000000000000}"/>
          </ac:graphicFrameMkLst>
        </pc:graphicFrameChg>
        <pc:picChg chg="add">
          <ac:chgData name="Ilan Yavor" userId="7f1b21b1f7cb0b51" providerId="LiveId" clId="{15CD24DE-256C-4F4B-89EF-BC5BA6410236}" dt="2020-11-08T09:57:58.999" v="603" actId="22"/>
          <ac:picMkLst>
            <pc:docMk/>
            <pc:sldMk cId="0" sldId="257"/>
            <ac:picMk id="4" creationId="{0D2C1705-FA9D-4E24-9028-59E9DD13E052}"/>
          </ac:picMkLst>
        </pc:picChg>
        <pc:picChg chg="add">
          <ac:chgData name="Ilan Yavor" userId="7f1b21b1f7cb0b51" providerId="LiveId" clId="{15CD24DE-256C-4F4B-89EF-BC5BA6410236}" dt="2020-11-08T09:57:58.999" v="603" actId="22"/>
          <ac:picMkLst>
            <pc:docMk/>
            <pc:sldMk cId="0" sldId="257"/>
            <ac:picMk id="6" creationId="{1527E1F4-C66B-40D2-85A6-6B8367C1C454}"/>
          </ac:picMkLst>
        </pc:picChg>
      </pc:sldChg>
      <pc:sldChg chg="addSp modSp mod">
        <pc:chgData name="Ilan Yavor" userId="7f1b21b1f7cb0b51" providerId="LiveId" clId="{15CD24DE-256C-4F4B-89EF-BC5BA6410236}" dt="2020-11-08T13:20:07.720" v="5193"/>
        <pc:sldMkLst>
          <pc:docMk/>
          <pc:sldMk cId="0" sldId="258"/>
        </pc:sldMkLst>
        <pc:spChg chg="add mod">
          <ac:chgData name="Ilan Yavor" userId="7f1b21b1f7cb0b51" providerId="LiveId" clId="{15CD24DE-256C-4F4B-89EF-BC5BA6410236}" dt="2020-11-08T09:58:05.714" v="608" actId="1036"/>
          <ac:spMkLst>
            <pc:docMk/>
            <pc:sldMk cId="0" sldId="258"/>
            <ac:spMk id="8" creationId="{A266498A-D11F-4A27-A3A8-76800E24DC80}"/>
          </ac:spMkLst>
        </pc:spChg>
        <pc:spChg chg="add mod">
          <ac:chgData name="Ilan Yavor" userId="7f1b21b1f7cb0b51" providerId="LiveId" clId="{15CD24DE-256C-4F4B-89EF-BC5BA6410236}" dt="2020-11-08T09:58:05.714" v="608" actId="1036"/>
          <ac:spMkLst>
            <pc:docMk/>
            <pc:sldMk cId="0" sldId="258"/>
            <ac:spMk id="10" creationId="{CC917B8D-7409-4662-919E-5276CF9ADF38}"/>
          </ac:spMkLst>
        </pc:spChg>
        <pc:spChg chg="add mod">
          <ac:chgData name="Ilan Yavor" userId="7f1b21b1f7cb0b51" providerId="LiveId" clId="{15CD24DE-256C-4F4B-89EF-BC5BA6410236}" dt="2020-11-08T10:27:39.864" v="1167" actId="20577"/>
          <ac:spMkLst>
            <pc:docMk/>
            <pc:sldMk cId="0" sldId="258"/>
            <ac:spMk id="12" creationId="{2507E0F8-E0E7-4A73-922A-0D64CDBE841D}"/>
          </ac:spMkLst>
        </pc:spChg>
        <pc:spChg chg="add mod">
          <ac:chgData name="Ilan Yavor" userId="7f1b21b1f7cb0b51" providerId="LiveId" clId="{15CD24DE-256C-4F4B-89EF-BC5BA6410236}" dt="2020-11-08T10:28:08.220" v="1218" actId="20577"/>
          <ac:spMkLst>
            <pc:docMk/>
            <pc:sldMk cId="0" sldId="258"/>
            <ac:spMk id="14" creationId="{D16D8F0F-9B17-422E-9D5E-4994DC9E6BBB}"/>
          </ac:spMkLst>
        </pc:spChg>
        <pc:graphicFrameChg chg="mod modGraphic">
          <ac:chgData name="Ilan Yavor" userId="7f1b21b1f7cb0b51" providerId="LiveId" clId="{15CD24DE-256C-4F4B-89EF-BC5BA6410236}" dt="2020-11-08T13:20:07.720" v="5193"/>
          <ac:graphicFrameMkLst>
            <pc:docMk/>
            <pc:sldMk cId="0" sldId="258"/>
            <ac:graphicFrameMk id="2" creationId="{00000000-0000-0000-0000-000000000000}"/>
          </ac:graphicFrameMkLst>
        </pc:graphicFrameChg>
        <pc:picChg chg="add mod">
          <ac:chgData name="Ilan Yavor" userId="7f1b21b1f7cb0b51" providerId="LiveId" clId="{15CD24DE-256C-4F4B-89EF-BC5BA6410236}" dt="2020-11-08T09:58:05.714" v="608" actId="1036"/>
          <ac:picMkLst>
            <pc:docMk/>
            <pc:sldMk cId="0" sldId="258"/>
            <ac:picMk id="4" creationId="{BEE0DC78-A462-409F-A36B-31DF5232B278}"/>
          </ac:picMkLst>
        </pc:picChg>
        <pc:picChg chg="add mod">
          <ac:chgData name="Ilan Yavor" userId="7f1b21b1f7cb0b51" providerId="LiveId" clId="{15CD24DE-256C-4F4B-89EF-BC5BA6410236}" dt="2020-11-08T09:58:05.714" v="608" actId="1036"/>
          <ac:picMkLst>
            <pc:docMk/>
            <pc:sldMk cId="0" sldId="258"/>
            <ac:picMk id="6" creationId="{9226E5DE-D6F2-4507-9979-4D607E22E68A}"/>
          </ac:picMkLst>
        </pc:picChg>
      </pc:sldChg>
      <pc:sldChg chg="addSp delSp modSp mod">
        <pc:chgData name="Ilan Yavor" userId="7f1b21b1f7cb0b51" providerId="LiveId" clId="{15CD24DE-256C-4F4B-89EF-BC5BA6410236}" dt="2020-11-08T13:20:07.720" v="5193"/>
        <pc:sldMkLst>
          <pc:docMk/>
          <pc:sldMk cId="0" sldId="259"/>
        </pc:sldMkLst>
        <pc:spChg chg="add">
          <ac:chgData name="Ilan Yavor" userId="7f1b21b1f7cb0b51" providerId="LiveId" clId="{15CD24DE-256C-4F4B-89EF-BC5BA6410236}" dt="2020-11-08T09:58:07.714" v="609" actId="22"/>
          <ac:spMkLst>
            <pc:docMk/>
            <pc:sldMk cId="0" sldId="259"/>
            <ac:spMk id="8" creationId="{32A82A15-5875-4705-9A67-5F90F3046559}"/>
          </ac:spMkLst>
        </pc:spChg>
        <pc:spChg chg="add">
          <ac:chgData name="Ilan Yavor" userId="7f1b21b1f7cb0b51" providerId="LiveId" clId="{15CD24DE-256C-4F4B-89EF-BC5BA6410236}" dt="2020-11-08T09:58:07.714" v="609" actId="22"/>
          <ac:spMkLst>
            <pc:docMk/>
            <pc:sldMk cId="0" sldId="259"/>
            <ac:spMk id="10" creationId="{71A04DF6-D23E-4AD0-AD6A-43249AF75360}"/>
          </ac:spMkLst>
        </pc:spChg>
        <pc:spChg chg="add del">
          <ac:chgData name="Ilan Yavor" userId="7f1b21b1f7cb0b51" providerId="LiveId" clId="{15CD24DE-256C-4F4B-89EF-BC5BA6410236}" dt="2020-11-08T10:28:31.887" v="1219" actId="478"/>
          <ac:spMkLst>
            <pc:docMk/>
            <pc:sldMk cId="0" sldId="259"/>
            <ac:spMk id="12" creationId="{430E8ABF-400E-4884-ADFD-7D447A67188C}"/>
          </ac:spMkLst>
        </pc:spChg>
        <pc:spChg chg="add mod">
          <ac:chgData name="Ilan Yavor" userId="7f1b21b1f7cb0b51" providerId="LiveId" clId="{15CD24DE-256C-4F4B-89EF-BC5BA6410236}" dt="2020-11-08T12:53:54.234" v="4465"/>
          <ac:spMkLst>
            <pc:docMk/>
            <pc:sldMk cId="0" sldId="259"/>
            <ac:spMk id="14" creationId="{65D3423A-0E65-4F98-92D3-96242F69211A}"/>
          </ac:spMkLst>
        </pc:spChg>
        <pc:spChg chg="add mod">
          <ac:chgData name="Ilan Yavor" userId="7f1b21b1f7cb0b51" providerId="LiveId" clId="{15CD24DE-256C-4F4B-89EF-BC5BA6410236}" dt="2020-11-08T10:29:16.496" v="1287" actId="20577"/>
          <ac:spMkLst>
            <pc:docMk/>
            <pc:sldMk cId="0" sldId="259"/>
            <ac:spMk id="16" creationId="{F876408B-F22B-45AD-A293-60C042196680}"/>
          </ac:spMkLst>
        </pc:spChg>
        <pc:spChg chg="add mod">
          <ac:chgData name="Ilan Yavor" userId="7f1b21b1f7cb0b51" providerId="LiveId" clId="{15CD24DE-256C-4F4B-89EF-BC5BA6410236}" dt="2020-11-08T10:41:03.606" v="1546" actId="1076"/>
          <ac:spMkLst>
            <pc:docMk/>
            <pc:sldMk cId="0" sldId="259"/>
            <ac:spMk id="18" creationId="{05585798-8896-4DF4-A03E-4123D4403EA9}"/>
          </ac:spMkLst>
        </pc:spChg>
        <pc:spChg chg="add mod">
          <ac:chgData name="Ilan Yavor" userId="7f1b21b1f7cb0b51" providerId="LiveId" clId="{15CD24DE-256C-4F4B-89EF-BC5BA6410236}" dt="2020-11-08T10:41:24.413" v="1592" actId="207"/>
          <ac:spMkLst>
            <pc:docMk/>
            <pc:sldMk cId="0" sldId="259"/>
            <ac:spMk id="19" creationId="{68563E34-CBCF-429D-ADB8-1860F632CB7E}"/>
          </ac:spMkLst>
        </pc:spChg>
        <pc:graphicFrameChg chg="mod modGraphic">
          <ac:chgData name="Ilan Yavor" userId="7f1b21b1f7cb0b51" providerId="LiveId" clId="{15CD24DE-256C-4F4B-89EF-BC5BA6410236}" dt="2020-11-08T13:20:07.720" v="5193"/>
          <ac:graphicFrameMkLst>
            <pc:docMk/>
            <pc:sldMk cId="0" sldId="259"/>
            <ac:graphicFrameMk id="2" creationId="{00000000-0000-0000-0000-000000000000}"/>
          </ac:graphicFrameMkLst>
        </pc:graphicFrameChg>
        <pc:picChg chg="add">
          <ac:chgData name="Ilan Yavor" userId="7f1b21b1f7cb0b51" providerId="LiveId" clId="{15CD24DE-256C-4F4B-89EF-BC5BA6410236}" dt="2020-11-08T09:58:07.714" v="609" actId="22"/>
          <ac:picMkLst>
            <pc:docMk/>
            <pc:sldMk cId="0" sldId="259"/>
            <ac:picMk id="4" creationId="{D3F1C6A6-4D03-4EB0-B82F-5DD604FBA5B1}"/>
          </ac:picMkLst>
        </pc:picChg>
        <pc:picChg chg="add">
          <ac:chgData name="Ilan Yavor" userId="7f1b21b1f7cb0b51" providerId="LiveId" clId="{15CD24DE-256C-4F4B-89EF-BC5BA6410236}" dt="2020-11-08T09:58:07.714" v="609" actId="22"/>
          <ac:picMkLst>
            <pc:docMk/>
            <pc:sldMk cId="0" sldId="259"/>
            <ac:picMk id="6" creationId="{A9AE504C-6B93-4B00-BCA0-103F87DBCA73}"/>
          </ac:picMkLst>
        </pc:picChg>
      </pc:sldChg>
      <pc:sldChg chg="addSp modSp mod">
        <pc:chgData name="Ilan Yavor" userId="7f1b21b1f7cb0b51" providerId="LiveId" clId="{15CD24DE-256C-4F4B-89EF-BC5BA6410236}" dt="2020-11-08T13:20:19.481" v="5194" actId="14100"/>
        <pc:sldMkLst>
          <pc:docMk/>
          <pc:sldMk cId="0" sldId="260"/>
        </pc:sldMkLst>
        <pc:spChg chg="add">
          <ac:chgData name="Ilan Yavor" userId="7f1b21b1f7cb0b51" providerId="LiveId" clId="{15CD24DE-256C-4F4B-89EF-BC5BA6410236}" dt="2020-11-08T09:58:10.107" v="610" actId="22"/>
          <ac:spMkLst>
            <pc:docMk/>
            <pc:sldMk cId="0" sldId="260"/>
            <ac:spMk id="8" creationId="{33296182-9A9B-4100-BDA6-2FE691FC6B87}"/>
          </ac:spMkLst>
        </pc:spChg>
        <pc:spChg chg="add">
          <ac:chgData name="Ilan Yavor" userId="7f1b21b1f7cb0b51" providerId="LiveId" clId="{15CD24DE-256C-4F4B-89EF-BC5BA6410236}" dt="2020-11-08T09:58:10.107" v="610" actId="22"/>
          <ac:spMkLst>
            <pc:docMk/>
            <pc:sldMk cId="0" sldId="260"/>
            <ac:spMk id="10" creationId="{28584BA4-B257-4BB3-AA84-AD76C61EA217}"/>
          </ac:spMkLst>
        </pc:spChg>
        <pc:spChg chg="add mod">
          <ac:chgData name="Ilan Yavor" userId="7f1b21b1f7cb0b51" providerId="LiveId" clId="{15CD24DE-256C-4F4B-89EF-BC5BA6410236}" dt="2020-11-08T13:04:13.093" v="4696" actId="20577"/>
          <ac:spMkLst>
            <pc:docMk/>
            <pc:sldMk cId="0" sldId="260"/>
            <ac:spMk id="12" creationId="{FBBB79B4-9552-4FD2-8487-7B718FD378D2}"/>
          </ac:spMkLst>
        </pc:spChg>
        <pc:spChg chg="add mod">
          <ac:chgData name="Ilan Yavor" userId="7f1b21b1f7cb0b51" providerId="LiveId" clId="{15CD24DE-256C-4F4B-89EF-BC5BA6410236}" dt="2020-11-08T13:04:39.323" v="4701" actId="20577"/>
          <ac:spMkLst>
            <pc:docMk/>
            <pc:sldMk cId="0" sldId="260"/>
            <ac:spMk id="14" creationId="{04C99DA8-ED78-44EF-A94D-C0484F08FCD1}"/>
          </ac:spMkLst>
        </pc:spChg>
        <pc:spChg chg="add">
          <ac:chgData name="Ilan Yavor" userId="7f1b21b1f7cb0b51" providerId="LiveId" clId="{15CD24DE-256C-4F4B-89EF-BC5BA6410236}" dt="2020-11-08T10:44:02.734" v="1593" actId="22"/>
          <ac:spMkLst>
            <pc:docMk/>
            <pc:sldMk cId="0" sldId="260"/>
            <ac:spMk id="16" creationId="{43441B34-1655-4EF3-B2F2-7D5014CF6D95}"/>
          </ac:spMkLst>
        </pc:spChg>
        <pc:spChg chg="add mod">
          <ac:chgData name="Ilan Yavor" userId="7f1b21b1f7cb0b51" providerId="LiveId" clId="{15CD24DE-256C-4F4B-89EF-BC5BA6410236}" dt="2020-11-08T13:20:19.481" v="5194" actId="14100"/>
          <ac:spMkLst>
            <pc:docMk/>
            <pc:sldMk cId="0" sldId="260"/>
            <ac:spMk id="17" creationId="{FD5B5DAB-B3DF-4609-83A0-383FFD22D990}"/>
          </ac:spMkLst>
        </pc:spChg>
        <pc:graphicFrameChg chg="mod modGraphic">
          <ac:chgData name="Ilan Yavor" userId="7f1b21b1f7cb0b51" providerId="LiveId" clId="{15CD24DE-256C-4F4B-89EF-BC5BA6410236}" dt="2020-11-08T13:20:07.720" v="5193"/>
          <ac:graphicFrameMkLst>
            <pc:docMk/>
            <pc:sldMk cId="0" sldId="260"/>
            <ac:graphicFrameMk id="2" creationId="{00000000-0000-0000-0000-000000000000}"/>
          </ac:graphicFrameMkLst>
        </pc:graphicFrameChg>
        <pc:picChg chg="add">
          <ac:chgData name="Ilan Yavor" userId="7f1b21b1f7cb0b51" providerId="LiveId" clId="{15CD24DE-256C-4F4B-89EF-BC5BA6410236}" dt="2020-11-08T09:58:10.107" v="610" actId="22"/>
          <ac:picMkLst>
            <pc:docMk/>
            <pc:sldMk cId="0" sldId="260"/>
            <ac:picMk id="4" creationId="{A448E2F5-69C8-416C-B6AA-4A2A5DCA3994}"/>
          </ac:picMkLst>
        </pc:picChg>
        <pc:picChg chg="add">
          <ac:chgData name="Ilan Yavor" userId="7f1b21b1f7cb0b51" providerId="LiveId" clId="{15CD24DE-256C-4F4B-89EF-BC5BA6410236}" dt="2020-11-08T09:58:10.107" v="610" actId="22"/>
          <ac:picMkLst>
            <pc:docMk/>
            <pc:sldMk cId="0" sldId="260"/>
            <ac:picMk id="6" creationId="{7B0FBF1D-304A-4290-A4E4-465FD55A60AF}"/>
          </ac:picMkLst>
        </pc:picChg>
      </pc:sldChg>
      <pc:sldChg chg="addSp delSp modSp mod">
        <pc:chgData name="Ilan Yavor" userId="7f1b21b1f7cb0b51" providerId="LiveId" clId="{15CD24DE-256C-4F4B-89EF-BC5BA6410236}" dt="2020-11-08T13:20:07.720" v="5193"/>
        <pc:sldMkLst>
          <pc:docMk/>
          <pc:sldMk cId="0" sldId="261"/>
        </pc:sldMkLst>
        <pc:spChg chg="add">
          <ac:chgData name="Ilan Yavor" userId="7f1b21b1f7cb0b51" providerId="LiveId" clId="{15CD24DE-256C-4F4B-89EF-BC5BA6410236}" dt="2020-11-08T09:58:12.630" v="611" actId="22"/>
          <ac:spMkLst>
            <pc:docMk/>
            <pc:sldMk cId="0" sldId="261"/>
            <ac:spMk id="8" creationId="{233D0121-4199-43F0-8795-E4A1CB503DEF}"/>
          </ac:spMkLst>
        </pc:spChg>
        <pc:spChg chg="add">
          <ac:chgData name="Ilan Yavor" userId="7f1b21b1f7cb0b51" providerId="LiveId" clId="{15CD24DE-256C-4F4B-89EF-BC5BA6410236}" dt="2020-11-08T09:58:12.630" v="611" actId="22"/>
          <ac:spMkLst>
            <pc:docMk/>
            <pc:sldMk cId="0" sldId="261"/>
            <ac:spMk id="10" creationId="{F223EF79-B640-432C-9CC7-D1149CA922D2}"/>
          </ac:spMkLst>
        </pc:spChg>
        <pc:spChg chg="add del mod">
          <ac:chgData name="Ilan Yavor" userId="7f1b21b1f7cb0b51" providerId="LiveId" clId="{15CD24DE-256C-4F4B-89EF-BC5BA6410236}" dt="2020-11-08T13:05:23.953" v="4704" actId="478"/>
          <ac:spMkLst>
            <pc:docMk/>
            <pc:sldMk cId="0" sldId="261"/>
            <ac:spMk id="12" creationId="{3080135A-D832-44B6-BDA5-3F5FA6F037BE}"/>
          </ac:spMkLst>
        </pc:spChg>
        <pc:spChg chg="add mod">
          <ac:chgData name="Ilan Yavor" userId="7f1b21b1f7cb0b51" providerId="LiveId" clId="{15CD24DE-256C-4F4B-89EF-BC5BA6410236}" dt="2020-11-08T13:05:54.241" v="4758" actId="14100"/>
          <ac:spMkLst>
            <pc:docMk/>
            <pc:sldMk cId="0" sldId="261"/>
            <ac:spMk id="14" creationId="{8EB89C0D-F5A4-470A-8AC2-D57DADF71EFB}"/>
          </ac:spMkLst>
        </pc:spChg>
        <pc:spChg chg="add mod">
          <ac:chgData name="Ilan Yavor" userId="7f1b21b1f7cb0b51" providerId="LiveId" clId="{15CD24DE-256C-4F4B-89EF-BC5BA6410236}" dt="2020-11-08T11:03:35.309" v="1970"/>
          <ac:spMkLst>
            <pc:docMk/>
            <pc:sldMk cId="0" sldId="261"/>
            <ac:spMk id="15" creationId="{4CECBB5F-CE92-4D8D-94DC-CC48A31A2657}"/>
          </ac:spMkLst>
        </pc:spChg>
        <pc:spChg chg="add del">
          <ac:chgData name="Ilan Yavor" userId="7f1b21b1f7cb0b51" providerId="LiveId" clId="{15CD24DE-256C-4F4B-89EF-BC5BA6410236}" dt="2020-11-08T13:05:21.568" v="4703" actId="22"/>
          <ac:spMkLst>
            <pc:docMk/>
            <pc:sldMk cId="0" sldId="261"/>
            <ac:spMk id="17" creationId="{12AF63F5-175F-4593-8327-3DA7EE02B502}"/>
          </ac:spMkLst>
        </pc:spChg>
        <pc:spChg chg="add mod">
          <ac:chgData name="Ilan Yavor" userId="7f1b21b1f7cb0b51" providerId="LiveId" clId="{15CD24DE-256C-4F4B-89EF-BC5BA6410236}" dt="2020-11-08T13:05:47.567" v="4742" actId="14100"/>
          <ac:spMkLst>
            <pc:docMk/>
            <pc:sldMk cId="0" sldId="261"/>
            <ac:spMk id="19" creationId="{938B9E4F-0A70-4C45-99DD-C8989B988A4F}"/>
          </ac:spMkLst>
        </pc:spChg>
        <pc:graphicFrameChg chg="mod modGraphic">
          <ac:chgData name="Ilan Yavor" userId="7f1b21b1f7cb0b51" providerId="LiveId" clId="{15CD24DE-256C-4F4B-89EF-BC5BA6410236}" dt="2020-11-08T13:20:07.720" v="5193"/>
          <ac:graphicFrameMkLst>
            <pc:docMk/>
            <pc:sldMk cId="0" sldId="261"/>
            <ac:graphicFrameMk id="2" creationId="{00000000-0000-0000-0000-000000000000}"/>
          </ac:graphicFrameMkLst>
        </pc:graphicFrameChg>
        <pc:picChg chg="add">
          <ac:chgData name="Ilan Yavor" userId="7f1b21b1f7cb0b51" providerId="LiveId" clId="{15CD24DE-256C-4F4B-89EF-BC5BA6410236}" dt="2020-11-08T09:58:12.630" v="611" actId="22"/>
          <ac:picMkLst>
            <pc:docMk/>
            <pc:sldMk cId="0" sldId="261"/>
            <ac:picMk id="4" creationId="{E442671F-0241-48F5-BF3B-00E322B98368}"/>
          </ac:picMkLst>
        </pc:picChg>
        <pc:picChg chg="add">
          <ac:chgData name="Ilan Yavor" userId="7f1b21b1f7cb0b51" providerId="LiveId" clId="{15CD24DE-256C-4F4B-89EF-BC5BA6410236}" dt="2020-11-08T09:58:12.630" v="611" actId="22"/>
          <ac:picMkLst>
            <pc:docMk/>
            <pc:sldMk cId="0" sldId="261"/>
            <ac:picMk id="6" creationId="{FFF5217F-CDAE-4EBB-9A37-91485F9224A9}"/>
          </ac:picMkLst>
        </pc:picChg>
      </pc:sldChg>
      <pc:sldChg chg="addSp modSp mod">
        <pc:chgData name="Ilan Yavor" userId="7f1b21b1f7cb0b51" providerId="LiveId" clId="{15CD24DE-256C-4F4B-89EF-BC5BA6410236}" dt="2020-11-08T13:20:07.720" v="5193"/>
        <pc:sldMkLst>
          <pc:docMk/>
          <pc:sldMk cId="0" sldId="262"/>
        </pc:sldMkLst>
        <pc:spChg chg="add">
          <ac:chgData name="Ilan Yavor" userId="7f1b21b1f7cb0b51" providerId="LiveId" clId="{15CD24DE-256C-4F4B-89EF-BC5BA6410236}" dt="2020-11-08T09:58:14.016" v="612" actId="22"/>
          <ac:spMkLst>
            <pc:docMk/>
            <pc:sldMk cId="0" sldId="262"/>
            <ac:spMk id="9" creationId="{846910FF-3FAF-45FE-AE1C-7C13DCD0A5EC}"/>
          </ac:spMkLst>
        </pc:spChg>
        <pc:spChg chg="add">
          <ac:chgData name="Ilan Yavor" userId="7f1b21b1f7cb0b51" providerId="LiveId" clId="{15CD24DE-256C-4F4B-89EF-BC5BA6410236}" dt="2020-11-08T09:58:14.016" v="612" actId="22"/>
          <ac:spMkLst>
            <pc:docMk/>
            <pc:sldMk cId="0" sldId="262"/>
            <ac:spMk id="11" creationId="{6F3DC896-24DC-485A-81D5-ED970502B2D3}"/>
          </ac:spMkLst>
        </pc:spChg>
        <pc:spChg chg="add mod">
          <ac:chgData name="Ilan Yavor" userId="7f1b21b1f7cb0b51" providerId="LiveId" clId="{15CD24DE-256C-4F4B-89EF-BC5BA6410236}" dt="2020-11-08T10:45:46.627" v="1651" actId="404"/>
          <ac:spMkLst>
            <pc:docMk/>
            <pc:sldMk cId="0" sldId="262"/>
            <ac:spMk id="13" creationId="{CA456AAC-3F69-48CF-B6B0-DFA49D63E684}"/>
          </ac:spMkLst>
        </pc:spChg>
        <pc:spChg chg="add mod">
          <ac:chgData name="Ilan Yavor" userId="7f1b21b1f7cb0b51" providerId="LiveId" clId="{15CD24DE-256C-4F4B-89EF-BC5BA6410236}" dt="2020-11-08T13:07:59.876" v="4852" actId="20577"/>
          <ac:spMkLst>
            <pc:docMk/>
            <pc:sldMk cId="0" sldId="262"/>
            <ac:spMk id="15" creationId="{68CCF2D3-0B87-48A9-A354-A45A9316684F}"/>
          </ac:spMkLst>
        </pc:spChg>
        <pc:spChg chg="add mod">
          <ac:chgData name="Ilan Yavor" userId="7f1b21b1f7cb0b51" providerId="LiveId" clId="{15CD24DE-256C-4F4B-89EF-BC5BA6410236}" dt="2020-11-08T11:03:14.389" v="1968"/>
          <ac:spMkLst>
            <pc:docMk/>
            <pc:sldMk cId="0" sldId="262"/>
            <ac:spMk id="17" creationId="{50DB4005-1ABE-483C-8086-E93B4DCF419C}"/>
          </ac:spMkLst>
        </pc:spChg>
        <pc:spChg chg="add mod">
          <ac:chgData name="Ilan Yavor" userId="7f1b21b1f7cb0b51" providerId="LiveId" clId="{15CD24DE-256C-4F4B-89EF-BC5BA6410236}" dt="2020-11-08T13:08:30.866" v="4862" actId="1076"/>
          <ac:spMkLst>
            <pc:docMk/>
            <pc:sldMk cId="0" sldId="262"/>
            <ac:spMk id="19" creationId="{FE1A0D95-2415-4482-8113-1E57F4D6D9B0}"/>
          </ac:spMkLst>
        </pc:spChg>
        <pc:graphicFrameChg chg="mod modGraphic">
          <ac:chgData name="Ilan Yavor" userId="7f1b21b1f7cb0b51" providerId="LiveId" clId="{15CD24DE-256C-4F4B-89EF-BC5BA6410236}" dt="2020-11-08T13:20:07.720" v="5193"/>
          <ac:graphicFrameMkLst>
            <pc:docMk/>
            <pc:sldMk cId="0" sldId="262"/>
            <ac:graphicFrameMk id="3" creationId="{00000000-0000-0000-0000-000000000000}"/>
          </ac:graphicFrameMkLst>
        </pc:graphicFrameChg>
        <pc:picChg chg="add">
          <ac:chgData name="Ilan Yavor" userId="7f1b21b1f7cb0b51" providerId="LiveId" clId="{15CD24DE-256C-4F4B-89EF-BC5BA6410236}" dt="2020-11-08T09:58:14.016" v="612" actId="22"/>
          <ac:picMkLst>
            <pc:docMk/>
            <pc:sldMk cId="0" sldId="262"/>
            <ac:picMk id="5" creationId="{CEBF49D8-89AF-4EE3-BB9B-97950B99A8F5}"/>
          </ac:picMkLst>
        </pc:picChg>
        <pc:picChg chg="add">
          <ac:chgData name="Ilan Yavor" userId="7f1b21b1f7cb0b51" providerId="LiveId" clId="{15CD24DE-256C-4F4B-89EF-BC5BA6410236}" dt="2020-11-08T09:58:14.016" v="612" actId="22"/>
          <ac:picMkLst>
            <pc:docMk/>
            <pc:sldMk cId="0" sldId="262"/>
            <ac:picMk id="7" creationId="{27AD1E9C-4B96-4694-9922-DAD35C4D9B4D}"/>
          </ac:picMkLst>
        </pc:picChg>
      </pc:sldChg>
      <pc:sldChg chg="addSp modSp mod">
        <pc:chgData name="Ilan Yavor" userId="7f1b21b1f7cb0b51" providerId="LiveId" clId="{15CD24DE-256C-4F4B-89EF-BC5BA6410236}" dt="2020-11-08T13:20:07.720" v="5193"/>
        <pc:sldMkLst>
          <pc:docMk/>
          <pc:sldMk cId="0" sldId="263"/>
        </pc:sldMkLst>
        <pc:spChg chg="add">
          <ac:chgData name="Ilan Yavor" userId="7f1b21b1f7cb0b51" providerId="LiveId" clId="{15CD24DE-256C-4F4B-89EF-BC5BA6410236}" dt="2020-11-08T09:58:15.525" v="613" actId="22"/>
          <ac:spMkLst>
            <pc:docMk/>
            <pc:sldMk cId="0" sldId="263"/>
            <ac:spMk id="8" creationId="{D05209FA-D4B4-4CF8-99A2-81B51DE5F9B2}"/>
          </ac:spMkLst>
        </pc:spChg>
        <pc:spChg chg="add">
          <ac:chgData name="Ilan Yavor" userId="7f1b21b1f7cb0b51" providerId="LiveId" clId="{15CD24DE-256C-4F4B-89EF-BC5BA6410236}" dt="2020-11-08T09:58:15.525" v="613" actId="22"/>
          <ac:spMkLst>
            <pc:docMk/>
            <pc:sldMk cId="0" sldId="263"/>
            <ac:spMk id="10" creationId="{EAAF1250-B0A4-4269-8C30-C7CD3E7347D7}"/>
          </ac:spMkLst>
        </pc:spChg>
        <pc:spChg chg="add mod">
          <ac:chgData name="Ilan Yavor" userId="7f1b21b1f7cb0b51" providerId="LiveId" clId="{15CD24DE-256C-4F4B-89EF-BC5BA6410236}" dt="2020-11-08T13:16:25.004" v="5151" actId="20577"/>
          <ac:spMkLst>
            <pc:docMk/>
            <pc:sldMk cId="0" sldId="263"/>
            <ac:spMk id="12" creationId="{512C0E5F-254E-4BBB-9347-97869E832C29}"/>
          </ac:spMkLst>
        </pc:spChg>
        <pc:spChg chg="add mod">
          <ac:chgData name="Ilan Yavor" userId="7f1b21b1f7cb0b51" providerId="LiveId" clId="{15CD24DE-256C-4F4B-89EF-BC5BA6410236}" dt="2020-11-08T13:16:39.830" v="5162" actId="1076"/>
          <ac:spMkLst>
            <pc:docMk/>
            <pc:sldMk cId="0" sldId="263"/>
            <ac:spMk id="14" creationId="{2D696185-322D-4378-81BB-25DA4DC8CDCB}"/>
          </ac:spMkLst>
        </pc:spChg>
        <pc:graphicFrameChg chg="mod modGraphic">
          <ac:chgData name="Ilan Yavor" userId="7f1b21b1f7cb0b51" providerId="LiveId" clId="{15CD24DE-256C-4F4B-89EF-BC5BA6410236}" dt="2020-11-08T13:20:07.720" v="5193"/>
          <ac:graphicFrameMkLst>
            <pc:docMk/>
            <pc:sldMk cId="0" sldId="263"/>
            <ac:graphicFrameMk id="2" creationId="{00000000-0000-0000-0000-000000000000}"/>
          </ac:graphicFrameMkLst>
        </pc:graphicFrameChg>
        <pc:picChg chg="add">
          <ac:chgData name="Ilan Yavor" userId="7f1b21b1f7cb0b51" providerId="LiveId" clId="{15CD24DE-256C-4F4B-89EF-BC5BA6410236}" dt="2020-11-08T09:58:15.525" v="613" actId="22"/>
          <ac:picMkLst>
            <pc:docMk/>
            <pc:sldMk cId="0" sldId="263"/>
            <ac:picMk id="4" creationId="{1DDBAA66-47F6-4CE8-9E0A-4B546443F609}"/>
          </ac:picMkLst>
        </pc:picChg>
        <pc:picChg chg="add">
          <ac:chgData name="Ilan Yavor" userId="7f1b21b1f7cb0b51" providerId="LiveId" clId="{15CD24DE-256C-4F4B-89EF-BC5BA6410236}" dt="2020-11-08T09:58:15.525" v="613" actId="22"/>
          <ac:picMkLst>
            <pc:docMk/>
            <pc:sldMk cId="0" sldId="263"/>
            <ac:picMk id="6" creationId="{F1C3D73B-4DC8-4264-97B8-46136644FC0B}"/>
          </ac:picMkLst>
        </pc:picChg>
      </pc:sldChg>
      <pc:sldChg chg="addSp modSp mod">
        <pc:chgData name="Ilan Yavor" userId="7f1b21b1f7cb0b51" providerId="LiveId" clId="{15CD24DE-256C-4F4B-89EF-BC5BA6410236}" dt="2020-11-08T13:20:07.720" v="5193"/>
        <pc:sldMkLst>
          <pc:docMk/>
          <pc:sldMk cId="0" sldId="264"/>
        </pc:sldMkLst>
        <pc:spChg chg="add">
          <ac:chgData name="Ilan Yavor" userId="7f1b21b1f7cb0b51" providerId="LiveId" clId="{15CD24DE-256C-4F4B-89EF-BC5BA6410236}" dt="2020-11-08T09:58:17.080" v="614" actId="22"/>
          <ac:spMkLst>
            <pc:docMk/>
            <pc:sldMk cId="0" sldId="264"/>
            <ac:spMk id="9" creationId="{CE51B11E-125B-4D59-AD93-878897474C1F}"/>
          </ac:spMkLst>
        </pc:spChg>
        <pc:spChg chg="add">
          <ac:chgData name="Ilan Yavor" userId="7f1b21b1f7cb0b51" providerId="LiveId" clId="{15CD24DE-256C-4F4B-89EF-BC5BA6410236}" dt="2020-11-08T09:58:17.080" v="614" actId="22"/>
          <ac:spMkLst>
            <pc:docMk/>
            <pc:sldMk cId="0" sldId="264"/>
            <ac:spMk id="11" creationId="{20DBB013-F271-496D-853E-844D2C996A69}"/>
          </ac:spMkLst>
        </pc:spChg>
        <pc:spChg chg="add mod">
          <ac:chgData name="Ilan Yavor" userId="7f1b21b1f7cb0b51" providerId="LiveId" clId="{15CD24DE-256C-4F4B-89EF-BC5BA6410236}" dt="2020-11-08T13:16:04.778" v="5140" actId="14100"/>
          <ac:spMkLst>
            <pc:docMk/>
            <pc:sldMk cId="0" sldId="264"/>
            <ac:spMk id="13" creationId="{F5348AFB-E4DB-438A-B8BF-5B213EC334D1}"/>
          </ac:spMkLst>
        </pc:spChg>
        <pc:graphicFrameChg chg="mod modGraphic">
          <ac:chgData name="Ilan Yavor" userId="7f1b21b1f7cb0b51" providerId="LiveId" clId="{15CD24DE-256C-4F4B-89EF-BC5BA6410236}" dt="2020-11-08T13:20:07.720" v="5193"/>
          <ac:graphicFrameMkLst>
            <pc:docMk/>
            <pc:sldMk cId="0" sldId="264"/>
            <ac:graphicFrameMk id="3" creationId="{00000000-0000-0000-0000-000000000000}"/>
          </ac:graphicFrameMkLst>
        </pc:graphicFrameChg>
        <pc:picChg chg="add">
          <ac:chgData name="Ilan Yavor" userId="7f1b21b1f7cb0b51" providerId="LiveId" clId="{15CD24DE-256C-4F4B-89EF-BC5BA6410236}" dt="2020-11-08T09:58:17.080" v="614" actId="22"/>
          <ac:picMkLst>
            <pc:docMk/>
            <pc:sldMk cId="0" sldId="264"/>
            <ac:picMk id="5" creationId="{A4A7E5D4-2691-4559-A1B0-CA7B4ADE6BB3}"/>
          </ac:picMkLst>
        </pc:picChg>
        <pc:picChg chg="add">
          <ac:chgData name="Ilan Yavor" userId="7f1b21b1f7cb0b51" providerId="LiveId" clId="{15CD24DE-256C-4F4B-89EF-BC5BA6410236}" dt="2020-11-08T09:58:17.080" v="614" actId="22"/>
          <ac:picMkLst>
            <pc:docMk/>
            <pc:sldMk cId="0" sldId="264"/>
            <ac:picMk id="7" creationId="{E2F099F2-20A0-4FA5-8C5A-8AB89BF1F03C}"/>
          </ac:picMkLst>
        </pc:picChg>
      </pc:sldChg>
      <pc:sldChg chg="addSp modSp mod">
        <pc:chgData name="Ilan Yavor" userId="7f1b21b1f7cb0b51" providerId="LiveId" clId="{15CD24DE-256C-4F4B-89EF-BC5BA6410236}" dt="2020-11-08T13:15:49.101" v="5131" actId="20577"/>
        <pc:sldMkLst>
          <pc:docMk/>
          <pc:sldMk cId="0" sldId="265"/>
        </pc:sldMkLst>
        <pc:spChg chg="add">
          <ac:chgData name="Ilan Yavor" userId="7f1b21b1f7cb0b51" providerId="LiveId" clId="{15CD24DE-256C-4F4B-89EF-BC5BA6410236}" dt="2020-11-08T09:58:18.637" v="615" actId="22"/>
          <ac:spMkLst>
            <pc:docMk/>
            <pc:sldMk cId="0" sldId="265"/>
            <ac:spMk id="8" creationId="{40317645-37B2-4102-ADFE-99F18938196E}"/>
          </ac:spMkLst>
        </pc:spChg>
        <pc:spChg chg="add">
          <ac:chgData name="Ilan Yavor" userId="7f1b21b1f7cb0b51" providerId="LiveId" clId="{15CD24DE-256C-4F4B-89EF-BC5BA6410236}" dt="2020-11-08T09:58:18.637" v="615" actId="22"/>
          <ac:spMkLst>
            <pc:docMk/>
            <pc:sldMk cId="0" sldId="265"/>
            <ac:spMk id="10" creationId="{3031CDAA-F078-428F-80BC-00AB9A7D051C}"/>
          </ac:spMkLst>
        </pc:spChg>
        <pc:spChg chg="add mod">
          <ac:chgData name="Ilan Yavor" userId="7f1b21b1f7cb0b51" providerId="LiveId" clId="{15CD24DE-256C-4F4B-89EF-BC5BA6410236}" dt="2020-11-08T13:15:49.101" v="5131" actId="20577"/>
          <ac:spMkLst>
            <pc:docMk/>
            <pc:sldMk cId="0" sldId="265"/>
            <ac:spMk id="12" creationId="{DACE8C63-A34F-476E-B880-625B784F9EF6}"/>
          </ac:spMkLst>
        </pc:spChg>
        <pc:graphicFrameChg chg="mod modGraphic">
          <ac:chgData name="Ilan Yavor" userId="7f1b21b1f7cb0b51" providerId="LiveId" clId="{15CD24DE-256C-4F4B-89EF-BC5BA6410236}" dt="2020-11-08T13:10:35.055" v="4916" actId="20577"/>
          <ac:graphicFrameMkLst>
            <pc:docMk/>
            <pc:sldMk cId="0" sldId="265"/>
            <ac:graphicFrameMk id="2" creationId="{00000000-0000-0000-0000-000000000000}"/>
          </ac:graphicFrameMkLst>
        </pc:graphicFrameChg>
        <pc:picChg chg="add">
          <ac:chgData name="Ilan Yavor" userId="7f1b21b1f7cb0b51" providerId="LiveId" clId="{15CD24DE-256C-4F4B-89EF-BC5BA6410236}" dt="2020-11-08T09:58:18.637" v="615" actId="22"/>
          <ac:picMkLst>
            <pc:docMk/>
            <pc:sldMk cId="0" sldId="265"/>
            <ac:picMk id="4" creationId="{3C542020-2116-48B0-8054-8DE8C006F11F}"/>
          </ac:picMkLst>
        </pc:picChg>
        <pc:picChg chg="add">
          <ac:chgData name="Ilan Yavor" userId="7f1b21b1f7cb0b51" providerId="LiveId" clId="{15CD24DE-256C-4F4B-89EF-BC5BA6410236}" dt="2020-11-08T09:58:18.637" v="615" actId="22"/>
          <ac:picMkLst>
            <pc:docMk/>
            <pc:sldMk cId="0" sldId="265"/>
            <ac:picMk id="6" creationId="{68192FD2-A24B-4D78-BE9F-6DD4FB43DA3D}"/>
          </ac:picMkLst>
        </pc:picChg>
      </pc:sldChg>
      <pc:sldChg chg="addSp modSp mod">
        <pc:chgData name="Ilan Yavor" userId="7f1b21b1f7cb0b51" providerId="LiveId" clId="{15CD24DE-256C-4F4B-89EF-BC5BA6410236}" dt="2020-11-08T13:20:07.720" v="5193"/>
        <pc:sldMkLst>
          <pc:docMk/>
          <pc:sldMk cId="0" sldId="266"/>
        </pc:sldMkLst>
        <pc:spChg chg="add">
          <ac:chgData name="Ilan Yavor" userId="7f1b21b1f7cb0b51" providerId="LiveId" clId="{15CD24DE-256C-4F4B-89EF-BC5BA6410236}" dt="2020-11-08T09:58:19.574" v="616" actId="22"/>
          <ac:spMkLst>
            <pc:docMk/>
            <pc:sldMk cId="0" sldId="266"/>
            <ac:spMk id="8" creationId="{F2AC2C6D-D222-414C-8437-278706259DD5}"/>
          </ac:spMkLst>
        </pc:spChg>
        <pc:spChg chg="add">
          <ac:chgData name="Ilan Yavor" userId="7f1b21b1f7cb0b51" providerId="LiveId" clId="{15CD24DE-256C-4F4B-89EF-BC5BA6410236}" dt="2020-11-08T09:58:19.574" v="616" actId="22"/>
          <ac:spMkLst>
            <pc:docMk/>
            <pc:sldMk cId="0" sldId="266"/>
            <ac:spMk id="10" creationId="{4D4ECA81-F2D3-4A57-8F76-EC6AFA4A1CA5}"/>
          </ac:spMkLst>
        </pc:spChg>
        <pc:spChg chg="add mod">
          <ac:chgData name="Ilan Yavor" userId="7f1b21b1f7cb0b51" providerId="LiveId" clId="{15CD24DE-256C-4F4B-89EF-BC5BA6410236}" dt="2020-11-08T13:15:31.693" v="5120" actId="14100"/>
          <ac:spMkLst>
            <pc:docMk/>
            <pc:sldMk cId="0" sldId="266"/>
            <ac:spMk id="12" creationId="{7A6F7569-0066-4E77-93D2-1141A8D5413B}"/>
          </ac:spMkLst>
        </pc:spChg>
        <pc:spChg chg="add mod">
          <ac:chgData name="Ilan Yavor" userId="7f1b21b1f7cb0b51" providerId="LiveId" clId="{15CD24DE-256C-4F4B-89EF-BC5BA6410236}" dt="2020-11-08T11:03:42.164" v="1973" actId="20577"/>
          <ac:spMkLst>
            <pc:docMk/>
            <pc:sldMk cId="0" sldId="266"/>
            <ac:spMk id="14" creationId="{3D0D5C97-7015-4063-9699-D70C75A6D5DD}"/>
          </ac:spMkLst>
        </pc:spChg>
        <pc:graphicFrameChg chg="mod modGraphic">
          <ac:chgData name="Ilan Yavor" userId="7f1b21b1f7cb0b51" providerId="LiveId" clId="{15CD24DE-256C-4F4B-89EF-BC5BA6410236}" dt="2020-11-08T13:20:07.720" v="5193"/>
          <ac:graphicFrameMkLst>
            <pc:docMk/>
            <pc:sldMk cId="0" sldId="266"/>
            <ac:graphicFrameMk id="2" creationId="{00000000-0000-0000-0000-000000000000}"/>
          </ac:graphicFrameMkLst>
        </pc:graphicFrameChg>
        <pc:picChg chg="add">
          <ac:chgData name="Ilan Yavor" userId="7f1b21b1f7cb0b51" providerId="LiveId" clId="{15CD24DE-256C-4F4B-89EF-BC5BA6410236}" dt="2020-11-08T09:58:19.574" v="616" actId="22"/>
          <ac:picMkLst>
            <pc:docMk/>
            <pc:sldMk cId="0" sldId="266"/>
            <ac:picMk id="4" creationId="{64131908-41DC-4B50-BC7D-9C43B92920D1}"/>
          </ac:picMkLst>
        </pc:picChg>
        <pc:picChg chg="add">
          <ac:chgData name="Ilan Yavor" userId="7f1b21b1f7cb0b51" providerId="LiveId" clId="{15CD24DE-256C-4F4B-89EF-BC5BA6410236}" dt="2020-11-08T09:58:19.574" v="616" actId="22"/>
          <ac:picMkLst>
            <pc:docMk/>
            <pc:sldMk cId="0" sldId="266"/>
            <ac:picMk id="6" creationId="{1072B65E-98FF-44F5-B091-AC1ED39B8949}"/>
          </ac:picMkLst>
        </pc:picChg>
      </pc:sldChg>
      <pc:sldChg chg="addSp modSp mod">
        <pc:chgData name="Ilan Yavor" userId="7f1b21b1f7cb0b51" providerId="LiveId" clId="{15CD24DE-256C-4F4B-89EF-BC5BA6410236}" dt="2020-11-08T13:20:07.720" v="5193"/>
        <pc:sldMkLst>
          <pc:docMk/>
          <pc:sldMk cId="0" sldId="267"/>
        </pc:sldMkLst>
        <pc:spChg chg="add">
          <ac:chgData name="Ilan Yavor" userId="7f1b21b1f7cb0b51" providerId="LiveId" clId="{15CD24DE-256C-4F4B-89EF-BC5BA6410236}" dt="2020-11-08T09:58:23.058" v="617" actId="22"/>
          <ac:spMkLst>
            <pc:docMk/>
            <pc:sldMk cId="0" sldId="267"/>
            <ac:spMk id="8" creationId="{8F5D1809-16F5-426E-B90D-72E247CF3675}"/>
          </ac:spMkLst>
        </pc:spChg>
        <pc:spChg chg="add">
          <ac:chgData name="Ilan Yavor" userId="7f1b21b1f7cb0b51" providerId="LiveId" clId="{15CD24DE-256C-4F4B-89EF-BC5BA6410236}" dt="2020-11-08T09:58:23.058" v="617" actId="22"/>
          <ac:spMkLst>
            <pc:docMk/>
            <pc:sldMk cId="0" sldId="267"/>
            <ac:spMk id="10" creationId="{9BA0145F-1942-4519-B34B-D6CD303F8787}"/>
          </ac:spMkLst>
        </pc:spChg>
        <pc:spChg chg="add mod">
          <ac:chgData name="Ilan Yavor" userId="7f1b21b1f7cb0b51" providerId="LiveId" clId="{15CD24DE-256C-4F4B-89EF-BC5BA6410236}" dt="2020-11-08T13:13:24.275" v="5000" actId="20577"/>
          <ac:spMkLst>
            <pc:docMk/>
            <pc:sldMk cId="0" sldId="267"/>
            <ac:spMk id="12" creationId="{A64F9D1B-7B71-4902-806E-E7CCA0B0D959}"/>
          </ac:spMkLst>
        </pc:spChg>
        <pc:spChg chg="add mod">
          <ac:chgData name="Ilan Yavor" userId="7f1b21b1f7cb0b51" providerId="LiveId" clId="{15CD24DE-256C-4F4B-89EF-BC5BA6410236}" dt="2020-11-08T11:06:50.521" v="2082" actId="404"/>
          <ac:spMkLst>
            <pc:docMk/>
            <pc:sldMk cId="0" sldId="267"/>
            <ac:spMk id="13" creationId="{591505D7-5D50-44FE-AAF8-694358434BE4}"/>
          </ac:spMkLst>
        </pc:spChg>
        <pc:spChg chg="add mod">
          <ac:chgData name="Ilan Yavor" userId="7f1b21b1f7cb0b51" providerId="LiveId" clId="{15CD24DE-256C-4F4B-89EF-BC5BA6410236}" dt="2020-11-08T11:07:05.588" v="2111" actId="14100"/>
          <ac:spMkLst>
            <pc:docMk/>
            <pc:sldMk cId="0" sldId="267"/>
            <ac:spMk id="14" creationId="{0D74AA73-835C-47E2-BA64-594FA8864DB9}"/>
          </ac:spMkLst>
        </pc:spChg>
        <pc:spChg chg="add mod">
          <ac:chgData name="Ilan Yavor" userId="7f1b21b1f7cb0b51" providerId="LiveId" clId="{15CD24DE-256C-4F4B-89EF-BC5BA6410236}" dt="2020-11-08T11:07:17" v="2127" actId="20577"/>
          <ac:spMkLst>
            <pc:docMk/>
            <pc:sldMk cId="0" sldId="267"/>
            <ac:spMk id="15" creationId="{EC4F6A5A-02C1-4D67-A338-A154488CEE3F}"/>
          </ac:spMkLst>
        </pc:spChg>
        <pc:spChg chg="add mod">
          <ac:chgData name="Ilan Yavor" userId="7f1b21b1f7cb0b51" providerId="LiveId" clId="{15CD24DE-256C-4F4B-89EF-BC5BA6410236}" dt="2020-11-08T11:07:31.059" v="2161" actId="20577"/>
          <ac:spMkLst>
            <pc:docMk/>
            <pc:sldMk cId="0" sldId="267"/>
            <ac:spMk id="16" creationId="{94451313-D897-40E0-BE5D-DF273AF7E1C0}"/>
          </ac:spMkLst>
        </pc:spChg>
        <pc:spChg chg="add mod">
          <ac:chgData name="Ilan Yavor" userId="7f1b21b1f7cb0b51" providerId="LiveId" clId="{15CD24DE-256C-4F4B-89EF-BC5BA6410236}" dt="2020-11-08T11:07:57.213" v="2175" actId="20577"/>
          <ac:spMkLst>
            <pc:docMk/>
            <pc:sldMk cId="0" sldId="267"/>
            <ac:spMk id="17" creationId="{D83782AB-7668-4C12-BA3F-4D3B6F31E2DF}"/>
          </ac:spMkLst>
        </pc:spChg>
        <pc:spChg chg="add mod">
          <ac:chgData name="Ilan Yavor" userId="7f1b21b1f7cb0b51" providerId="LiveId" clId="{15CD24DE-256C-4F4B-89EF-BC5BA6410236}" dt="2020-11-08T11:07:47.738" v="2169" actId="571"/>
          <ac:spMkLst>
            <pc:docMk/>
            <pc:sldMk cId="0" sldId="267"/>
            <ac:spMk id="18" creationId="{A3FEA7A2-5F06-4DEF-A9CE-F225990A37B4}"/>
          </ac:spMkLst>
        </pc:spChg>
        <pc:spChg chg="add mod">
          <ac:chgData name="Ilan Yavor" userId="7f1b21b1f7cb0b51" providerId="LiveId" clId="{15CD24DE-256C-4F4B-89EF-BC5BA6410236}" dt="2020-11-08T11:08:03.428" v="2181" actId="20577"/>
          <ac:spMkLst>
            <pc:docMk/>
            <pc:sldMk cId="0" sldId="267"/>
            <ac:spMk id="19" creationId="{E4596959-725E-4683-9B2A-E32C8E75C9BF}"/>
          </ac:spMkLst>
        </pc:spChg>
        <pc:spChg chg="add mod">
          <ac:chgData name="Ilan Yavor" userId="7f1b21b1f7cb0b51" providerId="LiveId" clId="{15CD24DE-256C-4F4B-89EF-BC5BA6410236}" dt="2020-11-08T11:08:08.329" v="2187" actId="20577"/>
          <ac:spMkLst>
            <pc:docMk/>
            <pc:sldMk cId="0" sldId="267"/>
            <ac:spMk id="20" creationId="{2C3DBACC-0E48-4759-8B09-3235C1A7E26F}"/>
          </ac:spMkLst>
        </pc:spChg>
        <pc:spChg chg="add mod">
          <ac:chgData name="Ilan Yavor" userId="7f1b21b1f7cb0b51" providerId="LiveId" clId="{15CD24DE-256C-4F4B-89EF-BC5BA6410236}" dt="2020-11-08T11:08:21.535" v="2205" actId="14100"/>
          <ac:spMkLst>
            <pc:docMk/>
            <pc:sldMk cId="0" sldId="267"/>
            <ac:spMk id="21" creationId="{4E9D5EC0-207C-4368-B98D-56EC9FD76A37}"/>
          </ac:spMkLst>
        </pc:spChg>
        <pc:spChg chg="add mod">
          <ac:chgData name="Ilan Yavor" userId="7f1b21b1f7cb0b51" providerId="LiveId" clId="{15CD24DE-256C-4F4B-89EF-BC5BA6410236}" dt="2020-11-08T11:08:32.066" v="2221" actId="20577"/>
          <ac:spMkLst>
            <pc:docMk/>
            <pc:sldMk cId="0" sldId="267"/>
            <ac:spMk id="22" creationId="{9459E3C5-8D55-4E18-9A8E-C48ACCCE6C54}"/>
          </ac:spMkLst>
        </pc:spChg>
        <pc:spChg chg="add mod">
          <ac:chgData name="Ilan Yavor" userId="7f1b21b1f7cb0b51" providerId="LiveId" clId="{15CD24DE-256C-4F4B-89EF-BC5BA6410236}" dt="2020-11-08T11:08:47.712" v="2228" actId="1076"/>
          <ac:spMkLst>
            <pc:docMk/>
            <pc:sldMk cId="0" sldId="267"/>
            <ac:spMk id="23" creationId="{237954D8-FD40-4D0F-8366-A1856E666954}"/>
          </ac:spMkLst>
        </pc:spChg>
        <pc:spChg chg="add mod">
          <ac:chgData name="Ilan Yavor" userId="7f1b21b1f7cb0b51" providerId="LiveId" clId="{15CD24DE-256C-4F4B-89EF-BC5BA6410236}" dt="2020-11-08T11:08:57.355" v="2238" actId="20577"/>
          <ac:spMkLst>
            <pc:docMk/>
            <pc:sldMk cId="0" sldId="267"/>
            <ac:spMk id="24" creationId="{5193D961-AC6A-4A37-92A3-21BDA1B09480}"/>
          </ac:spMkLst>
        </pc:spChg>
        <pc:spChg chg="add mod">
          <ac:chgData name="Ilan Yavor" userId="7f1b21b1f7cb0b51" providerId="LiveId" clId="{15CD24DE-256C-4F4B-89EF-BC5BA6410236}" dt="2020-11-08T12:53:54.234" v="4465"/>
          <ac:spMkLst>
            <pc:docMk/>
            <pc:sldMk cId="0" sldId="267"/>
            <ac:spMk id="26" creationId="{C9752E69-CB53-4973-9F3A-41CA3D1A2E91}"/>
          </ac:spMkLst>
        </pc:spChg>
        <pc:graphicFrameChg chg="mod modGraphic">
          <ac:chgData name="Ilan Yavor" userId="7f1b21b1f7cb0b51" providerId="LiveId" clId="{15CD24DE-256C-4F4B-89EF-BC5BA6410236}" dt="2020-11-08T13:20:07.720" v="5193"/>
          <ac:graphicFrameMkLst>
            <pc:docMk/>
            <pc:sldMk cId="0" sldId="267"/>
            <ac:graphicFrameMk id="2" creationId="{00000000-0000-0000-0000-000000000000}"/>
          </ac:graphicFrameMkLst>
        </pc:graphicFrameChg>
        <pc:picChg chg="add">
          <ac:chgData name="Ilan Yavor" userId="7f1b21b1f7cb0b51" providerId="LiveId" clId="{15CD24DE-256C-4F4B-89EF-BC5BA6410236}" dt="2020-11-08T09:58:23.058" v="617" actId="22"/>
          <ac:picMkLst>
            <pc:docMk/>
            <pc:sldMk cId="0" sldId="267"/>
            <ac:picMk id="4" creationId="{EB8F66E0-469F-449A-918B-0B9DC28F9260}"/>
          </ac:picMkLst>
        </pc:picChg>
        <pc:picChg chg="add">
          <ac:chgData name="Ilan Yavor" userId="7f1b21b1f7cb0b51" providerId="LiveId" clId="{15CD24DE-256C-4F4B-89EF-BC5BA6410236}" dt="2020-11-08T09:58:23.058" v="617" actId="22"/>
          <ac:picMkLst>
            <pc:docMk/>
            <pc:sldMk cId="0" sldId="267"/>
            <ac:picMk id="6" creationId="{6B0EED7C-46A3-4F34-BB64-A11473699ED1}"/>
          </ac:picMkLst>
        </pc:picChg>
      </pc:sldChg>
      <pc:sldChg chg="addSp modSp mod">
        <pc:chgData name="Ilan Yavor" userId="7f1b21b1f7cb0b51" providerId="LiveId" clId="{15CD24DE-256C-4F4B-89EF-BC5BA6410236}" dt="2020-11-08T13:20:07.720" v="5193"/>
        <pc:sldMkLst>
          <pc:docMk/>
          <pc:sldMk cId="0" sldId="268"/>
        </pc:sldMkLst>
        <pc:spChg chg="add">
          <ac:chgData name="Ilan Yavor" userId="7f1b21b1f7cb0b51" providerId="LiveId" clId="{15CD24DE-256C-4F4B-89EF-BC5BA6410236}" dt="2020-11-08T09:58:24.576" v="618" actId="22"/>
          <ac:spMkLst>
            <pc:docMk/>
            <pc:sldMk cId="0" sldId="268"/>
            <ac:spMk id="8" creationId="{5BBC5354-BF5D-4D75-880A-7F6FB10F127F}"/>
          </ac:spMkLst>
        </pc:spChg>
        <pc:spChg chg="add">
          <ac:chgData name="Ilan Yavor" userId="7f1b21b1f7cb0b51" providerId="LiveId" clId="{15CD24DE-256C-4F4B-89EF-BC5BA6410236}" dt="2020-11-08T09:58:24.576" v="618" actId="22"/>
          <ac:spMkLst>
            <pc:docMk/>
            <pc:sldMk cId="0" sldId="268"/>
            <ac:spMk id="10" creationId="{3D0D82B3-F992-4534-9051-63E3507B56F4}"/>
          </ac:spMkLst>
        </pc:spChg>
        <pc:spChg chg="add mod">
          <ac:chgData name="Ilan Yavor" userId="7f1b21b1f7cb0b51" providerId="LiveId" clId="{15CD24DE-256C-4F4B-89EF-BC5BA6410236}" dt="2020-11-08T13:14:36.073" v="5071" actId="207"/>
          <ac:spMkLst>
            <pc:docMk/>
            <pc:sldMk cId="0" sldId="268"/>
            <ac:spMk id="12" creationId="{1A572F5F-CE10-4E58-BC3B-A7594985C5D7}"/>
          </ac:spMkLst>
        </pc:spChg>
        <pc:spChg chg="add mod">
          <ac:chgData name="Ilan Yavor" userId="7f1b21b1f7cb0b51" providerId="LiveId" clId="{15CD24DE-256C-4F4B-89EF-BC5BA6410236}" dt="2020-11-08T13:11:58.356" v="4951" actId="20577"/>
          <ac:spMkLst>
            <pc:docMk/>
            <pc:sldMk cId="0" sldId="268"/>
            <ac:spMk id="14" creationId="{047C7608-A344-417B-BBFA-61E200368546}"/>
          </ac:spMkLst>
        </pc:spChg>
        <pc:spChg chg="add mod">
          <ac:chgData name="Ilan Yavor" userId="7f1b21b1f7cb0b51" providerId="LiveId" clId="{15CD24DE-256C-4F4B-89EF-BC5BA6410236}" dt="2020-11-08T13:14:50.723" v="5106" actId="20577"/>
          <ac:spMkLst>
            <pc:docMk/>
            <pc:sldMk cId="0" sldId="268"/>
            <ac:spMk id="16" creationId="{B69BEEA9-7648-4AB0-B918-76D80F526C3E}"/>
          </ac:spMkLst>
        </pc:spChg>
        <pc:graphicFrameChg chg="mod modGraphic">
          <ac:chgData name="Ilan Yavor" userId="7f1b21b1f7cb0b51" providerId="LiveId" clId="{15CD24DE-256C-4F4B-89EF-BC5BA6410236}" dt="2020-11-08T13:20:07.720" v="5193"/>
          <ac:graphicFrameMkLst>
            <pc:docMk/>
            <pc:sldMk cId="0" sldId="268"/>
            <ac:graphicFrameMk id="2" creationId="{00000000-0000-0000-0000-000000000000}"/>
          </ac:graphicFrameMkLst>
        </pc:graphicFrameChg>
        <pc:picChg chg="add">
          <ac:chgData name="Ilan Yavor" userId="7f1b21b1f7cb0b51" providerId="LiveId" clId="{15CD24DE-256C-4F4B-89EF-BC5BA6410236}" dt="2020-11-08T09:58:24.576" v="618" actId="22"/>
          <ac:picMkLst>
            <pc:docMk/>
            <pc:sldMk cId="0" sldId="268"/>
            <ac:picMk id="4" creationId="{479382AD-99D1-475A-A7D1-3DF70EE79488}"/>
          </ac:picMkLst>
        </pc:picChg>
        <pc:picChg chg="add">
          <ac:chgData name="Ilan Yavor" userId="7f1b21b1f7cb0b51" providerId="LiveId" clId="{15CD24DE-256C-4F4B-89EF-BC5BA6410236}" dt="2020-11-08T09:58:24.576" v="618" actId="22"/>
          <ac:picMkLst>
            <pc:docMk/>
            <pc:sldMk cId="0" sldId="268"/>
            <ac:picMk id="6" creationId="{D57F51F1-55FA-4A8D-B931-EBF8CE84E948}"/>
          </ac:picMkLst>
        </pc:picChg>
      </pc:sldChg>
      <pc:sldChg chg="addSp modSp mod">
        <pc:chgData name="Ilan Yavor" userId="7f1b21b1f7cb0b51" providerId="LiveId" clId="{15CD24DE-256C-4F4B-89EF-BC5BA6410236}" dt="2020-11-08T13:45:46.195" v="5205" actId="20577"/>
        <pc:sldMkLst>
          <pc:docMk/>
          <pc:sldMk cId="0" sldId="270"/>
        </pc:sldMkLst>
        <pc:spChg chg="add">
          <ac:chgData name="Ilan Yavor" userId="7f1b21b1f7cb0b51" providerId="LiveId" clId="{15CD24DE-256C-4F4B-89EF-BC5BA6410236}" dt="2020-11-08T09:58:27.754" v="620" actId="22"/>
          <ac:spMkLst>
            <pc:docMk/>
            <pc:sldMk cId="0" sldId="270"/>
            <ac:spMk id="6" creationId="{51A9E190-45E3-4EE4-9D2D-575F92E65FD9}"/>
          </ac:spMkLst>
        </pc:spChg>
        <pc:spChg chg="add">
          <ac:chgData name="Ilan Yavor" userId="7f1b21b1f7cb0b51" providerId="LiveId" clId="{15CD24DE-256C-4F4B-89EF-BC5BA6410236}" dt="2020-11-08T09:58:27.754" v="620" actId="22"/>
          <ac:spMkLst>
            <pc:docMk/>
            <pc:sldMk cId="0" sldId="270"/>
            <ac:spMk id="8" creationId="{740B696C-7FE5-49A2-8EC6-D5BBE7B3B092}"/>
          </ac:spMkLst>
        </pc:spChg>
        <pc:spChg chg="add mod">
          <ac:chgData name="Ilan Yavor" userId="7f1b21b1f7cb0b51" providerId="LiveId" clId="{15CD24DE-256C-4F4B-89EF-BC5BA6410236}" dt="2020-11-08T11:22:14.506" v="2708" actId="20577"/>
          <ac:spMkLst>
            <pc:docMk/>
            <pc:sldMk cId="0" sldId="270"/>
            <ac:spMk id="12" creationId="{6105FF30-187B-4378-9AF2-2C7A70F38A8C}"/>
          </ac:spMkLst>
        </pc:spChg>
        <pc:spChg chg="add mod">
          <ac:chgData name="Ilan Yavor" userId="7f1b21b1f7cb0b51" providerId="LiveId" clId="{15CD24DE-256C-4F4B-89EF-BC5BA6410236}" dt="2020-11-08T13:45:46.195" v="5205" actId="20577"/>
          <ac:spMkLst>
            <pc:docMk/>
            <pc:sldMk cId="0" sldId="270"/>
            <ac:spMk id="13" creationId="{57F79077-CC2A-4A24-A062-66641CD516A5}"/>
          </ac:spMkLst>
        </pc:spChg>
        <pc:graphicFrameChg chg="mod modGraphic">
          <ac:chgData name="Ilan Yavor" userId="7f1b21b1f7cb0b51" providerId="LiveId" clId="{15CD24DE-256C-4F4B-89EF-BC5BA6410236}" dt="2020-11-08T13:45:07.158" v="5202" actId="5793"/>
          <ac:graphicFrameMkLst>
            <pc:docMk/>
            <pc:sldMk cId="0" sldId="270"/>
            <ac:graphicFrameMk id="10" creationId="{8770A5DE-17F1-4BFE-AE93-0C9F3E97AF2C}"/>
          </ac:graphicFrameMkLst>
        </pc:graphicFrameChg>
        <pc:picChg chg="add">
          <ac:chgData name="Ilan Yavor" userId="7f1b21b1f7cb0b51" providerId="LiveId" clId="{15CD24DE-256C-4F4B-89EF-BC5BA6410236}" dt="2020-11-08T09:58:27.754" v="620" actId="22"/>
          <ac:picMkLst>
            <pc:docMk/>
            <pc:sldMk cId="0" sldId="270"/>
            <ac:picMk id="2" creationId="{061744F5-3CBA-4EFB-A845-27F367ED1FDA}"/>
          </ac:picMkLst>
        </pc:picChg>
        <pc:picChg chg="add">
          <ac:chgData name="Ilan Yavor" userId="7f1b21b1f7cb0b51" providerId="LiveId" clId="{15CD24DE-256C-4F4B-89EF-BC5BA6410236}" dt="2020-11-08T09:58:27.754" v="620" actId="22"/>
          <ac:picMkLst>
            <pc:docMk/>
            <pc:sldMk cId="0" sldId="270"/>
            <ac:picMk id="4" creationId="{B10E89A8-493B-474D-B432-3F8CC29FA1DF}"/>
          </ac:picMkLst>
        </pc:picChg>
      </pc:sldChg>
      <pc:sldChg chg="addSp delSp modSp mod">
        <pc:chgData name="Ilan Yavor" userId="7f1b21b1f7cb0b51" providerId="LiveId" clId="{15CD24DE-256C-4F4B-89EF-BC5BA6410236}" dt="2020-11-08T13:47:26.599" v="5227" actId="20577"/>
        <pc:sldMkLst>
          <pc:docMk/>
          <pc:sldMk cId="0" sldId="271"/>
        </pc:sldMkLst>
        <pc:spChg chg="del mod">
          <ac:chgData name="Ilan Yavor" userId="7f1b21b1f7cb0b51" providerId="LiveId" clId="{15CD24DE-256C-4F4B-89EF-BC5BA6410236}" dt="2020-11-08T11:38:26.135" v="3125" actId="478"/>
          <ac:spMkLst>
            <pc:docMk/>
            <pc:sldMk cId="0" sldId="271"/>
            <ac:spMk id="3" creationId="{00000000-0000-0000-0000-000000000000}"/>
          </ac:spMkLst>
        </pc:spChg>
        <pc:spChg chg="add mod">
          <ac:chgData name="Ilan Yavor" userId="7f1b21b1f7cb0b51" providerId="LiveId" clId="{15CD24DE-256C-4F4B-89EF-BC5BA6410236}" dt="2020-11-08T11:37:33.132" v="3110" actId="1076"/>
          <ac:spMkLst>
            <pc:docMk/>
            <pc:sldMk cId="0" sldId="271"/>
            <ac:spMk id="7" creationId="{01A0D838-5598-4A82-9F16-6E26451647E4}"/>
          </ac:spMkLst>
        </pc:spChg>
        <pc:spChg chg="add">
          <ac:chgData name="Ilan Yavor" userId="7f1b21b1f7cb0b51" providerId="LiveId" clId="{15CD24DE-256C-4F4B-89EF-BC5BA6410236}" dt="2020-11-08T11:37:38.856" v="3111" actId="22"/>
          <ac:spMkLst>
            <pc:docMk/>
            <pc:sldMk cId="0" sldId="271"/>
            <ac:spMk id="11" creationId="{785A87AC-0209-4863-9AA2-4586DE59905C}"/>
          </ac:spMkLst>
        </pc:spChg>
        <pc:spChg chg="add">
          <ac:chgData name="Ilan Yavor" userId="7f1b21b1f7cb0b51" providerId="LiveId" clId="{15CD24DE-256C-4F4B-89EF-BC5BA6410236}" dt="2020-11-08T11:37:38.856" v="3111" actId="22"/>
          <ac:spMkLst>
            <pc:docMk/>
            <pc:sldMk cId="0" sldId="271"/>
            <ac:spMk id="13" creationId="{7193A437-FD0F-4429-AD48-E79C85D1F93F}"/>
          </ac:spMkLst>
        </pc:spChg>
        <pc:graphicFrameChg chg="mod modGraphic">
          <ac:chgData name="Ilan Yavor" userId="7f1b21b1f7cb0b51" providerId="LiveId" clId="{15CD24DE-256C-4F4B-89EF-BC5BA6410236}" dt="2020-11-08T13:47:26.599" v="5227" actId="20577"/>
          <ac:graphicFrameMkLst>
            <pc:docMk/>
            <pc:sldMk cId="0" sldId="271"/>
            <ac:graphicFrameMk id="2" creationId="{00000000-0000-0000-0000-000000000000}"/>
          </ac:graphicFrameMkLst>
        </pc:graphicFrameChg>
        <pc:picChg chg="add mod">
          <ac:chgData name="Ilan Yavor" userId="7f1b21b1f7cb0b51" providerId="LiveId" clId="{15CD24DE-256C-4F4B-89EF-BC5BA6410236}" dt="2020-11-08T11:37:25.458" v="3109" actId="14100"/>
          <ac:picMkLst>
            <pc:docMk/>
            <pc:sldMk cId="0" sldId="271"/>
            <ac:picMk id="5" creationId="{9550FA0A-313D-414B-97DA-A1E261727117}"/>
          </ac:picMkLst>
        </pc:picChg>
        <pc:picChg chg="add">
          <ac:chgData name="Ilan Yavor" userId="7f1b21b1f7cb0b51" providerId="LiveId" clId="{15CD24DE-256C-4F4B-89EF-BC5BA6410236}" dt="2020-11-08T11:37:38.856" v="3111" actId="22"/>
          <ac:picMkLst>
            <pc:docMk/>
            <pc:sldMk cId="0" sldId="271"/>
            <ac:picMk id="9" creationId="{31B089C1-EA48-472F-9F7C-F5AEC2E4A35B}"/>
          </ac:picMkLst>
        </pc:picChg>
      </pc:sldChg>
      <pc:sldChg chg="addSp delSp modSp mod">
        <pc:chgData name="Ilan Yavor" userId="7f1b21b1f7cb0b51" providerId="LiveId" clId="{15CD24DE-256C-4F4B-89EF-BC5BA6410236}" dt="2020-11-08T13:49:11.294" v="5244" actId="1037"/>
        <pc:sldMkLst>
          <pc:docMk/>
          <pc:sldMk cId="0" sldId="274"/>
        </pc:sldMkLst>
        <pc:spChg chg="del">
          <ac:chgData name="Ilan Yavor" userId="7f1b21b1f7cb0b51" providerId="LiveId" clId="{15CD24DE-256C-4F4B-89EF-BC5BA6410236}" dt="2020-11-08T12:00:38.920" v="3591" actId="478"/>
          <ac:spMkLst>
            <pc:docMk/>
            <pc:sldMk cId="0" sldId="274"/>
            <ac:spMk id="2" creationId="{00000000-0000-0000-0000-000000000000}"/>
          </ac:spMkLst>
        </pc:spChg>
        <pc:spChg chg="del">
          <ac:chgData name="Ilan Yavor" userId="7f1b21b1f7cb0b51" providerId="LiveId" clId="{15CD24DE-256C-4F4B-89EF-BC5BA6410236}" dt="2020-11-08T12:00:38.920" v="3591" actId="478"/>
          <ac:spMkLst>
            <pc:docMk/>
            <pc:sldMk cId="0" sldId="274"/>
            <ac:spMk id="3" creationId="{00000000-0000-0000-0000-000000000000}"/>
          </ac:spMkLst>
        </pc:spChg>
        <pc:spChg chg="del">
          <ac:chgData name="Ilan Yavor" userId="7f1b21b1f7cb0b51" providerId="LiveId" clId="{15CD24DE-256C-4F4B-89EF-BC5BA6410236}" dt="2020-11-08T12:00:37.466" v="3590" actId="478"/>
          <ac:spMkLst>
            <pc:docMk/>
            <pc:sldMk cId="0" sldId="274"/>
            <ac:spMk id="4" creationId="{00000000-0000-0000-0000-000000000000}"/>
          </ac:spMkLst>
        </pc:spChg>
        <pc:spChg chg="add">
          <ac:chgData name="Ilan Yavor" userId="7f1b21b1f7cb0b51" providerId="LiveId" clId="{15CD24DE-256C-4F4B-89EF-BC5BA6410236}" dt="2020-11-08T11:44:04.104" v="3352" actId="22"/>
          <ac:spMkLst>
            <pc:docMk/>
            <pc:sldMk cId="0" sldId="274"/>
            <ac:spMk id="8" creationId="{5CFFE720-4765-440B-A20F-521E957EE8C7}"/>
          </ac:spMkLst>
        </pc:spChg>
        <pc:spChg chg="add">
          <ac:chgData name="Ilan Yavor" userId="7f1b21b1f7cb0b51" providerId="LiveId" clId="{15CD24DE-256C-4F4B-89EF-BC5BA6410236}" dt="2020-11-08T11:44:04.104" v="3352" actId="22"/>
          <ac:spMkLst>
            <pc:docMk/>
            <pc:sldMk cId="0" sldId="274"/>
            <ac:spMk id="10" creationId="{A14E85E8-E9E5-4B97-B012-2D812CEE34B0}"/>
          </ac:spMkLst>
        </pc:spChg>
        <pc:spChg chg="add mod">
          <ac:chgData name="Ilan Yavor" userId="7f1b21b1f7cb0b51" providerId="LiveId" clId="{15CD24DE-256C-4F4B-89EF-BC5BA6410236}" dt="2020-11-08T12:10:39.813" v="3646" actId="14100"/>
          <ac:spMkLst>
            <pc:docMk/>
            <pc:sldMk cId="0" sldId="274"/>
            <ac:spMk id="18" creationId="{24626FAA-4C88-4C99-87AA-CC7F2648088F}"/>
          </ac:spMkLst>
        </pc:spChg>
        <pc:spChg chg="add mod">
          <ac:chgData name="Ilan Yavor" userId="7f1b21b1f7cb0b51" providerId="LiveId" clId="{15CD24DE-256C-4F4B-89EF-BC5BA6410236}" dt="2020-11-08T12:10:58.464" v="3670" actId="14100"/>
          <ac:spMkLst>
            <pc:docMk/>
            <pc:sldMk cId="0" sldId="274"/>
            <ac:spMk id="19" creationId="{451F0308-AD8B-443C-AFD0-085981E6E8B3}"/>
          </ac:spMkLst>
        </pc:spChg>
        <pc:spChg chg="add mod">
          <ac:chgData name="Ilan Yavor" userId="7f1b21b1f7cb0b51" providerId="LiveId" clId="{15CD24DE-256C-4F4B-89EF-BC5BA6410236}" dt="2020-11-08T12:11:31.269" v="3682" actId="14100"/>
          <ac:spMkLst>
            <pc:docMk/>
            <pc:sldMk cId="0" sldId="274"/>
            <ac:spMk id="20" creationId="{800E0399-A070-4F79-930E-44ED9D83AAA6}"/>
          </ac:spMkLst>
        </pc:spChg>
        <pc:spChg chg="add mod">
          <ac:chgData name="Ilan Yavor" userId="7f1b21b1f7cb0b51" providerId="LiveId" clId="{15CD24DE-256C-4F4B-89EF-BC5BA6410236}" dt="2020-11-08T12:11:50.891" v="3685" actId="20577"/>
          <ac:spMkLst>
            <pc:docMk/>
            <pc:sldMk cId="0" sldId="274"/>
            <ac:spMk id="21" creationId="{E7ED3CF2-28CF-465B-9B78-790E1D0ED84B}"/>
          </ac:spMkLst>
        </pc:spChg>
        <pc:spChg chg="add mod">
          <ac:chgData name="Ilan Yavor" userId="7f1b21b1f7cb0b51" providerId="LiveId" clId="{15CD24DE-256C-4F4B-89EF-BC5BA6410236}" dt="2020-11-08T12:12:01.124" v="3687" actId="20577"/>
          <ac:spMkLst>
            <pc:docMk/>
            <pc:sldMk cId="0" sldId="274"/>
            <ac:spMk id="22" creationId="{E796EF16-3F97-4303-9122-D3147D926864}"/>
          </ac:spMkLst>
        </pc:spChg>
        <pc:spChg chg="add mod">
          <ac:chgData name="Ilan Yavor" userId="7f1b21b1f7cb0b51" providerId="LiveId" clId="{15CD24DE-256C-4F4B-89EF-BC5BA6410236}" dt="2020-11-08T12:12:17.684" v="3702" actId="14100"/>
          <ac:spMkLst>
            <pc:docMk/>
            <pc:sldMk cId="0" sldId="274"/>
            <ac:spMk id="23" creationId="{E695D37B-72FC-4808-B76D-1F3CE382A36A}"/>
          </ac:spMkLst>
        </pc:spChg>
        <pc:spChg chg="add mod">
          <ac:chgData name="Ilan Yavor" userId="7f1b21b1f7cb0b51" providerId="LiveId" clId="{15CD24DE-256C-4F4B-89EF-BC5BA6410236}" dt="2020-11-08T12:12:47.291" v="3738" actId="1037"/>
          <ac:spMkLst>
            <pc:docMk/>
            <pc:sldMk cId="0" sldId="274"/>
            <ac:spMk id="24" creationId="{726534C4-7E56-42F5-8D1E-9734DFCF01B7}"/>
          </ac:spMkLst>
        </pc:spChg>
        <pc:spChg chg="add mod">
          <ac:chgData name="Ilan Yavor" userId="7f1b21b1f7cb0b51" providerId="LiveId" clId="{15CD24DE-256C-4F4B-89EF-BC5BA6410236}" dt="2020-11-08T12:13:40.175" v="3756" actId="1076"/>
          <ac:spMkLst>
            <pc:docMk/>
            <pc:sldMk cId="0" sldId="274"/>
            <ac:spMk id="25" creationId="{E2F33B0E-602C-4BA5-9440-75838D2F0B2A}"/>
          </ac:spMkLst>
        </pc:spChg>
        <pc:spChg chg="add mod">
          <ac:chgData name="Ilan Yavor" userId="7f1b21b1f7cb0b51" providerId="LiveId" clId="{15CD24DE-256C-4F4B-89EF-BC5BA6410236}" dt="2020-11-08T12:13:52.792" v="3772" actId="20577"/>
          <ac:spMkLst>
            <pc:docMk/>
            <pc:sldMk cId="0" sldId="274"/>
            <ac:spMk id="26" creationId="{ACAC627D-27CF-4749-B770-22796F79ED8B}"/>
          </ac:spMkLst>
        </pc:spChg>
        <pc:spChg chg="add mod">
          <ac:chgData name="Ilan Yavor" userId="7f1b21b1f7cb0b51" providerId="LiveId" clId="{15CD24DE-256C-4F4B-89EF-BC5BA6410236}" dt="2020-11-08T12:14:03.813" v="3787" actId="20577"/>
          <ac:spMkLst>
            <pc:docMk/>
            <pc:sldMk cId="0" sldId="274"/>
            <ac:spMk id="27" creationId="{CEFF7FE3-0471-420F-A851-03E329A0DE6C}"/>
          </ac:spMkLst>
        </pc:spChg>
        <pc:spChg chg="add mod">
          <ac:chgData name="Ilan Yavor" userId="7f1b21b1f7cb0b51" providerId="LiveId" clId="{15CD24DE-256C-4F4B-89EF-BC5BA6410236}" dt="2020-11-08T12:16:08.836" v="3845" actId="1076"/>
          <ac:spMkLst>
            <pc:docMk/>
            <pc:sldMk cId="0" sldId="274"/>
            <ac:spMk id="28" creationId="{524858C4-2513-4730-9015-CAF18D38F874}"/>
          </ac:spMkLst>
        </pc:spChg>
        <pc:spChg chg="add mod ord">
          <ac:chgData name="Ilan Yavor" userId="7f1b21b1f7cb0b51" providerId="LiveId" clId="{15CD24DE-256C-4F4B-89EF-BC5BA6410236}" dt="2020-11-08T12:16:16.048" v="3846" actId="171"/>
          <ac:spMkLst>
            <pc:docMk/>
            <pc:sldMk cId="0" sldId="274"/>
            <ac:spMk id="29" creationId="{94FCE478-2A0F-4CD7-90CB-47C47CF5B321}"/>
          </ac:spMkLst>
        </pc:spChg>
        <pc:spChg chg="add mod">
          <ac:chgData name="Ilan Yavor" userId="7f1b21b1f7cb0b51" providerId="LiveId" clId="{15CD24DE-256C-4F4B-89EF-BC5BA6410236}" dt="2020-11-08T12:16:26.902" v="3859" actId="20577"/>
          <ac:spMkLst>
            <pc:docMk/>
            <pc:sldMk cId="0" sldId="274"/>
            <ac:spMk id="30" creationId="{F42FDD61-8345-4D98-8CFA-D7892FD6E541}"/>
          </ac:spMkLst>
        </pc:spChg>
        <pc:spChg chg="add mod">
          <ac:chgData name="Ilan Yavor" userId="7f1b21b1f7cb0b51" providerId="LiveId" clId="{15CD24DE-256C-4F4B-89EF-BC5BA6410236}" dt="2020-11-08T12:16:36.816" v="3861" actId="1035"/>
          <ac:spMkLst>
            <pc:docMk/>
            <pc:sldMk cId="0" sldId="274"/>
            <ac:spMk id="31" creationId="{BAC61964-D678-4A66-B1AF-78E33A2B37A6}"/>
          </ac:spMkLst>
        </pc:spChg>
        <pc:spChg chg="add mod">
          <ac:chgData name="Ilan Yavor" userId="7f1b21b1f7cb0b51" providerId="LiveId" clId="{15CD24DE-256C-4F4B-89EF-BC5BA6410236}" dt="2020-11-08T12:16:36.816" v="3861" actId="1035"/>
          <ac:spMkLst>
            <pc:docMk/>
            <pc:sldMk cId="0" sldId="274"/>
            <ac:spMk id="32" creationId="{A08040D6-0BDC-4310-AE60-229EFAF6148F}"/>
          </ac:spMkLst>
        </pc:spChg>
        <pc:spChg chg="add mod">
          <ac:chgData name="Ilan Yavor" userId="7f1b21b1f7cb0b51" providerId="LiveId" clId="{15CD24DE-256C-4F4B-89EF-BC5BA6410236}" dt="2020-11-08T12:16:42.776" v="3862" actId="571"/>
          <ac:spMkLst>
            <pc:docMk/>
            <pc:sldMk cId="0" sldId="274"/>
            <ac:spMk id="33" creationId="{25957375-B960-48D9-9A69-C14BE0A04E46}"/>
          </ac:spMkLst>
        </pc:spChg>
        <pc:spChg chg="add mod">
          <ac:chgData name="Ilan Yavor" userId="7f1b21b1f7cb0b51" providerId="LiveId" clId="{15CD24DE-256C-4F4B-89EF-BC5BA6410236}" dt="2020-11-08T12:16:42.776" v="3862" actId="571"/>
          <ac:spMkLst>
            <pc:docMk/>
            <pc:sldMk cId="0" sldId="274"/>
            <ac:spMk id="34" creationId="{72CFA55E-BBD6-49CE-8A30-DA19A22931CE}"/>
          </ac:spMkLst>
        </pc:spChg>
        <pc:spChg chg="add mod">
          <ac:chgData name="Ilan Yavor" userId="7f1b21b1f7cb0b51" providerId="LiveId" clId="{15CD24DE-256C-4F4B-89EF-BC5BA6410236}" dt="2020-11-08T12:17:32.167" v="3882" actId="20577"/>
          <ac:spMkLst>
            <pc:docMk/>
            <pc:sldMk cId="0" sldId="274"/>
            <ac:spMk id="35" creationId="{C852A498-7F2E-41A6-8942-DCBE42F2E1F3}"/>
          </ac:spMkLst>
        </pc:spChg>
        <pc:spChg chg="add mod">
          <ac:chgData name="Ilan Yavor" userId="7f1b21b1f7cb0b51" providerId="LiveId" clId="{15CD24DE-256C-4F4B-89EF-BC5BA6410236}" dt="2020-11-08T12:16:51.009" v="3863" actId="571"/>
          <ac:spMkLst>
            <pc:docMk/>
            <pc:sldMk cId="0" sldId="274"/>
            <ac:spMk id="36" creationId="{8D85979B-7E27-4B78-B637-DC3FD9E5E00B}"/>
          </ac:spMkLst>
        </pc:spChg>
        <pc:spChg chg="add mod">
          <ac:chgData name="Ilan Yavor" userId="7f1b21b1f7cb0b51" providerId="LiveId" clId="{15CD24DE-256C-4F4B-89EF-BC5BA6410236}" dt="2020-11-08T12:17:01.951" v="3868" actId="20577"/>
          <ac:spMkLst>
            <pc:docMk/>
            <pc:sldMk cId="0" sldId="274"/>
            <ac:spMk id="37" creationId="{DB769D34-1F14-4328-BDA6-1CC10E5A7E43}"/>
          </ac:spMkLst>
        </pc:spChg>
        <pc:spChg chg="add mod">
          <ac:chgData name="Ilan Yavor" userId="7f1b21b1f7cb0b51" providerId="LiveId" clId="{15CD24DE-256C-4F4B-89EF-BC5BA6410236}" dt="2020-11-08T12:17:21.606" v="3870" actId="571"/>
          <ac:spMkLst>
            <pc:docMk/>
            <pc:sldMk cId="0" sldId="274"/>
            <ac:spMk id="38" creationId="{23BC2D48-52E8-4703-A788-6D0DDBF200C6}"/>
          </ac:spMkLst>
        </pc:spChg>
        <pc:spChg chg="add mod">
          <ac:chgData name="Ilan Yavor" userId="7f1b21b1f7cb0b51" providerId="LiveId" clId="{15CD24DE-256C-4F4B-89EF-BC5BA6410236}" dt="2020-11-08T12:18:04.550" v="3888" actId="20577"/>
          <ac:spMkLst>
            <pc:docMk/>
            <pc:sldMk cId="0" sldId="274"/>
            <ac:spMk id="39" creationId="{A5B63DA4-D5F7-41C9-8D21-7850059718AF}"/>
          </ac:spMkLst>
        </pc:spChg>
        <pc:spChg chg="add mod">
          <ac:chgData name="Ilan Yavor" userId="7f1b21b1f7cb0b51" providerId="LiveId" clId="{15CD24DE-256C-4F4B-89EF-BC5BA6410236}" dt="2020-11-08T12:18:10.267" v="3893" actId="20577"/>
          <ac:spMkLst>
            <pc:docMk/>
            <pc:sldMk cId="0" sldId="274"/>
            <ac:spMk id="40" creationId="{433758FF-2352-47AA-8328-830D7755B855}"/>
          </ac:spMkLst>
        </pc:spChg>
        <pc:spChg chg="add mod">
          <ac:chgData name="Ilan Yavor" userId="7f1b21b1f7cb0b51" providerId="LiveId" clId="{15CD24DE-256C-4F4B-89EF-BC5BA6410236}" dt="2020-11-08T12:18:20.701" v="3898" actId="20577"/>
          <ac:spMkLst>
            <pc:docMk/>
            <pc:sldMk cId="0" sldId="274"/>
            <ac:spMk id="41" creationId="{AE20A24D-9817-4E41-98F5-0A78A6D12FAB}"/>
          </ac:spMkLst>
        </pc:spChg>
        <pc:spChg chg="add mod">
          <ac:chgData name="Ilan Yavor" userId="7f1b21b1f7cb0b51" providerId="LiveId" clId="{15CD24DE-256C-4F4B-89EF-BC5BA6410236}" dt="2020-11-08T12:21:13.444" v="3929" actId="1076"/>
          <ac:spMkLst>
            <pc:docMk/>
            <pc:sldMk cId="0" sldId="274"/>
            <ac:spMk id="42" creationId="{0F0A60BE-C634-452F-9B9E-8B06A3F50C01}"/>
          </ac:spMkLst>
        </pc:spChg>
        <pc:spChg chg="add mod">
          <ac:chgData name="Ilan Yavor" userId="7f1b21b1f7cb0b51" providerId="LiveId" clId="{15CD24DE-256C-4F4B-89EF-BC5BA6410236}" dt="2020-11-08T13:49:11.294" v="5244" actId="1037"/>
          <ac:spMkLst>
            <pc:docMk/>
            <pc:sldMk cId="0" sldId="274"/>
            <ac:spMk id="43" creationId="{06375AD0-A5B1-4B26-B89E-37367494D036}"/>
          </ac:spMkLst>
        </pc:spChg>
        <pc:spChg chg="add mod">
          <ac:chgData name="Ilan Yavor" userId="7f1b21b1f7cb0b51" providerId="LiveId" clId="{15CD24DE-256C-4F4B-89EF-BC5BA6410236}" dt="2020-11-08T12:21:36.592" v="3946" actId="20577"/>
          <ac:spMkLst>
            <pc:docMk/>
            <pc:sldMk cId="0" sldId="274"/>
            <ac:spMk id="44" creationId="{ABDFD7AB-B4D3-432F-8EC6-4156AD215518}"/>
          </ac:spMkLst>
        </pc:spChg>
        <pc:spChg chg="add mod">
          <ac:chgData name="Ilan Yavor" userId="7f1b21b1f7cb0b51" providerId="LiveId" clId="{15CD24DE-256C-4F4B-89EF-BC5BA6410236}" dt="2020-11-08T12:22:03.371" v="3951" actId="1076"/>
          <ac:spMkLst>
            <pc:docMk/>
            <pc:sldMk cId="0" sldId="274"/>
            <ac:spMk id="45" creationId="{4479D5DB-16D6-43D9-A2BB-6822445785AE}"/>
          </ac:spMkLst>
        </pc:spChg>
        <pc:spChg chg="add mod">
          <ac:chgData name="Ilan Yavor" userId="7f1b21b1f7cb0b51" providerId="LiveId" clId="{15CD24DE-256C-4F4B-89EF-BC5BA6410236}" dt="2020-11-08T12:22:10.633" v="3963" actId="20577"/>
          <ac:spMkLst>
            <pc:docMk/>
            <pc:sldMk cId="0" sldId="274"/>
            <ac:spMk id="46" creationId="{FE2D731E-D9FF-47D2-9427-450AF33FEC75}"/>
          </ac:spMkLst>
        </pc:spChg>
        <pc:spChg chg="add mod">
          <ac:chgData name="Ilan Yavor" userId="7f1b21b1f7cb0b51" providerId="LiveId" clId="{15CD24DE-256C-4F4B-89EF-BC5BA6410236}" dt="2020-11-08T12:22:23.854" v="3965" actId="20577"/>
          <ac:spMkLst>
            <pc:docMk/>
            <pc:sldMk cId="0" sldId="274"/>
            <ac:spMk id="47" creationId="{F944B976-F870-4965-8825-5E412BDA55CB}"/>
          </ac:spMkLst>
        </pc:spChg>
        <pc:spChg chg="add mod">
          <ac:chgData name="Ilan Yavor" userId="7f1b21b1f7cb0b51" providerId="LiveId" clId="{15CD24DE-256C-4F4B-89EF-BC5BA6410236}" dt="2020-11-08T12:22:41.727" v="3976" actId="20577"/>
          <ac:spMkLst>
            <pc:docMk/>
            <pc:sldMk cId="0" sldId="274"/>
            <ac:spMk id="48" creationId="{70691862-39B0-4CF5-87B2-9D2B124BD59D}"/>
          </ac:spMkLst>
        </pc:spChg>
        <pc:spChg chg="add mod">
          <ac:chgData name="Ilan Yavor" userId="7f1b21b1f7cb0b51" providerId="LiveId" clId="{15CD24DE-256C-4F4B-89EF-BC5BA6410236}" dt="2020-11-08T12:23:05.596" v="4001" actId="20577"/>
          <ac:spMkLst>
            <pc:docMk/>
            <pc:sldMk cId="0" sldId="274"/>
            <ac:spMk id="49" creationId="{41E60E9F-DBC4-4DB8-8954-3F4E6F38671C}"/>
          </ac:spMkLst>
        </pc:spChg>
        <pc:spChg chg="add mod">
          <ac:chgData name="Ilan Yavor" userId="7f1b21b1f7cb0b51" providerId="LiveId" clId="{15CD24DE-256C-4F4B-89EF-BC5BA6410236}" dt="2020-11-08T12:23:11.620" v="4004" actId="20577"/>
          <ac:spMkLst>
            <pc:docMk/>
            <pc:sldMk cId="0" sldId="274"/>
            <ac:spMk id="50" creationId="{B44629CA-D1CC-4BDB-8493-45C431F30EA6}"/>
          </ac:spMkLst>
        </pc:spChg>
        <pc:spChg chg="add mod">
          <ac:chgData name="Ilan Yavor" userId="7f1b21b1f7cb0b51" providerId="LiveId" clId="{15CD24DE-256C-4F4B-89EF-BC5BA6410236}" dt="2020-11-08T12:23:28.928" v="4032" actId="20577"/>
          <ac:spMkLst>
            <pc:docMk/>
            <pc:sldMk cId="0" sldId="274"/>
            <ac:spMk id="51" creationId="{03DB68AD-57E6-4ED6-875C-A680594FD100}"/>
          </ac:spMkLst>
        </pc:spChg>
        <pc:spChg chg="add mod">
          <ac:chgData name="Ilan Yavor" userId="7f1b21b1f7cb0b51" providerId="LiveId" clId="{15CD24DE-256C-4F4B-89EF-BC5BA6410236}" dt="2020-11-08T12:23:49.197" v="4073" actId="20577"/>
          <ac:spMkLst>
            <pc:docMk/>
            <pc:sldMk cId="0" sldId="274"/>
            <ac:spMk id="52" creationId="{DF6271DD-77E6-4D71-A420-CCF3E53FDB51}"/>
          </ac:spMkLst>
        </pc:spChg>
        <pc:spChg chg="add mod">
          <ac:chgData name="Ilan Yavor" userId="7f1b21b1f7cb0b51" providerId="LiveId" clId="{15CD24DE-256C-4F4B-89EF-BC5BA6410236}" dt="2020-11-08T12:23:59.509" v="4087" actId="20577"/>
          <ac:spMkLst>
            <pc:docMk/>
            <pc:sldMk cId="0" sldId="274"/>
            <ac:spMk id="53" creationId="{D3AB4E33-6519-4B2D-8990-A83C390CB848}"/>
          </ac:spMkLst>
        </pc:spChg>
        <pc:spChg chg="add mod">
          <ac:chgData name="Ilan Yavor" userId="7f1b21b1f7cb0b51" providerId="LiveId" clId="{15CD24DE-256C-4F4B-89EF-BC5BA6410236}" dt="2020-11-08T12:24:42.522" v="4153" actId="20577"/>
          <ac:spMkLst>
            <pc:docMk/>
            <pc:sldMk cId="0" sldId="274"/>
            <ac:spMk id="54" creationId="{E4A04D7F-1580-43E8-90C7-E65A6EDE4F0B}"/>
          </ac:spMkLst>
        </pc:spChg>
        <pc:spChg chg="add mod">
          <ac:chgData name="Ilan Yavor" userId="7f1b21b1f7cb0b51" providerId="LiveId" clId="{15CD24DE-256C-4F4B-89EF-BC5BA6410236}" dt="2020-11-08T12:24:21.103" v="4128" actId="20577"/>
          <ac:spMkLst>
            <pc:docMk/>
            <pc:sldMk cId="0" sldId="274"/>
            <ac:spMk id="55" creationId="{6A74B945-5951-4C7C-8A77-AC8A26EB7D84}"/>
          </ac:spMkLst>
        </pc:spChg>
        <pc:spChg chg="add mod">
          <ac:chgData name="Ilan Yavor" userId="7f1b21b1f7cb0b51" providerId="LiveId" clId="{15CD24DE-256C-4F4B-89EF-BC5BA6410236}" dt="2020-11-08T12:24:33.469" v="4148" actId="20577"/>
          <ac:spMkLst>
            <pc:docMk/>
            <pc:sldMk cId="0" sldId="274"/>
            <ac:spMk id="56" creationId="{38E42991-3F13-4AAD-B1F4-6B244F67E769}"/>
          </ac:spMkLst>
        </pc:spChg>
        <pc:spChg chg="add mod">
          <ac:chgData name="Ilan Yavor" userId="7f1b21b1f7cb0b51" providerId="LiveId" clId="{15CD24DE-256C-4F4B-89EF-BC5BA6410236}" dt="2020-11-08T12:24:54.444" v="4159" actId="20577"/>
          <ac:spMkLst>
            <pc:docMk/>
            <pc:sldMk cId="0" sldId="274"/>
            <ac:spMk id="57" creationId="{442EB945-05E3-4A12-A4E3-895A8A5E580E}"/>
          </ac:spMkLst>
        </pc:spChg>
        <pc:spChg chg="add mod">
          <ac:chgData name="Ilan Yavor" userId="7f1b21b1f7cb0b51" providerId="LiveId" clId="{15CD24DE-256C-4F4B-89EF-BC5BA6410236}" dt="2020-11-08T12:27:55.794" v="4204" actId="1076"/>
          <ac:spMkLst>
            <pc:docMk/>
            <pc:sldMk cId="0" sldId="274"/>
            <ac:spMk id="59" creationId="{D029C647-E271-41FC-9692-9556B2FE3C11}"/>
          </ac:spMkLst>
        </pc:spChg>
        <pc:graphicFrameChg chg="add del mod">
          <ac:chgData name="Ilan Yavor" userId="7f1b21b1f7cb0b51" providerId="LiveId" clId="{15CD24DE-256C-4F4B-89EF-BC5BA6410236}" dt="2020-11-08T12:08:19.143" v="3599" actId="478"/>
          <ac:graphicFrameMkLst>
            <pc:docMk/>
            <pc:sldMk cId="0" sldId="274"/>
            <ac:graphicFrameMk id="13" creationId="{A6EBF75A-55F0-4309-92CC-7714674E8663}"/>
          </ac:graphicFrameMkLst>
        </pc:graphicFrameChg>
        <pc:picChg chg="add">
          <ac:chgData name="Ilan Yavor" userId="7f1b21b1f7cb0b51" providerId="LiveId" clId="{15CD24DE-256C-4F4B-89EF-BC5BA6410236}" dt="2020-11-08T11:44:04.104" v="3352" actId="22"/>
          <ac:picMkLst>
            <pc:docMk/>
            <pc:sldMk cId="0" sldId="274"/>
            <ac:picMk id="6" creationId="{48905B48-1656-4EEA-9277-99E117B07CC5}"/>
          </ac:picMkLst>
        </pc:picChg>
        <pc:picChg chg="add del mod">
          <ac:chgData name="Ilan Yavor" userId="7f1b21b1f7cb0b51" providerId="LiveId" clId="{15CD24DE-256C-4F4B-89EF-BC5BA6410236}" dt="2020-11-08T12:09:03.426" v="3607" actId="22"/>
          <ac:picMkLst>
            <pc:docMk/>
            <pc:sldMk cId="0" sldId="274"/>
            <ac:picMk id="15" creationId="{8B2F739C-E6F6-44EE-8489-D8E19586F9BD}"/>
          </ac:picMkLst>
        </pc:picChg>
        <pc:picChg chg="add mod modCrop">
          <ac:chgData name="Ilan Yavor" userId="7f1b21b1f7cb0b51" providerId="LiveId" clId="{15CD24DE-256C-4F4B-89EF-BC5BA6410236}" dt="2020-11-08T12:26:20.633" v="4203" actId="732"/>
          <ac:picMkLst>
            <pc:docMk/>
            <pc:sldMk cId="0" sldId="274"/>
            <ac:picMk id="17" creationId="{24379782-DDB8-4CE2-A327-606DCC618547}"/>
          </ac:picMkLst>
        </pc:picChg>
        <pc:picChg chg="add ord">
          <ac:chgData name="Ilan Yavor" userId="7f1b21b1f7cb0b51" providerId="LiveId" clId="{15CD24DE-256C-4F4B-89EF-BC5BA6410236}" dt="2020-11-08T12:25:33.382" v="4163" actId="167"/>
          <ac:picMkLst>
            <pc:docMk/>
            <pc:sldMk cId="0" sldId="274"/>
            <ac:picMk id="61" creationId="{01AEF8BD-C01D-4B04-B7B6-DDB8F0BDCEE6}"/>
          </ac:picMkLst>
        </pc:picChg>
      </pc:sldChg>
      <pc:sldChg chg="addSp delSp modSp mod">
        <pc:chgData name="Ilan Yavor" userId="7f1b21b1f7cb0b51" providerId="LiveId" clId="{15CD24DE-256C-4F4B-89EF-BC5BA6410236}" dt="2020-11-08T13:51:23.568" v="5264" actId="20577"/>
        <pc:sldMkLst>
          <pc:docMk/>
          <pc:sldMk cId="0" sldId="275"/>
        </pc:sldMkLst>
        <pc:spChg chg="del mod">
          <ac:chgData name="Ilan Yavor" userId="7f1b21b1f7cb0b51" providerId="LiveId" clId="{15CD24DE-256C-4F4B-89EF-BC5BA6410236}" dt="2020-11-08T11:53:07.925" v="3440" actId="478"/>
          <ac:spMkLst>
            <pc:docMk/>
            <pc:sldMk cId="0" sldId="275"/>
            <ac:spMk id="3" creationId="{00000000-0000-0000-0000-000000000000}"/>
          </ac:spMkLst>
        </pc:spChg>
        <pc:spChg chg="del mod">
          <ac:chgData name="Ilan Yavor" userId="7f1b21b1f7cb0b51" providerId="LiveId" clId="{15CD24DE-256C-4F4B-89EF-BC5BA6410236}" dt="2020-11-08T11:53:10.174" v="3442" actId="478"/>
          <ac:spMkLst>
            <pc:docMk/>
            <pc:sldMk cId="0" sldId="275"/>
            <ac:spMk id="4" creationId="{00000000-0000-0000-0000-000000000000}"/>
          </ac:spMkLst>
        </pc:spChg>
        <pc:spChg chg="add mod">
          <ac:chgData name="Ilan Yavor" userId="7f1b21b1f7cb0b51" providerId="LiveId" clId="{15CD24DE-256C-4F4B-89EF-BC5BA6410236}" dt="2020-11-08T11:54:57.475" v="3493" actId="404"/>
          <ac:spMkLst>
            <pc:docMk/>
            <pc:sldMk cId="0" sldId="275"/>
            <ac:spMk id="9" creationId="{406D6976-7D09-4B4B-93B9-4FBB61161AF5}"/>
          </ac:spMkLst>
        </pc:spChg>
        <pc:spChg chg="add">
          <ac:chgData name="Ilan Yavor" userId="7f1b21b1f7cb0b51" providerId="LiveId" clId="{15CD24DE-256C-4F4B-89EF-BC5BA6410236}" dt="2020-11-08T11:44:07.116" v="3353" actId="22"/>
          <ac:spMkLst>
            <pc:docMk/>
            <pc:sldMk cId="0" sldId="275"/>
            <ac:spMk id="13" creationId="{FE8A4CE3-ED7A-4830-A4DF-0BD0967F15A8}"/>
          </ac:spMkLst>
        </pc:spChg>
        <pc:spChg chg="add">
          <ac:chgData name="Ilan Yavor" userId="7f1b21b1f7cb0b51" providerId="LiveId" clId="{15CD24DE-256C-4F4B-89EF-BC5BA6410236}" dt="2020-11-08T11:44:07.116" v="3353" actId="22"/>
          <ac:spMkLst>
            <pc:docMk/>
            <pc:sldMk cId="0" sldId="275"/>
            <ac:spMk id="15" creationId="{7A97C22E-90B3-4F12-984A-B947C4F6AAAC}"/>
          </ac:spMkLst>
        </pc:spChg>
        <pc:graphicFrameChg chg="del mod modGraphic">
          <ac:chgData name="Ilan Yavor" userId="7f1b21b1f7cb0b51" providerId="LiveId" clId="{15CD24DE-256C-4F4B-89EF-BC5BA6410236}" dt="2020-11-08T11:47:58.148" v="3362" actId="478"/>
          <ac:graphicFrameMkLst>
            <pc:docMk/>
            <pc:sldMk cId="0" sldId="275"/>
            <ac:graphicFrameMk id="2" creationId="{00000000-0000-0000-0000-000000000000}"/>
          </ac:graphicFrameMkLst>
        </pc:graphicFrameChg>
        <pc:graphicFrameChg chg="add mod modGraphic">
          <ac:chgData name="Ilan Yavor" userId="7f1b21b1f7cb0b51" providerId="LiveId" clId="{15CD24DE-256C-4F4B-89EF-BC5BA6410236}" dt="2020-11-08T13:51:23.568" v="5264" actId="20577"/>
          <ac:graphicFrameMkLst>
            <pc:docMk/>
            <pc:sldMk cId="0" sldId="275"/>
            <ac:graphicFrameMk id="16" creationId="{0A8D1492-61ED-49BB-A21F-164B663AFF02}"/>
          </ac:graphicFrameMkLst>
        </pc:graphicFrameChg>
        <pc:picChg chg="add mod">
          <ac:chgData name="Ilan Yavor" userId="7f1b21b1f7cb0b51" providerId="LiveId" clId="{15CD24DE-256C-4F4B-89EF-BC5BA6410236}" dt="2020-11-08T11:43:47.571" v="3338" actId="14100"/>
          <ac:picMkLst>
            <pc:docMk/>
            <pc:sldMk cId="0" sldId="275"/>
            <ac:picMk id="7" creationId="{52353BAF-B039-4BBA-8179-E5884FF58888}"/>
          </ac:picMkLst>
        </pc:picChg>
        <pc:picChg chg="add">
          <ac:chgData name="Ilan Yavor" userId="7f1b21b1f7cb0b51" providerId="LiveId" clId="{15CD24DE-256C-4F4B-89EF-BC5BA6410236}" dt="2020-11-08T11:44:07.116" v="3353" actId="22"/>
          <ac:picMkLst>
            <pc:docMk/>
            <pc:sldMk cId="0" sldId="275"/>
            <ac:picMk id="11" creationId="{744266AF-500D-4904-9EDC-F255E2950DB2}"/>
          </ac:picMkLst>
        </pc:picChg>
        <pc:picChg chg="add del mod">
          <ac:chgData name="Ilan Yavor" userId="7f1b21b1f7cb0b51" providerId="LiveId" clId="{15CD24DE-256C-4F4B-89EF-BC5BA6410236}" dt="2020-11-08T11:53:16.556" v="3445" actId="478"/>
          <ac:picMkLst>
            <pc:docMk/>
            <pc:sldMk cId="0" sldId="275"/>
            <ac:picMk id="18" creationId="{3EFF5838-DC29-4DB1-9B4B-D0A2F702B9BE}"/>
          </ac:picMkLst>
        </pc:picChg>
      </pc:sldChg>
      <pc:sldChg chg="addSp modSp mod">
        <pc:chgData name="Ilan Yavor" userId="7f1b21b1f7cb0b51" providerId="LiveId" clId="{15CD24DE-256C-4F4B-89EF-BC5BA6410236}" dt="2020-11-08T11:59:51.861" v="3589" actId="1076"/>
        <pc:sldMkLst>
          <pc:docMk/>
          <pc:sldMk cId="0" sldId="276"/>
        </pc:sldMkLst>
        <pc:spChg chg="add mod">
          <ac:chgData name="Ilan Yavor" userId="7f1b21b1f7cb0b51" providerId="LiveId" clId="{15CD24DE-256C-4F4B-89EF-BC5BA6410236}" dt="2020-11-08T11:59:11.767" v="3569" actId="1076"/>
          <ac:spMkLst>
            <pc:docMk/>
            <pc:sldMk cId="0" sldId="276"/>
            <ac:spMk id="5" creationId="{3A728EC9-7491-43C2-AC31-8E073D879C51}"/>
          </ac:spMkLst>
        </pc:spChg>
        <pc:spChg chg="add">
          <ac:chgData name="Ilan Yavor" userId="7f1b21b1f7cb0b51" providerId="LiveId" clId="{15CD24DE-256C-4F4B-89EF-BC5BA6410236}" dt="2020-11-08T11:58:36.877" v="3564" actId="22"/>
          <ac:spMkLst>
            <pc:docMk/>
            <pc:sldMk cId="0" sldId="276"/>
            <ac:spMk id="7" creationId="{D5A1B420-0612-4D19-A452-5373B1329B29}"/>
          </ac:spMkLst>
        </pc:spChg>
        <pc:spChg chg="add">
          <ac:chgData name="Ilan Yavor" userId="7f1b21b1f7cb0b51" providerId="LiveId" clId="{15CD24DE-256C-4F4B-89EF-BC5BA6410236}" dt="2020-11-08T11:58:36.877" v="3564" actId="22"/>
          <ac:spMkLst>
            <pc:docMk/>
            <pc:sldMk cId="0" sldId="276"/>
            <ac:spMk id="11" creationId="{CF98AF02-26A9-48C4-A068-C3321F663DA5}"/>
          </ac:spMkLst>
        </pc:spChg>
        <pc:spChg chg="add">
          <ac:chgData name="Ilan Yavor" userId="7f1b21b1f7cb0b51" providerId="LiveId" clId="{15CD24DE-256C-4F4B-89EF-BC5BA6410236}" dt="2020-11-08T11:58:36.877" v="3564" actId="22"/>
          <ac:spMkLst>
            <pc:docMk/>
            <pc:sldMk cId="0" sldId="276"/>
            <ac:spMk id="13" creationId="{E482CD05-A682-4DD8-A276-BD31DDBE68CF}"/>
          </ac:spMkLst>
        </pc:spChg>
        <pc:spChg chg="add mod">
          <ac:chgData name="Ilan Yavor" userId="7f1b21b1f7cb0b51" providerId="LiveId" clId="{15CD24DE-256C-4F4B-89EF-BC5BA6410236}" dt="2020-11-08T11:59:51.861" v="3589" actId="1076"/>
          <ac:spMkLst>
            <pc:docMk/>
            <pc:sldMk cId="0" sldId="276"/>
            <ac:spMk id="17" creationId="{A06BE3CB-9D0A-41C7-AE69-0B40A0AE8326}"/>
          </ac:spMkLst>
        </pc:spChg>
        <pc:picChg chg="add">
          <ac:chgData name="Ilan Yavor" userId="7f1b21b1f7cb0b51" providerId="LiveId" clId="{15CD24DE-256C-4F4B-89EF-BC5BA6410236}" dt="2020-11-08T11:58:18.503" v="3543" actId="22"/>
          <ac:picMkLst>
            <pc:docMk/>
            <pc:sldMk cId="0" sldId="276"/>
            <ac:picMk id="3" creationId="{ED6DB556-408F-4499-8694-B43A74380EAF}"/>
          </ac:picMkLst>
        </pc:picChg>
        <pc:picChg chg="add">
          <ac:chgData name="Ilan Yavor" userId="7f1b21b1f7cb0b51" providerId="LiveId" clId="{15CD24DE-256C-4F4B-89EF-BC5BA6410236}" dt="2020-11-08T11:58:36.877" v="3564" actId="22"/>
          <ac:picMkLst>
            <pc:docMk/>
            <pc:sldMk cId="0" sldId="276"/>
            <ac:picMk id="9" creationId="{90C5F5D2-D9FB-4283-AB0A-5A61084F2F98}"/>
          </ac:picMkLst>
        </pc:picChg>
        <pc:picChg chg="add mod">
          <ac:chgData name="Ilan Yavor" userId="7f1b21b1f7cb0b51" providerId="LiveId" clId="{15CD24DE-256C-4F4B-89EF-BC5BA6410236}" dt="2020-11-08T11:59:05.238" v="3567" actId="1076"/>
          <ac:picMkLst>
            <pc:docMk/>
            <pc:sldMk cId="0" sldId="276"/>
            <ac:picMk id="15" creationId="{B99B581A-B222-4188-8897-629D48E011E5}"/>
          </ac:picMkLst>
        </pc:picChg>
      </pc:sldChg>
      <pc:sldChg chg="addSp modSp mod">
        <pc:chgData name="Ilan Yavor" userId="7f1b21b1f7cb0b51" providerId="LiveId" clId="{15CD24DE-256C-4F4B-89EF-BC5BA6410236}" dt="2020-11-08T13:53:47.797" v="5284" actId="1036"/>
        <pc:sldMkLst>
          <pc:docMk/>
          <pc:sldMk cId="1444630767" sldId="277"/>
        </pc:sldMkLst>
        <pc:spChg chg="add mod">
          <ac:chgData name="Ilan Yavor" userId="7f1b21b1f7cb0b51" providerId="LiveId" clId="{15CD24DE-256C-4F4B-89EF-BC5BA6410236}" dt="2020-11-08T13:53:47.797" v="5284" actId="1036"/>
          <ac:spMkLst>
            <pc:docMk/>
            <pc:sldMk cId="1444630767" sldId="277"/>
            <ac:spMk id="3" creationId="{E25B08DB-C237-4EF1-97A7-B3C6A13ADBC0}"/>
          </ac:spMkLst>
        </pc:spChg>
        <pc:spChg chg="add mod">
          <ac:chgData name="Ilan Yavor" userId="7f1b21b1f7cb0b51" providerId="LiveId" clId="{15CD24DE-256C-4F4B-89EF-BC5BA6410236}" dt="2020-11-08T13:53:47.797" v="5284" actId="1036"/>
          <ac:spMkLst>
            <pc:docMk/>
            <pc:sldMk cId="1444630767" sldId="277"/>
            <ac:spMk id="4" creationId="{55CF6796-ED23-4B06-B51C-2B296E596B2F}"/>
          </ac:spMkLst>
        </pc:spChg>
        <pc:spChg chg="add mod">
          <ac:chgData name="Ilan Yavor" userId="7f1b21b1f7cb0b51" providerId="LiveId" clId="{15CD24DE-256C-4F4B-89EF-BC5BA6410236}" dt="2020-11-08T12:42:29.568" v="4253" actId="14100"/>
          <ac:spMkLst>
            <pc:docMk/>
            <pc:sldMk cId="1444630767" sldId="277"/>
            <ac:spMk id="6" creationId="{C7307886-8446-425E-9C0B-4640DD9E36E4}"/>
          </ac:spMkLst>
        </pc:spChg>
        <pc:spChg chg="mod">
          <ac:chgData name="Ilan Yavor" userId="7f1b21b1f7cb0b51" providerId="LiveId" clId="{15CD24DE-256C-4F4B-89EF-BC5BA6410236}" dt="2020-11-08T12:42:22.585" v="4251" actId="121"/>
          <ac:spMkLst>
            <pc:docMk/>
            <pc:sldMk cId="1444630767" sldId="277"/>
            <ac:spMk id="7" creationId="{D03F7BEA-98B9-4CC9-B8C4-1CCD0047065C}"/>
          </ac:spMkLst>
        </pc:spChg>
        <pc:spChg chg="add mod">
          <ac:chgData name="Ilan Yavor" userId="7f1b21b1f7cb0b51" providerId="LiveId" clId="{15CD24DE-256C-4F4B-89EF-BC5BA6410236}" dt="2020-11-08T12:42:51.990" v="4262" actId="20577"/>
          <ac:spMkLst>
            <pc:docMk/>
            <pc:sldMk cId="1444630767" sldId="277"/>
            <ac:spMk id="8" creationId="{F948ABBE-7299-44CD-9CBA-D268EE3308A1}"/>
          </ac:spMkLst>
        </pc:spChg>
        <pc:spChg chg="mod">
          <ac:chgData name="Ilan Yavor" userId="7f1b21b1f7cb0b51" providerId="LiveId" clId="{15CD24DE-256C-4F4B-89EF-BC5BA6410236}" dt="2020-11-08T12:43:01.746" v="4271" actId="20577"/>
          <ac:spMkLst>
            <pc:docMk/>
            <pc:sldMk cId="1444630767" sldId="277"/>
            <ac:spMk id="9" creationId="{E33F39F3-05F4-416A-A056-04342D138704}"/>
          </ac:spMkLst>
        </pc:spChg>
        <pc:picChg chg="add mod">
          <ac:chgData name="Ilan Yavor" userId="7f1b21b1f7cb0b51" providerId="LiveId" clId="{15CD24DE-256C-4F4B-89EF-BC5BA6410236}" dt="2020-11-08T13:53:47.797" v="5284" actId="1036"/>
          <ac:picMkLst>
            <pc:docMk/>
            <pc:sldMk cId="1444630767" sldId="277"/>
            <ac:picMk id="2" creationId="{B913EBE1-E0FE-45C9-9126-11B044C3F3EF}"/>
          </ac:picMkLst>
        </pc:picChg>
      </pc:sldChg>
      <pc:sldChg chg="addSp modSp mod">
        <pc:chgData name="Ilan Yavor" userId="7f1b21b1f7cb0b51" providerId="LiveId" clId="{15CD24DE-256C-4F4B-89EF-BC5BA6410236}" dt="2020-11-08T12:48:17.400" v="4372" actId="20577"/>
        <pc:sldMkLst>
          <pc:docMk/>
          <pc:sldMk cId="892006485" sldId="278"/>
        </pc:sldMkLst>
        <pc:spChg chg="mod">
          <ac:chgData name="Ilan Yavor" userId="7f1b21b1f7cb0b51" providerId="LiveId" clId="{15CD24DE-256C-4F4B-89EF-BC5BA6410236}" dt="2020-11-08T12:48:17.400" v="4372" actId="20577"/>
          <ac:spMkLst>
            <pc:docMk/>
            <pc:sldMk cId="892006485" sldId="278"/>
            <ac:spMk id="5" creationId="{483ABBE7-9334-471B-BE9D-321CE102C7F5}"/>
          </ac:spMkLst>
        </pc:spChg>
        <pc:spChg chg="add">
          <ac:chgData name="Ilan Yavor" userId="7f1b21b1f7cb0b51" providerId="LiveId" clId="{15CD24DE-256C-4F4B-89EF-BC5BA6410236}" dt="2020-11-08T12:43:57.722" v="4276" actId="22"/>
          <ac:spMkLst>
            <pc:docMk/>
            <pc:sldMk cId="892006485" sldId="278"/>
            <ac:spMk id="7" creationId="{3A2FF282-0A47-4689-8B7F-A5D8C9530226}"/>
          </ac:spMkLst>
        </pc:spChg>
        <pc:spChg chg="mod">
          <ac:chgData name="Ilan Yavor" userId="7f1b21b1f7cb0b51" providerId="LiveId" clId="{15CD24DE-256C-4F4B-89EF-BC5BA6410236}" dt="2020-11-08T12:44:05.046" v="4277" actId="1076"/>
          <ac:spMkLst>
            <pc:docMk/>
            <pc:sldMk cId="892006485" sldId="278"/>
            <ac:spMk id="9" creationId="{669748E2-412E-4F0F-A224-3E38C6697E03}"/>
          </ac:spMkLst>
        </pc:spChg>
        <pc:spChg chg="add">
          <ac:chgData name="Ilan Yavor" userId="7f1b21b1f7cb0b51" providerId="LiveId" clId="{15CD24DE-256C-4F4B-89EF-BC5BA6410236}" dt="2020-11-08T12:43:57.722" v="4276" actId="22"/>
          <ac:spMkLst>
            <pc:docMk/>
            <pc:sldMk cId="892006485" sldId="278"/>
            <ac:spMk id="11" creationId="{01795DFD-178D-4D89-8E9C-9AF4C2D71E6B}"/>
          </ac:spMkLst>
        </pc:spChg>
        <pc:picChg chg="add mod ord">
          <ac:chgData name="Ilan Yavor" userId="7f1b21b1f7cb0b51" providerId="LiveId" clId="{15CD24DE-256C-4F4B-89EF-BC5BA6410236}" dt="2020-11-08T09:37:11.777" v="74" actId="167"/>
          <ac:picMkLst>
            <pc:docMk/>
            <pc:sldMk cId="892006485" sldId="278"/>
            <ac:picMk id="3" creationId="{471F29A6-5D2E-4948-A985-C5423E0016F5}"/>
          </ac:picMkLst>
        </pc:picChg>
        <pc:picChg chg="add">
          <ac:chgData name="Ilan Yavor" userId="7f1b21b1f7cb0b51" providerId="LiveId" clId="{15CD24DE-256C-4F4B-89EF-BC5BA6410236}" dt="2020-11-08T12:43:57.722" v="4276" actId="22"/>
          <ac:picMkLst>
            <pc:docMk/>
            <pc:sldMk cId="892006485" sldId="278"/>
            <ac:picMk id="4" creationId="{DFDE18D1-F028-4E9A-8DFA-307305019B2D}"/>
          </ac:picMkLst>
        </pc:picChg>
      </pc:sldChg>
      <pc:sldChg chg="addSp modSp mod">
        <pc:chgData name="Ilan Yavor" userId="7f1b21b1f7cb0b51" providerId="LiveId" clId="{15CD24DE-256C-4F4B-89EF-BC5BA6410236}" dt="2020-11-08T12:54:50.038" v="4486" actId="20577"/>
        <pc:sldMkLst>
          <pc:docMk/>
          <pc:sldMk cId="1844780047" sldId="279"/>
        </pc:sldMkLst>
        <pc:spChg chg="add">
          <ac:chgData name="Ilan Yavor" userId="7f1b21b1f7cb0b51" providerId="LiveId" clId="{15CD24DE-256C-4F4B-89EF-BC5BA6410236}" dt="2020-11-08T09:50:36.649" v="468" actId="22"/>
          <ac:spMkLst>
            <pc:docMk/>
            <pc:sldMk cId="1844780047" sldId="279"/>
            <ac:spMk id="3" creationId="{4DC37684-160A-4146-B466-E82AC7FB2131}"/>
          </ac:spMkLst>
        </pc:spChg>
        <pc:spChg chg="mod">
          <ac:chgData name="Ilan Yavor" userId="7f1b21b1f7cb0b51" providerId="LiveId" clId="{15CD24DE-256C-4F4B-89EF-BC5BA6410236}" dt="2020-11-08T12:54:50.038" v="4486" actId="20577"/>
          <ac:spMkLst>
            <pc:docMk/>
            <pc:sldMk cId="1844780047" sldId="279"/>
            <ac:spMk id="5" creationId="{9C9C87A9-EB9B-4F03-83C5-5E2876FA86A7}"/>
          </ac:spMkLst>
        </pc:spChg>
        <pc:spChg chg="add">
          <ac:chgData name="Ilan Yavor" userId="7f1b21b1f7cb0b51" providerId="LiveId" clId="{15CD24DE-256C-4F4B-89EF-BC5BA6410236}" dt="2020-11-08T09:50:36.649" v="468" actId="22"/>
          <ac:spMkLst>
            <pc:docMk/>
            <pc:sldMk cId="1844780047" sldId="279"/>
            <ac:spMk id="9" creationId="{3920F712-33BE-4CA1-A1A9-B358A39D1675}"/>
          </ac:spMkLst>
        </pc:spChg>
        <pc:spChg chg="add mod">
          <ac:chgData name="Ilan Yavor" userId="7f1b21b1f7cb0b51" providerId="LiveId" clId="{15CD24DE-256C-4F4B-89EF-BC5BA6410236}" dt="2020-11-08T09:51:24.915" v="480" actId="20577"/>
          <ac:spMkLst>
            <pc:docMk/>
            <pc:sldMk cId="1844780047" sldId="279"/>
            <ac:spMk id="13" creationId="{9DFC45D4-1D00-4FC2-B46B-30D8C4B51404}"/>
          </ac:spMkLst>
        </pc:spChg>
        <pc:picChg chg="add">
          <ac:chgData name="Ilan Yavor" userId="7f1b21b1f7cb0b51" providerId="LiveId" clId="{15CD24DE-256C-4F4B-89EF-BC5BA6410236}" dt="2020-11-08T09:50:36.649" v="468" actId="22"/>
          <ac:picMkLst>
            <pc:docMk/>
            <pc:sldMk cId="1844780047" sldId="279"/>
            <ac:picMk id="2" creationId="{13C8C6AC-1B57-432A-86F4-03DB45EC5241}"/>
          </ac:picMkLst>
        </pc:picChg>
        <pc:picChg chg="add ord">
          <ac:chgData name="Ilan Yavor" userId="7f1b21b1f7cb0b51" providerId="LiveId" clId="{15CD24DE-256C-4F4B-89EF-BC5BA6410236}" dt="2020-11-08T09:51:02.663" v="472" actId="167"/>
          <ac:picMkLst>
            <pc:docMk/>
            <pc:sldMk cId="1844780047" sldId="279"/>
            <ac:picMk id="11" creationId="{63251E56-2F98-4A63-B85A-73EF808C3A90}"/>
          </ac:picMkLst>
        </pc:picChg>
      </pc:sldChg>
      <pc:sldChg chg="addSp modSp mod">
        <pc:chgData name="Ilan Yavor" userId="7f1b21b1f7cb0b51" providerId="LiveId" clId="{15CD24DE-256C-4F4B-89EF-BC5BA6410236}" dt="2020-11-08T12:58:41.010" v="4568" actId="20577"/>
        <pc:sldMkLst>
          <pc:docMk/>
          <pc:sldMk cId="3347156698" sldId="280"/>
        </pc:sldMkLst>
        <pc:spChg chg="add">
          <ac:chgData name="Ilan Yavor" userId="7f1b21b1f7cb0b51" providerId="LiveId" clId="{15CD24DE-256C-4F4B-89EF-BC5BA6410236}" dt="2020-11-08T09:52:01.041" v="485" actId="22"/>
          <ac:spMkLst>
            <pc:docMk/>
            <pc:sldMk cId="3347156698" sldId="280"/>
            <ac:spMk id="4" creationId="{56055D93-FDBA-4547-94F9-12A214286413}"/>
          </ac:spMkLst>
        </pc:spChg>
        <pc:spChg chg="mod">
          <ac:chgData name="Ilan Yavor" userId="7f1b21b1f7cb0b51" providerId="LiveId" clId="{15CD24DE-256C-4F4B-89EF-BC5BA6410236}" dt="2020-11-08T12:57:23.750" v="4566" actId="20577"/>
          <ac:spMkLst>
            <pc:docMk/>
            <pc:sldMk cId="3347156698" sldId="280"/>
            <ac:spMk id="5" creationId="{0EE2E3B8-1C25-447F-AEF8-90A76C787418}"/>
          </ac:spMkLst>
        </pc:spChg>
        <pc:spChg chg="add">
          <ac:chgData name="Ilan Yavor" userId="7f1b21b1f7cb0b51" providerId="LiveId" clId="{15CD24DE-256C-4F4B-89EF-BC5BA6410236}" dt="2020-11-08T09:52:01.041" v="485" actId="22"/>
          <ac:spMkLst>
            <pc:docMk/>
            <pc:sldMk cId="3347156698" sldId="280"/>
            <ac:spMk id="8" creationId="{1528FFF9-32DE-44CF-9AAC-BB17DAC0BB8D}"/>
          </ac:spMkLst>
        </pc:spChg>
        <pc:spChg chg="add">
          <ac:chgData name="Ilan Yavor" userId="7f1b21b1f7cb0b51" providerId="LiveId" clId="{15CD24DE-256C-4F4B-89EF-BC5BA6410236}" dt="2020-11-08T09:52:24.881" v="509" actId="22"/>
          <ac:spMkLst>
            <pc:docMk/>
            <pc:sldMk cId="3347156698" sldId="280"/>
            <ac:spMk id="12" creationId="{66023279-EE02-4E84-939F-ACD7D65E5F9D}"/>
          </ac:spMkLst>
        </pc:spChg>
        <pc:spChg chg="add">
          <ac:chgData name="Ilan Yavor" userId="7f1b21b1f7cb0b51" providerId="LiveId" clId="{15CD24DE-256C-4F4B-89EF-BC5BA6410236}" dt="2020-11-08T09:52:24.881" v="509" actId="22"/>
          <ac:spMkLst>
            <pc:docMk/>
            <pc:sldMk cId="3347156698" sldId="280"/>
            <ac:spMk id="14" creationId="{41431DBC-A786-4AC7-A8E7-470B35B867A3}"/>
          </ac:spMkLst>
        </pc:spChg>
        <pc:spChg chg="add mod">
          <ac:chgData name="Ilan Yavor" userId="7f1b21b1f7cb0b51" providerId="LiveId" clId="{15CD24DE-256C-4F4B-89EF-BC5BA6410236}" dt="2020-11-08T12:58:41.010" v="4568" actId="20577"/>
          <ac:spMkLst>
            <pc:docMk/>
            <pc:sldMk cId="3347156698" sldId="280"/>
            <ac:spMk id="16" creationId="{3CF8816F-7B0A-42A2-9754-F9B398AD7BE8}"/>
          </ac:spMkLst>
        </pc:spChg>
        <pc:picChg chg="add">
          <ac:chgData name="Ilan Yavor" userId="7f1b21b1f7cb0b51" providerId="LiveId" clId="{15CD24DE-256C-4F4B-89EF-BC5BA6410236}" dt="2020-11-08T09:52:01.041" v="485" actId="22"/>
          <ac:picMkLst>
            <pc:docMk/>
            <pc:sldMk cId="3347156698" sldId="280"/>
            <ac:picMk id="2" creationId="{66B43285-5D2A-46BD-9D82-BD38909E0395}"/>
          </ac:picMkLst>
        </pc:picChg>
        <pc:picChg chg="add ord">
          <ac:chgData name="Ilan Yavor" userId="7f1b21b1f7cb0b51" providerId="LiveId" clId="{15CD24DE-256C-4F4B-89EF-BC5BA6410236}" dt="2020-11-08T09:52:30.496" v="510" actId="167"/>
          <ac:picMkLst>
            <pc:docMk/>
            <pc:sldMk cId="3347156698" sldId="280"/>
            <ac:picMk id="10" creationId="{D030A74A-AF0D-44FB-960A-65BDE40148E1}"/>
          </ac:picMkLst>
        </pc:picChg>
      </pc:sldChg>
      <pc:sldChg chg="addSp modSp mod">
        <pc:chgData name="Ilan Yavor" userId="7f1b21b1f7cb0b51" providerId="LiveId" clId="{15CD24DE-256C-4F4B-89EF-BC5BA6410236}" dt="2020-11-08T13:52:03.460" v="5276" actId="20577"/>
        <pc:sldMkLst>
          <pc:docMk/>
          <pc:sldMk cId="0" sldId="281"/>
        </pc:sldMkLst>
        <pc:spChg chg="add mod">
          <ac:chgData name="Ilan Yavor" userId="7f1b21b1f7cb0b51" providerId="LiveId" clId="{15CD24DE-256C-4F4B-89EF-BC5BA6410236}" dt="2020-11-08T11:56:41.996" v="3542" actId="1076"/>
          <ac:spMkLst>
            <pc:docMk/>
            <pc:sldMk cId="0" sldId="281"/>
            <ac:spMk id="6" creationId="{8DB9E4D8-0CFB-4203-97DC-C34773F67E35}"/>
          </ac:spMkLst>
        </pc:spChg>
        <pc:spChg chg="add">
          <ac:chgData name="Ilan Yavor" userId="7f1b21b1f7cb0b51" providerId="LiveId" clId="{15CD24DE-256C-4F4B-89EF-BC5BA6410236}" dt="2020-11-08T11:56:28.857" v="3538" actId="22"/>
          <ac:spMkLst>
            <pc:docMk/>
            <pc:sldMk cId="0" sldId="281"/>
            <ac:spMk id="8" creationId="{4B0B71C8-75A3-47AF-9FB6-C6627CF0E3F2}"/>
          </ac:spMkLst>
        </pc:spChg>
        <pc:spChg chg="add">
          <ac:chgData name="Ilan Yavor" userId="7f1b21b1f7cb0b51" providerId="LiveId" clId="{15CD24DE-256C-4F4B-89EF-BC5BA6410236}" dt="2020-11-08T11:56:28.857" v="3538" actId="22"/>
          <ac:spMkLst>
            <pc:docMk/>
            <pc:sldMk cId="0" sldId="281"/>
            <ac:spMk id="12" creationId="{79D79B1C-C7FC-48A2-8404-056C54D2DE83}"/>
          </ac:spMkLst>
        </pc:spChg>
        <pc:spChg chg="add">
          <ac:chgData name="Ilan Yavor" userId="7f1b21b1f7cb0b51" providerId="LiveId" clId="{15CD24DE-256C-4F4B-89EF-BC5BA6410236}" dt="2020-11-08T11:56:28.857" v="3538" actId="22"/>
          <ac:spMkLst>
            <pc:docMk/>
            <pc:sldMk cId="0" sldId="281"/>
            <ac:spMk id="14" creationId="{3E30547D-FAB7-4C8C-8E46-2BA27476C2CA}"/>
          </ac:spMkLst>
        </pc:spChg>
        <pc:graphicFrameChg chg="mod modGraphic">
          <ac:chgData name="Ilan Yavor" userId="7f1b21b1f7cb0b51" providerId="LiveId" clId="{15CD24DE-256C-4F4B-89EF-BC5BA6410236}" dt="2020-11-08T13:52:03.460" v="5276" actId="20577"/>
          <ac:graphicFrameMkLst>
            <pc:docMk/>
            <pc:sldMk cId="0" sldId="281"/>
            <ac:graphicFrameMk id="2" creationId="{00000000-0000-0000-0000-000000000000}"/>
          </ac:graphicFrameMkLst>
        </pc:graphicFrameChg>
        <pc:picChg chg="add mod">
          <ac:chgData name="Ilan Yavor" userId="7f1b21b1f7cb0b51" providerId="LiveId" clId="{15CD24DE-256C-4F4B-89EF-BC5BA6410236}" dt="2020-11-08T11:56:34.604" v="3540" actId="1076"/>
          <ac:picMkLst>
            <pc:docMk/>
            <pc:sldMk cId="0" sldId="281"/>
            <ac:picMk id="4" creationId="{E1FAB34A-6B66-4A10-8E76-A5E74F55D423}"/>
          </ac:picMkLst>
        </pc:picChg>
        <pc:picChg chg="add">
          <ac:chgData name="Ilan Yavor" userId="7f1b21b1f7cb0b51" providerId="LiveId" clId="{15CD24DE-256C-4F4B-89EF-BC5BA6410236}" dt="2020-11-08T11:56:28.857" v="3538" actId="22"/>
          <ac:picMkLst>
            <pc:docMk/>
            <pc:sldMk cId="0" sldId="281"/>
            <ac:picMk id="10" creationId="{76A029B2-3D84-4F2E-9C1A-B981018D6CE8}"/>
          </ac:picMkLst>
        </pc:picChg>
      </pc:sldChg>
      <pc:sldChg chg="addSp delSp modSp mod">
        <pc:chgData name="Ilan Yavor" userId="7f1b21b1f7cb0b51" providerId="LiveId" clId="{15CD24DE-256C-4F4B-89EF-BC5BA6410236}" dt="2020-11-08T13:20:07.720" v="5193"/>
        <pc:sldMkLst>
          <pc:docMk/>
          <pc:sldMk cId="0" sldId="282"/>
        </pc:sldMkLst>
        <pc:spChg chg="add">
          <ac:chgData name="Ilan Yavor" userId="7f1b21b1f7cb0b51" providerId="LiveId" clId="{15CD24DE-256C-4F4B-89EF-BC5BA6410236}" dt="2020-11-08T09:56:36.011" v="554" actId="22"/>
          <ac:spMkLst>
            <pc:docMk/>
            <pc:sldMk cId="0" sldId="282"/>
            <ac:spMk id="7" creationId="{10A2A7C5-870E-4C02-B523-343EA65AE16B}"/>
          </ac:spMkLst>
        </pc:spChg>
        <pc:spChg chg="add">
          <ac:chgData name="Ilan Yavor" userId="7f1b21b1f7cb0b51" providerId="LiveId" clId="{15CD24DE-256C-4F4B-89EF-BC5BA6410236}" dt="2020-11-08T09:56:36.011" v="554" actId="22"/>
          <ac:spMkLst>
            <pc:docMk/>
            <pc:sldMk cId="0" sldId="282"/>
            <ac:spMk id="9" creationId="{70C7F3BD-35E8-46DA-8764-306F7E9E5D1B}"/>
          </ac:spMkLst>
        </pc:spChg>
        <pc:spChg chg="add">
          <ac:chgData name="Ilan Yavor" userId="7f1b21b1f7cb0b51" providerId="LiveId" clId="{15CD24DE-256C-4F4B-89EF-BC5BA6410236}" dt="2020-11-08T09:56:40.683" v="555" actId="22"/>
          <ac:spMkLst>
            <pc:docMk/>
            <pc:sldMk cId="0" sldId="282"/>
            <ac:spMk id="13" creationId="{08669505-8D0D-4DBD-94C5-96823BB0459D}"/>
          </ac:spMkLst>
        </pc:spChg>
        <pc:spChg chg="add mod">
          <ac:chgData name="Ilan Yavor" userId="7f1b21b1f7cb0b51" providerId="LiveId" clId="{15CD24DE-256C-4F4B-89EF-BC5BA6410236}" dt="2020-11-08T09:57:37.167" v="601" actId="207"/>
          <ac:spMkLst>
            <pc:docMk/>
            <pc:sldMk cId="0" sldId="282"/>
            <ac:spMk id="15" creationId="{F847190D-820F-4BB9-807F-428CFD84428B}"/>
          </ac:spMkLst>
        </pc:spChg>
        <pc:graphicFrameChg chg="mod modGraphic">
          <ac:chgData name="Ilan Yavor" userId="7f1b21b1f7cb0b51" providerId="LiveId" clId="{15CD24DE-256C-4F4B-89EF-BC5BA6410236}" dt="2020-11-08T13:20:07.720" v="5193"/>
          <ac:graphicFrameMkLst>
            <pc:docMk/>
            <pc:sldMk cId="0" sldId="282"/>
            <ac:graphicFrameMk id="2" creationId="{00000000-0000-0000-0000-000000000000}"/>
          </ac:graphicFrameMkLst>
        </pc:graphicFrameChg>
        <pc:graphicFrameChg chg="add mod">
          <ac:chgData name="Ilan Yavor" userId="7f1b21b1f7cb0b51" providerId="LiveId" clId="{15CD24DE-256C-4F4B-89EF-BC5BA6410236}" dt="2020-11-08T09:55:04.154" v="545"/>
          <ac:graphicFrameMkLst>
            <pc:docMk/>
            <pc:sldMk cId="0" sldId="282"/>
            <ac:graphicFrameMk id="3" creationId="{88FE428A-7017-4EDF-809C-7B7593818AA5}"/>
          </ac:graphicFrameMkLst>
        </pc:graphicFrameChg>
        <pc:graphicFrameChg chg="add del mod">
          <ac:chgData name="Ilan Yavor" userId="7f1b21b1f7cb0b51" providerId="LiveId" clId="{15CD24DE-256C-4F4B-89EF-BC5BA6410236}" dt="2020-11-08T09:59:32.820" v="634"/>
          <ac:graphicFrameMkLst>
            <pc:docMk/>
            <pc:sldMk cId="0" sldId="282"/>
            <ac:graphicFrameMk id="16" creationId="{3D764614-CF6D-4A92-BC88-360FF094A9F5}"/>
          </ac:graphicFrameMkLst>
        </pc:graphicFrameChg>
        <pc:picChg chg="add">
          <ac:chgData name="Ilan Yavor" userId="7f1b21b1f7cb0b51" providerId="LiveId" clId="{15CD24DE-256C-4F4B-89EF-BC5BA6410236}" dt="2020-11-08T09:56:36.011" v="554" actId="22"/>
          <ac:picMkLst>
            <pc:docMk/>
            <pc:sldMk cId="0" sldId="282"/>
            <ac:picMk id="5" creationId="{77547EF0-1DEC-44ED-8D8D-0DEAFAD7A8A5}"/>
          </ac:picMkLst>
        </pc:picChg>
        <pc:picChg chg="add ord">
          <ac:chgData name="Ilan Yavor" userId="7f1b21b1f7cb0b51" providerId="LiveId" clId="{15CD24DE-256C-4F4B-89EF-BC5BA6410236}" dt="2020-11-08T09:57:13.595" v="600" actId="167"/>
          <ac:picMkLst>
            <pc:docMk/>
            <pc:sldMk cId="0" sldId="282"/>
            <ac:picMk id="11" creationId="{086B6EFE-0C23-4C7F-A5A2-FCBAF1CD33DA}"/>
          </ac:picMkLst>
        </pc:picChg>
      </pc:sldChg>
      <pc:sldChg chg="addSp modSp mod">
        <pc:chgData name="Ilan Yavor" userId="7f1b21b1f7cb0b51" providerId="LiveId" clId="{15CD24DE-256C-4F4B-89EF-BC5BA6410236}" dt="2020-11-08T13:43:59.394" v="5196" actId="20577"/>
        <pc:sldMkLst>
          <pc:docMk/>
          <pc:sldMk cId="0" sldId="283"/>
        </pc:sldMkLst>
        <pc:spChg chg="add">
          <ac:chgData name="Ilan Yavor" userId="7f1b21b1f7cb0b51" providerId="LiveId" clId="{15CD24DE-256C-4F4B-89EF-BC5BA6410236}" dt="2020-11-08T09:58:26.110" v="619" actId="22"/>
          <ac:spMkLst>
            <pc:docMk/>
            <pc:sldMk cId="0" sldId="283"/>
            <ac:spMk id="8" creationId="{0178F913-0E32-45A0-83A4-56A777795667}"/>
          </ac:spMkLst>
        </pc:spChg>
        <pc:spChg chg="add">
          <ac:chgData name="Ilan Yavor" userId="7f1b21b1f7cb0b51" providerId="LiveId" clId="{15CD24DE-256C-4F4B-89EF-BC5BA6410236}" dt="2020-11-08T09:58:26.110" v="619" actId="22"/>
          <ac:spMkLst>
            <pc:docMk/>
            <pc:sldMk cId="0" sldId="283"/>
            <ac:spMk id="10" creationId="{A5EC91FB-FF55-4022-8AAB-A03D7BD374A0}"/>
          </ac:spMkLst>
        </pc:spChg>
        <pc:spChg chg="add mod">
          <ac:chgData name="Ilan Yavor" userId="7f1b21b1f7cb0b51" providerId="LiveId" clId="{15CD24DE-256C-4F4B-89EF-BC5BA6410236}" dt="2020-11-08T11:19:00.022" v="2662" actId="20577"/>
          <ac:spMkLst>
            <pc:docMk/>
            <pc:sldMk cId="0" sldId="283"/>
            <ac:spMk id="12" creationId="{20D75783-44CD-4C7A-9796-358B424F8A89}"/>
          </ac:spMkLst>
        </pc:spChg>
        <pc:spChg chg="add mod">
          <ac:chgData name="Ilan Yavor" userId="7f1b21b1f7cb0b51" providerId="LiveId" clId="{15CD24DE-256C-4F4B-89EF-BC5BA6410236}" dt="2020-11-08T13:17:17.436" v="5163" actId="1076"/>
          <ac:spMkLst>
            <pc:docMk/>
            <pc:sldMk cId="0" sldId="283"/>
            <ac:spMk id="14" creationId="{3EC928A6-B75D-4339-936D-5FB9313D74E6}"/>
          </ac:spMkLst>
        </pc:spChg>
        <pc:graphicFrameChg chg="mod modGraphic">
          <ac:chgData name="Ilan Yavor" userId="7f1b21b1f7cb0b51" providerId="LiveId" clId="{15CD24DE-256C-4F4B-89EF-BC5BA6410236}" dt="2020-11-08T13:43:59.394" v="5196" actId="20577"/>
          <ac:graphicFrameMkLst>
            <pc:docMk/>
            <pc:sldMk cId="0" sldId="283"/>
            <ac:graphicFrameMk id="2" creationId="{00000000-0000-0000-0000-000000000000}"/>
          </ac:graphicFrameMkLst>
        </pc:graphicFrameChg>
        <pc:picChg chg="add">
          <ac:chgData name="Ilan Yavor" userId="7f1b21b1f7cb0b51" providerId="LiveId" clId="{15CD24DE-256C-4F4B-89EF-BC5BA6410236}" dt="2020-11-08T09:58:26.110" v="619" actId="22"/>
          <ac:picMkLst>
            <pc:docMk/>
            <pc:sldMk cId="0" sldId="283"/>
            <ac:picMk id="4" creationId="{FD7FE578-864A-4D3A-96EA-12A30B90D288}"/>
          </ac:picMkLst>
        </pc:picChg>
        <pc:picChg chg="add">
          <ac:chgData name="Ilan Yavor" userId="7f1b21b1f7cb0b51" providerId="LiveId" clId="{15CD24DE-256C-4F4B-89EF-BC5BA6410236}" dt="2020-11-08T09:58:26.110" v="619" actId="22"/>
          <ac:picMkLst>
            <pc:docMk/>
            <pc:sldMk cId="0" sldId="283"/>
            <ac:picMk id="6" creationId="{49615A85-BE82-4498-B78B-4C227524863F}"/>
          </ac:picMkLst>
        </pc:picChg>
      </pc:sldChg>
      <pc:sldChg chg="addSp modSp mod">
        <pc:chgData name="Ilan Yavor" userId="7f1b21b1f7cb0b51" providerId="LiveId" clId="{15CD24DE-256C-4F4B-89EF-BC5BA6410236}" dt="2020-11-08T13:47:59.075" v="5228" actId="2062"/>
        <pc:sldMkLst>
          <pc:docMk/>
          <pc:sldMk cId="0" sldId="284"/>
        </pc:sldMkLst>
        <pc:spChg chg="add mod">
          <ac:chgData name="Ilan Yavor" userId="7f1b21b1f7cb0b51" providerId="LiveId" clId="{15CD24DE-256C-4F4B-89EF-BC5BA6410236}" dt="2020-11-08T11:41:42.335" v="3225" actId="20577"/>
          <ac:spMkLst>
            <pc:docMk/>
            <pc:sldMk cId="0" sldId="284"/>
            <ac:spMk id="6" creationId="{98A90340-91B4-4AAD-B35D-F7911A3F8BB2}"/>
          </ac:spMkLst>
        </pc:spChg>
        <pc:spChg chg="add">
          <ac:chgData name="Ilan Yavor" userId="7f1b21b1f7cb0b51" providerId="LiveId" clId="{15CD24DE-256C-4F4B-89EF-BC5BA6410236}" dt="2020-11-08T11:42:00.992" v="3230" actId="22"/>
          <ac:spMkLst>
            <pc:docMk/>
            <pc:sldMk cId="0" sldId="284"/>
            <ac:spMk id="10" creationId="{1D1B4173-22EE-4152-B553-2D9113486453}"/>
          </ac:spMkLst>
        </pc:spChg>
        <pc:spChg chg="add">
          <ac:chgData name="Ilan Yavor" userId="7f1b21b1f7cb0b51" providerId="LiveId" clId="{15CD24DE-256C-4F4B-89EF-BC5BA6410236}" dt="2020-11-08T11:42:00.992" v="3230" actId="22"/>
          <ac:spMkLst>
            <pc:docMk/>
            <pc:sldMk cId="0" sldId="284"/>
            <ac:spMk id="12" creationId="{D74D7E23-1AD9-41FD-9522-93045828B76C}"/>
          </ac:spMkLst>
        </pc:spChg>
        <pc:graphicFrameChg chg="mod modGraphic">
          <ac:chgData name="Ilan Yavor" userId="7f1b21b1f7cb0b51" providerId="LiveId" clId="{15CD24DE-256C-4F4B-89EF-BC5BA6410236}" dt="2020-11-08T13:47:59.075" v="5228" actId="2062"/>
          <ac:graphicFrameMkLst>
            <pc:docMk/>
            <pc:sldMk cId="0" sldId="284"/>
            <ac:graphicFrameMk id="2" creationId="{00000000-0000-0000-0000-000000000000}"/>
          </ac:graphicFrameMkLst>
        </pc:graphicFrameChg>
        <pc:picChg chg="add mod">
          <ac:chgData name="Ilan Yavor" userId="7f1b21b1f7cb0b51" providerId="LiveId" clId="{15CD24DE-256C-4F4B-89EF-BC5BA6410236}" dt="2020-11-08T11:42:07.855" v="3231" actId="14100"/>
          <ac:picMkLst>
            <pc:docMk/>
            <pc:sldMk cId="0" sldId="284"/>
            <ac:picMk id="4" creationId="{4837CD64-0C8D-4855-881F-579BB488DF0A}"/>
          </ac:picMkLst>
        </pc:picChg>
        <pc:picChg chg="add">
          <ac:chgData name="Ilan Yavor" userId="7f1b21b1f7cb0b51" providerId="LiveId" clId="{15CD24DE-256C-4F4B-89EF-BC5BA6410236}" dt="2020-11-08T11:42:00.992" v="3230" actId="22"/>
          <ac:picMkLst>
            <pc:docMk/>
            <pc:sldMk cId="0" sldId="284"/>
            <ac:picMk id="8" creationId="{9B12FC32-F949-43F2-9012-60CA1A32CF50}"/>
          </ac:picMkLst>
        </pc:picChg>
      </pc:sldChg>
      <pc:sldChg chg="addSp delSp modSp mod">
        <pc:chgData name="Ilan Yavor" userId="7f1b21b1f7cb0b51" providerId="LiveId" clId="{15CD24DE-256C-4F4B-89EF-BC5BA6410236}" dt="2020-11-08T13:48:31.882" v="5242" actId="20577"/>
        <pc:sldMkLst>
          <pc:docMk/>
          <pc:sldMk cId="0" sldId="285"/>
        </pc:sldMkLst>
        <pc:spChg chg="add">
          <ac:chgData name="Ilan Yavor" userId="7f1b21b1f7cb0b51" providerId="LiveId" clId="{15CD24DE-256C-4F4B-89EF-BC5BA6410236}" dt="2020-11-08T11:42:35.441" v="3235" actId="22"/>
          <ac:spMkLst>
            <pc:docMk/>
            <pc:sldMk cId="0" sldId="285"/>
            <ac:spMk id="6" creationId="{F70ACFCB-68C3-43F4-B695-AFB39B72EA28}"/>
          </ac:spMkLst>
        </pc:spChg>
        <pc:spChg chg="add">
          <ac:chgData name="Ilan Yavor" userId="7f1b21b1f7cb0b51" providerId="LiveId" clId="{15CD24DE-256C-4F4B-89EF-BC5BA6410236}" dt="2020-11-08T11:42:39.818" v="3236" actId="22"/>
          <ac:spMkLst>
            <pc:docMk/>
            <pc:sldMk cId="0" sldId="285"/>
            <ac:spMk id="10" creationId="{67CC22E3-8718-4FE0-919A-906B44E6E2B9}"/>
          </ac:spMkLst>
        </pc:spChg>
        <pc:spChg chg="add">
          <ac:chgData name="Ilan Yavor" userId="7f1b21b1f7cb0b51" providerId="LiveId" clId="{15CD24DE-256C-4F4B-89EF-BC5BA6410236}" dt="2020-11-08T11:42:39.818" v="3236" actId="22"/>
          <ac:spMkLst>
            <pc:docMk/>
            <pc:sldMk cId="0" sldId="285"/>
            <ac:spMk id="12" creationId="{D0F7E8CC-0D2F-437C-BE07-56B3AAC5B50F}"/>
          </ac:spMkLst>
        </pc:spChg>
        <pc:graphicFrameChg chg="mod modGraphic">
          <ac:chgData name="Ilan Yavor" userId="7f1b21b1f7cb0b51" providerId="LiveId" clId="{15CD24DE-256C-4F4B-89EF-BC5BA6410236}" dt="2020-11-08T13:48:31.882" v="5242" actId="20577"/>
          <ac:graphicFrameMkLst>
            <pc:docMk/>
            <pc:sldMk cId="0" sldId="285"/>
            <ac:graphicFrameMk id="2" creationId="{00000000-0000-0000-0000-000000000000}"/>
          </ac:graphicFrameMkLst>
        </pc:graphicFrameChg>
        <pc:picChg chg="add">
          <ac:chgData name="Ilan Yavor" userId="7f1b21b1f7cb0b51" providerId="LiveId" clId="{15CD24DE-256C-4F4B-89EF-BC5BA6410236}" dt="2020-11-08T11:42:35.441" v="3235" actId="22"/>
          <ac:picMkLst>
            <pc:docMk/>
            <pc:sldMk cId="0" sldId="285"/>
            <ac:picMk id="4" creationId="{DB9E0675-F8C5-4A79-897E-B00C7C91087E}"/>
          </ac:picMkLst>
        </pc:picChg>
        <pc:picChg chg="add">
          <ac:chgData name="Ilan Yavor" userId="7f1b21b1f7cb0b51" providerId="LiveId" clId="{15CD24DE-256C-4F4B-89EF-BC5BA6410236}" dt="2020-11-08T11:42:39.818" v="3236" actId="22"/>
          <ac:picMkLst>
            <pc:docMk/>
            <pc:sldMk cId="0" sldId="285"/>
            <ac:picMk id="8" creationId="{9FD73145-1D8E-4D20-89BA-C8356B43749E}"/>
          </ac:picMkLst>
        </pc:picChg>
        <pc:picChg chg="add del">
          <ac:chgData name="Ilan Yavor" userId="7f1b21b1f7cb0b51" providerId="LiveId" clId="{15CD24DE-256C-4F4B-89EF-BC5BA6410236}" dt="2020-11-08T12:25:57.146" v="4200" actId="478"/>
          <ac:picMkLst>
            <pc:docMk/>
            <pc:sldMk cId="0" sldId="285"/>
            <ac:picMk id="14" creationId="{D334504B-4C3A-4A2C-9E04-D7B213272B55}"/>
          </ac:picMkLst>
        </pc:picChg>
      </pc:sldChg>
      <pc:sldChg chg="addSp delSp modSp add mod">
        <pc:chgData name="Ilan Yavor" userId="7f1b21b1f7cb0b51" providerId="LiveId" clId="{15CD24DE-256C-4F4B-89EF-BC5BA6410236}" dt="2020-11-08T12:50:33.915" v="4396" actId="1076"/>
        <pc:sldMkLst>
          <pc:docMk/>
          <pc:sldMk cId="2655032905" sldId="286"/>
        </pc:sldMkLst>
        <pc:spChg chg="add mod ord">
          <ac:chgData name="Ilan Yavor" userId="7f1b21b1f7cb0b51" providerId="LiveId" clId="{15CD24DE-256C-4F4B-89EF-BC5BA6410236}" dt="2020-11-08T12:50:19.177" v="4393" actId="1076"/>
          <ac:spMkLst>
            <pc:docMk/>
            <pc:sldMk cId="2655032905" sldId="286"/>
            <ac:spMk id="3" creationId="{88E63A1B-592F-479B-8539-4CC91D89B8DD}"/>
          </ac:spMkLst>
        </pc:spChg>
        <pc:spChg chg="mod">
          <ac:chgData name="Ilan Yavor" userId="7f1b21b1f7cb0b51" providerId="LiveId" clId="{15CD24DE-256C-4F4B-89EF-BC5BA6410236}" dt="2020-11-08T12:50:33.915" v="4396" actId="1076"/>
          <ac:spMkLst>
            <pc:docMk/>
            <pc:sldMk cId="2655032905" sldId="286"/>
            <ac:spMk id="5" creationId="{483ABBE7-9334-471B-BE9D-321CE102C7F5}"/>
          </ac:spMkLst>
        </pc:spChg>
        <pc:spChg chg="del mod">
          <ac:chgData name="Ilan Yavor" userId="7f1b21b1f7cb0b51" providerId="LiveId" clId="{15CD24DE-256C-4F4B-89EF-BC5BA6410236}" dt="2020-11-08T09:37:58.883" v="84" actId="478"/>
          <ac:spMkLst>
            <pc:docMk/>
            <pc:sldMk cId="2655032905" sldId="286"/>
            <ac:spMk id="9" creationId="{669748E2-412E-4F0F-A224-3E38C6697E03}"/>
          </ac:spMkLst>
        </pc:spChg>
        <pc:spChg chg="add mod">
          <ac:chgData name="Ilan Yavor" userId="7f1b21b1f7cb0b51" providerId="LiveId" clId="{15CD24DE-256C-4F4B-89EF-BC5BA6410236}" dt="2020-11-08T09:48:20.053" v="396" actId="404"/>
          <ac:spMkLst>
            <pc:docMk/>
            <pc:sldMk cId="2655032905" sldId="286"/>
            <ac:spMk id="12" creationId="{9E32E3F2-94AB-4964-82A5-77B0754466A8}"/>
          </ac:spMkLst>
        </pc:spChg>
        <pc:spChg chg="add mod">
          <ac:chgData name="Ilan Yavor" userId="7f1b21b1f7cb0b51" providerId="LiveId" clId="{15CD24DE-256C-4F4B-89EF-BC5BA6410236}" dt="2020-11-08T09:50:13.314" v="464" actId="20577"/>
          <ac:spMkLst>
            <pc:docMk/>
            <pc:sldMk cId="2655032905" sldId="286"/>
            <ac:spMk id="13" creationId="{329388C9-DB62-4F67-9566-8847A504938F}"/>
          </ac:spMkLst>
        </pc:spChg>
        <pc:picChg chg="add ord">
          <ac:chgData name="Ilan Yavor" userId="7f1b21b1f7cb0b51" providerId="LiveId" clId="{15CD24DE-256C-4F4B-89EF-BC5BA6410236}" dt="2020-11-08T09:37:55.606" v="83" actId="167"/>
          <ac:picMkLst>
            <pc:docMk/>
            <pc:sldMk cId="2655032905" sldId="286"/>
            <ac:picMk id="2" creationId="{AD726AE8-1048-429E-8DB5-F26B4FE3FAFD}"/>
          </ac:picMkLst>
        </pc:picChg>
        <pc:picChg chg="add del mod">
          <ac:chgData name="Ilan Yavor" userId="7f1b21b1f7cb0b51" providerId="LiveId" clId="{15CD24DE-256C-4F4B-89EF-BC5BA6410236}" dt="2020-11-08T09:39:48.935" v="110" actId="478"/>
          <ac:picMkLst>
            <pc:docMk/>
            <pc:sldMk cId="2655032905" sldId="286"/>
            <ac:picMk id="8" creationId="{EC829A2D-4216-4AF5-8546-3D831A27D886}"/>
          </ac:picMkLst>
        </pc:picChg>
        <pc:picChg chg="add mod">
          <ac:chgData name="Ilan Yavor" userId="7f1b21b1f7cb0b51" providerId="LiveId" clId="{15CD24DE-256C-4F4B-89EF-BC5BA6410236}" dt="2020-11-08T09:40:21.011" v="114" actId="14100"/>
          <ac:picMkLst>
            <pc:docMk/>
            <pc:sldMk cId="2655032905" sldId="286"/>
            <ac:picMk id="11" creationId="{6779D1A3-1705-4F80-84D5-13122C823612}"/>
          </ac:picMkLst>
        </pc:picChg>
      </pc:sldChg>
      <pc:sldChg chg="addSp modSp add del mod">
        <pc:chgData name="Ilan Yavor" userId="7f1b21b1f7cb0b51" providerId="LiveId" clId="{15CD24DE-256C-4F4B-89EF-BC5BA6410236}" dt="2020-11-08T13:46:42.718" v="5226" actId="20577"/>
        <pc:sldMkLst>
          <pc:docMk/>
          <pc:sldMk cId="2594318905" sldId="287"/>
        </pc:sldMkLst>
        <pc:spChg chg="add mod">
          <ac:chgData name="Ilan Yavor" userId="7f1b21b1f7cb0b51" providerId="LiveId" clId="{15CD24DE-256C-4F4B-89EF-BC5BA6410236}" dt="2020-11-08T13:45:56.562" v="5210" actId="20577"/>
          <ac:spMkLst>
            <pc:docMk/>
            <pc:sldMk cId="2594318905" sldId="287"/>
            <ac:spMk id="3" creationId="{BA143C34-65F3-47E8-AB6F-BC73B68D5BA5}"/>
          </ac:spMkLst>
        </pc:spChg>
        <pc:graphicFrameChg chg="mod modGraphic">
          <ac:chgData name="Ilan Yavor" userId="7f1b21b1f7cb0b51" providerId="LiveId" clId="{15CD24DE-256C-4F4B-89EF-BC5BA6410236}" dt="2020-11-08T13:46:42.718" v="5226" actId="20577"/>
          <ac:graphicFrameMkLst>
            <pc:docMk/>
            <pc:sldMk cId="2594318905" sldId="287"/>
            <ac:graphicFrameMk id="10" creationId="{8770A5DE-17F1-4BFE-AE93-0C9F3E97AF2C}"/>
          </ac:graphicFrameMkLst>
        </pc:graphicFrameChg>
      </pc:sldChg>
      <pc:sldChg chg="new del">
        <pc:chgData name="Ilan Yavor" userId="7f1b21b1f7cb0b51" providerId="LiveId" clId="{15CD24DE-256C-4F4B-89EF-BC5BA6410236}" dt="2020-11-08T10:45:24.323" v="1648" actId="47"/>
        <pc:sldMkLst>
          <pc:docMk/>
          <pc:sldMk cId="2752145847" sldId="287"/>
        </pc:sldMkLst>
      </pc:sldChg>
      <pc:sldChg chg="add del">
        <pc:chgData name="Ilan Yavor" userId="7f1b21b1f7cb0b51" providerId="LiveId" clId="{15CD24DE-256C-4F4B-89EF-BC5BA6410236}" dt="2020-11-08T11:34:35.507" v="2962" actId="47"/>
        <pc:sldMkLst>
          <pc:docMk/>
          <pc:sldMk cId="1678097138" sldId="288"/>
        </pc:sldMkLst>
      </pc:sldChg>
    </pc:docChg>
  </pc:docChgLst>
  <pc:docChgLst>
    <pc:chgData name="Ilan Yavor" userId="7f1b21b1f7cb0b51" providerId="LiveId" clId="{C09350A7-076D-4489-9BBA-5531967428FE}"/>
    <pc:docChg chg="undo custSel addSld delSld modSld">
      <pc:chgData name="Ilan Yavor" userId="7f1b21b1f7cb0b51" providerId="LiveId" clId="{C09350A7-076D-4489-9BBA-5531967428FE}" dt="2020-11-04T18:16:02.681" v="10" actId="20577"/>
      <pc:docMkLst>
        <pc:docMk/>
      </pc:docMkLst>
      <pc:sldChg chg="delSp del mod">
        <pc:chgData name="Ilan Yavor" userId="7f1b21b1f7cb0b51" providerId="LiveId" clId="{C09350A7-076D-4489-9BBA-5531967428FE}" dt="2020-11-04T18:09:58.705" v="2" actId="47"/>
        <pc:sldMkLst>
          <pc:docMk/>
          <pc:sldMk cId="0" sldId="269"/>
        </pc:sldMkLst>
        <pc:spChg chg="del">
          <ac:chgData name="Ilan Yavor" userId="7f1b21b1f7cb0b51" providerId="LiveId" clId="{C09350A7-076D-4489-9BBA-5531967428FE}" dt="2020-11-04T16:55:52.821" v="0" actId="478"/>
          <ac:spMkLst>
            <pc:docMk/>
            <pc:sldMk cId="0" sldId="269"/>
            <ac:spMk id="2" creationId="{00000000-0000-0000-0000-000000000000}"/>
          </ac:spMkLst>
        </pc:spChg>
        <pc:spChg chg="del">
          <ac:chgData name="Ilan Yavor" userId="7f1b21b1f7cb0b51" providerId="LiveId" clId="{C09350A7-076D-4489-9BBA-5531967428FE}" dt="2020-11-04T16:55:52.821" v="0" actId="478"/>
          <ac:spMkLst>
            <pc:docMk/>
            <pc:sldMk cId="0" sldId="269"/>
            <ac:spMk id="5" creationId="{00000000-0000-0000-0000-000000000000}"/>
          </ac:spMkLst>
        </pc:spChg>
        <pc:spChg chg="del">
          <ac:chgData name="Ilan Yavor" userId="7f1b21b1f7cb0b51" providerId="LiveId" clId="{C09350A7-076D-4489-9BBA-5531967428FE}" dt="2020-11-04T16:55:52.821" v="0" actId="478"/>
          <ac:spMkLst>
            <pc:docMk/>
            <pc:sldMk cId="0" sldId="269"/>
            <ac:spMk id="6" creationId="{00000000-0000-0000-0000-000000000000}"/>
          </ac:spMkLst>
        </pc:spChg>
        <pc:spChg chg="del">
          <ac:chgData name="Ilan Yavor" userId="7f1b21b1f7cb0b51" providerId="LiveId" clId="{C09350A7-076D-4489-9BBA-5531967428FE}" dt="2020-11-04T16:55:52.821" v="0" actId="478"/>
          <ac:spMkLst>
            <pc:docMk/>
            <pc:sldMk cId="0" sldId="269"/>
            <ac:spMk id="7" creationId="{00000000-0000-0000-0000-000000000000}"/>
          </ac:spMkLst>
        </pc:spChg>
        <pc:graphicFrameChg chg="del">
          <ac:chgData name="Ilan Yavor" userId="7f1b21b1f7cb0b51" providerId="LiveId" clId="{C09350A7-076D-4489-9BBA-5531967428FE}" dt="2020-11-04T16:55:52.821" v="0" actId="478"/>
          <ac:graphicFrameMkLst>
            <pc:docMk/>
            <pc:sldMk cId="0" sldId="269"/>
            <ac:graphicFrameMk id="3" creationId="{00000000-0000-0000-0000-000000000000}"/>
          </ac:graphicFrameMkLst>
        </pc:graphicFrameChg>
        <pc:graphicFrameChg chg="del">
          <ac:chgData name="Ilan Yavor" userId="7f1b21b1f7cb0b51" providerId="LiveId" clId="{C09350A7-076D-4489-9BBA-5531967428FE}" dt="2020-11-04T16:55:52.821" v="0" actId="478"/>
          <ac:graphicFrameMkLst>
            <pc:docMk/>
            <pc:sldMk cId="0" sldId="269"/>
            <ac:graphicFrameMk id="4" creationId="{00000000-0000-0000-0000-000000000000}"/>
          </ac:graphicFrameMkLst>
        </pc:graphicFrameChg>
      </pc:sldChg>
      <pc:sldChg chg="del">
        <pc:chgData name="Ilan Yavor" userId="7f1b21b1f7cb0b51" providerId="LiveId" clId="{C09350A7-076D-4489-9BBA-5531967428FE}" dt="2020-11-04T18:12:20.502" v="4" actId="47"/>
        <pc:sldMkLst>
          <pc:docMk/>
          <pc:sldMk cId="0" sldId="272"/>
        </pc:sldMkLst>
      </pc:sldChg>
      <pc:sldChg chg="del">
        <pc:chgData name="Ilan Yavor" userId="7f1b21b1f7cb0b51" providerId="LiveId" clId="{C09350A7-076D-4489-9BBA-5531967428FE}" dt="2020-11-04T18:13:45.975" v="6" actId="47"/>
        <pc:sldMkLst>
          <pc:docMk/>
          <pc:sldMk cId="0" sldId="273"/>
        </pc:sldMkLst>
      </pc:sldChg>
      <pc:sldChg chg="delSp modSp mod">
        <pc:chgData name="Ilan Yavor" userId="7f1b21b1f7cb0b51" providerId="LiveId" clId="{C09350A7-076D-4489-9BBA-5531967428FE}" dt="2020-11-04T18:14:18.278" v="9" actId="478"/>
        <pc:sldMkLst>
          <pc:docMk/>
          <pc:sldMk cId="0" sldId="276"/>
        </pc:sldMkLst>
        <pc:spChg chg="del">
          <ac:chgData name="Ilan Yavor" userId="7f1b21b1f7cb0b51" providerId="LiveId" clId="{C09350A7-076D-4489-9BBA-5531967428FE}" dt="2020-11-04T18:14:18.278" v="9" actId="478"/>
          <ac:spMkLst>
            <pc:docMk/>
            <pc:sldMk cId="0" sldId="276"/>
            <ac:spMk id="2" creationId="{00000000-0000-0000-0000-000000000000}"/>
          </ac:spMkLst>
        </pc:spChg>
        <pc:spChg chg="del">
          <ac:chgData name="Ilan Yavor" userId="7f1b21b1f7cb0b51" providerId="LiveId" clId="{C09350A7-076D-4489-9BBA-5531967428FE}" dt="2020-11-04T18:14:18.278" v="9" actId="478"/>
          <ac:spMkLst>
            <pc:docMk/>
            <pc:sldMk cId="0" sldId="276"/>
            <ac:spMk id="3" creationId="{00000000-0000-0000-0000-000000000000}"/>
          </ac:spMkLst>
        </pc:spChg>
        <pc:spChg chg="del">
          <ac:chgData name="Ilan Yavor" userId="7f1b21b1f7cb0b51" providerId="LiveId" clId="{C09350A7-076D-4489-9BBA-5531967428FE}" dt="2020-11-04T18:14:18.278" v="9" actId="478"/>
          <ac:spMkLst>
            <pc:docMk/>
            <pc:sldMk cId="0" sldId="276"/>
            <ac:spMk id="4" creationId="{00000000-0000-0000-0000-000000000000}"/>
          </ac:spMkLst>
        </pc:spChg>
        <pc:spChg chg="del mod">
          <ac:chgData name="Ilan Yavor" userId="7f1b21b1f7cb0b51" providerId="LiveId" clId="{C09350A7-076D-4489-9BBA-5531967428FE}" dt="2020-11-04T18:14:18.278" v="9" actId="478"/>
          <ac:spMkLst>
            <pc:docMk/>
            <pc:sldMk cId="0" sldId="276"/>
            <ac:spMk id="5" creationId="{00000000-0000-0000-0000-000000000000}"/>
          </ac:spMkLst>
        </pc:spChg>
        <pc:spChg chg="del">
          <ac:chgData name="Ilan Yavor" userId="7f1b21b1f7cb0b51" providerId="LiveId" clId="{C09350A7-076D-4489-9BBA-5531967428FE}" dt="2020-11-04T18:14:18.278" v="9" actId="478"/>
          <ac:spMkLst>
            <pc:docMk/>
            <pc:sldMk cId="0" sldId="276"/>
            <ac:spMk id="6" creationId="{00000000-0000-0000-0000-000000000000}"/>
          </ac:spMkLst>
        </pc:spChg>
      </pc:sldChg>
      <pc:sldChg chg="add setBg">
        <pc:chgData name="Ilan Yavor" userId="7f1b21b1f7cb0b51" providerId="LiveId" clId="{C09350A7-076D-4489-9BBA-5531967428FE}" dt="2020-11-04T18:09:56.581" v="1"/>
        <pc:sldMkLst>
          <pc:docMk/>
          <pc:sldMk cId="0" sldId="283"/>
        </pc:sldMkLst>
      </pc:sldChg>
      <pc:sldChg chg="add setBg">
        <pc:chgData name="Ilan Yavor" userId="7f1b21b1f7cb0b51" providerId="LiveId" clId="{C09350A7-076D-4489-9BBA-5531967428FE}" dt="2020-11-04T18:12:18.664" v="3"/>
        <pc:sldMkLst>
          <pc:docMk/>
          <pc:sldMk cId="0" sldId="284"/>
        </pc:sldMkLst>
      </pc:sldChg>
      <pc:sldChg chg="modSp add mod setBg">
        <pc:chgData name="Ilan Yavor" userId="7f1b21b1f7cb0b51" providerId="LiveId" clId="{C09350A7-076D-4489-9BBA-5531967428FE}" dt="2020-11-04T18:16:02.681" v="10" actId="20577"/>
        <pc:sldMkLst>
          <pc:docMk/>
          <pc:sldMk cId="0" sldId="285"/>
        </pc:sldMkLst>
        <pc:graphicFrameChg chg="modGraphic">
          <ac:chgData name="Ilan Yavor" userId="7f1b21b1f7cb0b51" providerId="LiveId" clId="{C09350A7-076D-4489-9BBA-5531967428FE}" dt="2020-11-04T18:16:02.681" v="10" actId="20577"/>
          <ac:graphicFrameMkLst>
            <pc:docMk/>
            <pc:sldMk cId="0" sldId="285"/>
            <ac:graphicFrameMk id="2" creationId="{00000000-0000-0000-0000-000000000000}"/>
          </ac:graphicFrameMkLst>
        </pc:graphicFrame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11-08T18:19:12.446" idx="3">
    <p:pos x="4247" y="1297"/>
    <p:text>Consider moving this banner to appear on the left hand side of the slide as in all the other slides.</p:text>
    <p:extLst>
      <p:ext uri="{C676402C-5697-4E1C-873F-D02D1690AC5C}">
        <p15:threadingInfo xmlns:p15="http://schemas.microsoft.com/office/powerpoint/2012/main" timeZoneBias="-1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8T18:46:16.789" idx="8">
    <p:pos x="3596" y="571"/>
    <p:text/>
    <p:extLst>
      <p:ext uri="{C676402C-5697-4E1C-873F-D02D1690AC5C}">
        <p15:threadingInfo xmlns:p15="http://schemas.microsoft.com/office/powerpoint/2012/main" timeZoneBias="-12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08T17:52:23.362" idx="1">
    <p:pos x="3772" y="907"/>
    <p:text>Is Parcel correct here? Or is it Compound?</p:text>
    <p:extLst>
      <p:ext uri="{C676402C-5697-4E1C-873F-D02D1690AC5C}">
        <p15:threadingInfo xmlns:p15="http://schemas.microsoft.com/office/powerpoint/2012/main" timeZoneBias="-120"/>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20-11-08T18:02:19.660" idx="2">
    <p:pos x="1688" y="1152"/>
    <p:text>do your readers know this is gross leasable area?</p:text>
    <p:extLst>
      <p:ext uri="{C676402C-5697-4E1C-873F-D02D1690AC5C}">
        <p15:threadingInfo xmlns:p15="http://schemas.microsoft.com/office/powerpoint/2012/main" timeZoneBias="-12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20-11-08T18:20:40.978" idx="4">
    <p:pos x="451" y="1528"/>
    <p:text/>
    <p:extLst>
      <p:ext uri="{C676402C-5697-4E1C-873F-D02D1690AC5C}">
        <p15:threadingInfo xmlns:p15="http://schemas.microsoft.com/office/powerpoint/2012/main" timeZoneBias="-120"/>
      </p:ext>
    </p:extLst>
  </p:cm>
  <p:cm authorId="1" dt="2020-11-08T18:20:57.685" idx="5">
    <p:pos x="10" y="10"/>
    <p:text>Move the graphic so it appear sin the right place.</p:text>
    <p:extLst>
      <p:ext uri="{C676402C-5697-4E1C-873F-D02D1690AC5C}">
        <p15:threadingInfo xmlns:p15="http://schemas.microsoft.com/office/powerpoint/2012/main" timeZoneBias="-12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1" dt="2020-11-08T18:48:09.059" idx="9">
    <p:pos x="1958" y="1683"/>
    <p:text>do you mean sq. m?</p:text>
    <p:extLst>
      <p:ext uri="{C676402C-5697-4E1C-873F-D02D1690AC5C}">
        <p15:threadingInfo xmlns:p15="http://schemas.microsoft.com/office/powerpoint/2012/main" timeZoneBias="-120"/>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1" dt="2020-11-08T18:37:15.245" idx="6">
    <p:pos x="2950" y="1958"/>
    <p:text>is Hader a correct? Or should it be Hadar A?</p:text>
    <p:extLst>
      <p:ext uri="{C676402C-5697-4E1C-873F-D02D1690AC5C}">
        <p15:threadingInfo xmlns:p15="http://schemas.microsoft.com/office/powerpoint/2012/main" timeZoneBias="-120"/>
      </p:ext>
    </p:extLst>
  </p:cm>
</p:cmLst>
</file>

<file path=ppt/comments/comment8.xml><?xml version="1.0" encoding="utf-8"?>
<p:cmLst xmlns:a="http://schemas.openxmlformats.org/drawingml/2006/main" xmlns:r="http://schemas.openxmlformats.org/officeDocument/2006/relationships" xmlns:p="http://schemas.openxmlformats.org/presentationml/2006/main">
  <p:cm authorId="1" dt="2020-11-08T18:44:01.541" idx="7">
    <p:pos x="3501" y="666"/>
    <p:text>are these values in t housands, millions?</p:text>
    <p:extLst>
      <p:ext uri="{C676402C-5697-4E1C-873F-D02D1690AC5C}">
        <p15:threadingInfo xmlns:p15="http://schemas.microsoft.com/office/powerpoint/2012/main" timeZoneBias="-12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71263" y="836576"/>
            <a:ext cx="6474301" cy="1779646"/>
          </a:xfrm>
        </p:spPr>
        <p:txBody>
          <a:bodyPr anchor="b"/>
          <a:lstStyle>
            <a:lvl1pPr algn="ctr">
              <a:defRPr sz="4473"/>
            </a:lvl1pPr>
          </a:lstStyle>
          <a:p>
            <a:r>
              <a:rPr lang="en-US"/>
              <a:t>Click to edit Master title style</a:t>
            </a:r>
            <a:endParaRPr lang="en-US" dirty="0"/>
          </a:p>
        </p:txBody>
      </p:sp>
      <p:sp>
        <p:nvSpPr>
          <p:cNvPr id="3" name="Subtitle 2"/>
          <p:cNvSpPr>
            <a:spLocks noGrp="1"/>
          </p:cNvSpPr>
          <p:nvPr>
            <p:ph type="subTitle" idx="1"/>
          </p:nvPr>
        </p:nvSpPr>
        <p:spPr>
          <a:xfrm>
            <a:off x="952103" y="2684852"/>
            <a:ext cx="5712619" cy="1234156"/>
          </a:xfrm>
        </p:spPr>
        <p:txBody>
          <a:bodyPr/>
          <a:lstStyle>
            <a:lvl1pPr marL="0" indent="0" algn="ctr">
              <a:buNone/>
              <a:defRPr sz="1789"/>
            </a:lvl1pPr>
            <a:lvl2pPr marL="340792" indent="0" algn="ctr">
              <a:buNone/>
              <a:defRPr sz="1491"/>
            </a:lvl2pPr>
            <a:lvl3pPr marL="681584" indent="0" algn="ctr">
              <a:buNone/>
              <a:defRPr sz="1342"/>
            </a:lvl3pPr>
            <a:lvl4pPr marL="1022376" indent="0" algn="ctr">
              <a:buNone/>
              <a:defRPr sz="1193"/>
            </a:lvl4pPr>
            <a:lvl5pPr marL="1363167" indent="0" algn="ctr">
              <a:buNone/>
              <a:defRPr sz="1193"/>
            </a:lvl5pPr>
            <a:lvl6pPr marL="1703960" indent="0" algn="ctr">
              <a:buNone/>
              <a:defRPr sz="1193"/>
            </a:lvl6pPr>
            <a:lvl7pPr marL="2044752" indent="0" algn="ctr">
              <a:buNone/>
              <a:defRPr sz="1193"/>
            </a:lvl7pPr>
            <a:lvl8pPr marL="2385543" indent="0" algn="ctr">
              <a:buNone/>
              <a:defRPr sz="1193"/>
            </a:lvl8pPr>
            <a:lvl9pPr marL="2726336" indent="0" algn="ctr">
              <a:buNone/>
              <a:defRPr sz="119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30178D-539E-4D04-8142-7880EA03F931}" type="datetimeFigureOut">
              <a:rPr lang="en-NZ" smtClean="0"/>
              <a:t>8/11/2020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93D5AAD-9377-4334-874E-C688F634A0C4}" type="slidenum">
              <a:rPr lang="en-NZ" smtClean="0"/>
              <a:t>‹#›</a:t>
            </a:fld>
            <a:endParaRPr lang="en-NZ"/>
          </a:p>
        </p:txBody>
      </p:sp>
    </p:spTree>
    <p:extLst>
      <p:ext uri="{BB962C8B-B14F-4D97-AF65-F5344CB8AC3E}">
        <p14:creationId xmlns:p14="http://schemas.microsoft.com/office/powerpoint/2010/main" val="2730080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30178D-539E-4D04-8142-7880EA03F931}" type="datetimeFigureOut">
              <a:rPr lang="en-NZ" smtClean="0"/>
              <a:t>8/11/2020</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93D5AAD-9377-4334-874E-C688F634A0C4}" type="slidenum">
              <a:rPr lang="en-NZ" smtClean="0"/>
              <a:t>‹#›</a:t>
            </a:fld>
            <a:endParaRPr lang="en-NZ"/>
          </a:p>
        </p:txBody>
      </p:sp>
    </p:spTree>
    <p:extLst>
      <p:ext uri="{BB962C8B-B14F-4D97-AF65-F5344CB8AC3E}">
        <p14:creationId xmlns:p14="http://schemas.microsoft.com/office/powerpoint/2010/main" val="9198501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comments" Target="../comments/comment6.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3.xml"/><Relationship Id="rId4" Type="http://schemas.openxmlformats.org/officeDocument/2006/relationships/comments" Target="../comments/commen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comments" Target="../comments/comment7.xml"/><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comments" Target="../comments/comment8.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3.xml"/><Relationship Id="rId4" Type="http://schemas.openxmlformats.org/officeDocument/2006/relationships/comments" Target="../comments/comment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comments" Target="../comments/comment4.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comments" Target="../comments/comment5.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62D3348-2B4F-4AD6-A66A-CF6A38DF0DBA}"/>
              </a:ext>
            </a:extLst>
          </p:cNvPr>
          <p:cNvPicPr>
            <a:picLocks noChangeAspect="1"/>
          </p:cNvPicPr>
          <p:nvPr/>
        </p:nvPicPr>
        <p:blipFill>
          <a:blip r:embed="rId2"/>
          <a:stretch>
            <a:fillRect/>
          </a:stretch>
        </p:blipFill>
        <p:spPr>
          <a:xfrm>
            <a:off x="397145" y="365760"/>
            <a:ext cx="6895819" cy="5152665"/>
          </a:xfrm>
          <a:prstGeom prst="rect">
            <a:avLst/>
          </a:prstGeom>
        </p:spPr>
      </p:pic>
      <p:sp>
        <p:nvSpPr>
          <p:cNvPr id="7" name="TextBox 6">
            <a:extLst>
              <a:ext uri="{FF2B5EF4-FFF2-40B4-BE49-F238E27FC236}">
                <a16:creationId xmlns:a16="http://schemas.microsoft.com/office/drawing/2014/main" id="{D03F7BEA-98B9-4CC9-B8C4-1CCD0047065C}"/>
              </a:ext>
            </a:extLst>
          </p:cNvPr>
          <p:cNvSpPr txBox="1"/>
          <p:nvPr/>
        </p:nvSpPr>
        <p:spPr>
          <a:xfrm>
            <a:off x="4627782" y="2522178"/>
            <a:ext cx="1686738" cy="319959"/>
          </a:xfrm>
          <a:prstGeom prst="rect">
            <a:avLst/>
          </a:prstGeom>
          <a:solidFill>
            <a:schemeClr val="bg1"/>
          </a:solidFill>
        </p:spPr>
        <p:txBody>
          <a:bodyPr wrap="square">
            <a:spAutoFit/>
          </a:bodyPr>
          <a:lstStyle/>
          <a:p>
            <a:pPr algn="r" rtl="0"/>
            <a:r>
              <a:rPr lang="en" sz="1479" b="1" i="0" u="none" baseline="0" dirty="0">
                <a:solidFill>
                  <a:srgbClr val="1F497D"/>
                </a:solidFill>
                <a:latin typeface="Arial,Bold"/>
              </a:rPr>
              <a:t>June 7, 2020</a:t>
            </a:r>
            <a:endParaRPr lang="en" sz="1331" b="1" i="0" u="none" baseline="0" dirty="0">
              <a:solidFill>
                <a:srgbClr val="1F497D"/>
              </a:solidFill>
              <a:latin typeface="Arial,Bold"/>
            </a:endParaRPr>
          </a:p>
        </p:txBody>
      </p:sp>
      <p:sp>
        <p:nvSpPr>
          <p:cNvPr id="9" name="TextBox 8">
            <a:extLst>
              <a:ext uri="{FF2B5EF4-FFF2-40B4-BE49-F238E27FC236}">
                <a16:creationId xmlns:a16="http://schemas.microsoft.com/office/drawing/2014/main" id="{E33F39F3-05F4-416A-A056-04342D138704}"/>
              </a:ext>
            </a:extLst>
          </p:cNvPr>
          <p:cNvSpPr txBox="1"/>
          <p:nvPr/>
        </p:nvSpPr>
        <p:spPr>
          <a:xfrm>
            <a:off x="4105961" y="4205353"/>
            <a:ext cx="2208558" cy="888705"/>
          </a:xfrm>
          <a:prstGeom prst="rect">
            <a:avLst/>
          </a:prstGeom>
          <a:solidFill>
            <a:schemeClr val="bg1"/>
          </a:solidFill>
        </p:spPr>
        <p:txBody>
          <a:bodyPr wrap="square">
            <a:spAutoFit/>
          </a:bodyPr>
          <a:lstStyle/>
          <a:p>
            <a:pPr algn="l" rtl="0"/>
            <a:r>
              <a:rPr lang="en" sz="1035" b="1" i="0" u="none" baseline="0" dirty="0">
                <a:solidFill>
                  <a:srgbClr val="1F497D"/>
                </a:solidFill>
                <a:latin typeface="Arial,Bold"/>
              </a:rPr>
              <a:t>The financial data in this presentation is based on </a:t>
            </a:r>
          </a:p>
          <a:p>
            <a:pPr algn="l" rtl="0"/>
            <a:r>
              <a:rPr lang="en" sz="1035" b="1" i="0" u="none" baseline="0" dirty="0">
                <a:solidFill>
                  <a:srgbClr val="1F497D"/>
                </a:solidFill>
                <a:latin typeface="Arial,Bold"/>
              </a:rPr>
              <a:t>the financial statement as </a:t>
            </a:r>
            <a:r>
              <a:rPr lang="en" sz="1035" b="1" i="0" u="none" baseline="0" dirty="0" smtClean="0">
                <a:solidFill>
                  <a:srgbClr val="1F497D"/>
                </a:solidFill>
                <a:latin typeface="Arial,Bold"/>
              </a:rPr>
              <a:t>of </a:t>
            </a:r>
            <a:r>
              <a:rPr lang="en" sz="1035" b="1" i="0" u="none" baseline="0" dirty="0">
                <a:solidFill>
                  <a:srgbClr val="1F497D"/>
                </a:solidFill>
                <a:latin typeface="Arial,Bold"/>
              </a:rPr>
              <a:t>March 31, 2020,</a:t>
            </a:r>
          </a:p>
          <a:p>
            <a:pPr algn="l" rtl="0"/>
            <a:r>
              <a:rPr lang="en" sz="1035" b="1" i="0" u="none" baseline="0" dirty="0" smtClean="0">
                <a:solidFill>
                  <a:srgbClr val="1F497D"/>
                </a:solidFill>
                <a:latin typeface="Arial,Bold"/>
              </a:rPr>
              <a:t>released </a:t>
            </a:r>
            <a:r>
              <a:rPr lang="en" sz="1035" b="1" i="0" u="none" baseline="0" dirty="0">
                <a:solidFill>
                  <a:srgbClr val="1F497D"/>
                </a:solidFill>
                <a:latin typeface="Arial,Bold"/>
              </a:rPr>
              <a:t>on May 31, 2020.</a:t>
            </a:r>
            <a:endParaRPr lang="en" sz="1035" dirty="0"/>
          </a:p>
        </p:txBody>
      </p:sp>
      <p:sp>
        <p:nvSpPr>
          <p:cNvPr id="6" name="TextBox 5">
            <a:extLst>
              <a:ext uri="{FF2B5EF4-FFF2-40B4-BE49-F238E27FC236}">
                <a16:creationId xmlns:a16="http://schemas.microsoft.com/office/drawing/2014/main" id="{C7307886-8446-425E-9C0B-4640DD9E36E4}"/>
              </a:ext>
            </a:extLst>
          </p:cNvPr>
          <p:cNvSpPr txBox="1"/>
          <p:nvPr/>
        </p:nvSpPr>
        <p:spPr>
          <a:xfrm>
            <a:off x="4535056" y="2083410"/>
            <a:ext cx="1779464" cy="365485"/>
          </a:xfrm>
          <a:prstGeom prst="rect">
            <a:avLst/>
          </a:prstGeom>
          <a:solidFill>
            <a:schemeClr val="bg1"/>
          </a:solidFill>
        </p:spPr>
        <p:txBody>
          <a:bodyPr wrap="square">
            <a:spAutoFit/>
          </a:bodyPr>
          <a:lstStyle/>
          <a:p>
            <a:pPr algn="ctr"/>
            <a:r>
              <a:rPr lang="en" sz="1775" b="1" i="0" u="none" baseline="0" dirty="0">
                <a:solidFill>
                  <a:srgbClr val="1F497D"/>
                </a:solidFill>
                <a:latin typeface="Arial,Bold"/>
              </a:rPr>
              <a:t>Investor Brief</a:t>
            </a:r>
          </a:p>
        </p:txBody>
      </p:sp>
      <p:sp>
        <p:nvSpPr>
          <p:cNvPr id="8" name="TextBox 7">
            <a:extLst>
              <a:ext uri="{FF2B5EF4-FFF2-40B4-BE49-F238E27FC236}">
                <a16:creationId xmlns:a16="http://schemas.microsoft.com/office/drawing/2014/main" id="{F948ABBE-7299-44CD-9CBA-D268EE3308A1}"/>
              </a:ext>
            </a:extLst>
          </p:cNvPr>
          <p:cNvSpPr txBox="1"/>
          <p:nvPr/>
        </p:nvSpPr>
        <p:spPr>
          <a:xfrm>
            <a:off x="4181964" y="3674235"/>
            <a:ext cx="2208558" cy="369332"/>
          </a:xfrm>
          <a:prstGeom prst="rect">
            <a:avLst/>
          </a:prstGeom>
          <a:solidFill>
            <a:schemeClr val="bg1"/>
          </a:solidFill>
        </p:spPr>
        <p:txBody>
          <a:bodyPr wrap="square">
            <a:spAutoFit/>
          </a:bodyPr>
          <a:lstStyle/>
          <a:p>
            <a:pPr algn="l" rtl="0"/>
            <a:r>
              <a:rPr lang="en" b="1" i="0" u="none" baseline="0" dirty="0">
                <a:solidFill>
                  <a:srgbClr val="1F497D"/>
                </a:solidFill>
                <a:latin typeface="Arial,Bold"/>
              </a:rPr>
              <a:t>Aura Investments</a:t>
            </a:r>
          </a:p>
        </p:txBody>
      </p:sp>
      <p:pic>
        <p:nvPicPr>
          <p:cNvPr id="2" name="Picture 1">
            <a:extLst>
              <a:ext uri="{FF2B5EF4-FFF2-40B4-BE49-F238E27FC236}">
                <a16:creationId xmlns:a16="http://schemas.microsoft.com/office/drawing/2014/main" id="{B913EBE1-E0FE-45C9-9126-11B044C3F3EF}"/>
              </a:ext>
            </a:extLst>
          </p:cNvPr>
          <p:cNvPicPr>
            <a:picLocks noChangeAspect="1"/>
          </p:cNvPicPr>
          <p:nvPr/>
        </p:nvPicPr>
        <p:blipFill>
          <a:blip r:embed="rId3"/>
          <a:stretch>
            <a:fillRect/>
          </a:stretch>
        </p:blipFill>
        <p:spPr>
          <a:xfrm>
            <a:off x="6314953" y="779"/>
            <a:ext cx="914400" cy="5111751"/>
          </a:xfrm>
          <a:prstGeom prst="rect">
            <a:avLst/>
          </a:prstGeom>
        </p:spPr>
      </p:pic>
      <p:sp>
        <p:nvSpPr>
          <p:cNvPr id="3" name="TextBox 2">
            <a:extLst>
              <a:ext uri="{FF2B5EF4-FFF2-40B4-BE49-F238E27FC236}">
                <a16:creationId xmlns:a16="http://schemas.microsoft.com/office/drawing/2014/main" id="{E25B08DB-C237-4EF1-97A7-B3C6A13ADBC0}"/>
              </a:ext>
            </a:extLst>
          </p:cNvPr>
          <p:cNvSpPr txBox="1"/>
          <p:nvPr/>
        </p:nvSpPr>
        <p:spPr>
          <a:xfrm>
            <a:off x="6314953" y="141059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4" name="TextBox 3">
            <a:extLst>
              <a:ext uri="{FF2B5EF4-FFF2-40B4-BE49-F238E27FC236}">
                <a16:creationId xmlns:a16="http://schemas.microsoft.com/office/drawing/2014/main" id="{55CF6796-ED23-4B06-B51C-2B296E596B2F}"/>
              </a:ext>
            </a:extLst>
          </p:cNvPr>
          <p:cNvSpPr txBox="1"/>
          <p:nvPr/>
        </p:nvSpPr>
        <p:spPr>
          <a:xfrm>
            <a:off x="6314953" y="4333653"/>
            <a:ext cx="1087796"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Tree>
    <p:extLst>
      <p:ext uri="{BB962C8B-B14F-4D97-AF65-F5344CB8AC3E}">
        <p14:creationId xmlns:p14="http://schemas.microsoft.com/office/powerpoint/2010/main" val="1444630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199521563"/>
              </p:ext>
            </p:extLst>
          </p:nvPr>
        </p:nvGraphicFramePr>
        <p:xfrm>
          <a:off x="1079937" y="676880"/>
          <a:ext cx="3563007" cy="4157513"/>
        </p:xfrm>
        <a:graphic>
          <a:graphicData uri="http://schemas.openxmlformats.org/drawingml/2006/table">
            <a:tbl>
              <a:tblPr>
                <a:effectLst>
                  <a:outerShdw blurRad="50800" dist="38100" dir="2700000" algn="tl" rotWithShape="0">
                    <a:prstClr val="black">
                      <a:alpha val="40000"/>
                    </a:prstClr>
                  </a:outerShdw>
                </a:effectLst>
              </a:tblPr>
              <a:tblGrid>
                <a:gridCol w="2467304">
                  <a:extLst>
                    <a:ext uri="{9D8B030D-6E8A-4147-A177-3AD203B41FA5}">
                      <a16:colId xmlns:a16="http://schemas.microsoft.com/office/drawing/2014/main" val="20001"/>
                    </a:ext>
                  </a:extLst>
                </a:gridCol>
                <a:gridCol w="1095703">
                  <a:extLst>
                    <a:ext uri="{9D8B030D-6E8A-4147-A177-3AD203B41FA5}">
                      <a16:colId xmlns:a16="http://schemas.microsoft.com/office/drawing/2014/main" val="1067039807"/>
                    </a:ext>
                  </a:extLst>
                </a:gridCol>
              </a:tblGrid>
              <a:tr h="255069">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buildings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4</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0"/>
                  </a:ext>
                </a:extLst>
              </a:tr>
              <a:tr h="259882">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housing units to be built</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342</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1"/>
                  </a:ext>
                </a:extLst>
              </a:tr>
              <a:tr h="259882">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housing units designated for landowners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112</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2"/>
                  </a:ext>
                </a:extLst>
              </a:tr>
              <a:tr h="250256">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housing units for sale</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230</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3"/>
                  </a:ext>
                </a:extLst>
              </a:tr>
              <a:tr h="259882">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housing units sold</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108</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4"/>
                  </a:ext>
                </a:extLst>
              </a:tr>
              <a:tr h="259882">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Number of </a:t>
                      </a:r>
                      <a:r>
                        <a:rPr lang="en-NZ" sz="1100" b="1" i="0" u="none" kern="1200" baseline="0" dirty="0">
                          <a:solidFill>
                            <a:schemeClr val="tx1"/>
                          </a:solidFill>
                          <a:latin typeface="Times New Roman"/>
                          <a:ea typeface="+mn-ea"/>
                          <a:cs typeface="+mn-cs"/>
                        </a:rPr>
                        <a:t>open registrations</a:t>
                      </a:r>
                      <a:endParaRPr lang="en" sz="1100" b="1" i="0" u="none" kern="1200" baseline="0" dirty="0">
                        <a:solidFill>
                          <a:schemeClr val="tx1"/>
                        </a:solidFill>
                        <a:latin typeface="Times New Roman"/>
                        <a:ea typeface="+mn-ea"/>
                        <a:cs typeface="+mn-cs"/>
                      </a:endParaRP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4</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5"/>
                  </a:ext>
                </a:extLst>
              </a:tr>
              <a:tr h="250256">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Commercial space – GLA in </a:t>
                      </a:r>
                      <a:r>
                        <a:rPr lang="en" sz="1100" b="1" i="0" u="none" kern="1200" baseline="0" dirty="0" smtClean="0">
                          <a:solidFill>
                            <a:schemeClr val="tx1"/>
                          </a:solidFill>
                          <a:latin typeface="Times New Roman"/>
                          <a:ea typeface="+mn-ea"/>
                          <a:cs typeface="+mn-cs"/>
                        </a:rPr>
                        <a:t>sq. m</a:t>
                      </a:r>
                      <a:endParaRPr lang="en" sz="1100" b="1" i="0" u="none" kern="1200" baseline="30000" dirty="0">
                        <a:solidFill>
                          <a:schemeClr val="tx1"/>
                        </a:solidFill>
                        <a:latin typeface="Times New Roman"/>
                        <a:ea typeface="+mn-ea"/>
                        <a:cs typeface="+mn-cs"/>
                      </a:endParaRP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443</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6"/>
                  </a:ext>
                </a:extLst>
              </a:tr>
              <a:tr h="259882">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Sales rate</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49%</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7"/>
                  </a:ext>
                </a:extLst>
              </a:tr>
              <a:tr h="259882">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Engineering performance rating</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32%</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8"/>
                  </a:ext>
                </a:extLst>
              </a:tr>
              <a:tr h="250256">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Approximate date of completion</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Sept. 2021</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9"/>
                  </a:ext>
                </a:extLst>
              </a:tr>
              <a:tr h="259882">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Expected retained earnings (equity + revenue) (in </a:t>
                      </a:r>
                      <a:r>
                        <a:rPr lang="en" sz="1100" b="1" i="0" u="none" kern="1200" baseline="0" dirty="0" smtClean="0">
                          <a:solidFill>
                            <a:schemeClr val="tx1"/>
                          </a:solidFill>
                          <a:latin typeface="Times New Roman"/>
                          <a:ea typeface="+mn-ea"/>
                          <a:cs typeface="+mn-cs"/>
                        </a:rPr>
                        <a:t>NIS millions)</a:t>
                      </a:r>
                      <a:endParaRPr lang="en" sz="1100" b="1" i="0" u="none" kern="1200" baseline="0" dirty="0">
                        <a:solidFill>
                          <a:schemeClr val="tx1"/>
                        </a:solidFill>
                        <a:latin typeface="Times New Roman"/>
                        <a:ea typeface="+mn-ea"/>
                        <a:cs typeface="+mn-cs"/>
                      </a:endParaRP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95</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0"/>
                  </a:ext>
                </a:extLst>
              </a:tr>
              <a:tr h="250256">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Retained earnings expected to be released - 2021 </a:t>
                      </a:r>
                      <a:r>
                        <a:rPr lang="en" sz="1100" b="1" i="0" u="none" kern="1200" baseline="0" dirty="0" smtClean="0">
                          <a:solidFill>
                            <a:schemeClr val="tx1"/>
                          </a:solidFill>
                          <a:latin typeface="Times New Roman"/>
                          <a:ea typeface="+mn-ea"/>
                          <a:cs typeface="+mn-cs"/>
                        </a:rPr>
                        <a:t>(NIS millions)</a:t>
                      </a:r>
                      <a:endParaRPr lang="en" sz="1100" b="1" i="0" u="none" kern="1200" baseline="0" dirty="0">
                        <a:solidFill>
                          <a:schemeClr val="tx1"/>
                        </a:solidFill>
                        <a:latin typeface="Times New Roman"/>
                        <a:ea typeface="+mn-ea"/>
                        <a:cs typeface="+mn-cs"/>
                      </a:endParaRP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82</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1"/>
                  </a:ext>
                </a:extLst>
              </a:tr>
              <a:tr h="846426">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Retained earnings expected to be released - 2022 </a:t>
                      </a:r>
                      <a:r>
                        <a:rPr lang="en" sz="1100" b="1" i="0" u="none" kern="1200" baseline="0" dirty="0" smtClean="0">
                          <a:solidFill>
                            <a:schemeClr val="tx1"/>
                          </a:solidFill>
                          <a:latin typeface="Times New Roman"/>
                          <a:ea typeface="+mn-ea"/>
                          <a:cs typeface="+mn-cs"/>
                        </a:rPr>
                        <a:t>(NIS millions)</a:t>
                      </a:r>
                      <a:endParaRPr lang="en" sz="1100" b="1" i="0" u="none" kern="1200" baseline="0" dirty="0">
                        <a:solidFill>
                          <a:schemeClr val="tx1"/>
                        </a:solidFill>
                        <a:latin typeface="Times New Roman"/>
                        <a:ea typeface="+mn-ea"/>
                        <a:cs typeface="+mn-cs"/>
                      </a:endParaRP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13</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2"/>
                  </a:ext>
                </a:extLst>
              </a:tr>
            </a:tbl>
          </a:graphicData>
        </a:graphic>
      </p:graphicFrame>
      <p:pic>
        <p:nvPicPr>
          <p:cNvPr id="4" name="Picture 3">
            <a:extLst>
              <a:ext uri="{FF2B5EF4-FFF2-40B4-BE49-F238E27FC236}">
                <a16:creationId xmlns:a16="http://schemas.microsoft.com/office/drawing/2014/main" id="{D3F1C6A6-4D03-4EB0-B82F-5DD604FBA5B1}"/>
              </a:ext>
            </a:extLst>
          </p:cNvPr>
          <p:cNvPicPr>
            <a:picLocks noChangeAspect="1"/>
          </p:cNvPicPr>
          <p:nvPr/>
        </p:nvPicPr>
        <p:blipFill>
          <a:blip r:embed="rId2"/>
          <a:stretch>
            <a:fillRect/>
          </a:stretch>
        </p:blipFill>
        <p:spPr>
          <a:xfrm>
            <a:off x="0" y="-1"/>
            <a:ext cx="7616825" cy="494479"/>
          </a:xfrm>
          <a:prstGeom prst="rect">
            <a:avLst/>
          </a:prstGeom>
        </p:spPr>
      </p:pic>
      <p:pic>
        <p:nvPicPr>
          <p:cNvPr id="6" name="Picture 5">
            <a:extLst>
              <a:ext uri="{FF2B5EF4-FFF2-40B4-BE49-F238E27FC236}">
                <a16:creationId xmlns:a16="http://schemas.microsoft.com/office/drawing/2014/main" id="{A9AE504C-6B93-4B00-BCA0-103F87DBCA73}"/>
              </a:ext>
            </a:extLst>
          </p:cNvPr>
          <p:cNvPicPr>
            <a:picLocks noChangeAspect="1"/>
          </p:cNvPicPr>
          <p:nvPr/>
        </p:nvPicPr>
        <p:blipFill>
          <a:blip r:embed="rId3"/>
          <a:stretch>
            <a:fillRect/>
          </a:stretch>
        </p:blipFill>
        <p:spPr>
          <a:xfrm>
            <a:off x="0" y="-1"/>
            <a:ext cx="914400" cy="5111751"/>
          </a:xfrm>
          <a:prstGeom prst="rect">
            <a:avLst/>
          </a:prstGeom>
        </p:spPr>
      </p:pic>
      <p:sp>
        <p:nvSpPr>
          <p:cNvPr id="8" name="TextBox 7">
            <a:extLst>
              <a:ext uri="{FF2B5EF4-FFF2-40B4-BE49-F238E27FC236}">
                <a16:creationId xmlns:a16="http://schemas.microsoft.com/office/drawing/2014/main" id="{32A82A15-5875-4705-9A67-5F90F3046559}"/>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0" name="TextBox 9">
            <a:extLst>
              <a:ext uri="{FF2B5EF4-FFF2-40B4-BE49-F238E27FC236}">
                <a16:creationId xmlns:a16="http://schemas.microsoft.com/office/drawing/2014/main" id="{71A04DF6-D23E-4AD0-AD6A-43249AF75360}"/>
              </a:ext>
            </a:extLst>
          </p:cNvPr>
          <p:cNvSpPr txBox="1"/>
          <p:nvPr/>
        </p:nvSpPr>
        <p:spPr>
          <a:xfrm>
            <a:off x="-1" y="4332873"/>
            <a:ext cx="1079937"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
        <p:nvSpPr>
          <p:cNvPr id="14" name="TextBox 13">
            <a:extLst>
              <a:ext uri="{FF2B5EF4-FFF2-40B4-BE49-F238E27FC236}">
                <a16:creationId xmlns:a16="http://schemas.microsoft.com/office/drawing/2014/main" id="{65D3423A-0E65-4F98-92D3-96242F69211A}"/>
              </a:ext>
            </a:extLst>
          </p:cNvPr>
          <p:cNvSpPr txBox="1"/>
          <p:nvPr/>
        </p:nvSpPr>
        <p:spPr>
          <a:xfrm>
            <a:off x="1198475" y="-100874"/>
            <a:ext cx="6664841" cy="523220"/>
          </a:xfrm>
          <a:prstGeom prst="rect">
            <a:avLst/>
          </a:prstGeom>
          <a:noFill/>
        </p:spPr>
        <p:txBody>
          <a:bodyPr wrap="square">
            <a:spAutoFit/>
          </a:bodyPr>
          <a:lstStyle/>
          <a:p>
            <a:pPr rtl="0"/>
            <a:r>
              <a:rPr lang="en-US" sz="1400" b="1" dirty="0">
                <a:solidFill>
                  <a:schemeClr val="bg1"/>
                </a:solidFill>
                <a:latin typeface="Calibri,Bold"/>
              </a:rPr>
              <a:t>PROJECTS TO BE COMPLETED IN 2021</a:t>
            </a:r>
            <a:r>
              <a:rPr lang="en-US" sz="1400" b="1" dirty="0" smtClean="0">
                <a:solidFill>
                  <a:srgbClr val="D9E5ED"/>
                </a:solidFill>
                <a:latin typeface="Calibri,Bold"/>
              </a:rPr>
              <a:t>|</a:t>
            </a:r>
          </a:p>
          <a:p>
            <a:pPr rtl="0"/>
            <a:r>
              <a:rPr lang="en-US" sz="1400" b="1" dirty="0" smtClean="0">
                <a:solidFill>
                  <a:srgbClr val="D9E5ED"/>
                </a:solidFill>
                <a:latin typeface="Calibri,Bold"/>
              </a:rPr>
              <a:t> </a:t>
            </a:r>
            <a:r>
              <a:rPr lang="en-US" sz="1400" b="1" dirty="0">
                <a:solidFill>
                  <a:schemeClr val="bg1"/>
                </a:solidFill>
                <a:latin typeface="Calibri,Bold"/>
              </a:rPr>
              <a:t>ONO VALLEY – </a:t>
            </a:r>
            <a:r>
              <a:rPr lang="en-US" sz="1400" b="1" dirty="0" smtClean="0">
                <a:solidFill>
                  <a:schemeClr val="bg1"/>
                </a:solidFill>
                <a:latin typeface="Calibri,Bold"/>
              </a:rPr>
              <a:t>Stage </a:t>
            </a:r>
            <a:r>
              <a:rPr lang="en-US" sz="1400" b="1" dirty="0">
                <a:solidFill>
                  <a:schemeClr val="bg1"/>
                </a:solidFill>
                <a:latin typeface="Calibri,Bold"/>
              </a:rPr>
              <a:t>B</a:t>
            </a:r>
            <a:endParaRPr lang="en" sz="1400" dirty="0">
              <a:solidFill>
                <a:schemeClr val="bg1"/>
              </a:solidFill>
            </a:endParaRPr>
          </a:p>
        </p:txBody>
      </p:sp>
      <p:sp>
        <p:nvSpPr>
          <p:cNvPr id="16" name="TextBox 15">
            <a:extLst>
              <a:ext uri="{FF2B5EF4-FFF2-40B4-BE49-F238E27FC236}">
                <a16:creationId xmlns:a16="http://schemas.microsoft.com/office/drawing/2014/main" id="{F876408B-F22B-45AD-A293-60C042196680}"/>
              </a:ext>
            </a:extLst>
          </p:cNvPr>
          <p:cNvSpPr txBox="1"/>
          <p:nvPr/>
        </p:nvSpPr>
        <p:spPr>
          <a:xfrm>
            <a:off x="4836948" y="645494"/>
            <a:ext cx="3359885" cy="400110"/>
          </a:xfrm>
          <a:prstGeom prst="rect">
            <a:avLst/>
          </a:prstGeom>
          <a:noFill/>
        </p:spPr>
        <p:txBody>
          <a:bodyPr wrap="square">
            <a:spAutoFit/>
          </a:bodyPr>
          <a:lstStyle/>
          <a:p>
            <a:pPr rtl="0"/>
            <a:r>
              <a:rPr lang="en-US" sz="2000" b="1" dirty="0">
                <a:solidFill>
                  <a:schemeClr val="tx2"/>
                </a:solidFill>
                <a:latin typeface="Calibri,Bold"/>
              </a:rPr>
              <a:t>KIRYAT ONO</a:t>
            </a:r>
            <a:endParaRPr lang="en" sz="2000" dirty="0">
              <a:solidFill>
                <a:schemeClr val="tx2"/>
              </a:solidFill>
            </a:endParaRPr>
          </a:p>
        </p:txBody>
      </p:sp>
      <p:sp>
        <p:nvSpPr>
          <p:cNvPr id="18" name="TextBox 17">
            <a:extLst>
              <a:ext uri="{FF2B5EF4-FFF2-40B4-BE49-F238E27FC236}">
                <a16:creationId xmlns:a16="http://schemas.microsoft.com/office/drawing/2014/main" id="{05585798-8896-4DF4-A03E-4123D4403EA9}"/>
              </a:ext>
            </a:extLst>
          </p:cNvPr>
          <p:cNvSpPr txBox="1"/>
          <p:nvPr/>
        </p:nvSpPr>
        <p:spPr>
          <a:xfrm>
            <a:off x="3816626" y="3687858"/>
            <a:ext cx="3511071" cy="307777"/>
          </a:xfrm>
          <a:prstGeom prst="rect">
            <a:avLst/>
          </a:prstGeom>
          <a:noFill/>
        </p:spPr>
        <p:txBody>
          <a:bodyPr wrap="square">
            <a:spAutoFit/>
          </a:bodyPr>
          <a:lstStyle/>
          <a:p>
            <a:pPr rtl="0"/>
            <a:r>
              <a:rPr lang="en-US" sz="1400" b="1" dirty="0">
                <a:solidFill>
                  <a:schemeClr val="tx2"/>
                </a:solidFill>
                <a:latin typeface="Calibri,Bold"/>
              </a:rPr>
              <a:t>Photographed on June 2, 2020</a:t>
            </a:r>
            <a:endParaRPr lang="en" sz="2000" dirty="0">
              <a:solidFill>
                <a:schemeClr val="tx2"/>
              </a:solidFill>
            </a:endParaRPr>
          </a:p>
        </p:txBody>
      </p:sp>
      <p:sp>
        <p:nvSpPr>
          <p:cNvPr id="19" name="TextBox 18">
            <a:extLst>
              <a:ext uri="{FF2B5EF4-FFF2-40B4-BE49-F238E27FC236}">
                <a16:creationId xmlns:a16="http://schemas.microsoft.com/office/drawing/2014/main" id="{68563E34-CBCF-429D-ADB8-1860F632CB7E}"/>
              </a:ext>
            </a:extLst>
          </p:cNvPr>
          <p:cNvSpPr txBox="1"/>
          <p:nvPr/>
        </p:nvSpPr>
        <p:spPr>
          <a:xfrm>
            <a:off x="1590261" y="4563705"/>
            <a:ext cx="5679219" cy="253916"/>
          </a:xfrm>
          <a:prstGeom prst="rect">
            <a:avLst/>
          </a:prstGeom>
          <a:noFill/>
        </p:spPr>
        <p:txBody>
          <a:bodyPr wrap="square">
            <a:spAutoFit/>
          </a:bodyPr>
          <a:lstStyle/>
          <a:p>
            <a:pPr rtl="0"/>
            <a:r>
              <a:rPr lang="en-US" sz="1050" b="1" dirty="0">
                <a:latin typeface="Calibri,Bold"/>
              </a:rPr>
              <a:t>* Subject to the sale of commercial space</a:t>
            </a:r>
            <a:endParaRPr lang="en" sz="1050" dirty="0"/>
          </a:p>
        </p:txBody>
      </p:sp>
    </p:spTree>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996135373"/>
              </p:ext>
            </p:extLst>
          </p:nvPr>
        </p:nvGraphicFramePr>
        <p:xfrm>
          <a:off x="1012748" y="601546"/>
          <a:ext cx="3824201" cy="3741016"/>
        </p:xfrm>
        <a:graphic>
          <a:graphicData uri="http://schemas.openxmlformats.org/drawingml/2006/table">
            <a:tbl>
              <a:tblPr>
                <a:effectLst>
                  <a:outerShdw blurRad="50800" dist="38100" dir="2700000" algn="tl" rotWithShape="0">
                    <a:prstClr val="black">
                      <a:alpha val="40000"/>
                    </a:prstClr>
                  </a:outerShdw>
                </a:effectLst>
              </a:tblPr>
              <a:tblGrid>
                <a:gridCol w="2608224">
                  <a:extLst>
                    <a:ext uri="{9D8B030D-6E8A-4147-A177-3AD203B41FA5}">
                      <a16:colId xmlns:a16="http://schemas.microsoft.com/office/drawing/2014/main" val="20001"/>
                    </a:ext>
                  </a:extLst>
                </a:gridCol>
                <a:gridCol w="1215977">
                  <a:extLst>
                    <a:ext uri="{9D8B030D-6E8A-4147-A177-3AD203B41FA5}">
                      <a16:colId xmlns:a16="http://schemas.microsoft.com/office/drawing/2014/main" val="776177866"/>
                    </a:ext>
                  </a:extLst>
                </a:gridCol>
              </a:tblGrid>
              <a:tr h="264694">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buildings</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2</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0"/>
                  </a:ext>
                </a:extLst>
              </a:tr>
              <a:tr h="259882">
                <a:tc>
                  <a:txBody>
                    <a:bodyPr/>
                    <a:lstStyle/>
                    <a:p>
                      <a:pPr marL="55563" marR="101600" indent="0" algn="l" defTabSz="914400" rtl="0" eaLnBrk="1" latinLnBrk="0" hangingPunct="1"/>
                      <a:r>
                        <a:rPr lang="en" sz="1100" b="1" i="0" u="none" kern="1200" baseline="0">
                          <a:solidFill>
                            <a:schemeClr val="tx1"/>
                          </a:solidFill>
                          <a:latin typeface="Times New Roman"/>
                          <a:ea typeface="+mn-ea"/>
                          <a:cs typeface="+mn-cs"/>
                        </a:rPr>
                        <a:t>• No. of housing units to be built</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106</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1"/>
                  </a:ext>
                </a:extLst>
              </a:tr>
              <a:tr h="259882">
                <a:tc>
                  <a:txBody>
                    <a:bodyPr/>
                    <a:lstStyle/>
                    <a:p>
                      <a:pPr marL="55563" marR="101600" indent="0" algn="l" defTabSz="914400" rtl="0" eaLnBrk="1" latinLnBrk="0" hangingPunct="1"/>
                      <a:r>
                        <a:rPr lang="en" sz="1100" b="1" i="0" u="none" kern="1200" baseline="0">
                          <a:solidFill>
                            <a:schemeClr val="tx1"/>
                          </a:solidFill>
                          <a:latin typeface="Times New Roman"/>
                          <a:ea typeface="+mn-ea"/>
                          <a:cs typeface="+mn-cs"/>
                        </a:rPr>
                        <a:t>• No. of housing units designated for landowners</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15</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2"/>
                  </a:ext>
                </a:extLst>
              </a:tr>
              <a:tr h="250256">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housing units for sale</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91</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3"/>
                  </a:ext>
                </a:extLst>
              </a:tr>
              <a:tr h="259882">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housing units sold</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54</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4"/>
                  </a:ext>
                </a:extLst>
              </a:tr>
              <a:tr h="259882">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Number of </a:t>
                      </a:r>
                      <a:r>
                        <a:rPr lang="en-NZ" sz="1100" b="1" i="0" u="none" kern="1200" baseline="0" dirty="0">
                          <a:solidFill>
                            <a:schemeClr val="tx1"/>
                          </a:solidFill>
                          <a:latin typeface="Times New Roman"/>
                          <a:ea typeface="+mn-ea"/>
                          <a:cs typeface="+mn-cs"/>
                        </a:rPr>
                        <a:t>open registrations</a:t>
                      </a:r>
                      <a:endParaRPr lang="en" sz="1100" b="1" i="0" u="none" kern="1200" baseline="0" dirty="0">
                        <a:solidFill>
                          <a:schemeClr val="tx1"/>
                        </a:solidFill>
                        <a:latin typeface="Times New Roman"/>
                        <a:ea typeface="+mn-ea"/>
                        <a:cs typeface="+mn-cs"/>
                      </a:endParaRP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3</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5"/>
                  </a:ext>
                </a:extLst>
              </a:tr>
              <a:tr h="250256">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Commercial space – GLA in </a:t>
                      </a:r>
                      <a:r>
                        <a:rPr lang="en" sz="1100" b="1" i="0" u="none" kern="1200" baseline="0" dirty="0" smtClean="0">
                          <a:solidFill>
                            <a:schemeClr val="tx1"/>
                          </a:solidFill>
                          <a:latin typeface="Times New Roman"/>
                          <a:ea typeface="+mn-ea"/>
                          <a:cs typeface="+mn-cs"/>
                        </a:rPr>
                        <a:t>sq. m </a:t>
                      </a:r>
                      <a:r>
                        <a:rPr lang="en" sz="1100" b="1" i="0" u="none" kern="1200" baseline="0" dirty="0">
                          <a:solidFill>
                            <a:schemeClr val="tx1"/>
                          </a:solidFill>
                          <a:latin typeface="Times New Roman"/>
                          <a:ea typeface="+mn-ea"/>
                          <a:cs typeface="+mn-cs"/>
                        </a:rPr>
                        <a:t>– sold</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3,000</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6"/>
                  </a:ext>
                </a:extLst>
              </a:tr>
              <a:tr h="259882">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Sales rate</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63%</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7"/>
                  </a:ext>
                </a:extLst>
              </a:tr>
              <a:tr h="259882">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Engineering performance rating</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27%</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8"/>
                  </a:ext>
                </a:extLst>
              </a:tr>
              <a:tr h="250256">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Approximate date of completion</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Sept. 2021</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9"/>
                  </a:ext>
                </a:extLst>
              </a:tr>
              <a:tr h="259882">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Expected retained earnings (equity + revenue) (in </a:t>
                      </a:r>
                      <a:r>
                        <a:rPr lang="en" sz="1100" b="1" i="0" u="none" kern="1200" baseline="0" dirty="0" smtClean="0">
                          <a:solidFill>
                            <a:schemeClr val="tx1"/>
                          </a:solidFill>
                          <a:latin typeface="Times New Roman"/>
                          <a:ea typeface="+mn-ea"/>
                          <a:cs typeface="+mn-cs"/>
                        </a:rPr>
                        <a:t>NIS millions)</a:t>
                      </a:r>
                      <a:endParaRPr lang="en" sz="1100" b="1" i="0" u="none" kern="1200" baseline="0" dirty="0">
                        <a:solidFill>
                          <a:schemeClr val="tx1"/>
                        </a:solidFill>
                        <a:latin typeface="Times New Roman"/>
                        <a:ea typeface="+mn-ea"/>
                        <a:cs typeface="+mn-cs"/>
                      </a:endParaRP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50</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0"/>
                  </a:ext>
                </a:extLst>
              </a:tr>
              <a:tr h="250256">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Retained earnings expected to be released - 2021 </a:t>
                      </a:r>
                      <a:r>
                        <a:rPr lang="en" sz="1100" b="1" i="0" u="none" kern="1200" baseline="0" dirty="0" smtClean="0">
                          <a:solidFill>
                            <a:schemeClr val="tx1"/>
                          </a:solidFill>
                          <a:latin typeface="Times New Roman"/>
                          <a:ea typeface="+mn-ea"/>
                          <a:cs typeface="+mn-cs"/>
                        </a:rPr>
                        <a:t>(NIS millions)</a:t>
                      </a:r>
                      <a:endParaRPr lang="en" sz="1100" b="1" i="0" u="none" kern="1200" baseline="0" dirty="0">
                        <a:solidFill>
                          <a:schemeClr val="tx1"/>
                        </a:solidFill>
                        <a:latin typeface="Times New Roman"/>
                        <a:ea typeface="+mn-ea"/>
                        <a:cs typeface="+mn-cs"/>
                      </a:endParaRP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39</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1"/>
                  </a:ext>
                </a:extLst>
              </a:tr>
              <a:tr h="235818">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Retained earnings expected to be released - 2022 </a:t>
                      </a:r>
                      <a:r>
                        <a:rPr lang="en" sz="1100" b="1" i="0" u="none" kern="1200" baseline="0" dirty="0" smtClean="0">
                          <a:solidFill>
                            <a:schemeClr val="tx1"/>
                          </a:solidFill>
                          <a:latin typeface="Times New Roman"/>
                          <a:ea typeface="+mn-ea"/>
                          <a:cs typeface="+mn-cs"/>
                        </a:rPr>
                        <a:t>(NIS millions)</a:t>
                      </a:r>
                      <a:endParaRPr lang="en" sz="1100" b="1" i="0" u="none" kern="1200" baseline="0" dirty="0">
                        <a:solidFill>
                          <a:schemeClr val="tx1"/>
                        </a:solidFill>
                        <a:latin typeface="Times New Roman"/>
                        <a:ea typeface="+mn-ea"/>
                        <a:cs typeface="+mn-cs"/>
                      </a:endParaRP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11</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2"/>
                  </a:ext>
                </a:extLst>
              </a:tr>
            </a:tbl>
          </a:graphicData>
        </a:graphic>
      </p:graphicFrame>
      <p:pic>
        <p:nvPicPr>
          <p:cNvPr id="4" name="Picture 3">
            <a:extLst>
              <a:ext uri="{FF2B5EF4-FFF2-40B4-BE49-F238E27FC236}">
                <a16:creationId xmlns:a16="http://schemas.microsoft.com/office/drawing/2014/main" id="{A448E2F5-69C8-416C-B6AA-4A2A5DCA3994}"/>
              </a:ext>
            </a:extLst>
          </p:cNvPr>
          <p:cNvPicPr>
            <a:picLocks noChangeAspect="1"/>
          </p:cNvPicPr>
          <p:nvPr/>
        </p:nvPicPr>
        <p:blipFill>
          <a:blip r:embed="rId2"/>
          <a:stretch>
            <a:fillRect/>
          </a:stretch>
        </p:blipFill>
        <p:spPr>
          <a:xfrm>
            <a:off x="0" y="-1"/>
            <a:ext cx="7616825" cy="494479"/>
          </a:xfrm>
          <a:prstGeom prst="rect">
            <a:avLst/>
          </a:prstGeom>
        </p:spPr>
      </p:pic>
      <p:pic>
        <p:nvPicPr>
          <p:cNvPr id="6" name="Picture 5">
            <a:extLst>
              <a:ext uri="{FF2B5EF4-FFF2-40B4-BE49-F238E27FC236}">
                <a16:creationId xmlns:a16="http://schemas.microsoft.com/office/drawing/2014/main" id="{7B0FBF1D-304A-4290-A4E4-465FD55A60AF}"/>
              </a:ext>
            </a:extLst>
          </p:cNvPr>
          <p:cNvPicPr>
            <a:picLocks noChangeAspect="1"/>
          </p:cNvPicPr>
          <p:nvPr/>
        </p:nvPicPr>
        <p:blipFill>
          <a:blip r:embed="rId3"/>
          <a:stretch>
            <a:fillRect/>
          </a:stretch>
        </p:blipFill>
        <p:spPr>
          <a:xfrm>
            <a:off x="0" y="-1"/>
            <a:ext cx="914400" cy="5111751"/>
          </a:xfrm>
          <a:prstGeom prst="rect">
            <a:avLst/>
          </a:prstGeom>
        </p:spPr>
      </p:pic>
      <p:sp>
        <p:nvSpPr>
          <p:cNvPr id="8" name="TextBox 7">
            <a:extLst>
              <a:ext uri="{FF2B5EF4-FFF2-40B4-BE49-F238E27FC236}">
                <a16:creationId xmlns:a16="http://schemas.microsoft.com/office/drawing/2014/main" id="{33296182-9A9B-4100-BDA6-2FE691FC6B87}"/>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0" name="TextBox 9">
            <a:extLst>
              <a:ext uri="{FF2B5EF4-FFF2-40B4-BE49-F238E27FC236}">
                <a16:creationId xmlns:a16="http://schemas.microsoft.com/office/drawing/2014/main" id="{28584BA4-B257-4BB3-AA84-AD76C61EA217}"/>
              </a:ext>
            </a:extLst>
          </p:cNvPr>
          <p:cNvSpPr txBox="1"/>
          <p:nvPr/>
        </p:nvSpPr>
        <p:spPr>
          <a:xfrm>
            <a:off x="0" y="4332873"/>
            <a:ext cx="1012748"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
        <p:nvSpPr>
          <p:cNvPr id="12" name="TextBox 11">
            <a:extLst>
              <a:ext uri="{FF2B5EF4-FFF2-40B4-BE49-F238E27FC236}">
                <a16:creationId xmlns:a16="http://schemas.microsoft.com/office/drawing/2014/main" id="{FBBB79B4-9552-4FD2-8487-7B718FD378D2}"/>
              </a:ext>
            </a:extLst>
          </p:cNvPr>
          <p:cNvSpPr txBox="1"/>
          <p:nvPr/>
        </p:nvSpPr>
        <p:spPr>
          <a:xfrm>
            <a:off x="951984" y="47183"/>
            <a:ext cx="6896616" cy="400110"/>
          </a:xfrm>
          <a:prstGeom prst="rect">
            <a:avLst/>
          </a:prstGeom>
          <a:noFill/>
        </p:spPr>
        <p:txBody>
          <a:bodyPr wrap="square">
            <a:spAutoFit/>
          </a:bodyPr>
          <a:lstStyle/>
          <a:p>
            <a:pPr rtl="0"/>
            <a:r>
              <a:rPr lang="en-US" sz="2000" b="1" dirty="0">
                <a:solidFill>
                  <a:schemeClr val="bg1"/>
                </a:solidFill>
                <a:latin typeface="Calibri,Bold"/>
              </a:rPr>
              <a:t>PROJECTS COMPLETED IN 2020 </a:t>
            </a:r>
            <a:r>
              <a:rPr lang="en-US" sz="2000" b="1" dirty="0">
                <a:solidFill>
                  <a:srgbClr val="D9E5ED"/>
                </a:solidFill>
                <a:latin typeface="Calibri,Bold"/>
              </a:rPr>
              <a:t>|</a:t>
            </a:r>
            <a:r>
              <a:rPr lang="en-US" sz="2000" b="1" dirty="0">
                <a:solidFill>
                  <a:schemeClr val="bg1"/>
                </a:solidFill>
                <a:latin typeface="Calibri,Bold"/>
              </a:rPr>
              <a:t> “HANGING GARDENS” ST. D</a:t>
            </a:r>
            <a:endParaRPr lang="en" sz="2000" dirty="0">
              <a:solidFill>
                <a:schemeClr val="bg1"/>
              </a:solidFill>
            </a:endParaRPr>
          </a:p>
        </p:txBody>
      </p:sp>
      <p:sp>
        <p:nvSpPr>
          <p:cNvPr id="14" name="TextBox 13">
            <a:extLst>
              <a:ext uri="{FF2B5EF4-FFF2-40B4-BE49-F238E27FC236}">
                <a16:creationId xmlns:a16="http://schemas.microsoft.com/office/drawing/2014/main" id="{04C99DA8-ED78-44EF-A94D-C0484F08FCD1}"/>
              </a:ext>
            </a:extLst>
          </p:cNvPr>
          <p:cNvSpPr txBox="1"/>
          <p:nvPr/>
        </p:nvSpPr>
        <p:spPr>
          <a:xfrm>
            <a:off x="4836949" y="645494"/>
            <a:ext cx="2432532" cy="707886"/>
          </a:xfrm>
          <a:prstGeom prst="rect">
            <a:avLst/>
          </a:prstGeom>
          <a:noFill/>
        </p:spPr>
        <p:txBody>
          <a:bodyPr wrap="square">
            <a:spAutoFit/>
          </a:bodyPr>
          <a:lstStyle/>
          <a:p>
            <a:pPr rtl="0"/>
            <a:r>
              <a:rPr lang="en-US" sz="2000" b="1" dirty="0">
                <a:solidFill>
                  <a:schemeClr val="tx2"/>
                </a:solidFill>
                <a:latin typeface="Calibri,Bold"/>
              </a:rPr>
              <a:t>YEHUD MONOSSON</a:t>
            </a:r>
          </a:p>
          <a:p>
            <a:pPr rtl="0"/>
            <a:r>
              <a:rPr lang="en-US" sz="2000" b="1" dirty="0">
                <a:solidFill>
                  <a:schemeClr val="tx2"/>
                </a:solidFill>
                <a:latin typeface="Calibri,Bold"/>
              </a:rPr>
              <a:t>LOT 4</a:t>
            </a:r>
            <a:endParaRPr lang="en" sz="2000" dirty="0">
              <a:solidFill>
                <a:schemeClr val="tx2"/>
              </a:solidFill>
            </a:endParaRPr>
          </a:p>
        </p:txBody>
      </p:sp>
      <p:sp>
        <p:nvSpPr>
          <p:cNvPr id="16" name="TextBox 15">
            <a:extLst>
              <a:ext uri="{FF2B5EF4-FFF2-40B4-BE49-F238E27FC236}">
                <a16:creationId xmlns:a16="http://schemas.microsoft.com/office/drawing/2014/main" id="{43441B34-1655-4EF3-B2F2-7D5014CF6D95}"/>
              </a:ext>
            </a:extLst>
          </p:cNvPr>
          <p:cNvSpPr txBox="1"/>
          <p:nvPr/>
        </p:nvSpPr>
        <p:spPr>
          <a:xfrm>
            <a:off x="4895165" y="3687858"/>
            <a:ext cx="2432532" cy="307777"/>
          </a:xfrm>
          <a:prstGeom prst="rect">
            <a:avLst/>
          </a:prstGeom>
          <a:noFill/>
        </p:spPr>
        <p:txBody>
          <a:bodyPr wrap="square">
            <a:spAutoFit/>
          </a:bodyPr>
          <a:lstStyle/>
          <a:p>
            <a:pPr rtl="0"/>
            <a:r>
              <a:rPr lang="en-US" sz="1400" b="1" dirty="0">
                <a:solidFill>
                  <a:schemeClr val="tx2"/>
                </a:solidFill>
                <a:latin typeface="Calibri,Bold"/>
              </a:rPr>
              <a:t>Photographed on June 2, 2020</a:t>
            </a:r>
            <a:endParaRPr lang="en" sz="2000" dirty="0">
              <a:solidFill>
                <a:schemeClr val="tx2"/>
              </a:solidFill>
            </a:endParaRPr>
          </a:p>
        </p:txBody>
      </p:sp>
      <p:sp>
        <p:nvSpPr>
          <p:cNvPr id="17" name="Speech Bubble: Rectangle 16">
            <a:extLst>
              <a:ext uri="{FF2B5EF4-FFF2-40B4-BE49-F238E27FC236}">
                <a16:creationId xmlns:a16="http://schemas.microsoft.com/office/drawing/2014/main" id="{FD5B5DAB-B3DF-4609-83A0-383FFD22D990}"/>
              </a:ext>
            </a:extLst>
          </p:cNvPr>
          <p:cNvSpPr/>
          <p:nvPr/>
        </p:nvSpPr>
        <p:spPr>
          <a:xfrm>
            <a:off x="5551055" y="2555875"/>
            <a:ext cx="951345" cy="300494"/>
          </a:xfrm>
          <a:prstGeom prst="wedgeRectCallout">
            <a:avLst>
              <a:gd name="adj1" fmla="val -23746"/>
              <a:gd name="adj2" fmla="val 11701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Lot 4</a:t>
            </a:r>
            <a:endParaRPr lang="en-NZ" dirty="0">
              <a:solidFill>
                <a:schemeClr val="tx1"/>
              </a:solidFill>
            </a:endParaRPr>
          </a:p>
        </p:txBody>
      </p:sp>
    </p:spTree>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436233767"/>
              </p:ext>
            </p:extLst>
          </p:nvPr>
        </p:nvGraphicFramePr>
        <p:xfrm>
          <a:off x="1056288" y="772336"/>
          <a:ext cx="3990274" cy="3335150"/>
        </p:xfrm>
        <a:graphic>
          <a:graphicData uri="http://schemas.openxmlformats.org/drawingml/2006/table">
            <a:tbl>
              <a:tblPr>
                <a:effectLst>
                  <a:outerShdw blurRad="50800" dist="38100" dir="2700000" algn="tl" rotWithShape="0">
                    <a:prstClr val="black">
                      <a:alpha val="40000"/>
                    </a:prstClr>
                  </a:outerShdw>
                </a:effectLst>
              </a:tblPr>
              <a:tblGrid>
                <a:gridCol w="2952552">
                  <a:extLst>
                    <a:ext uri="{9D8B030D-6E8A-4147-A177-3AD203B41FA5}">
                      <a16:colId xmlns:a16="http://schemas.microsoft.com/office/drawing/2014/main" val="20001"/>
                    </a:ext>
                  </a:extLst>
                </a:gridCol>
                <a:gridCol w="1037722">
                  <a:extLst>
                    <a:ext uri="{9D8B030D-6E8A-4147-A177-3AD203B41FA5}">
                      <a16:colId xmlns:a16="http://schemas.microsoft.com/office/drawing/2014/main" val="2307434266"/>
                    </a:ext>
                  </a:extLst>
                </a:gridCol>
              </a:tblGrid>
              <a:tr h="259882">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Haro’eh Complex Ramat Gan</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endParaRPr lang="en" sz="1100" b="1" i="0" u="none" kern="1200" baseline="0" dirty="0">
                        <a:solidFill>
                          <a:schemeClr val="tx1"/>
                        </a:solidFill>
                        <a:latin typeface="Times New Roman"/>
                        <a:ea typeface="+mn-ea"/>
                        <a:cs typeface="+mn-cs"/>
                      </a:endParaRP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3482636612"/>
                  </a:ext>
                </a:extLst>
              </a:tr>
              <a:tr h="259882">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buildings</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3</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1"/>
                  </a:ext>
                </a:extLst>
              </a:tr>
              <a:tr h="264694">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housing units to be built</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240</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2"/>
                  </a:ext>
                </a:extLst>
              </a:tr>
              <a:tr h="245444">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housing units designated for landowners</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80</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3"/>
                  </a:ext>
                </a:extLst>
              </a:tr>
              <a:tr h="264694">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housing units for sale</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160</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4"/>
                  </a:ext>
                </a:extLst>
              </a:tr>
              <a:tr h="255069">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housing units sold</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111</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5"/>
                  </a:ext>
                </a:extLst>
              </a:tr>
              <a:tr h="255069">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Number of </a:t>
                      </a:r>
                      <a:r>
                        <a:rPr lang="en-NZ" sz="1100" b="1" i="0" u="none" kern="1200" baseline="0" dirty="0">
                          <a:solidFill>
                            <a:schemeClr val="tx1"/>
                          </a:solidFill>
                          <a:latin typeface="Times New Roman"/>
                          <a:ea typeface="+mn-ea"/>
                          <a:cs typeface="+mn-cs"/>
                        </a:rPr>
                        <a:t>open registrations</a:t>
                      </a:r>
                      <a:endParaRPr lang="en" sz="1100" b="1" i="0" u="none" kern="1200" baseline="0" dirty="0">
                        <a:solidFill>
                          <a:schemeClr val="tx1"/>
                        </a:solidFill>
                        <a:latin typeface="Times New Roman"/>
                        <a:ea typeface="+mn-ea"/>
                        <a:cs typeface="+mn-cs"/>
                      </a:endParaRP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1</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6"/>
                  </a:ext>
                </a:extLst>
              </a:tr>
              <a:tr h="259882">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Sales rate</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70%</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7"/>
                  </a:ext>
                </a:extLst>
              </a:tr>
              <a:tr h="255069">
                <a:tc>
                  <a:txBody>
                    <a:bodyPr/>
                    <a:lstStyle/>
                    <a:p>
                      <a:pPr marL="55563" marR="101600" indent="0" algn="l" defTabSz="914400" rtl="0" eaLnBrk="1" latinLnBrk="0" hangingPunct="1"/>
                      <a:r>
                        <a:rPr lang="en" sz="1100" b="1" i="0" u="none" kern="1200" baseline="0">
                          <a:solidFill>
                            <a:schemeClr val="tx1"/>
                          </a:solidFill>
                          <a:latin typeface="Times New Roman"/>
                          <a:ea typeface="+mn-ea"/>
                          <a:cs typeface="+mn-cs"/>
                        </a:rPr>
                        <a:t>• Engineering performance rating</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8%</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8"/>
                  </a:ext>
                </a:extLst>
              </a:tr>
              <a:tr h="255069">
                <a:tc>
                  <a:txBody>
                    <a:bodyPr/>
                    <a:lstStyle/>
                    <a:p>
                      <a:pPr marL="55563" marR="101600" indent="0" algn="l" defTabSz="914400" rtl="0" eaLnBrk="1" latinLnBrk="0" hangingPunct="1"/>
                      <a:r>
                        <a:rPr lang="en" sz="1100" b="1" i="0" u="none" kern="1200" baseline="0">
                          <a:solidFill>
                            <a:schemeClr val="tx1"/>
                          </a:solidFill>
                          <a:latin typeface="Times New Roman"/>
                          <a:ea typeface="+mn-ea"/>
                          <a:cs typeface="+mn-cs"/>
                        </a:rPr>
                        <a:t>• Approximate date of completion</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Q4 2022</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9"/>
                  </a:ext>
                </a:extLst>
              </a:tr>
              <a:tr h="255069">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Expected surplus (equity + revenue) </a:t>
                      </a:r>
                      <a:r>
                        <a:rPr lang="en" sz="1100" b="1" i="0" u="none" kern="1200" baseline="0" dirty="0" smtClean="0">
                          <a:solidFill>
                            <a:schemeClr val="tx1"/>
                          </a:solidFill>
                          <a:latin typeface="Times New Roman"/>
                          <a:ea typeface="+mn-ea"/>
                          <a:cs typeface="+mn-cs"/>
                        </a:rPr>
                        <a:t>(NIS millions)</a:t>
                      </a:r>
                      <a:endParaRPr lang="en" sz="1100" b="1" i="0" u="none" kern="1200" baseline="0" dirty="0">
                        <a:solidFill>
                          <a:schemeClr val="tx1"/>
                        </a:solidFill>
                        <a:latin typeface="Times New Roman"/>
                        <a:ea typeface="+mn-ea"/>
                        <a:cs typeface="+mn-cs"/>
                      </a:endParaRP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76</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0"/>
                  </a:ext>
                </a:extLst>
              </a:tr>
              <a:tr h="259882">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Retained earnings expected to be released - 2022 </a:t>
                      </a:r>
                      <a:r>
                        <a:rPr lang="en" sz="1100" b="1" i="0" u="none" kern="1200" baseline="0" dirty="0" smtClean="0">
                          <a:solidFill>
                            <a:schemeClr val="tx1"/>
                          </a:solidFill>
                          <a:latin typeface="Times New Roman"/>
                          <a:ea typeface="+mn-ea"/>
                          <a:cs typeface="+mn-cs"/>
                        </a:rPr>
                        <a:t>(NIS millions)</a:t>
                      </a:r>
                      <a:endParaRPr lang="en" sz="1100" b="1" i="0" u="none" kern="1200" baseline="0" dirty="0">
                        <a:solidFill>
                          <a:schemeClr val="tx1"/>
                        </a:solidFill>
                        <a:latin typeface="Times New Roman"/>
                        <a:ea typeface="+mn-ea"/>
                        <a:cs typeface="+mn-cs"/>
                      </a:endParaRP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76</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1"/>
                  </a:ext>
                </a:extLst>
              </a:tr>
            </a:tbl>
          </a:graphicData>
        </a:graphic>
      </p:graphicFrame>
      <p:pic>
        <p:nvPicPr>
          <p:cNvPr id="4" name="Picture 3">
            <a:extLst>
              <a:ext uri="{FF2B5EF4-FFF2-40B4-BE49-F238E27FC236}">
                <a16:creationId xmlns:a16="http://schemas.microsoft.com/office/drawing/2014/main" id="{E442671F-0241-48F5-BF3B-00E322B98368}"/>
              </a:ext>
            </a:extLst>
          </p:cNvPr>
          <p:cNvPicPr>
            <a:picLocks noChangeAspect="1"/>
          </p:cNvPicPr>
          <p:nvPr/>
        </p:nvPicPr>
        <p:blipFill>
          <a:blip r:embed="rId2"/>
          <a:stretch>
            <a:fillRect/>
          </a:stretch>
        </p:blipFill>
        <p:spPr>
          <a:xfrm>
            <a:off x="0" y="-1"/>
            <a:ext cx="7616825" cy="494479"/>
          </a:xfrm>
          <a:prstGeom prst="rect">
            <a:avLst/>
          </a:prstGeom>
        </p:spPr>
      </p:pic>
      <p:pic>
        <p:nvPicPr>
          <p:cNvPr id="6" name="Picture 5">
            <a:extLst>
              <a:ext uri="{FF2B5EF4-FFF2-40B4-BE49-F238E27FC236}">
                <a16:creationId xmlns:a16="http://schemas.microsoft.com/office/drawing/2014/main" id="{FFF5217F-CDAE-4EBB-9A37-91485F9224A9}"/>
              </a:ext>
            </a:extLst>
          </p:cNvPr>
          <p:cNvPicPr>
            <a:picLocks noChangeAspect="1"/>
          </p:cNvPicPr>
          <p:nvPr/>
        </p:nvPicPr>
        <p:blipFill>
          <a:blip r:embed="rId3"/>
          <a:stretch>
            <a:fillRect/>
          </a:stretch>
        </p:blipFill>
        <p:spPr>
          <a:xfrm>
            <a:off x="0" y="-1"/>
            <a:ext cx="914400" cy="5111751"/>
          </a:xfrm>
          <a:prstGeom prst="rect">
            <a:avLst/>
          </a:prstGeom>
        </p:spPr>
      </p:pic>
      <p:sp>
        <p:nvSpPr>
          <p:cNvPr id="8" name="TextBox 7">
            <a:extLst>
              <a:ext uri="{FF2B5EF4-FFF2-40B4-BE49-F238E27FC236}">
                <a16:creationId xmlns:a16="http://schemas.microsoft.com/office/drawing/2014/main" id="{233D0121-4199-43F0-8795-E4A1CB503DEF}"/>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0" name="TextBox 9">
            <a:extLst>
              <a:ext uri="{FF2B5EF4-FFF2-40B4-BE49-F238E27FC236}">
                <a16:creationId xmlns:a16="http://schemas.microsoft.com/office/drawing/2014/main" id="{F223EF79-B640-432C-9CC7-D1149CA922D2}"/>
              </a:ext>
            </a:extLst>
          </p:cNvPr>
          <p:cNvSpPr txBox="1"/>
          <p:nvPr/>
        </p:nvSpPr>
        <p:spPr>
          <a:xfrm>
            <a:off x="0" y="4332873"/>
            <a:ext cx="1056288"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
        <p:nvSpPr>
          <p:cNvPr id="14" name="TextBox 13">
            <a:extLst>
              <a:ext uri="{FF2B5EF4-FFF2-40B4-BE49-F238E27FC236}">
                <a16:creationId xmlns:a16="http://schemas.microsoft.com/office/drawing/2014/main" id="{8EB89C0D-F5A4-470A-8AC2-D57DADF71EFB}"/>
              </a:ext>
            </a:extLst>
          </p:cNvPr>
          <p:cNvSpPr txBox="1"/>
          <p:nvPr/>
        </p:nvSpPr>
        <p:spPr>
          <a:xfrm>
            <a:off x="5344270" y="963339"/>
            <a:ext cx="1656893" cy="400110"/>
          </a:xfrm>
          <a:prstGeom prst="rect">
            <a:avLst/>
          </a:prstGeom>
          <a:noFill/>
        </p:spPr>
        <p:txBody>
          <a:bodyPr wrap="square">
            <a:spAutoFit/>
          </a:bodyPr>
          <a:lstStyle/>
          <a:p>
            <a:pPr rtl="0"/>
            <a:r>
              <a:rPr lang="en-US" sz="2000" b="1" dirty="0">
                <a:solidFill>
                  <a:schemeClr val="tx2"/>
                </a:solidFill>
                <a:latin typeface="Calibri,Bold"/>
              </a:rPr>
              <a:t>Ramat Gan</a:t>
            </a:r>
            <a:endParaRPr lang="en" sz="2000" dirty="0">
              <a:solidFill>
                <a:schemeClr val="tx2"/>
              </a:solidFill>
            </a:endParaRPr>
          </a:p>
        </p:txBody>
      </p:sp>
      <p:sp>
        <p:nvSpPr>
          <p:cNvPr id="15" name="TextBox 14">
            <a:extLst>
              <a:ext uri="{FF2B5EF4-FFF2-40B4-BE49-F238E27FC236}">
                <a16:creationId xmlns:a16="http://schemas.microsoft.com/office/drawing/2014/main" id="{4CECBB5F-CE92-4D8D-94DC-CC48A31A2657}"/>
              </a:ext>
            </a:extLst>
          </p:cNvPr>
          <p:cNvSpPr txBox="1"/>
          <p:nvPr/>
        </p:nvSpPr>
        <p:spPr>
          <a:xfrm>
            <a:off x="4235065" y="4363650"/>
            <a:ext cx="2432532" cy="307777"/>
          </a:xfrm>
          <a:prstGeom prst="rect">
            <a:avLst/>
          </a:prstGeom>
          <a:noFill/>
        </p:spPr>
        <p:txBody>
          <a:bodyPr wrap="square">
            <a:spAutoFit/>
          </a:bodyPr>
          <a:lstStyle/>
          <a:p>
            <a:pPr rtl="0"/>
            <a:r>
              <a:rPr lang="en-US" sz="1400" b="1">
                <a:solidFill>
                  <a:schemeClr val="tx2"/>
                </a:solidFill>
                <a:latin typeface="Calibri,Bold"/>
              </a:rPr>
              <a:t>Photographed on June 2, 2020</a:t>
            </a:r>
            <a:endParaRPr lang="en" sz="2000" dirty="0">
              <a:solidFill>
                <a:schemeClr val="tx2"/>
              </a:solidFill>
            </a:endParaRPr>
          </a:p>
        </p:txBody>
      </p:sp>
      <p:sp>
        <p:nvSpPr>
          <p:cNvPr id="19" name="TextBox 18">
            <a:extLst>
              <a:ext uri="{FF2B5EF4-FFF2-40B4-BE49-F238E27FC236}">
                <a16:creationId xmlns:a16="http://schemas.microsoft.com/office/drawing/2014/main" id="{938B9E4F-0A70-4C45-99DD-C8989B988A4F}"/>
              </a:ext>
            </a:extLst>
          </p:cNvPr>
          <p:cNvSpPr txBox="1"/>
          <p:nvPr/>
        </p:nvSpPr>
        <p:spPr>
          <a:xfrm>
            <a:off x="951984" y="47183"/>
            <a:ext cx="6390925" cy="400110"/>
          </a:xfrm>
          <a:prstGeom prst="rect">
            <a:avLst/>
          </a:prstGeom>
          <a:noFill/>
        </p:spPr>
        <p:txBody>
          <a:bodyPr wrap="square">
            <a:spAutoFit/>
          </a:bodyPr>
          <a:lstStyle/>
          <a:p>
            <a:pPr rtl="0"/>
            <a:r>
              <a:rPr lang="en-US" sz="2000" b="1" dirty="0">
                <a:solidFill>
                  <a:schemeClr val="bg1"/>
                </a:solidFill>
                <a:latin typeface="Calibri,Bold"/>
              </a:rPr>
              <a:t>PROJECTS TO BE COMPLETED IN 2022</a:t>
            </a:r>
            <a:r>
              <a:rPr lang="en-US" sz="2000" b="1" dirty="0">
                <a:solidFill>
                  <a:srgbClr val="D9E5ED"/>
                </a:solidFill>
                <a:latin typeface="Calibri,Bold"/>
              </a:rPr>
              <a:t>|</a:t>
            </a:r>
            <a:r>
              <a:rPr lang="en-US" sz="2000" b="1" dirty="0">
                <a:solidFill>
                  <a:schemeClr val="bg1"/>
                </a:solidFill>
                <a:latin typeface="Calibri,Bold"/>
              </a:rPr>
              <a:t> </a:t>
            </a:r>
            <a:r>
              <a:rPr lang="en-US" sz="1600" b="1" dirty="0">
                <a:solidFill>
                  <a:schemeClr val="bg1"/>
                </a:solidFill>
                <a:latin typeface="Calibri,Bold"/>
              </a:rPr>
              <a:t>HARO’EH COMPLEX</a:t>
            </a:r>
            <a:endParaRPr lang="en" sz="2000" dirty="0">
              <a:solidFill>
                <a:schemeClr val="bg1"/>
              </a:solidFill>
            </a:endParaRPr>
          </a:p>
        </p:txBody>
      </p:sp>
    </p:spTree>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1881738" y="38501"/>
            <a:ext cx="1621857" cy="168442"/>
          </a:xfrm>
          <a:prstGeom prst="rect">
            <a:avLst/>
          </a:prstGeom>
          <a:solidFill>
            <a:srgbClr val="D8E0F5"/>
          </a:solidFill>
        </p:spPr>
        <p:txBody>
          <a:bodyPr wrap="none" lIns="0" tIns="0" rIns="0" bIns="0">
            <a:noAutofit/>
          </a:bodyPr>
          <a:lstStyle/>
          <a:p>
            <a:pPr indent="0" algn="l" rtl="0"/>
            <a:r>
              <a:rPr lang="en" sz="1100" b="0" i="0" u="none" baseline="0">
                <a:latin typeface="Times New Roman"/>
              </a:rPr>
              <a:t>Aura Ramat Hasharon - Stage A</a:t>
            </a:r>
          </a:p>
        </p:txBody>
      </p:sp>
      <p:graphicFrame>
        <p:nvGraphicFramePr>
          <p:cNvPr id="3" name="Table 2"/>
          <p:cNvGraphicFramePr>
            <a:graphicFrameLocks noGrp="1"/>
          </p:cNvGraphicFramePr>
          <p:nvPr>
            <p:extLst>
              <p:ext uri="{D42A27DB-BD31-4B8C-83A1-F6EECF244321}">
                <p14:modId xmlns:p14="http://schemas.microsoft.com/office/powerpoint/2010/main" val="2229874390"/>
              </p:ext>
            </p:extLst>
          </p:nvPr>
        </p:nvGraphicFramePr>
        <p:xfrm>
          <a:off x="1079024" y="659330"/>
          <a:ext cx="3627087" cy="3672034"/>
        </p:xfrm>
        <a:graphic>
          <a:graphicData uri="http://schemas.openxmlformats.org/drawingml/2006/table">
            <a:tbl>
              <a:tblPr>
                <a:effectLst>
                  <a:outerShdw blurRad="50800" dist="38100" dir="2700000" algn="tl" rotWithShape="0">
                    <a:prstClr val="black">
                      <a:alpha val="40000"/>
                    </a:prstClr>
                  </a:outerShdw>
                </a:effectLst>
              </a:tblPr>
              <a:tblGrid>
                <a:gridCol w="2842161">
                  <a:extLst>
                    <a:ext uri="{9D8B030D-6E8A-4147-A177-3AD203B41FA5}">
                      <a16:colId xmlns:a16="http://schemas.microsoft.com/office/drawing/2014/main" val="20001"/>
                    </a:ext>
                  </a:extLst>
                </a:gridCol>
                <a:gridCol w="784926">
                  <a:extLst>
                    <a:ext uri="{9D8B030D-6E8A-4147-A177-3AD203B41FA5}">
                      <a16:colId xmlns:a16="http://schemas.microsoft.com/office/drawing/2014/main" val="298944754"/>
                    </a:ext>
                  </a:extLst>
                </a:gridCol>
              </a:tblGrid>
              <a:tr h="303195">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Aura Ramat Hasharon – Stage A</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endParaRPr lang="en" sz="1100" b="1" i="0" u="none" kern="1200" baseline="0" dirty="0">
                        <a:solidFill>
                          <a:schemeClr val="tx1"/>
                        </a:solidFill>
                        <a:latin typeface="Times New Roman"/>
                        <a:ea typeface="+mn-ea"/>
                        <a:cs typeface="+mn-cs"/>
                      </a:endParaRPr>
                    </a:p>
                  </a:txBody>
                  <a:tcPr marR="0" marT="0" marB="0" anchor="ctr">
                    <a:lnL w="12700" cap="flat" cmpd="sng" algn="ctr">
                      <a:solidFill>
                        <a:schemeClr val="bg1"/>
                      </a:solidFill>
                      <a:prstDash val="solid"/>
                      <a:round/>
                      <a:headEnd type="none" w="med" len="med"/>
                      <a:tailEnd type="none" w="med" len="med"/>
                    </a:lnL>
                    <a:lnR w="12700" cmpd="sng">
                      <a:noFill/>
                      <a:prstDash val="soli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388605758"/>
                  </a:ext>
                </a:extLst>
              </a:tr>
              <a:tr h="303195">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buildings</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3</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0"/>
                  </a:ext>
                </a:extLst>
              </a:tr>
              <a:tr h="259882">
                <a:tc>
                  <a:txBody>
                    <a:bodyPr/>
                    <a:lstStyle/>
                    <a:p>
                      <a:pPr marL="55563" marR="101600" indent="0" algn="l" defTabSz="914400" rtl="0" eaLnBrk="1" latinLnBrk="0" hangingPunct="1"/>
                      <a:r>
                        <a:rPr lang="en" sz="1100" b="1" i="0" u="none" kern="1200" baseline="0">
                          <a:solidFill>
                            <a:schemeClr val="tx1"/>
                          </a:solidFill>
                          <a:latin typeface="Times New Roman"/>
                          <a:ea typeface="+mn-ea"/>
                          <a:cs typeface="+mn-cs"/>
                        </a:rPr>
                        <a:t>• No. of housing units to be built</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240</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1"/>
                  </a:ext>
                </a:extLst>
              </a:tr>
              <a:tr h="250256">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housing units designated for landowners</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64</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2"/>
                  </a:ext>
                </a:extLst>
              </a:tr>
              <a:tr h="259882">
                <a:tc>
                  <a:txBody>
                    <a:bodyPr/>
                    <a:lstStyle/>
                    <a:p>
                      <a:pPr marL="55563" marR="101600" indent="0" algn="l" defTabSz="914400" rtl="0" eaLnBrk="1" latinLnBrk="0" hangingPunct="1"/>
                      <a:r>
                        <a:rPr lang="en" sz="1100" b="1" i="0" u="none" kern="1200" baseline="0">
                          <a:solidFill>
                            <a:schemeClr val="tx1"/>
                          </a:solidFill>
                          <a:latin typeface="Times New Roman"/>
                          <a:ea typeface="+mn-ea"/>
                          <a:cs typeface="+mn-cs"/>
                        </a:rPr>
                        <a:t>• No. of housing units to be marketed</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176</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3"/>
                  </a:ext>
                </a:extLst>
              </a:tr>
              <a:tr h="250256">
                <a:tc>
                  <a:txBody>
                    <a:bodyPr/>
                    <a:lstStyle/>
                    <a:p>
                      <a:pPr marL="55563" marR="101600" indent="0" algn="l" defTabSz="914400" rtl="0" eaLnBrk="1" latinLnBrk="0" hangingPunct="1"/>
                      <a:r>
                        <a:rPr lang="en" sz="1100" b="1" i="0" u="none" kern="1200" baseline="0">
                          <a:solidFill>
                            <a:schemeClr val="tx1"/>
                          </a:solidFill>
                          <a:latin typeface="Times New Roman"/>
                          <a:ea typeface="+mn-ea"/>
                          <a:cs typeface="+mn-cs"/>
                        </a:rPr>
                        <a:t>• No. of housing units sold</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112</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4"/>
                  </a:ext>
                </a:extLst>
              </a:tr>
              <a:tr h="259882">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Number of </a:t>
                      </a:r>
                      <a:r>
                        <a:rPr lang="en-NZ" sz="1100" b="1" i="0" u="none" kern="1200" baseline="0" dirty="0">
                          <a:solidFill>
                            <a:schemeClr val="tx1"/>
                          </a:solidFill>
                          <a:latin typeface="Times New Roman"/>
                          <a:ea typeface="+mn-ea"/>
                          <a:cs typeface="+mn-cs"/>
                        </a:rPr>
                        <a:t>open registrations</a:t>
                      </a:r>
                      <a:endParaRPr lang="en" sz="1100" b="1" i="0" u="none" kern="1200" baseline="0" dirty="0">
                        <a:solidFill>
                          <a:schemeClr val="tx1"/>
                        </a:solidFill>
                        <a:latin typeface="Times New Roman"/>
                        <a:ea typeface="+mn-ea"/>
                        <a:cs typeface="+mn-cs"/>
                      </a:endParaRP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5"/>
                  </a:ext>
                </a:extLst>
              </a:tr>
              <a:tr h="259882">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Commercial space - GLA in m3</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1.000</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6"/>
                  </a:ext>
                </a:extLst>
              </a:tr>
              <a:tr h="250256">
                <a:tc>
                  <a:txBody>
                    <a:bodyPr/>
                    <a:lstStyle/>
                    <a:p>
                      <a:pPr marL="55563" marR="101600" indent="0" algn="l" defTabSz="914400" rtl="0" eaLnBrk="1" latinLnBrk="0" hangingPunct="1"/>
                      <a:r>
                        <a:rPr lang="en" sz="1100" b="1" i="0" u="none" kern="1200" baseline="0">
                          <a:solidFill>
                            <a:schemeClr val="tx1"/>
                          </a:solidFill>
                          <a:latin typeface="Times New Roman"/>
                          <a:ea typeface="+mn-ea"/>
                          <a:cs typeface="+mn-cs"/>
                        </a:rPr>
                        <a:t>• Sale rate</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64%</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7"/>
                  </a:ext>
                </a:extLst>
              </a:tr>
              <a:tr h="259882">
                <a:tc>
                  <a:txBody>
                    <a:bodyPr/>
                    <a:lstStyle/>
                    <a:p>
                      <a:pPr marL="55563" marR="101600" indent="0" algn="l" defTabSz="914400" rtl="0" eaLnBrk="1" latinLnBrk="0" hangingPunct="1"/>
                      <a:r>
                        <a:rPr lang="en" sz="1100" b="1" i="0" u="none" kern="1200" baseline="0">
                          <a:solidFill>
                            <a:schemeClr val="tx1"/>
                          </a:solidFill>
                          <a:latin typeface="Times New Roman"/>
                          <a:ea typeface="+mn-ea"/>
                          <a:cs typeface="+mn-cs"/>
                        </a:rPr>
                        <a:t>• Engineering performance rating</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16%</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8"/>
                  </a:ext>
                </a:extLst>
              </a:tr>
              <a:tr h="259882">
                <a:tc>
                  <a:txBody>
                    <a:bodyPr/>
                    <a:lstStyle/>
                    <a:p>
                      <a:pPr marL="55563" marR="101600" indent="0" algn="l" defTabSz="914400" rtl="0" eaLnBrk="1" latinLnBrk="0" hangingPunct="1"/>
                      <a:r>
                        <a:rPr lang="en" sz="1100" b="1" i="0" u="none" kern="1200" baseline="0">
                          <a:solidFill>
                            <a:schemeClr val="tx1"/>
                          </a:solidFill>
                          <a:latin typeface="Times New Roman"/>
                          <a:ea typeface="+mn-ea"/>
                          <a:cs typeface="+mn-cs"/>
                        </a:rPr>
                        <a:t>• Approximate date of completion</a:t>
                      </a: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Q3 2022</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9"/>
                  </a:ext>
                </a:extLst>
              </a:tr>
              <a:tr h="250256">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Expected retained earnings (equity + revenue) </a:t>
                      </a:r>
                      <a:r>
                        <a:rPr lang="en" sz="1100" b="1" i="0" u="none" kern="1200" baseline="0" dirty="0" smtClean="0">
                          <a:solidFill>
                            <a:schemeClr val="tx1"/>
                          </a:solidFill>
                          <a:latin typeface="Times New Roman"/>
                          <a:ea typeface="+mn-ea"/>
                          <a:cs typeface="+mn-cs"/>
                        </a:rPr>
                        <a:t>(NIS millions)</a:t>
                      </a:r>
                      <a:endParaRPr lang="en" sz="1100" b="1" i="0" u="none" kern="1200" baseline="0" dirty="0">
                        <a:solidFill>
                          <a:schemeClr val="tx1"/>
                        </a:solidFill>
                        <a:latin typeface="Times New Roman"/>
                        <a:ea typeface="+mn-ea"/>
                        <a:cs typeface="+mn-cs"/>
                      </a:endParaRP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107</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0"/>
                  </a:ext>
                </a:extLst>
              </a:tr>
              <a:tr h="264694">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Retained earnings expected to be released - 2022 </a:t>
                      </a:r>
                      <a:r>
                        <a:rPr lang="en" sz="1100" b="1" i="0" u="none" kern="1200" baseline="0" dirty="0" smtClean="0">
                          <a:solidFill>
                            <a:schemeClr val="tx1"/>
                          </a:solidFill>
                          <a:latin typeface="Times New Roman"/>
                          <a:ea typeface="+mn-ea"/>
                          <a:cs typeface="+mn-cs"/>
                        </a:rPr>
                        <a:t>(NIS millions)</a:t>
                      </a:r>
                      <a:endParaRPr lang="en" sz="1100" b="1" i="0" u="none" kern="1200" baseline="0" dirty="0">
                        <a:solidFill>
                          <a:schemeClr val="tx1"/>
                        </a:solidFill>
                        <a:latin typeface="Times New Roman"/>
                        <a:ea typeface="+mn-ea"/>
                        <a:cs typeface="+mn-cs"/>
                      </a:endParaRPr>
                    </a:p>
                  </a:txBody>
                  <a:tcPr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107</a:t>
                      </a:r>
                    </a:p>
                  </a:txBody>
                  <a:tcPr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1"/>
                  </a:ext>
                </a:extLst>
              </a:tr>
            </a:tbl>
          </a:graphicData>
        </a:graphic>
      </p:graphicFrame>
      <p:pic>
        <p:nvPicPr>
          <p:cNvPr id="5" name="Picture 4">
            <a:extLst>
              <a:ext uri="{FF2B5EF4-FFF2-40B4-BE49-F238E27FC236}">
                <a16:creationId xmlns:a16="http://schemas.microsoft.com/office/drawing/2014/main" id="{CEBF49D8-89AF-4EE3-BB9B-97950B99A8F5}"/>
              </a:ext>
            </a:extLst>
          </p:cNvPr>
          <p:cNvPicPr>
            <a:picLocks noChangeAspect="1"/>
          </p:cNvPicPr>
          <p:nvPr/>
        </p:nvPicPr>
        <p:blipFill>
          <a:blip r:embed="rId2"/>
          <a:stretch>
            <a:fillRect/>
          </a:stretch>
        </p:blipFill>
        <p:spPr>
          <a:xfrm>
            <a:off x="0" y="-1"/>
            <a:ext cx="7616825" cy="494479"/>
          </a:xfrm>
          <a:prstGeom prst="rect">
            <a:avLst/>
          </a:prstGeom>
        </p:spPr>
      </p:pic>
      <p:pic>
        <p:nvPicPr>
          <p:cNvPr id="7" name="Picture 6">
            <a:extLst>
              <a:ext uri="{FF2B5EF4-FFF2-40B4-BE49-F238E27FC236}">
                <a16:creationId xmlns:a16="http://schemas.microsoft.com/office/drawing/2014/main" id="{27AD1E9C-4B96-4694-9922-DAD35C4D9B4D}"/>
              </a:ext>
            </a:extLst>
          </p:cNvPr>
          <p:cNvPicPr>
            <a:picLocks noChangeAspect="1"/>
          </p:cNvPicPr>
          <p:nvPr/>
        </p:nvPicPr>
        <p:blipFill>
          <a:blip r:embed="rId3"/>
          <a:stretch>
            <a:fillRect/>
          </a:stretch>
        </p:blipFill>
        <p:spPr>
          <a:xfrm>
            <a:off x="0" y="-1"/>
            <a:ext cx="914400" cy="5111751"/>
          </a:xfrm>
          <a:prstGeom prst="rect">
            <a:avLst/>
          </a:prstGeom>
        </p:spPr>
      </p:pic>
      <p:sp>
        <p:nvSpPr>
          <p:cNvPr id="9" name="TextBox 8">
            <a:extLst>
              <a:ext uri="{FF2B5EF4-FFF2-40B4-BE49-F238E27FC236}">
                <a16:creationId xmlns:a16="http://schemas.microsoft.com/office/drawing/2014/main" id="{846910FF-3FAF-45FE-AE1C-7C13DCD0A5EC}"/>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1" name="TextBox 10">
            <a:extLst>
              <a:ext uri="{FF2B5EF4-FFF2-40B4-BE49-F238E27FC236}">
                <a16:creationId xmlns:a16="http://schemas.microsoft.com/office/drawing/2014/main" id="{6F3DC896-24DC-485A-81D5-ED970502B2D3}"/>
              </a:ext>
            </a:extLst>
          </p:cNvPr>
          <p:cNvSpPr txBox="1"/>
          <p:nvPr/>
        </p:nvSpPr>
        <p:spPr>
          <a:xfrm>
            <a:off x="0" y="4332873"/>
            <a:ext cx="1160890"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
        <p:nvSpPr>
          <p:cNvPr id="13" name="TextBox 12">
            <a:extLst>
              <a:ext uri="{FF2B5EF4-FFF2-40B4-BE49-F238E27FC236}">
                <a16:creationId xmlns:a16="http://schemas.microsoft.com/office/drawing/2014/main" id="{CA456AAC-3F69-48CF-B6B0-DFA49D63E684}"/>
              </a:ext>
            </a:extLst>
          </p:cNvPr>
          <p:cNvSpPr txBox="1"/>
          <p:nvPr/>
        </p:nvSpPr>
        <p:spPr>
          <a:xfrm>
            <a:off x="951984" y="47183"/>
            <a:ext cx="7277616" cy="400110"/>
          </a:xfrm>
          <a:prstGeom prst="rect">
            <a:avLst/>
          </a:prstGeom>
          <a:noFill/>
        </p:spPr>
        <p:txBody>
          <a:bodyPr wrap="square">
            <a:spAutoFit/>
          </a:bodyPr>
          <a:lstStyle/>
          <a:p>
            <a:pPr rtl="0"/>
            <a:r>
              <a:rPr lang="en-US" sz="2000" b="1" dirty="0">
                <a:solidFill>
                  <a:schemeClr val="bg1"/>
                </a:solidFill>
                <a:latin typeface="Calibri,Bold"/>
              </a:rPr>
              <a:t>PROJECTS TO BE COMPLETED IN 2022</a:t>
            </a:r>
            <a:r>
              <a:rPr lang="en-US" sz="2000" b="1" dirty="0">
                <a:solidFill>
                  <a:srgbClr val="D9E5ED"/>
                </a:solidFill>
                <a:latin typeface="Calibri,Bold"/>
              </a:rPr>
              <a:t>|</a:t>
            </a:r>
            <a:r>
              <a:rPr lang="en-US" sz="2000" b="1" dirty="0">
                <a:solidFill>
                  <a:schemeClr val="bg1"/>
                </a:solidFill>
                <a:latin typeface="Calibri,Bold"/>
              </a:rPr>
              <a:t> </a:t>
            </a:r>
            <a:r>
              <a:rPr lang="en-US" sz="1600" b="1" dirty="0">
                <a:solidFill>
                  <a:schemeClr val="bg1"/>
                </a:solidFill>
                <a:latin typeface="Calibri,Bold"/>
              </a:rPr>
              <a:t>AURA RAMAT HASHARON</a:t>
            </a:r>
            <a:endParaRPr lang="en" sz="2000" dirty="0">
              <a:solidFill>
                <a:schemeClr val="bg1"/>
              </a:solidFill>
            </a:endParaRPr>
          </a:p>
        </p:txBody>
      </p:sp>
      <p:sp>
        <p:nvSpPr>
          <p:cNvPr id="15" name="TextBox 14">
            <a:extLst>
              <a:ext uri="{FF2B5EF4-FFF2-40B4-BE49-F238E27FC236}">
                <a16:creationId xmlns:a16="http://schemas.microsoft.com/office/drawing/2014/main" id="{68CCF2D3-0B87-48A9-A354-A45A9316684F}"/>
              </a:ext>
            </a:extLst>
          </p:cNvPr>
          <p:cNvSpPr txBox="1"/>
          <p:nvPr/>
        </p:nvSpPr>
        <p:spPr>
          <a:xfrm>
            <a:off x="5344271" y="963339"/>
            <a:ext cx="1216266" cy="400110"/>
          </a:xfrm>
          <a:prstGeom prst="rect">
            <a:avLst/>
          </a:prstGeom>
          <a:noFill/>
        </p:spPr>
        <p:txBody>
          <a:bodyPr wrap="square">
            <a:spAutoFit/>
          </a:bodyPr>
          <a:lstStyle/>
          <a:p>
            <a:pPr rtl="0"/>
            <a:r>
              <a:rPr lang="en-US" sz="2000" b="1" dirty="0">
                <a:solidFill>
                  <a:schemeClr val="tx2"/>
                </a:solidFill>
                <a:latin typeface="Calibri,Bold"/>
              </a:rPr>
              <a:t>Stage A</a:t>
            </a:r>
            <a:endParaRPr lang="en" sz="2000" dirty="0">
              <a:solidFill>
                <a:schemeClr val="tx2"/>
              </a:solidFill>
            </a:endParaRPr>
          </a:p>
        </p:txBody>
      </p:sp>
      <p:sp>
        <p:nvSpPr>
          <p:cNvPr id="17" name="TextBox 16">
            <a:extLst>
              <a:ext uri="{FF2B5EF4-FFF2-40B4-BE49-F238E27FC236}">
                <a16:creationId xmlns:a16="http://schemas.microsoft.com/office/drawing/2014/main" id="{50DB4005-1ABE-483C-8086-E93B4DCF419C}"/>
              </a:ext>
            </a:extLst>
          </p:cNvPr>
          <p:cNvSpPr txBox="1"/>
          <p:nvPr/>
        </p:nvSpPr>
        <p:spPr>
          <a:xfrm>
            <a:off x="4235065" y="4363650"/>
            <a:ext cx="2432532" cy="307777"/>
          </a:xfrm>
          <a:prstGeom prst="rect">
            <a:avLst/>
          </a:prstGeom>
          <a:noFill/>
        </p:spPr>
        <p:txBody>
          <a:bodyPr wrap="square">
            <a:spAutoFit/>
          </a:bodyPr>
          <a:lstStyle/>
          <a:p>
            <a:pPr rtl="0"/>
            <a:r>
              <a:rPr lang="en" sz="1400" b="1" i="0" u="none" kern="1200" baseline="0">
                <a:solidFill>
                  <a:schemeClr val="tx1"/>
                </a:solidFill>
                <a:latin typeface="Times New Roman"/>
                <a:ea typeface="+mn-ea"/>
                <a:cs typeface="+mn-cs"/>
              </a:rPr>
              <a:t>•</a:t>
            </a:r>
            <a:endParaRPr lang="en" sz="2000" dirty="0">
              <a:solidFill>
                <a:schemeClr val="tx2"/>
              </a:solidFill>
            </a:endParaRPr>
          </a:p>
        </p:txBody>
      </p:sp>
      <p:sp>
        <p:nvSpPr>
          <p:cNvPr id="19" name="Speech Bubble: Rectangle 18">
            <a:extLst>
              <a:ext uri="{FF2B5EF4-FFF2-40B4-BE49-F238E27FC236}">
                <a16:creationId xmlns:a16="http://schemas.microsoft.com/office/drawing/2014/main" id="{FE1A0D95-2415-4482-8113-1E57F4D6D9B0}"/>
              </a:ext>
            </a:extLst>
          </p:cNvPr>
          <p:cNvSpPr/>
          <p:nvPr/>
        </p:nvSpPr>
        <p:spPr>
          <a:xfrm>
            <a:off x="6361283" y="2233093"/>
            <a:ext cx="951345" cy="307777"/>
          </a:xfrm>
          <a:prstGeom prst="wedgeRectCallout">
            <a:avLst>
              <a:gd name="adj1" fmla="val -23746"/>
              <a:gd name="adj2" fmla="val 117010"/>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Stage A</a:t>
            </a:r>
            <a:endParaRPr lang="en-NZ" dirty="0">
              <a:solidFill>
                <a:schemeClr val="tx1"/>
              </a:solidFill>
            </a:endParaRPr>
          </a:p>
        </p:txBody>
      </p:sp>
    </p:spTree>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843413292"/>
              </p:ext>
            </p:extLst>
          </p:nvPr>
        </p:nvGraphicFramePr>
        <p:xfrm>
          <a:off x="1072056" y="639764"/>
          <a:ext cx="2861442" cy="3223260"/>
        </p:xfrm>
        <a:graphic>
          <a:graphicData uri="http://schemas.openxmlformats.org/drawingml/2006/table">
            <a:tbl>
              <a:tblPr/>
              <a:tblGrid>
                <a:gridCol w="2112578">
                  <a:extLst>
                    <a:ext uri="{9D8B030D-6E8A-4147-A177-3AD203B41FA5}">
                      <a16:colId xmlns:a16="http://schemas.microsoft.com/office/drawing/2014/main" val="20001"/>
                    </a:ext>
                  </a:extLst>
                </a:gridCol>
                <a:gridCol w="748864">
                  <a:extLst>
                    <a:ext uri="{9D8B030D-6E8A-4147-A177-3AD203B41FA5}">
                      <a16:colId xmlns:a16="http://schemas.microsoft.com/office/drawing/2014/main" val="3935610260"/>
                    </a:ext>
                  </a:extLst>
                </a:gridCol>
              </a:tblGrid>
              <a:tr h="260604">
                <a:tc>
                  <a:txBody>
                    <a:bodyPr/>
                    <a:lstStyle/>
                    <a:p>
                      <a:pPr indent="0" algn="l" rtl="0"/>
                      <a:r>
                        <a:rPr lang="en" sz="1100" b="1" i="0" u="none" baseline="0" dirty="0">
                          <a:latin typeface="Times New Roman"/>
                        </a:rPr>
                        <a:t>Lot 210, H/370 - Holon</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endParaRPr sz="1300" b="1" dirty="0"/>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0"/>
                  </a:ext>
                </a:extLst>
              </a:tr>
              <a:tr h="246888">
                <a:tc>
                  <a:txBody>
                    <a:bodyPr/>
                    <a:lstStyle/>
                    <a:p>
                      <a:pPr marL="60325" indent="0" algn="l" rtl="0"/>
                      <a:r>
                        <a:rPr lang="en" sz="1100" b="1" i="0" u="none" baseline="0" dirty="0">
                          <a:latin typeface="Times New Roman"/>
                        </a:rPr>
                        <a:t>• No. of buildings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indent="0" algn="l" rtl="0"/>
                      <a:r>
                        <a:rPr lang="en" sz="1100" b="1" i="0" u="none" baseline="0" dirty="0">
                          <a:latin typeface="Times New Roman"/>
                        </a:rPr>
                        <a:t>1</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1"/>
                  </a:ext>
                </a:extLst>
              </a:tr>
              <a:tr h="246888">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 No. of housing units to be built</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40</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2"/>
                  </a:ext>
                </a:extLst>
              </a:tr>
              <a:tr h="237744">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 No. of housing units designated for landowners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4</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3"/>
                  </a:ext>
                </a:extLst>
              </a:tr>
              <a:tr h="246888">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 No. of housing units for sale</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36</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4"/>
                  </a:ext>
                </a:extLst>
              </a:tr>
              <a:tr h="246888">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 No. of housing units sold</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11</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5"/>
                  </a:ext>
                </a:extLst>
              </a:tr>
              <a:tr h="237744">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 Number of </a:t>
                      </a:r>
                      <a:r>
                        <a:rPr lang="en-NZ" sz="1100" b="1" i="0" u="none" kern="1200" baseline="0" dirty="0">
                          <a:solidFill>
                            <a:schemeClr val="tx1"/>
                          </a:solidFill>
                          <a:latin typeface="Times New Roman"/>
                          <a:ea typeface="+mn-ea"/>
                          <a:cs typeface="+mn-cs"/>
                        </a:rPr>
                        <a:t>open registrations</a:t>
                      </a:r>
                      <a:endParaRPr lang="en" sz="1100" b="1" i="0" u="none" kern="1200" baseline="0" dirty="0">
                        <a:solidFill>
                          <a:schemeClr val="tx1"/>
                        </a:solidFill>
                        <a:latin typeface="Times New Roman"/>
                        <a:ea typeface="+mn-ea"/>
                        <a:cs typeface="+mn-cs"/>
                      </a:endParaRP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3</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6"/>
                  </a:ext>
                </a:extLst>
              </a:tr>
              <a:tr h="246888">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 Sales rate</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39%</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7"/>
                  </a:ext>
                </a:extLst>
              </a:tr>
              <a:tr h="246888">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 Projected start time</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Q4 2020</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8"/>
                  </a:ext>
                </a:extLst>
              </a:tr>
              <a:tr h="237744">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 Projected completion date</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Q3 2022</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9"/>
                  </a:ext>
                </a:extLst>
              </a:tr>
              <a:tr h="246888">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 Expected retained earnings </a:t>
                      </a:r>
                      <a:br>
                        <a:rPr lang="en" sz="1100" b="1" i="0" u="none" kern="1200" baseline="0" dirty="0">
                          <a:solidFill>
                            <a:schemeClr val="tx1"/>
                          </a:solidFill>
                          <a:latin typeface="Times New Roman"/>
                          <a:ea typeface="+mn-ea"/>
                          <a:cs typeface="+mn-cs"/>
                        </a:rPr>
                      </a:br>
                      <a:r>
                        <a:rPr lang="en" sz="1100" b="1" i="0" u="none" kern="1200" baseline="0" dirty="0">
                          <a:solidFill>
                            <a:schemeClr val="tx1"/>
                          </a:solidFill>
                          <a:latin typeface="Times New Roman"/>
                          <a:ea typeface="+mn-ea"/>
                          <a:cs typeface="+mn-cs"/>
                        </a:rPr>
                        <a:t>(equity + revenue)  in </a:t>
                      </a:r>
                      <a:r>
                        <a:rPr lang="en" sz="1100" b="1" i="0" u="none" kern="1200" baseline="0" dirty="0" smtClean="0">
                          <a:solidFill>
                            <a:schemeClr val="tx1"/>
                          </a:solidFill>
                          <a:latin typeface="Times New Roman"/>
                          <a:ea typeface="+mn-ea"/>
                          <a:cs typeface="+mn-cs"/>
                        </a:rPr>
                        <a:t>NIS millions</a:t>
                      </a:r>
                      <a:endParaRPr lang="en" sz="1100" b="1" i="0" u="none" kern="1200" baseline="0" dirty="0">
                        <a:solidFill>
                          <a:schemeClr val="tx1"/>
                        </a:solidFill>
                        <a:latin typeface="Times New Roman"/>
                        <a:ea typeface="+mn-ea"/>
                        <a:cs typeface="+mn-cs"/>
                      </a:endParaRP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31</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0"/>
                  </a:ext>
                </a:extLst>
              </a:tr>
              <a:tr h="260604">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Retained earnings expected to be released - 2022 </a:t>
                      </a:r>
                      <a:r>
                        <a:rPr lang="en" sz="1100" b="1" i="0" u="none" kern="1200" baseline="0" dirty="0" smtClean="0">
                          <a:solidFill>
                            <a:schemeClr val="tx1"/>
                          </a:solidFill>
                          <a:latin typeface="Times New Roman"/>
                          <a:ea typeface="+mn-ea"/>
                          <a:cs typeface="+mn-cs"/>
                        </a:rPr>
                        <a:t>(NIS millions)</a:t>
                      </a:r>
                      <a:endParaRPr lang="en" sz="1100" b="1" i="0" u="none" kern="1200" baseline="0" dirty="0">
                        <a:solidFill>
                          <a:schemeClr val="tx1"/>
                        </a:solidFill>
                        <a:latin typeface="Times New Roman"/>
                        <a:ea typeface="+mn-ea"/>
                        <a:cs typeface="+mn-cs"/>
                      </a:endParaRP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31</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1"/>
                  </a:ext>
                </a:extLst>
              </a:tr>
            </a:tbl>
          </a:graphicData>
        </a:graphic>
      </p:graphicFrame>
      <p:pic>
        <p:nvPicPr>
          <p:cNvPr id="4" name="Picture 3">
            <a:extLst>
              <a:ext uri="{FF2B5EF4-FFF2-40B4-BE49-F238E27FC236}">
                <a16:creationId xmlns:a16="http://schemas.microsoft.com/office/drawing/2014/main" id="{1DDBAA66-47F6-4CE8-9E0A-4B546443F609}"/>
              </a:ext>
            </a:extLst>
          </p:cNvPr>
          <p:cNvPicPr>
            <a:picLocks noChangeAspect="1"/>
          </p:cNvPicPr>
          <p:nvPr/>
        </p:nvPicPr>
        <p:blipFill>
          <a:blip r:embed="rId2"/>
          <a:stretch>
            <a:fillRect/>
          </a:stretch>
        </p:blipFill>
        <p:spPr>
          <a:xfrm>
            <a:off x="0" y="-1"/>
            <a:ext cx="7616825" cy="494479"/>
          </a:xfrm>
          <a:prstGeom prst="rect">
            <a:avLst/>
          </a:prstGeom>
        </p:spPr>
      </p:pic>
      <p:pic>
        <p:nvPicPr>
          <p:cNvPr id="6" name="Picture 5">
            <a:extLst>
              <a:ext uri="{FF2B5EF4-FFF2-40B4-BE49-F238E27FC236}">
                <a16:creationId xmlns:a16="http://schemas.microsoft.com/office/drawing/2014/main" id="{F1C3D73B-4DC8-4264-97B8-46136644FC0B}"/>
              </a:ext>
            </a:extLst>
          </p:cNvPr>
          <p:cNvPicPr>
            <a:picLocks noChangeAspect="1"/>
          </p:cNvPicPr>
          <p:nvPr/>
        </p:nvPicPr>
        <p:blipFill>
          <a:blip r:embed="rId3"/>
          <a:stretch>
            <a:fillRect/>
          </a:stretch>
        </p:blipFill>
        <p:spPr>
          <a:xfrm>
            <a:off x="0" y="-1"/>
            <a:ext cx="914400" cy="5111751"/>
          </a:xfrm>
          <a:prstGeom prst="rect">
            <a:avLst/>
          </a:prstGeom>
        </p:spPr>
      </p:pic>
      <p:sp>
        <p:nvSpPr>
          <p:cNvPr id="8" name="TextBox 7">
            <a:extLst>
              <a:ext uri="{FF2B5EF4-FFF2-40B4-BE49-F238E27FC236}">
                <a16:creationId xmlns:a16="http://schemas.microsoft.com/office/drawing/2014/main" id="{D05209FA-D4B4-4CF8-99A2-81B51DE5F9B2}"/>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0" name="TextBox 9">
            <a:extLst>
              <a:ext uri="{FF2B5EF4-FFF2-40B4-BE49-F238E27FC236}">
                <a16:creationId xmlns:a16="http://schemas.microsoft.com/office/drawing/2014/main" id="{EAAF1250-B0A4-4269-8C30-C7CD3E7347D7}"/>
              </a:ext>
            </a:extLst>
          </p:cNvPr>
          <p:cNvSpPr txBox="1"/>
          <p:nvPr/>
        </p:nvSpPr>
        <p:spPr>
          <a:xfrm>
            <a:off x="0" y="4332873"/>
            <a:ext cx="1072056"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
        <p:nvSpPr>
          <p:cNvPr id="12" name="TextBox 11">
            <a:extLst>
              <a:ext uri="{FF2B5EF4-FFF2-40B4-BE49-F238E27FC236}">
                <a16:creationId xmlns:a16="http://schemas.microsoft.com/office/drawing/2014/main" id="{512C0E5F-254E-4BBB-9347-97869E832C29}"/>
              </a:ext>
            </a:extLst>
          </p:cNvPr>
          <p:cNvSpPr txBox="1"/>
          <p:nvPr/>
        </p:nvSpPr>
        <p:spPr>
          <a:xfrm>
            <a:off x="951984" y="47183"/>
            <a:ext cx="6143297" cy="400110"/>
          </a:xfrm>
          <a:prstGeom prst="rect">
            <a:avLst/>
          </a:prstGeom>
          <a:noFill/>
        </p:spPr>
        <p:txBody>
          <a:bodyPr wrap="square">
            <a:spAutoFit/>
          </a:bodyPr>
          <a:lstStyle/>
          <a:p>
            <a:pPr rtl="0"/>
            <a:r>
              <a:rPr lang="en-US" sz="2000" b="1" dirty="0">
                <a:solidFill>
                  <a:schemeClr val="bg1"/>
                </a:solidFill>
                <a:latin typeface="Calibri,Bold"/>
              </a:rPr>
              <a:t>PROJECTS TO BE COMPLETED IN 2022 </a:t>
            </a:r>
            <a:r>
              <a:rPr lang="en-US" sz="2000" b="1" dirty="0">
                <a:solidFill>
                  <a:srgbClr val="D9E5ED"/>
                </a:solidFill>
                <a:latin typeface="Calibri,Bold"/>
              </a:rPr>
              <a:t>|</a:t>
            </a:r>
            <a:r>
              <a:rPr lang="en-US" sz="2000" b="1" dirty="0">
                <a:solidFill>
                  <a:schemeClr val="bg1"/>
                </a:solidFill>
                <a:latin typeface="Calibri,Bold"/>
              </a:rPr>
              <a:t> LOT 210, H/370</a:t>
            </a:r>
            <a:endParaRPr lang="en" sz="2000" dirty="0">
              <a:solidFill>
                <a:schemeClr val="bg1"/>
              </a:solidFill>
            </a:endParaRPr>
          </a:p>
        </p:txBody>
      </p:sp>
      <p:sp>
        <p:nvSpPr>
          <p:cNvPr id="14" name="TextBox 13">
            <a:extLst>
              <a:ext uri="{FF2B5EF4-FFF2-40B4-BE49-F238E27FC236}">
                <a16:creationId xmlns:a16="http://schemas.microsoft.com/office/drawing/2014/main" id="{2D696185-322D-4378-81BB-25DA4DC8CDCB}"/>
              </a:ext>
            </a:extLst>
          </p:cNvPr>
          <p:cNvSpPr txBox="1"/>
          <p:nvPr/>
        </p:nvSpPr>
        <p:spPr>
          <a:xfrm>
            <a:off x="5135927" y="552038"/>
            <a:ext cx="1216266" cy="400110"/>
          </a:xfrm>
          <a:prstGeom prst="rect">
            <a:avLst/>
          </a:prstGeom>
          <a:noFill/>
        </p:spPr>
        <p:txBody>
          <a:bodyPr wrap="square">
            <a:spAutoFit/>
          </a:bodyPr>
          <a:lstStyle/>
          <a:p>
            <a:pPr rtl="0"/>
            <a:r>
              <a:rPr lang="en-US" sz="2000" b="1" dirty="0">
                <a:solidFill>
                  <a:schemeClr val="tx2"/>
                </a:solidFill>
                <a:latin typeface="Calibri,Bold"/>
              </a:rPr>
              <a:t>Holon</a:t>
            </a:r>
            <a:endParaRPr lang="en" sz="2000" dirty="0">
              <a:solidFill>
                <a:schemeClr val="tx2"/>
              </a:solidFill>
            </a:endParaRPr>
          </a:p>
        </p:txBody>
      </p:sp>
    </p:spTree>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p:nvPr/>
        </p:nvSpPr>
        <p:spPr>
          <a:xfrm>
            <a:off x="2624328" y="59436"/>
            <a:ext cx="704088" cy="114300"/>
          </a:xfrm>
          <a:prstGeom prst="rect">
            <a:avLst/>
          </a:prstGeom>
          <a:solidFill>
            <a:srgbClr val="D8E0F5"/>
          </a:solidFill>
        </p:spPr>
        <p:txBody>
          <a:bodyPr wrap="none" lIns="0" tIns="0" rIns="0" bIns="0">
            <a:noAutofit/>
          </a:bodyPr>
          <a:lstStyle/>
          <a:p>
            <a:pPr indent="0" algn="l" rtl="0"/>
            <a:r>
              <a:rPr lang="en" sz="1050" b="1" i="0" u="none" baseline="0">
                <a:latin typeface="Arial"/>
              </a:rPr>
              <a:t>Denya - Hadera</a:t>
            </a:r>
          </a:p>
        </p:txBody>
      </p:sp>
      <p:graphicFrame>
        <p:nvGraphicFramePr>
          <p:cNvPr id="3" name="Table 2"/>
          <p:cNvGraphicFramePr>
            <a:graphicFrameLocks noGrp="1"/>
          </p:cNvGraphicFramePr>
          <p:nvPr>
            <p:extLst>
              <p:ext uri="{D42A27DB-BD31-4B8C-83A1-F6EECF244321}">
                <p14:modId xmlns:p14="http://schemas.microsoft.com/office/powerpoint/2010/main" val="3379422043"/>
              </p:ext>
            </p:extLst>
          </p:nvPr>
        </p:nvGraphicFramePr>
        <p:xfrm>
          <a:off x="1138364" y="631192"/>
          <a:ext cx="3994468" cy="3291840"/>
        </p:xfrm>
        <a:graphic>
          <a:graphicData uri="http://schemas.openxmlformats.org/drawingml/2006/table">
            <a:tbl>
              <a:tblPr>
                <a:effectLst>
                  <a:outerShdw blurRad="50800" dist="38100" dir="2700000" algn="tl" rotWithShape="0">
                    <a:prstClr val="black">
                      <a:alpha val="40000"/>
                    </a:prstClr>
                  </a:outerShdw>
                </a:effectLst>
              </a:tblPr>
              <a:tblGrid>
                <a:gridCol w="3269087">
                  <a:extLst>
                    <a:ext uri="{9D8B030D-6E8A-4147-A177-3AD203B41FA5}">
                      <a16:colId xmlns:a16="http://schemas.microsoft.com/office/drawing/2014/main" val="20001"/>
                    </a:ext>
                  </a:extLst>
                </a:gridCol>
                <a:gridCol w="725381">
                  <a:extLst>
                    <a:ext uri="{9D8B030D-6E8A-4147-A177-3AD203B41FA5}">
                      <a16:colId xmlns:a16="http://schemas.microsoft.com/office/drawing/2014/main" val="3631159004"/>
                    </a:ext>
                  </a:extLst>
                </a:gridCol>
              </a:tblGrid>
              <a:tr h="288036">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Denya - Hadera</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marR="139700" indent="0" algn="l" defTabSz="914400" rtl="0" eaLnBrk="1" latinLnBrk="0" hangingPunct="1"/>
                      <a:endParaRPr lang="en" sz="1100" b="1" i="0" u="none" kern="1200" baseline="0" dirty="0">
                        <a:solidFill>
                          <a:schemeClr val="tx1"/>
                        </a:solidFill>
                        <a:latin typeface="Times New Roman"/>
                        <a:ea typeface="+mn-ea"/>
                        <a:cs typeface="+mn-cs"/>
                      </a:endParaRP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884211913"/>
                  </a:ext>
                </a:extLst>
              </a:tr>
              <a:tr h="288036">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 No. of buildings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2</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0"/>
                  </a:ext>
                </a:extLst>
              </a:tr>
              <a:tr h="246888">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 No. of housing units to be built</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82</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1"/>
                  </a:ext>
                </a:extLst>
              </a:tr>
              <a:tr h="237744">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 No. of housing units designated for landowners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Not relevant</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2"/>
                  </a:ext>
                </a:extLst>
              </a:tr>
              <a:tr h="246888">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 No. of housing units for sale</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82</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3"/>
                  </a:ext>
                </a:extLst>
              </a:tr>
              <a:tr h="246888">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 No. of housing units sold</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30</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4"/>
                  </a:ext>
                </a:extLst>
              </a:tr>
              <a:tr h="237744">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 Number of </a:t>
                      </a:r>
                      <a:r>
                        <a:rPr lang="en-NZ" sz="1100" b="1" i="0" u="none" kern="1200" baseline="0" dirty="0">
                          <a:solidFill>
                            <a:schemeClr val="tx1"/>
                          </a:solidFill>
                          <a:latin typeface="Times New Roman"/>
                          <a:ea typeface="+mn-ea"/>
                          <a:cs typeface="+mn-cs"/>
                        </a:rPr>
                        <a:t>open registrations</a:t>
                      </a:r>
                      <a:endParaRPr lang="en" sz="1100" b="1" i="0" u="none" kern="1200" baseline="0" dirty="0">
                        <a:solidFill>
                          <a:schemeClr val="tx1"/>
                        </a:solidFill>
                        <a:latin typeface="Times New Roman"/>
                        <a:ea typeface="+mn-ea"/>
                        <a:cs typeface="+mn-cs"/>
                      </a:endParaRP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5"/>
                  </a:ext>
                </a:extLst>
              </a:tr>
              <a:tr h="246888">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 Sales rate</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36%</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6"/>
                  </a:ext>
                </a:extLst>
              </a:tr>
              <a:tr h="246888">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 Projected start time</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Q3 2020</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7"/>
                  </a:ext>
                </a:extLst>
              </a:tr>
              <a:tr h="237744">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 Approximate date of completion</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Q3 2022</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8"/>
                  </a:ext>
                </a:extLst>
              </a:tr>
              <a:tr h="246888">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 Expected retained earnings (equity + revenue) in </a:t>
                      </a:r>
                      <a:r>
                        <a:rPr lang="en" sz="1100" b="1" i="0" u="none" kern="1200" baseline="0" dirty="0" smtClean="0">
                          <a:solidFill>
                            <a:schemeClr val="tx1"/>
                          </a:solidFill>
                          <a:latin typeface="Times New Roman"/>
                          <a:ea typeface="+mn-ea"/>
                          <a:cs typeface="+mn-cs"/>
                        </a:rPr>
                        <a:t>NIS millions</a:t>
                      </a:r>
                      <a:endParaRPr lang="en" sz="1100" b="1" i="0" u="none" kern="1200" baseline="0" dirty="0">
                        <a:solidFill>
                          <a:schemeClr val="tx1"/>
                        </a:solidFill>
                        <a:latin typeface="Times New Roman"/>
                        <a:ea typeface="+mn-ea"/>
                        <a:cs typeface="+mn-cs"/>
                      </a:endParaRP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28</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9"/>
                  </a:ext>
                </a:extLst>
              </a:tr>
              <a:tr h="242316">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 Retained earnings expected to be released - 2022 </a:t>
                      </a:r>
                      <a:r>
                        <a:rPr lang="en" sz="1100" b="1" i="0" u="none" kern="1200" baseline="0" dirty="0" smtClean="0">
                          <a:solidFill>
                            <a:schemeClr val="tx1"/>
                          </a:solidFill>
                          <a:latin typeface="Times New Roman"/>
                          <a:ea typeface="+mn-ea"/>
                          <a:cs typeface="+mn-cs"/>
                        </a:rPr>
                        <a:t>(NIS millions)</a:t>
                      </a:r>
                      <a:endParaRPr lang="en" sz="1100" b="1" i="0" u="none" kern="1200" baseline="0" dirty="0">
                        <a:solidFill>
                          <a:schemeClr val="tx1"/>
                        </a:solidFill>
                        <a:latin typeface="Times New Roman"/>
                        <a:ea typeface="+mn-ea"/>
                        <a:cs typeface="+mn-cs"/>
                      </a:endParaRP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28</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0"/>
                  </a:ext>
                </a:extLst>
              </a:tr>
            </a:tbl>
          </a:graphicData>
        </a:graphic>
      </p:graphicFrame>
      <p:pic>
        <p:nvPicPr>
          <p:cNvPr id="5" name="Picture 4">
            <a:extLst>
              <a:ext uri="{FF2B5EF4-FFF2-40B4-BE49-F238E27FC236}">
                <a16:creationId xmlns:a16="http://schemas.microsoft.com/office/drawing/2014/main" id="{A4A7E5D4-2691-4559-A1B0-CA7B4ADE6BB3}"/>
              </a:ext>
            </a:extLst>
          </p:cNvPr>
          <p:cNvPicPr>
            <a:picLocks noChangeAspect="1"/>
          </p:cNvPicPr>
          <p:nvPr/>
        </p:nvPicPr>
        <p:blipFill>
          <a:blip r:embed="rId2"/>
          <a:stretch>
            <a:fillRect/>
          </a:stretch>
        </p:blipFill>
        <p:spPr>
          <a:xfrm>
            <a:off x="0" y="-1"/>
            <a:ext cx="7616825" cy="494479"/>
          </a:xfrm>
          <a:prstGeom prst="rect">
            <a:avLst/>
          </a:prstGeom>
        </p:spPr>
      </p:pic>
      <p:pic>
        <p:nvPicPr>
          <p:cNvPr id="7" name="Picture 6">
            <a:extLst>
              <a:ext uri="{FF2B5EF4-FFF2-40B4-BE49-F238E27FC236}">
                <a16:creationId xmlns:a16="http://schemas.microsoft.com/office/drawing/2014/main" id="{E2F099F2-20A0-4FA5-8C5A-8AB89BF1F03C}"/>
              </a:ext>
            </a:extLst>
          </p:cNvPr>
          <p:cNvPicPr>
            <a:picLocks noChangeAspect="1"/>
          </p:cNvPicPr>
          <p:nvPr/>
        </p:nvPicPr>
        <p:blipFill>
          <a:blip r:embed="rId3"/>
          <a:stretch>
            <a:fillRect/>
          </a:stretch>
        </p:blipFill>
        <p:spPr>
          <a:xfrm>
            <a:off x="0" y="-1"/>
            <a:ext cx="914400" cy="5111751"/>
          </a:xfrm>
          <a:prstGeom prst="rect">
            <a:avLst/>
          </a:prstGeom>
        </p:spPr>
      </p:pic>
      <p:sp>
        <p:nvSpPr>
          <p:cNvPr id="9" name="TextBox 8">
            <a:extLst>
              <a:ext uri="{FF2B5EF4-FFF2-40B4-BE49-F238E27FC236}">
                <a16:creationId xmlns:a16="http://schemas.microsoft.com/office/drawing/2014/main" id="{CE51B11E-125B-4D59-AD93-878897474C1F}"/>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1" name="TextBox 10">
            <a:extLst>
              <a:ext uri="{FF2B5EF4-FFF2-40B4-BE49-F238E27FC236}">
                <a16:creationId xmlns:a16="http://schemas.microsoft.com/office/drawing/2014/main" id="{20DBB013-F271-496D-853E-844D2C996A69}"/>
              </a:ext>
            </a:extLst>
          </p:cNvPr>
          <p:cNvSpPr txBox="1"/>
          <p:nvPr/>
        </p:nvSpPr>
        <p:spPr>
          <a:xfrm>
            <a:off x="0" y="4332873"/>
            <a:ext cx="1138364"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
        <p:nvSpPr>
          <p:cNvPr id="13" name="TextBox 12">
            <a:extLst>
              <a:ext uri="{FF2B5EF4-FFF2-40B4-BE49-F238E27FC236}">
                <a16:creationId xmlns:a16="http://schemas.microsoft.com/office/drawing/2014/main" id="{F5348AFB-E4DB-438A-B8BF-5B213EC334D1}"/>
              </a:ext>
            </a:extLst>
          </p:cNvPr>
          <p:cNvSpPr txBox="1"/>
          <p:nvPr/>
        </p:nvSpPr>
        <p:spPr>
          <a:xfrm>
            <a:off x="951983" y="47183"/>
            <a:ext cx="6664841" cy="400110"/>
          </a:xfrm>
          <a:prstGeom prst="rect">
            <a:avLst/>
          </a:prstGeom>
          <a:noFill/>
        </p:spPr>
        <p:txBody>
          <a:bodyPr wrap="square">
            <a:spAutoFit/>
          </a:bodyPr>
          <a:lstStyle/>
          <a:p>
            <a:pPr rtl="0"/>
            <a:r>
              <a:rPr lang="en-US" sz="2000" b="1" dirty="0">
                <a:solidFill>
                  <a:schemeClr val="bg1"/>
                </a:solidFill>
                <a:latin typeface="Calibri,Bold"/>
              </a:rPr>
              <a:t>PROJECTS TO BE COMPLETED IN 2022 </a:t>
            </a:r>
            <a:r>
              <a:rPr lang="en-US" sz="2000" b="1" dirty="0">
                <a:solidFill>
                  <a:srgbClr val="D9E5ED"/>
                </a:solidFill>
                <a:latin typeface="Calibri,Bold"/>
              </a:rPr>
              <a:t>|</a:t>
            </a:r>
            <a:r>
              <a:rPr lang="en-US" sz="2000" b="1" dirty="0">
                <a:solidFill>
                  <a:schemeClr val="bg1"/>
                </a:solidFill>
                <a:latin typeface="Calibri,Bold"/>
              </a:rPr>
              <a:t> DENYA - HADERA</a:t>
            </a:r>
            <a:endParaRPr lang="en" sz="2000" dirty="0">
              <a:solidFill>
                <a:schemeClr val="bg1"/>
              </a:solidFill>
            </a:endParaRPr>
          </a:p>
        </p:txBody>
      </p:sp>
    </p:spTree>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451388340"/>
              </p:ext>
            </p:extLst>
          </p:nvPr>
        </p:nvGraphicFramePr>
        <p:xfrm>
          <a:off x="1056290" y="646387"/>
          <a:ext cx="3710782" cy="2385060"/>
        </p:xfrm>
        <a:graphic>
          <a:graphicData uri="http://schemas.openxmlformats.org/drawingml/2006/table">
            <a:tbl>
              <a:tblPr/>
              <a:tblGrid>
                <a:gridCol w="2958694">
                  <a:extLst>
                    <a:ext uri="{9D8B030D-6E8A-4147-A177-3AD203B41FA5}">
                      <a16:colId xmlns:a16="http://schemas.microsoft.com/office/drawing/2014/main" val="20001"/>
                    </a:ext>
                  </a:extLst>
                </a:gridCol>
                <a:gridCol w="752088">
                  <a:extLst>
                    <a:ext uri="{9D8B030D-6E8A-4147-A177-3AD203B41FA5}">
                      <a16:colId xmlns:a16="http://schemas.microsoft.com/office/drawing/2014/main" val="3403995992"/>
                    </a:ext>
                  </a:extLst>
                </a:gridCol>
              </a:tblGrid>
              <a:tr h="260604">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Eliyahu Berlin - Tel Aviv</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marR="139700" indent="0" algn="l" defTabSz="914400" rtl="0" eaLnBrk="1" latinLnBrk="0" hangingPunct="1"/>
                      <a:endParaRPr sz="1100" b="1" i="0" u="none" kern="1200" baseline="0" dirty="0">
                        <a:solidFill>
                          <a:schemeClr val="tx1"/>
                        </a:solidFill>
                        <a:latin typeface="Times New Roman"/>
                        <a:ea typeface="+mn-ea"/>
                        <a:cs typeface="+mn-cs"/>
                      </a:endParaRP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0"/>
                  </a:ext>
                </a:extLst>
              </a:tr>
              <a:tr h="237744">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 No. of buildings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1</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1"/>
                  </a:ext>
                </a:extLst>
              </a:tr>
              <a:tr h="246888">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 No. of housing units to be built</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41</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2"/>
                  </a:ext>
                </a:extLst>
              </a:tr>
              <a:tr h="246888">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 No. of housing units designated for landowners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19</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3"/>
                  </a:ext>
                </a:extLst>
              </a:tr>
              <a:tr h="237744">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 No. of housing units for sale</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22</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4"/>
                  </a:ext>
                </a:extLst>
              </a:tr>
              <a:tr h="246888">
                <a:tc>
                  <a:txBody>
                    <a:bodyPr/>
                    <a:lstStyle/>
                    <a:p>
                      <a:pPr marL="60325" marR="139700" indent="0" algn="l" defTabSz="914400" rtl="0" eaLnBrk="1" latinLnBrk="0" hangingPunct="1"/>
                      <a:r>
                        <a:rPr lang="en" sz="1100" b="1" i="0" u="none" kern="1200" baseline="0">
                          <a:solidFill>
                            <a:schemeClr val="tx1"/>
                          </a:solidFill>
                          <a:latin typeface="Times New Roman"/>
                          <a:ea typeface="+mn-ea"/>
                          <a:cs typeface="+mn-cs"/>
                        </a:rPr>
                        <a:t>• Projected beginning of marketing</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Q3 2020</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5"/>
                  </a:ext>
                </a:extLst>
              </a:tr>
              <a:tr h="237744">
                <a:tc>
                  <a:txBody>
                    <a:bodyPr/>
                    <a:lstStyle/>
                    <a:p>
                      <a:pPr marL="60325" marR="139700" indent="0" algn="l" defTabSz="914400" rtl="0" eaLnBrk="1" latinLnBrk="0" hangingPunct="1"/>
                      <a:r>
                        <a:rPr lang="en" sz="1100" b="1" i="0" u="none" kern="1200" baseline="0">
                          <a:solidFill>
                            <a:schemeClr val="tx1"/>
                          </a:solidFill>
                          <a:latin typeface="Times New Roman"/>
                          <a:ea typeface="+mn-ea"/>
                          <a:cs typeface="+mn-cs"/>
                        </a:rPr>
                        <a:t>• Projected beginning of execution</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Q1 2021</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6"/>
                  </a:ext>
                </a:extLst>
              </a:tr>
              <a:tr h="246888">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 Projected construction period</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Q2 2023</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7"/>
                  </a:ext>
                </a:extLst>
              </a:tr>
              <a:tr h="242316">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 Expected retained earnings (equity + revenue) </a:t>
                      </a:r>
                      <a:r>
                        <a:rPr lang="en" sz="1100" b="1" i="0" u="none" kern="1200" baseline="0" dirty="0" smtClean="0">
                          <a:solidFill>
                            <a:schemeClr val="tx1"/>
                          </a:solidFill>
                          <a:latin typeface="Times New Roman"/>
                          <a:ea typeface="+mn-ea"/>
                          <a:cs typeface="+mn-cs"/>
                        </a:rPr>
                        <a:t>(NIS millions)</a:t>
                      </a:r>
                      <a:endParaRPr lang="en" sz="1100" b="1" i="0" u="none" kern="1200" baseline="0" dirty="0">
                        <a:solidFill>
                          <a:schemeClr val="tx1"/>
                        </a:solidFill>
                        <a:latin typeface="Times New Roman"/>
                        <a:ea typeface="+mn-ea"/>
                        <a:cs typeface="+mn-cs"/>
                      </a:endParaRP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60325" marR="139700" indent="0" algn="l" defTabSz="914400" rtl="0" eaLnBrk="1" latinLnBrk="0" hangingPunct="1"/>
                      <a:r>
                        <a:rPr lang="en" sz="1100" b="1" i="0" u="none" kern="1200" baseline="0" dirty="0">
                          <a:solidFill>
                            <a:schemeClr val="tx1"/>
                          </a:solidFill>
                          <a:latin typeface="Times New Roman"/>
                          <a:ea typeface="+mn-ea"/>
                          <a:cs typeface="+mn-cs"/>
                        </a:rPr>
                        <a:t>48</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8"/>
                  </a:ext>
                </a:extLst>
              </a:tr>
            </a:tbl>
          </a:graphicData>
        </a:graphic>
      </p:graphicFrame>
      <p:pic>
        <p:nvPicPr>
          <p:cNvPr id="4" name="Picture 3">
            <a:extLst>
              <a:ext uri="{FF2B5EF4-FFF2-40B4-BE49-F238E27FC236}">
                <a16:creationId xmlns:a16="http://schemas.microsoft.com/office/drawing/2014/main" id="{3C542020-2116-48B0-8054-8DE8C006F11F}"/>
              </a:ext>
            </a:extLst>
          </p:cNvPr>
          <p:cNvPicPr>
            <a:picLocks noChangeAspect="1"/>
          </p:cNvPicPr>
          <p:nvPr/>
        </p:nvPicPr>
        <p:blipFill>
          <a:blip r:embed="rId2"/>
          <a:stretch>
            <a:fillRect/>
          </a:stretch>
        </p:blipFill>
        <p:spPr>
          <a:xfrm>
            <a:off x="0" y="-1"/>
            <a:ext cx="7616825" cy="494479"/>
          </a:xfrm>
          <a:prstGeom prst="rect">
            <a:avLst/>
          </a:prstGeom>
        </p:spPr>
      </p:pic>
      <p:pic>
        <p:nvPicPr>
          <p:cNvPr id="6" name="Picture 5">
            <a:extLst>
              <a:ext uri="{FF2B5EF4-FFF2-40B4-BE49-F238E27FC236}">
                <a16:creationId xmlns:a16="http://schemas.microsoft.com/office/drawing/2014/main" id="{68192FD2-A24B-4D78-BE9F-6DD4FB43DA3D}"/>
              </a:ext>
            </a:extLst>
          </p:cNvPr>
          <p:cNvPicPr>
            <a:picLocks noChangeAspect="1"/>
          </p:cNvPicPr>
          <p:nvPr/>
        </p:nvPicPr>
        <p:blipFill>
          <a:blip r:embed="rId3"/>
          <a:stretch>
            <a:fillRect/>
          </a:stretch>
        </p:blipFill>
        <p:spPr>
          <a:xfrm>
            <a:off x="0" y="-1"/>
            <a:ext cx="914400" cy="5111751"/>
          </a:xfrm>
          <a:prstGeom prst="rect">
            <a:avLst/>
          </a:prstGeom>
        </p:spPr>
      </p:pic>
      <p:sp>
        <p:nvSpPr>
          <p:cNvPr id="8" name="TextBox 7">
            <a:extLst>
              <a:ext uri="{FF2B5EF4-FFF2-40B4-BE49-F238E27FC236}">
                <a16:creationId xmlns:a16="http://schemas.microsoft.com/office/drawing/2014/main" id="{40317645-37B2-4102-ADFE-99F18938196E}"/>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0" name="TextBox 9">
            <a:extLst>
              <a:ext uri="{FF2B5EF4-FFF2-40B4-BE49-F238E27FC236}">
                <a16:creationId xmlns:a16="http://schemas.microsoft.com/office/drawing/2014/main" id="{3031CDAA-F078-428F-80BC-00AB9A7D051C}"/>
              </a:ext>
            </a:extLst>
          </p:cNvPr>
          <p:cNvSpPr txBox="1"/>
          <p:nvPr/>
        </p:nvSpPr>
        <p:spPr>
          <a:xfrm>
            <a:off x="0" y="4332873"/>
            <a:ext cx="1144988"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
        <p:nvSpPr>
          <p:cNvPr id="12" name="TextBox 11">
            <a:extLst>
              <a:ext uri="{FF2B5EF4-FFF2-40B4-BE49-F238E27FC236}">
                <a16:creationId xmlns:a16="http://schemas.microsoft.com/office/drawing/2014/main" id="{DACE8C63-A34F-476E-B880-625B784F9EF6}"/>
              </a:ext>
            </a:extLst>
          </p:cNvPr>
          <p:cNvSpPr txBox="1"/>
          <p:nvPr/>
        </p:nvSpPr>
        <p:spPr>
          <a:xfrm>
            <a:off x="951984" y="47183"/>
            <a:ext cx="6664841" cy="400110"/>
          </a:xfrm>
          <a:prstGeom prst="rect">
            <a:avLst/>
          </a:prstGeom>
          <a:noFill/>
        </p:spPr>
        <p:txBody>
          <a:bodyPr wrap="square">
            <a:spAutoFit/>
          </a:bodyPr>
          <a:lstStyle/>
          <a:p>
            <a:pPr rtl="0"/>
            <a:r>
              <a:rPr lang="en-US" sz="2000" b="1" dirty="0">
                <a:solidFill>
                  <a:schemeClr val="bg1"/>
                </a:solidFill>
                <a:latin typeface="Calibri,Bold"/>
              </a:rPr>
              <a:t>PROJECTS TO BE COMPLETED IN 2023 </a:t>
            </a:r>
            <a:r>
              <a:rPr lang="en-US" sz="2000" b="1" dirty="0">
                <a:solidFill>
                  <a:srgbClr val="D9E5ED"/>
                </a:solidFill>
                <a:latin typeface="Calibri,Bold"/>
              </a:rPr>
              <a:t>|</a:t>
            </a:r>
            <a:r>
              <a:rPr lang="en-US" sz="2000" b="1" dirty="0">
                <a:solidFill>
                  <a:schemeClr val="bg1"/>
                </a:solidFill>
                <a:latin typeface="Calibri,Bold"/>
              </a:rPr>
              <a:t> ELIYAHU BERLIN – TA</a:t>
            </a:r>
            <a:endParaRPr lang="en" sz="2000" dirty="0">
              <a:solidFill>
                <a:schemeClr val="bg1"/>
              </a:solidFill>
            </a:endParaRPr>
          </a:p>
        </p:txBody>
      </p:sp>
    </p:spTree>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94627095"/>
              </p:ext>
            </p:extLst>
          </p:nvPr>
        </p:nvGraphicFramePr>
        <p:xfrm>
          <a:off x="1056289" y="709543"/>
          <a:ext cx="3897675" cy="3551719"/>
        </p:xfrm>
        <a:graphic>
          <a:graphicData uri="http://schemas.openxmlformats.org/drawingml/2006/table">
            <a:tbl>
              <a:tblPr/>
              <a:tblGrid>
                <a:gridCol w="2963424">
                  <a:extLst>
                    <a:ext uri="{9D8B030D-6E8A-4147-A177-3AD203B41FA5}">
                      <a16:colId xmlns:a16="http://schemas.microsoft.com/office/drawing/2014/main" val="20001"/>
                    </a:ext>
                  </a:extLst>
                </a:gridCol>
                <a:gridCol w="934251">
                  <a:extLst>
                    <a:ext uri="{9D8B030D-6E8A-4147-A177-3AD203B41FA5}">
                      <a16:colId xmlns:a16="http://schemas.microsoft.com/office/drawing/2014/main" val="3147853308"/>
                    </a:ext>
                  </a:extLst>
                </a:gridCol>
              </a:tblGrid>
              <a:tr h="226193">
                <a:tc>
                  <a:txBody>
                    <a:bodyPr/>
                    <a:lstStyle/>
                    <a:p>
                      <a:pPr marL="109538" marR="88900" indent="0" algn="l" rtl="0"/>
                      <a:r>
                        <a:rPr lang="en" sz="1100" b="1" i="0" u="none" baseline="0" dirty="0">
                          <a:latin typeface="Times New Roman"/>
                        </a:rPr>
                        <a:t>Aura City, Hadera</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endParaRPr sz="1100" b="1" dirty="0"/>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0"/>
                  </a:ext>
                </a:extLst>
              </a:tr>
              <a:tr h="259882">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 No. of buildings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4</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1"/>
                  </a:ext>
                </a:extLst>
              </a:tr>
              <a:tr h="259882">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 No. of housing units to be built</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433</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2"/>
                  </a:ext>
                </a:extLst>
              </a:tr>
              <a:tr h="250256">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 No. of housing units designated for landowners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22</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3"/>
                  </a:ext>
                </a:extLst>
              </a:tr>
              <a:tr h="259882">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 No. of housing units for sale</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411</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4"/>
                  </a:ext>
                </a:extLst>
              </a:tr>
              <a:tr h="259882">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 No. of housing units sold</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94</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5"/>
                  </a:ext>
                </a:extLst>
              </a:tr>
              <a:tr h="250256">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 Number of </a:t>
                      </a:r>
                      <a:r>
                        <a:rPr lang="en-NZ" sz="1100" b="1" i="0" u="none" kern="1200" baseline="0" dirty="0">
                          <a:solidFill>
                            <a:schemeClr val="tx1"/>
                          </a:solidFill>
                          <a:latin typeface="Times New Roman"/>
                          <a:ea typeface="+mn-ea"/>
                          <a:cs typeface="+mn-cs"/>
                        </a:rPr>
                        <a:t>open registrations</a:t>
                      </a:r>
                      <a:endParaRPr lang="en" sz="1100" b="1" i="0" u="none" kern="1200" baseline="0" dirty="0">
                        <a:solidFill>
                          <a:schemeClr val="tx1"/>
                        </a:solidFill>
                        <a:latin typeface="Times New Roman"/>
                        <a:ea typeface="+mn-ea"/>
                        <a:cs typeface="+mn-cs"/>
                      </a:endParaRP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3</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6"/>
                  </a:ext>
                </a:extLst>
              </a:tr>
              <a:tr h="259882">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 Commercial space - GLA in </a:t>
                      </a:r>
                      <a:r>
                        <a:rPr lang="en" sz="1100" b="1" i="0" u="none" kern="1200" baseline="0" dirty="0" smtClean="0">
                          <a:solidFill>
                            <a:schemeClr val="tx1"/>
                          </a:solidFill>
                          <a:latin typeface="Times New Roman"/>
                          <a:ea typeface="+mn-ea"/>
                          <a:cs typeface="+mn-cs"/>
                        </a:rPr>
                        <a:t>sq. m</a:t>
                      </a:r>
                      <a:endParaRPr lang="en" sz="1100" b="1" i="0" u="none" kern="1200" baseline="0" dirty="0">
                        <a:solidFill>
                          <a:schemeClr val="tx1"/>
                        </a:solidFill>
                        <a:latin typeface="Times New Roman"/>
                        <a:ea typeface="+mn-ea"/>
                        <a:cs typeface="+mn-cs"/>
                      </a:endParaRP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3,816</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7"/>
                  </a:ext>
                </a:extLst>
              </a:tr>
              <a:tr h="259882">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 </a:t>
                      </a:r>
                      <a:r>
                        <a:rPr lang="en" sz="1100" b="1" i="0" u="none" kern="1200" baseline="0" dirty="0" smtClean="0">
                          <a:solidFill>
                            <a:schemeClr val="tx1"/>
                          </a:solidFill>
                          <a:latin typeface="Times New Roman"/>
                          <a:ea typeface="+mn-ea"/>
                          <a:cs typeface="+mn-cs"/>
                        </a:rPr>
                        <a:t>Sales </a:t>
                      </a:r>
                      <a:r>
                        <a:rPr lang="en" sz="1100" b="1" i="0" u="none" kern="1200" baseline="0" dirty="0">
                          <a:solidFill>
                            <a:schemeClr val="tx1"/>
                          </a:solidFill>
                          <a:latin typeface="Times New Roman"/>
                          <a:ea typeface="+mn-ea"/>
                          <a:cs typeface="+mn-cs"/>
                        </a:rPr>
                        <a:t>rate</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24%</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8"/>
                  </a:ext>
                </a:extLst>
              </a:tr>
              <a:tr h="250256">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 Engineering performance rating</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10%</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9"/>
                  </a:ext>
                </a:extLst>
              </a:tr>
              <a:tr h="259882">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 Projected completion date</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Q4 2023</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0"/>
                  </a:ext>
                </a:extLst>
              </a:tr>
              <a:tr h="250256">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 Expected retained earnings (equity + revenue) </a:t>
                      </a:r>
                      <a:r>
                        <a:rPr lang="en" sz="1100" b="1" i="0" u="none" kern="1200" baseline="0" dirty="0" smtClean="0">
                          <a:solidFill>
                            <a:schemeClr val="tx1"/>
                          </a:solidFill>
                          <a:latin typeface="Times New Roman"/>
                          <a:ea typeface="+mn-ea"/>
                          <a:cs typeface="+mn-cs"/>
                        </a:rPr>
                        <a:t>(NIS millions)</a:t>
                      </a:r>
                      <a:endParaRPr lang="en" sz="1100" b="1" i="0" u="none" kern="1200" baseline="0" dirty="0">
                        <a:solidFill>
                          <a:schemeClr val="tx1"/>
                        </a:solidFill>
                        <a:latin typeface="Times New Roman"/>
                        <a:ea typeface="+mn-ea"/>
                        <a:cs typeface="+mn-cs"/>
                      </a:endParaRP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159</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1"/>
                  </a:ext>
                </a:extLst>
              </a:tr>
              <a:tr h="226193">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 Retained earnings expected to be released - 2023 </a:t>
                      </a:r>
                      <a:r>
                        <a:rPr lang="en" sz="1100" b="1" i="0" u="none" kern="1200" baseline="0" dirty="0" smtClean="0">
                          <a:solidFill>
                            <a:schemeClr val="tx1"/>
                          </a:solidFill>
                          <a:latin typeface="Times New Roman"/>
                          <a:ea typeface="+mn-ea"/>
                          <a:cs typeface="+mn-cs"/>
                        </a:rPr>
                        <a:t>(NIS millions)</a:t>
                      </a:r>
                      <a:endParaRPr lang="en" sz="1100" b="1" i="0" u="none" kern="1200" baseline="0" dirty="0">
                        <a:solidFill>
                          <a:schemeClr val="tx1"/>
                        </a:solidFill>
                        <a:latin typeface="Times New Roman"/>
                        <a:ea typeface="+mn-ea"/>
                        <a:cs typeface="+mn-cs"/>
                      </a:endParaRP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109538" marR="88900" indent="0" algn="l" defTabSz="914400" rtl="0" eaLnBrk="1" latinLnBrk="0" hangingPunct="1"/>
                      <a:r>
                        <a:rPr lang="en" sz="1100" b="1" i="0" u="none" kern="1200" baseline="0" dirty="0">
                          <a:solidFill>
                            <a:schemeClr val="tx1"/>
                          </a:solidFill>
                          <a:latin typeface="Times New Roman"/>
                          <a:ea typeface="+mn-ea"/>
                          <a:cs typeface="+mn-cs"/>
                        </a:rPr>
                        <a:t>159</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2"/>
                  </a:ext>
                </a:extLst>
              </a:tr>
            </a:tbl>
          </a:graphicData>
        </a:graphic>
      </p:graphicFrame>
      <p:pic>
        <p:nvPicPr>
          <p:cNvPr id="4" name="Picture 3">
            <a:extLst>
              <a:ext uri="{FF2B5EF4-FFF2-40B4-BE49-F238E27FC236}">
                <a16:creationId xmlns:a16="http://schemas.microsoft.com/office/drawing/2014/main" id="{64131908-41DC-4B50-BC7D-9C43B92920D1}"/>
              </a:ext>
            </a:extLst>
          </p:cNvPr>
          <p:cNvPicPr>
            <a:picLocks noChangeAspect="1"/>
          </p:cNvPicPr>
          <p:nvPr/>
        </p:nvPicPr>
        <p:blipFill>
          <a:blip r:embed="rId2"/>
          <a:stretch>
            <a:fillRect/>
          </a:stretch>
        </p:blipFill>
        <p:spPr>
          <a:xfrm>
            <a:off x="0" y="-1"/>
            <a:ext cx="7616825" cy="494479"/>
          </a:xfrm>
          <a:prstGeom prst="rect">
            <a:avLst/>
          </a:prstGeom>
        </p:spPr>
      </p:pic>
      <p:pic>
        <p:nvPicPr>
          <p:cNvPr id="6" name="Picture 5">
            <a:extLst>
              <a:ext uri="{FF2B5EF4-FFF2-40B4-BE49-F238E27FC236}">
                <a16:creationId xmlns:a16="http://schemas.microsoft.com/office/drawing/2014/main" id="{1072B65E-98FF-44F5-B091-AC1ED39B8949}"/>
              </a:ext>
            </a:extLst>
          </p:cNvPr>
          <p:cNvPicPr>
            <a:picLocks noChangeAspect="1"/>
          </p:cNvPicPr>
          <p:nvPr/>
        </p:nvPicPr>
        <p:blipFill>
          <a:blip r:embed="rId3"/>
          <a:stretch>
            <a:fillRect/>
          </a:stretch>
        </p:blipFill>
        <p:spPr>
          <a:xfrm>
            <a:off x="0" y="-1"/>
            <a:ext cx="914400" cy="5111751"/>
          </a:xfrm>
          <a:prstGeom prst="rect">
            <a:avLst/>
          </a:prstGeom>
        </p:spPr>
      </p:pic>
      <p:sp>
        <p:nvSpPr>
          <p:cNvPr id="8" name="TextBox 7">
            <a:extLst>
              <a:ext uri="{FF2B5EF4-FFF2-40B4-BE49-F238E27FC236}">
                <a16:creationId xmlns:a16="http://schemas.microsoft.com/office/drawing/2014/main" id="{F2AC2C6D-D222-414C-8437-278706259DD5}"/>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0" name="TextBox 9">
            <a:extLst>
              <a:ext uri="{FF2B5EF4-FFF2-40B4-BE49-F238E27FC236}">
                <a16:creationId xmlns:a16="http://schemas.microsoft.com/office/drawing/2014/main" id="{4D4ECA81-F2D3-4A57-8F76-EC6AFA4A1CA5}"/>
              </a:ext>
            </a:extLst>
          </p:cNvPr>
          <p:cNvSpPr txBox="1"/>
          <p:nvPr/>
        </p:nvSpPr>
        <p:spPr>
          <a:xfrm>
            <a:off x="-1" y="4332873"/>
            <a:ext cx="1056289"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
        <p:nvSpPr>
          <p:cNvPr id="12" name="TextBox 11">
            <a:extLst>
              <a:ext uri="{FF2B5EF4-FFF2-40B4-BE49-F238E27FC236}">
                <a16:creationId xmlns:a16="http://schemas.microsoft.com/office/drawing/2014/main" id="{7A6F7569-0066-4E77-93D2-1141A8D5413B}"/>
              </a:ext>
            </a:extLst>
          </p:cNvPr>
          <p:cNvSpPr txBox="1"/>
          <p:nvPr/>
        </p:nvSpPr>
        <p:spPr>
          <a:xfrm>
            <a:off x="951984" y="47183"/>
            <a:ext cx="6571560" cy="400110"/>
          </a:xfrm>
          <a:prstGeom prst="rect">
            <a:avLst/>
          </a:prstGeom>
          <a:noFill/>
        </p:spPr>
        <p:txBody>
          <a:bodyPr wrap="square">
            <a:spAutoFit/>
          </a:bodyPr>
          <a:lstStyle/>
          <a:p>
            <a:pPr rtl="0"/>
            <a:r>
              <a:rPr lang="en-US" sz="2000" b="1" dirty="0">
                <a:solidFill>
                  <a:schemeClr val="bg1"/>
                </a:solidFill>
                <a:latin typeface="Calibri,Bold"/>
              </a:rPr>
              <a:t>PROJECTS TO BE COMPLETED IN 2023 </a:t>
            </a:r>
            <a:r>
              <a:rPr lang="en-US" sz="2000" b="1" dirty="0">
                <a:solidFill>
                  <a:srgbClr val="D9E5ED"/>
                </a:solidFill>
                <a:latin typeface="Calibri,Bold"/>
              </a:rPr>
              <a:t>|</a:t>
            </a:r>
            <a:r>
              <a:rPr lang="en-US" sz="2000" b="1" dirty="0">
                <a:solidFill>
                  <a:schemeClr val="bg1"/>
                </a:solidFill>
                <a:latin typeface="Calibri,Bold"/>
              </a:rPr>
              <a:t> AURA CITY - HADERA</a:t>
            </a:r>
            <a:endParaRPr lang="en" sz="2000" dirty="0">
              <a:solidFill>
                <a:schemeClr val="bg1"/>
              </a:solidFill>
            </a:endParaRPr>
          </a:p>
        </p:txBody>
      </p:sp>
      <p:sp>
        <p:nvSpPr>
          <p:cNvPr id="14" name="TextBox 13">
            <a:extLst>
              <a:ext uri="{FF2B5EF4-FFF2-40B4-BE49-F238E27FC236}">
                <a16:creationId xmlns:a16="http://schemas.microsoft.com/office/drawing/2014/main" id="{3D0D5C97-7015-4063-9699-D70C75A6D5DD}"/>
              </a:ext>
            </a:extLst>
          </p:cNvPr>
          <p:cNvSpPr txBox="1"/>
          <p:nvPr/>
        </p:nvSpPr>
        <p:spPr>
          <a:xfrm>
            <a:off x="2939002" y="4322438"/>
            <a:ext cx="2432532" cy="307777"/>
          </a:xfrm>
          <a:prstGeom prst="rect">
            <a:avLst/>
          </a:prstGeom>
          <a:noFill/>
        </p:spPr>
        <p:txBody>
          <a:bodyPr wrap="square">
            <a:spAutoFit/>
          </a:bodyPr>
          <a:lstStyle/>
          <a:p>
            <a:pPr rtl="0"/>
            <a:r>
              <a:rPr lang="en-US" sz="1400" b="1" dirty="0">
                <a:solidFill>
                  <a:schemeClr val="tx2"/>
                </a:solidFill>
                <a:latin typeface="Calibri,Bold"/>
              </a:rPr>
              <a:t>Photographed on June 3, 2020</a:t>
            </a:r>
            <a:endParaRPr lang="en" sz="2000" dirty="0">
              <a:solidFill>
                <a:schemeClr val="tx2"/>
              </a:solidFill>
            </a:endParaRPr>
          </a:p>
        </p:txBody>
      </p:sp>
    </p:spTree>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79248362"/>
              </p:ext>
            </p:extLst>
          </p:nvPr>
        </p:nvGraphicFramePr>
        <p:xfrm>
          <a:off x="1048407" y="652409"/>
          <a:ext cx="3220971" cy="2961369"/>
        </p:xfrm>
        <a:graphic>
          <a:graphicData uri="http://schemas.openxmlformats.org/drawingml/2006/table">
            <a:tbl>
              <a:tblPr/>
              <a:tblGrid>
                <a:gridCol w="2525565">
                  <a:extLst>
                    <a:ext uri="{9D8B030D-6E8A-4147-A177-3AD203B41FA5}">
                      <a16:colId xmlns:a16="http://schemas.microsoft.com/office/drawing/2014/main" val="20001"/>
                    </a:ext>
                  </a:extLst>
                </a:gridCol>
                <a:gridCol w="695406">
                  <a:extLst>
                    <a:ext uri="{9D8B030D-6E8A-4147-A177-3AD203B41FA5}">
                      <a16:colId xmlns:a16="http://schemas.microsoft.com/office/drawing/2014/main" val="2039024922"/>
                    </a:ext>
                  </a:extLst>
                </a:gridCol>
              </a:tblGrid>
              <a:tr h="235818">
                <a:tc>
                  <a:txBody>
                    <a:bodyPr/>
                    <a:lstStyle/>
                    <a:p>
                      <a:pPr marL="60325" indent="0" algn="l" rtl="0"/>
                      <a:r>
                        <a:rPr lang="en" sz="1100" b="1" i="0" u="none" baseline="0" dirty="0">
                          <a:latin typeface="Times New Roman"/>
                        </a:rPr>
                        <a:t>Aura Ben Shemen - Stage A</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endParaRPr sz="1200" dirty="0"/>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0"/>
                  </a:ext>
                </a:extLst>
              </a:tr>
              <a:tr h="259882">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 No. of buildings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6</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1"/>
                  </a:ext>
                </a:extLst>
              </a:tr>
              <a:tr h="259882">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 No. of housing units to be built</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334</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2"/>
                  </a:ext>
                </a:extLst>
              </a:tr>
              <a:tr h="250256">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 No. of housing units sold</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170</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3"/>
                  </a:ext>
                </a:extLst>
              </a:tr>
              <a:tr h="255069">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 Number of </a:t>
                      </a:r>
                      <a:r>
                        <a:rPr lang="en-NZ" sz="1100" b="1" i="0" u="none" kern="1200" baseline="0" dirty="0">
                          <a:solidFill>
                            <a:schemeClr val="tx1"/>
                          </a:solidFill>
                          <a:latin typeface="Times New Roman"/>
                          <a:ea typeface="+mn-ea"/>
                          <a:cs typeface="+mn-cs"/>
                        </a:rPr>
                        <a:t>open registrations</a:t>
                      </a:r>
                      <a:endParaRPr lang="en" sz="1100" b="1" i="0" u="none" kern="1200" baseline="0" dirty="0">
                        <a:solidFill>
                          <a:schemeClr val="tx1"/>
                        </a:solidFill>
                        <a:latin typeface="Times New Roman"/>
                        <a:ea typeface="+mn-ea"/>
                        <a:cs typeface="+mn-cs"/>
                      </a:endParaRP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4"/>
                  </a:ext>
                </a:extLst>
              </a:tr>
              <a:tr h="264694">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 Commercial space - main space in sqm.</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600</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5"/>
                  </a:ext>
                </a:extLst>
              </a:tr>
              <a:tr h="245444">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 Sales rate</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51%</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6"/>
                  </a:ext>
                </a:extLst>
              </a:tr>
              <a:tr h="259882">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 Projected execution start date</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Q4 2020</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7"/>
                  </a:ext>
                </a:extLst>
              </a:tr>
              <a:tr h="259882">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 Projected construction period</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36 months</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8"/>
                  </a:ext>
                </a:extLst>
              </a:tr>
              <a:tr h="255069">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 Expected retained earnings (equity + revenue) in </a:t>
                      </a:r>
                      <a:r>
                        <a:rPr lang="en" sz="1100" b="1" i="0" u="none" kern="1200" baseline="0" dirty="0" smtClean="0">
                          <a:solidFill>
                            <a:schemeClr val="tx1"/>
                          </a:solidFill>
                          <a:latin typeface="Times New Roman"/>
                          <a:ea typeface="+mn-ea"/>
                          <a:cs typeface="+mn-cs"/>
                        </a:rPr>
                        <a:t>NIS millions</a:t>
                      </a:r>
                      <a:endParaRPr lang="en" sz="1100" b="1" i="0" u="none" kern="1200" baseline="0" dirty="0">
                        <a:solidFill>
                          <a:schemeClr val="tx1"/>
                        </a:solidFill>
                        <a:latin typeface="Times New Roman"/>
                        <a:ea typeface="+mn-ea"/>
                        <a:cs typeface="+mn-cs"/>
                      </a:endParaRP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163</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9"/>
                  </a:ext>
                </a:extLst>
              </a:tr>
              <a:tr h="255069">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Retained earnings expected to be released - 2022 in </a:t>
                      </a:r>
                      <a:r>
                        <a:rPr lang="en" sz="1100" b="1" i="0" u="none" kern="1200" baseline="0" dirty="0" smtClean="0">
                          <a:solidFill>
                            <a:schemeClr val="tx1"/>
                          </a:solidFill>
                          <a:latin typeface="Times New Roman"/>
                          <a:ea typeface="+mn-ea"/>
                          <a:cs typeface="+mn-cs"/>
                        </a:rPr>
                        <a:t>NIS millions</a:t>
                      </a:r>
                      <a:endParaRPr lang="en" sz="1100" b="1" i="0" u="none" kern="1200" baseline="0" dirty="0">
                        <a:solidFill>
                          <a:schemeClr val="tx1"/>
                        </a:solidFill>
                        <a:latin typeface="Times New Roman"/>
                        <a:ea typeface="+mn-ea"/>
                        <a:cs typeface="+mn-cs"/>
                      </a:endParaRP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60325" indent="0" algn="l" defTabSz="914400" rtl="0" eaLnBrk="1" latinLnBrk="0" hangingPunct="1"/>
                      <a:r>
                        <a:rPr lang="en" sz="1100" b="1" i="0" u="none" kern="1200" baseline="0" dirty="0">
                          <a:solidFill>
                            <a:schemeClr val="tx1"/>
                          </a:solidFill>
                          <a:latin typeface="Times New Roman"/>
                          <a:ea typeface="+mn-ea"/>
                          <a:cs typeface="+mn-cs"/>
                        </a:rPr>
                        <a:t>163</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0"/>
                  </a:ext>
                </a:extLst>
              </a:tr>
            </a:tbl>
          </a:graphicData>
        </a:graphic>
      </p:graphicFrame>
      <p:pic>
        <p:nvPicPr>
          <p:cNvPr id="4" name="Picture 3">
            <a:extLst>
              <a:ext uri="{FF2B5EF4-FFF2-40B4-BE49-F238E27FC236}">
                <a16:creationId xmlns:a16="http://schemas.microsoft.com/office/drawing/2014/main" id="{EB8F66E0-469F-449A-918B-0B9DC28F9260}"/>
              </a:ext>
            </a:extLst>
          </p:cNvPr>
          <p:cNvPicPr>
            <a:picLocks noChangeAspect="1"/>
          </p:cNvPicPr>
          <p:nvPr/>
        </p:nvPicPr>
        <p:blipFill>
          <a:blip r:embed="rId2"/>
          <a:stretch>
            <a:fillRect/>
          </a:stretch>
        </p:blipFill>
        <p:spPr>
          <a:xfrm>
            <a:off x="0" y="-1"/>
            <a:ext cx="7616825" cy="494479"/>
          </a:xfrm>
          <a:prstGeom prst="rect">
            <a:avLst/>
          </a:prstGeom>
        </p:spPr>
      </p:pic>
      <p:pic>
        <p:nvPicPr>
          <p:cNvPr id="6" name="Picture 5">
            <a:extLst>
              <a:ext uri="{FF2B5EF4-FFF2-40B4-BE49-F238E27FC236}">
                <a16:creationId xmlns:a16="http://schemas.microsoft.com/office/drawing/2014/main" id="{6B0EED7C-46A3-4F34-BB64-A11473699ED1}"/>
              </a:ext>
            </a:extLst>
          </p:cNvPr>
          <p:cNvPicPr>
            <a:picLocks noChangeAspect="1"/>
          </p:cNvPicPr>
          <p:nvPr/>
        </p:nvPicPr>
        <p:blipFill>
          <a:blip r:embed="rId3"/>
          <a:stretch>
            <a:fillRect/>
          </a:stretch>
        </p:blipFill>
        <p:spPr>
          <a:xfrm>
            <a:off x="-57087" y="-38712"/>
            <a:ext cx="914400" cy="5111751"/>
          </a:xfrm>
          <a:prstGeom prst="rect">
            <a:avLst/>
          </a:prstGeom>
        </p:spPr>
      </p:pic>
      <p:sp>
        <p:nvSpPr>
          <p:cNvPr id="8" name="TextBox 7">
            <a:extLst>
              <a:ext uri="{FF2B5EF4-FFF2-40B4-BE49-F238E27FC236}">
                <a16:creationId xmlns:a16="http://schemas.microsoft.com/office/drawing/2014/main" id="{8F5D1809-16F5-426E-B90D-72E247CF3675}"/>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0" name="TextBox 9">
            <a:extLst>
              <a:ext uri="{FF2B5EF4-FFF2-40B4-BE49-F238E27FC236}">
                <a16:creationId xmlns:a16="http://schemas.microsoft.com/office/drawing/2014/main" id="{9BA0145F-1942-4519-B34B-D6CD303F8787}"/>
              </a:ext>
            </a:extLst>
          </p:cNvPr>
          <p:cNvSpPr txBox="1"/>
          <p:nvPr/>
        </p:nvSpPr>
        <p:spPr>
          <a:xfrm>
            <a:off x="-1" y="4332873"/>
            <a:ext cx="1048407"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
        <p:nvSpPr>
          <p:cNvPr id="12" name="TextBox 11">
            <a:extLst>
              <a:ext uri="{FF2B5EF4-FFF2-40B4-BE49-F238E27FC236}">
                <a16:creationId xmlns:a16="http://schemas.microsoft.com/office/drawing/2014/main" id="{A64F9D1B-7B71-4902-806E-E7CCA0B0D959}"/>
              </a:ext>
            </a:extLst>
          </p:cNvPr>
          <p:cNvSpPr txBox="1"/>
          <p:nvPr/>
        </p:nvSpPr>
        <p:spPr>
          <a:xfrm>
            <a:off x="951984" y="47183"/>
            <a:ext cx="6936240" cy="400110"/>
          </a:xfrm>
          <a:prstGeom prst="rect">
            <a:avLst/>
          </a:prstGeom>
          <a:noFill/>
        </p:spPr>
        <p:txBody>
          <a:bodyPr wrap="square">
            <a:spAutoFit/>
          </a:bodyPr>
          <a:lstStyle/>
          <a:p>
            <a:pPr rtl="0"/>
            <a:r>
              <a:rPr lang="en-US" sz="2000" b="1" dirty="0">
                <a:solidFill>
                  <a:schemeClr val="bg1"/>
                </a:solidFill>
                <a:latin typeface="Calibri,Bold"/>
              </a:rPr>
              <a:t>PROJECTS TO BE COMPLETED IN 2023 </a:t>
            </a:r>
            <a:r>
              <a:rPr lang="en-US" sz="2000" b="1" dirty="0">
                <a:solidFill>
                  <a:srgbClr val="D9E5ED"/>
                </a:solidFill>
                <a:latin typeface="Calibri,Bold"/>
              </a:rPr>
              <a:t>|</a:t>
            </a:r>
            <a:r>
              <a:rPr lang="en-US" sz="2000" b="1" dirty="0">
                <a:solidFill>
                  <a:schemeClr val="bg1"/>
                </a:solidFill>
                <a:latin typeface="Calibri,Bold"/>
              </a:rPr>
              <a:t> AURA BEN SHEMEN</a:t>
            </a:r>
            <a:endParaRPr lang="en" sz="2000" dirty="0">
              <a:solidFill>
                <a:schemeClr val="bg1"/>
              </a:solidFill>
            </a:endParaRPr>
          </a:p>
        </p:txBody>
      </p:sp>
      <p:sp>
        <p:nvSpPr>
          <p:cNvPr id="13" name="Speech Bubble: Rectangle with Corners Rounded 12">
            <a:extLst>
              <a:ext uri="{FF2B5EF4-FFF2-40B4-BE49-F238E27FC236}">
                <a16:creationId xmlns:a16="http://schemas.microsoft.com/office/drawing/2014/main" id="{591505D7-5D50-44FE-AAF8-694358434BE4}"/>
              </a:ext>
            </a:extLst>
          </p:cNvPr>
          <p:cNvSpPr/>
          <p:nvPr/>
        </p:nvSpPr>
        <p:spPr>
          <a:xfrm>
            <a:off x="4572001" y="875147"/>
            <a:ext cx="673239" cy="280414"/>
          </a:xfrm>
          <a:prstGeom prst="wedgeRoundRectCallout">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rgbClr val="060634"/>
                </a:solidFill>
              </a:rPr>
              <a:t>ROUTE 6 JUNCTION</a:t>
            </a:r>
            <a:endParaRPr lang="en-NZ" sz="800" dirty="0">
              <a:solidFill>
                <a:srgbClr val="060634"/>
              </a:solidFill>
            </a:endParaRPr>
          </a:p>
        </p:txBody>
      </p:sp>
      <p:sp>
        <p:nvSpPr>
          <p:cNvPr id="14" name="Speech Bubble: Rectangle with Corners Rounded 13">
            <a:extLst>
              <a:ext uri="{FF2B5EF4-FFF2-40B4-BE49-F238E27FC236}">
                <a16:creationId xmlns:a16="http://schemas.microsoft.com/office/drawing/2014/main" id="{0D74AA73-835C-47E2-BA64-594FA8864DB9}"/>
              </a:ext>
            </a:extLst>
          </p:cNvPr>
          <p:cNvSpPr/>
          <p:nvPr/>
        </p:nvSpPr>
        <p:spPr>
          <a:xfrm>
            <a:off x="5245240" y="1269612"/>
            <a:ext cx="673239" cy="494478"/>
          </a:xfrm>
          <a:prstGeom prst="wedgeRoundRectCallout">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rgbClr val="060634"/>
                </a:solidFill>
              </a:rPr>
              <a:t>MOSHAV BEN SHEMEN</a:t>
            </a:r>
            <a:endParaRPr lang="en-NZ" sz="800" dirty="0">
              <a:solidFill>
                <a:srgbClr val="060634"/>
              </a:solidFill>
            </a:endParaRPr>
          </a:p>
        </p:txBody>
      </p:sp>
      <p:sp>
        <p:nvSpPr>
          <p:cNvPr id="15" name="Speech Bubble: Rectangle with Corners Rounded 14">
            <a:extLst>
              <a:ext uri="{FF2B5EF4-FFF2-40B4-BE49-F238E27FC236}">
                <a16:creationId xmlns:a16="http://schemas.microsoft.com/office/drawing/2014/main" id="{EC4F6A5A-02C1-4D67-A338-A154488CEE3F}"/>
              </a:ext>
            </a:extLst>
          </p:cNvPr>
          <p:cNvSpPr/>
          <p:nvPr/>
        </p:nvSpPr>
        <p:spPr>
          <a:xfrm>
            <a:off x="6079253" y="1269612"/>
            <a:ext cx="673239" cy="494478"/>
          </a:xfrm>
          <a:prstGeom prst="wedgeRoundRectCallout">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rgbClr val="060634"/>
                </a:solidFill>
              </a:rPr>
              <a:t>BEN SHEMEN</a:t>
            </a:r>
          </a:p>
          <a:p>
            <a:pPr algn="ctr"/>
            <a:r>
              <a:rPr lang="en-US" sz="800" dirty="0">
                <a:solidFill>
                  <a:srgbClr val="060634"/>
                </a:solidFill>
              </a:rPr>
              <a:t>YOUTH VILLAGE</a:t>
            </a:r>
            <a:endParaRPr lang="en-NZ" sz="800" dirty="0">
              <a:solidFill>
                <a:srgbClr val="060634"/>
              </a:solidFill>
            </a:endParaRPr>
          </a:p>
        </p:txBody>
      </p:sp>
      <p:sp>
        <p:nvSpPr>
          <p:cNvPr id="16" name="Speech Bubble: Rectangle with Corners Rounded 15">
            <a:extLst>
              <a:ext uri="{FF2B5EF4-FFF2-40B4-BE49-F238E27FC236}">
                <a16:creationId xmlns:a16="http://schemas.microsoft.com/office/drawing/2014/main" id="{94451313-D897-40E0-BE5D-DF273AF7E1C0}"/>
              </a:ext>
            </a:extLst>
          </p:cNvPr>
          <p:cNvSpPr/>
          <p:nvPr/>
        </p:nvSpPr>
        <p:spPr>
          <a:xfrm>
            <a:off x="6913266" y="871675"/>
            <a:ext cx="673239" cy="494478"/>
          </a:xfrm>
          <a:prstGeom prst="wedgeRoundRectCallout">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rgbClr val="060634"/>
                </a:solidFill>
              </a:rPr>
              <a:t>ROUTE 6</a:t>
            </a:r>
          </a:p>
          <a:p>
            <a:pPr algn="ctr"/>
            <a:r>
              <a:rPr lang="en-US" sz="800" dirty="0">
                <a:solidFill>
                  <a:srgbClr val="060634"/>
                </a:solidFill>
              </a:rPr>
              <a:t>TO TEL AVIV</a:t>
            </a:r>
            <a:endParaRPr lang="en-NZ" sz="800" dirty="0">
              <a:solidFill>
                <a:srgbClr val="060634"/>
              </a:solidFill>
            </a:endParaRPr>
          </a:p>
        </p:txBody>
      </p:sp>
      <p:sp>
        <p:nvSpPr>
          <p:cNvPr id="17" name="Speech Bubble: Rectangle with Corners Rounded 16">
            <a:extLst>
              <a:ext uri="{FF2B5EF4-FFF2-40B4-BE49-F238E27FC236}">
                <a16:creationId xmlns:a16="http://schemas.microsoft.com/office/drawing/2014/main" id="{D83782AB-7668-4C12-BA3F-4D3B6F31E2DF}"/>
              </a:ext>
            </a:extLst>
          </p:cNvPr>
          <p:cNvSpPr/>
          <p:nvPr/>
        </p:nvSpPr>
        <p:spPr>
          <a:xfrm>
            <a:off x="4430153" y="2552010"/>
            <a:ext cx="673239" cy="251103"/>
          </a:xfrm>
          <a:prstGeom prst="wedgeRoundRectCallout">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rgbClr val="060634"/>
                </a:solidFill>
              </a:rPr>
              <a:t>BROSH</a:t>
            </a:r>
            <a:endParaRPr lang="en-NZ" sz="800" dirty="0">
              <a:solidFill>
                <a:srgbClr val="060634"/>
              </a:solidFill>
            </a:endParaRPr>
          </a:p>
        </p:txBody>
      </p:sp>
      <p:sp>
        <p:nvSpPr>
          <p:cNvPr id="18" name="Speech Bubble: Rectangle with Corners Rounded 17">
            <a:extLst>
              <a:ext uri="{FF2B5EF4-FFF2-40B4-BE49-F238E27FC236}">
                <a16:creationId xmlns:a16="http://schemas.microsoft.com/office/drawing/2014/main" id="{A3FEA7A2-5F06-4DEF-A9CE-F225990A37B4}"/>
              </a:ext>
            </a:extLst>
          </p:cNvPr>
          <p:cNvSpPr/>
          <p:nvPr/>
        </p:nvSpPr>
        <p:spPr>
          <a:xfrm>
            <a:off x="6591718" y="2391613"/>
            <a:ext cx="673239" cy="251103"/>
          </a:xfrm>
          <a:prstGeom prst="wedgeRoundRectCallout">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rgbClr val="060634"/>
                </a:solidFill>
              </a:rPr>
              <a:t>ALON</a:t>
            </a:r>
            <a:endParaRPr lang="en-NZ" sz="800" dirty="0">
              <a:solidFill>
                <a:srgbClr val="060634"/>
              </a:solidFill>
            </a:endParaRPr>
          </a:p>
        </p:txBody>
      </p:sp>
      <p:sp>
        <p:nvSpPr>
          <p:cNvPr id="19" name="Speech Bubble: Rectangle with Corners Rounded 18">
            <a:extLst>
              <a:ext uri="{FF2B5EF4-FFF2-40B4-BE49-F238E27FC236}">
                <a16:creationId xmlns:a16="http://schemas.microsoft.com/office/drawing/2014/main" id="{E4596959-725E-4683-9B2A-E32C8E75C9BF}"/>
              </a:ext>
            </a:extLst>
          </p:cNvPr>
          <p:cNvSpPr/>
          <p:nvPr/>
        </p:nvSpPr>
        <p:spPr>
          <a:xfrm>
            <a:off x="5174315" y="2730817"/>
            <a:ext cx="673239" cy="251103"/>
          </a:xfrm>
          <a:prstGeom prst="wedgeRoundRectCallout">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rgbClr val="060634"/>
                </a:solidFill>
              </a:rPr>
              <a:t>ZAYIT</a:t>
            </a:r>
            <a:endParaRPr lang="en-NZ" sz="800" dirty="0">
              <a:solidFill>
                <a:srgbClr val="060634"/>
              </a:solidFill>
            </a:endParaRPr>
          </a:p>
        </p:txBody>
      </p:sp>
      <p:sp>
        <p:nvSpPr>
          <p:cNvPr id="20" name="Speech Bubble: Rectangle with Corners Rounded 19">
            <a:extLst>
              <a:ext uri="{FF2B5EF4-FFF2-40B4-BE49-F238E27FC236}">
                <a16:creationId xmlns:a16="http://schemas.microsoft.com/office/drawing/2014/main" id="{2C3DBACC-0E48-4759-8B09-3235C1A7E26F}"/>
              </a:ext>
            </a:extLst>
          </p:cNvPr>
          <p:cNvSpPr/>
          <p:nvPr/>
        </p:nvSpPr>
        <p:spPr>
          <a:xfrm>
            <a:off x="5918477" y="2627319"/>
            <a:ext cx="673239" cy="251103"/>
          </a:xfrm>
          <a:prstGeom prst="wedgeRoundRectCallout">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rgbClr val="060634"/>
                </a:solidFill>
              </a:rPr>
              <a:t>TAMAR</a:t>
            </a:r>
            <a:endParaRPr lang="en-NZ" sz="800" dirty="0">
              <a:solidFill>
                <a:srgbClr val="060634"/>
              </a:solidFill>
            </a:endParaRPr>
          </a:p>
        </p:txBody>
      </p:sp>
      <p:sp>
        <p:nvSpPr>
          <p:cNvPr id="21" name="Speech Bubble: Rectangle with Corners Rounded 20">
            <a:extLst>
              <a:ext uri="{FF2B5EF4-FFF2-40B4-BE49-F238E27FC236}">
                <a16:creationId xmlns:a16="http://schemas.microsoft.com/office/drawing/2014/main" id="{4E9D5EC0-207C-4368-B98D-56EC9FD76A37}"/>
              </a:ext>
            </a:extLst>
          </p:cNvPr>
          <p:cNvSpPr/>
          <p:nvPr/>
        </p:nvSpPr>
        <p:spPr>
          <a:xfrm>
            <a:off x="5245240" y="3842138"/>
            <a:ext cx="1095270" cy="251103"/>
          </a:xfrm>
          <a:prstGeom prst="wedgeRoundRectCallout">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rgbClr val="060634"/>
                </a:solidFill>
              </a:rPr>
              <a:t>AMPHITHEATER</a:t>
            </a:r>
            <a:endParaRPr lang="en-NZ" sz="800" dirty="0">
              <a:solidFill>
                <a:srgbClr val="060634"/>
              </a:solidFill>
            </a:endParaRPr>
          </a:p>
        </p:txBody>
      </p:sp>
      <p:sp>
        <p:nvSpPr>
          <p:cNvPr id="22" name="Speech Bubble: Rectangle with Corners Rounded 21">
            <a:extLst>
              <a:ext uri="{FF2B5EF4-FFF2-40B4-BE49-F238E27FC236}">
                <a16:creationId xmlns:a16="http://schemas.microsoft.com/office/drawing/2014/main" id="{9459E3C5-8D55-4E18-9A8E-C48ACCCE6C54}"/>
              </a:ext>
            </a:extLst>
          </p:cNvPr>
          <p:cNvSpPr/>
          <p:nvPr/>
        </p:nvSpPr>
        <p:spPr>
          <a:xfrm>
            <a:off x="6255096" y="4332873"/>
            <a:ext cx="1095270" cy="251103"/>
          </a:xfrm>
          <a:prstGeom prst="wedgeRoundRectCallout">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rgbClr val="060634"/>
                </a:solidFill>
              </a:rPr>
              <a:t>ECOLOGICAL POND</a:t>
            </a:r>
            <a:endParaRPr lang="en-NZ" sz="800" dirty="0">
              <a:solidFill>
                <a:srgbClr val="060634"/>
              </a:solidFill>
            </a:endParaRPr>
          </a:p>
        </p:txBody>
      </p:sp>
      <p:sp>
        <p:nvSpPr>
          <p:cNvPr id="23" name="Speech Bubble: Rectangle with Corners Rounded 22">
            <a:extLst>
              <a:ext uri="{FF2B5EF4-FFF2-40B4-BE49-F238E27FC236}">
                <a16:creationId xmlns:a16="http://schemas.microsoft.com/office/drawing/2014/main" id="{237954D8-FD40-4D0F-8366-A1856E666954}"/>
              </a:ext>
            </a:extLst>
          </p:cNvPr>
          <p:cNvSpPr/>
          <p:nvPr/>
        </p:nvSpPr>
        <p:spPr>
          <a:xfrm>
            <a:off x="3051015" y="3771709"/>
            <a:ext cx="1095270" cy="251103"/>
          </a:xfrm>
          <a:prstGeom prst="wedgeRoundRectCallout">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rgbClr val="060634"/>
                </a:solidFill>
              </a:rPr>
              <a:t>ESHEL</a:t>
            </a:r>
            <a:endParaRPr lang="en-NZ" sz="800" dirty="0">
              <a:solidFill>
                <a:srgbClr val="060634"/>
              </a:solidFill>
            </a:endParaRPr>
          </a:p>
        </p:txBody>
      </p:sp>
      <p:sp>
        <p:nvSpPr>
          <p:cNvPr id="24" name="Speech Bubble: Rectangle with Corners Rounded 23">
            <a:extLst>
              <a:ext uri="{FF2B5EF4-FFF2-40B4-BE49-F238E27FC236}">
                <a16:creationId xmlns:a16="http://schemas.microsoft.com/office/drawing/2014/main" id="{5193D961-AC6A-4A37-92A3-21BDA1B09480}"/>
              </a:ext>
            </a:extLst>
          </p:cNvPr>
          <p:cNvSpPr/>
          <p:nvPr/>
        </p:nvSpPr>
        <p:spPr>
          <a:xfrm>
            <a:off x="6943586" y="1661429"/>
            <a:ext cx="673239" cy="494478"/>
          </a:xfrm>
          <a:prstGeom prst="wedgeRoundRectCallout">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rgbClr val="060634"/>
                </a:solidFill>
              </a:rPr>
              <a:t>ROUTE 443</a:t>
            </a:r>
            <a:endParaRPr lang="en-NZ" sz="800" dirty="0">
              <a:solidFill>
                <a:srgbClr val="060634"/>
              </a:solidFill>
            </a:endParaRPr>
          </a:p>
        </p:txBody>
      </p:sp>
      <p:sp>
        <p:nvSpPr>
          <p:cNvPr id="26" name="TextBox 25">
            <a:extLst>
              <a:ext uri="{FF2B5EF4-FFF2-40B4-BE49-F238E27FC236}">
                <a16:creationId xmlns:a16="http://schemas.microsoft.com/office/drawing/2014/main" id="{C9752E69-CB53-4973-9F3A-41CA3D1A2E91}"/>
              </a:ext>
            </a:extLst>
          </p:cNvPr>
          <p:cNvSpPr txBox="1"/>
          <p:nvPr/>
        </p:nvSpPr>
        <p:spPr>
          <a:xfrm>
            <a:off x="5375449" y="493968"/>
            <a:ext cx="1518891" cy="723275"/>
          </a:xfrm>
          <a:prstGeom prst="rect">
            <a:avLst/>
          </a:prstGeom>
          <a:noFill/>
        </p:spPr>
        <p:txBody>
          <a:bodyPr wrap="square">
            <a:spAutoFit/>
          </a:bodyPr>
          <a:lstStyle/>
          <a:p>
            <a:pPr rtl="0"/>
            <a:r>
              <a:rPr lang="en-US" sz="2000" b="1" dirty="0">
                <a:solidFill>
                  <a:schemeClr val="tx2"/>
                </a:solidFill>
                <a:latin typeface="Calibri,Bold"/>
              </a:rPr>
              <a:t>stage A:</a:t>
            </a:r>
            <a:br>
              <a:rPr lang="en-US" sz="2000" b="1" dirty="0">
                <a:solidFill>
                  <a:schemeClr val="tx2"/>
                </a:solidFill>
                <a:latin typeface="Calibri,Bold"/>
              </a:rPr>
            </a:br>
            <a:r>
              <a:rPr lang="en-US" sz="1050" b="1" dirty="0" err="1">
                <a:solidFill>
                  <a:schemeClr val="tx2"/>
                </a:solidFill>
                <a:latin typeface="Calibri,Bold"/>
              </a:rPr>
              <a:t>Nofei</a:t>
            </a:r>
            <a:r>
              <a:rPr lang="en-US" sz="1050" b="1" dirty="0">
                <a:solidFill>
                  <a:schemeClr val="tx2"/>
                </a:solidFill>
                <a:latin typeface="Calibri,Bold"/>
              </a:rPr>
              <a:t> Ben </a:t>
            </a:r>
            <a:r>
              <a:rPr lang="en-US" sz="1050" b="1" dirty="0" err="1">
                <a:solidFill>
                  <a:schemeClr val="tx2"/>
                </a:solidFill>
                <a:latin typeface="Calibri,Bold"/>
              </a:rPr>
              <a:t>Shemen</a:t>
            </a:r>
            <a:r>
              <a:rPr lang="en-US" sz="1050" b="1" dirty="0">
                <a:solidFill>
                  <a:schemeClr val="tx2"/>
                </a:solidFill>
                <a:latin typeface="Calibri,Bold"/>
              </a:rPr>
              <a:t> Neighborhood, Lod</a:t>
            </a:r>
            <a:endParaRPr lang="en" sz="2000" dirty="0">
              <a:solidFill>
                <a:schemeClr val="tx2"/>
              </a:solidFill>
            </a:endParaRPr>
          </a:p>
        </p:txBody>
      </p:sp>
    </p:spTree>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800027944"/>
              </p:ext>
            </p:extLst>
          </p:nvPr>
        </p:nvGraphicFramePr>
        <p:xfrm>
          <a:off x="1095703" y="677917"/>
          <a:ext cx="3016436" cy="3320713"/>
        </p:xfrm>
        <a:graphic>
          <a:graphicData uri="http://schemas.openxmlformats.org/drawingml/2006/table">
            <a:tbl>
              <a:tblPr/>
              <a:tblGrid>
                <a:gridCol w="2380594">
                  <a:extLst>
                    <a:ext uri="{9D8B030D-6E8A-4147-A177-3AD203B41FA5}">
                      <a16:colId xmlns:a16="http://schemas.microsoft.com/office/drawing/2014/main" val="20001"/>
                    </a:ext>
                  </a:extLst>
                </a:gridCol>
                <a:gridCol w="635842">
                  <a:extLst>
                    <a:ext uri="{9D8B030D-6E8A-4147-A177-3AD203B41FA5}">
                      <a16:colId xmlns:a16="http://schemas.microsoft.com/office/drawing/2014/main" val="1513531753"/>
                    </a:ext>
                  </a:extLst>
                </a:gridCol>
              </a:tblGrid>
              <a:tr h="255069">
                <a:tc>
                  <a:txBody>
                    <a:bodyPr/>
                    <a:lstStyle/>
                    <a:p>
                      <a:pPr indent="0" algn="l" rtl="0"/>
                      <a:r>
                        <a:rPr lang="en" sz="1100" b="1" i="0" u="none" baseline="0" dirty="0">
                          <a:latin typeface="Times New Roman"/>
                        </a:rPr>
                        <a:t>Aura Ramat Chen - Ramat Gan</a:t>
                      </a:r>
                    </a:p>
                  </a:txBody>
                  <a:tcPr marL="0" marR="0" marT="0" marB="0" anchor="b">
                    <a:lnL w="12700" cmpd="sng">
                      <a:noFill/>
                      <a:prstDash val="solid"/>
                    </a:lnL>
                    <a:lnR w="12700" cap="flat" cmpd="sng" algn="ctr">
                      <a:solidFill>
                        <a:schemeClr val="bg1"/>
                      </a:solidFill>
                      <a:prstDash val="solid"/>
                      <a:round/>
                      <a:headEnd type="none" w="med" len="med"/>
                      <a:tailEnd type="none" w="med" len="me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endParaRPr sz="1300" b="1" dirty="0"/>
                    </a:p>
                  </a:txBody>
                  <a:tcPr marL="0" marR="0" marT="0" marB="0">
                    <a:lnL w="12700" cap="flat" cmpd="sng" algn="ctr">
                      <a:solidFill>
                        <a:schemeClr val="bg1"/>
                      </a:solidFill>
                      <a:prstDash val="solid"/>
                      <a:round/>
                      <a:headEnd type="none" w="med" len="med"/>
                      <a:tailEnd type="none" w="med" len="med"/>
                    </a:lnL>
                    <a:lnR w="12700" cmpd="sng">
                      <a:noFill/>
                      <a:prstDash val="soli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0"/>
                  </a:ext>
                </a:extLst>
              </a:tr>
              <a:tr h="259882">
                <a:tc>
                  <a:txBody>
                    <a:bodyPr/>
                    <a:lstStyle/>
                    <a:p>
                      <a:pPr indent="0" algn="l" rtl="0"/>
                      <a:r>
                        <a:rPr lang="en" sz="1100" b="1" i="0" u="none" baseline="0" dirty="0">
                          <a:latin typeface="Times New Roman"/>
                        </a:rPr>
                        <a:t>• No. of buildings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indent="0" algn="l" rtl="0"/>
                      <a:r>
                        <a:rPr lang="en" sz="1100" b="1" i="0" u="none" baseline="0" dirty="0">
                          <a:latin typeface="Times New Roman"/>
                        </a:rPr>
                        <a:t>3</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1"/>
                  </a:ext>
                </a:extLst>
              </a:tr>
              <a:tr h="259882">
                <a:tc>
                  <a:txBody>
                    <a:bodyPr/>
                    <a:lstStyle/>
                    <a:p>
                      <a:pPr indent="0" algn="l" rtl="0"/>
                      <a:r>
                        <a:rPr lang="en" sz="1100" b="1" i="0" u="none" baseline="0" dirty="0">
                          <a:latin typeface="Times New Roman"/>
                        </a:rPr>
                        <a:t>• No. of housing units to be built</a:t>
                      </a:r>
                    </a:p>
                  </a:txBody>
                  <a:tcPr marL="0" marR="0" marT="0" marB="0">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indent="0" algn="l" rtl="0"/>
                      <a:r>
                        <a:rPr lang="en" sz="1100" b="1" i="0" u="none" baseline="0" dirty="0">
                          <a:latin typeface="Times New Roman"/>
                        </a:rPr>
                        <a:t>522</a:t>
                      </a:r>
                    </a:p>
                  </a:txBody>
                  <a:tcPr marL="0" marR="0" marT="0" marB="0">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2"/>
                  </a:ext>
                </a:extLst>
              </a:tr>
              <a:tr h="250256">
                <a:tc>
                  <a:txBody>
                    <a:bodyPr/>
                    <a:lstStyle/>
                    <a:p>
                      <a:pPr indent="0" algn="l" rtl="0"/>
                      <a:r>
                        <a:rPr lang="en" sz="1100" b="1" i="0" u="none" baseline="0" dirty="0">
                          <a:latin typeface="Times New Roman"/>
                        </a:rPr>
                        <a:t>• No. of housing units designated for landowners</a:t>
                      </a:r>
                    </a:p>
                  </a:txBody>
                  <a:tcPr marL="0" marR="0" marT="0" marB="0" anchor="b">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indent="0" algn="l" rtl="0"/>
                      <a:r>
                        <a:rPr lang="en" sz="1100" b="1" i="0" u="none" baseline="0" dirty="0">
                          <a:latin typeface="Times New Roman"/>
                        </a:rPr>
                        <a:t>163</a:t>
                      </a:r>
                    </a:p>
                  </a:txBody>
                  <a:tcPr marL="0" marR="0" marT="0" marB="0" anchor="b">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3"/>
                  </a:ext>
                </a:extLst>
              </a:tr>
              <a:tr h="259882">
                <a:tc>
                  <a:txBody>
                    <a:bodyPr/>
                    <a:lstStyle/>
                    <a:p>
                      <a:pPr indent="0" algn="l" rtl="0"/>
                      <a:r>
                        <a:rPr lang="en" sz="1100" b="1" i="0" u="none" baseline="0" dirty="0">
                          <a:latin typeface="Times New Roman"/>
                        </a:rPr>
                        <a:t>• No. of housing units for sale</a:t>
                      </a:r>
                    </a:p>
                  </a:txBody>
                  <a:tcPr marL="0" marR="0" marT="0" marB="0" anchor="b">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indent="0" algn="l" rtl="0"/>
                      <a:r>
                        <a:rPr lang="en" sz="1100" b="1" i="0" u="none" baseline="0" dirty="0">
                          <a:latin typeface="Times New Roman"/>
                        </a:rPr>
                        <a:t>359</a:t>
                      </a:r>
                    </a:p>
                  </a:txBody>
                  <a:tcPr marL="0" marR="0" marT="0" marB="0" anchor="b">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4"/>
                  </a:ext>
                </a:extLst>
              </a:tr>
              <a:tr h="259882">
                <a:tc>
                  <a:txBody>
                    <a:bodyPr/>
                    <a:lstStyle/>
                    <a:p>
                      <a:pPr indent="0" algn="l" rtl="0"/>
                      <a:r>
                        <a:rPr lang="en" sz="1100" b="1" i="0" u="none" baseline="0" dirty="0">
                          <a:latin typeface="Times New Roman"/>
                        </a:rPr>
                        <a:t>• No. of housing units sold</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indent="0" algn="l" rtl="0"/>
                      <a:r>
                        <a:rPr lang="en" sz="1100" b="1" i="0" u="none" baseline="0" dirty="0">
                          <a:latin typeface="Times New Roman"/>
                        </a:rPr>
                        <a:t>10</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5"/>
                  </a:ext>
                </a:extLst>
              </a:tr>
              <a:tr h="250256">
                <a:tc>
                  <a:txBody>
                    <a:bodyPr/>
                    <a:lstStyle/>
                    <a:p>
                      <a:pPr indent="0" algn="l" rtl="0"/>
                      <a:r>
                        <a:rPr lang="en" sz="1100" b="1" i="0" u="none" baseline="0" dirty="0">
                          <a:latin typeface="Times New Roman"/>
                        </a:rPr>
                        <a:t>• Number of </a:t>
                      </a:r>
                      <a:r>
                        <a:rPr lang="en-NZ" sz="1100" b="1" i="0" u="none" baseline="0" dirty="0">
                          <a:latin typeface="Times New Roman"/>
                        </a:rPr>
                        <a:t>open registrations</a:t>
                      </a:r>
                      <a:endParaRPr lang="en" sz="1100" b="1" i="0" u="none" baseline="0" dirty="0">
                        <a:latin typeface="Times New Roman"/>
                      </a:endParaRPr>
                    </a:p>
                  </a:txBody>
                  <a:tcPr marL="0" marR="0" marT="0" marB="0">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indent="0" algn="l" rtl="0"/>
                      <a:r>
                        <a:rPr lang="en" sz="1100" b="1" i="0" u="none" baseline="0" dirty="0">
                          <a:latin typeface="Times New Roman"/>
                        </a:rPr>
                        <a:t>3</a:t>
                      </a:r>
                    </a:p>
                  </a:txBody>
                  <a:tcPr marL="0" marR="0" marT="0" marB="0">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6"/>
                  </a:ext>
                </a:extLst>
              </a:tr>
              <a:tr h="259882">
                <a:tc>
                  <a:txBody>
                    <a:bodyPr/>
                    <a:lstStyle/>
                    <a:p>
                      <a:pPr indent="0" algn="l" rtl="0"/>
                      <a:r>
                        <a:rPr lang="en" sz="1100" b="1" i="0" u="none" baseline="0" dirty="0">
                          <a:latin typeface="Times New Roman"/>
                        </a:rPr>
                        <a:t>• Sale rate</a:t>
                      </a:r>
                    </a:p>
                  </a:txBody>
                  <a:tcPr marL="0" marR="0" marT="0" marB="0" anchor="b">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indent="0" algn="l" rtl="0"/>
                      <a:r>
                        <a:rPr lang="en" sz="1100" b="1" i="0" u="none" baseline="0" dirty="0">
                          <a:latin typeface="Times New Roman"/>
                        </a:rPr>
                        <a:t>4%</a:t>
                      </a:r>
                    </a:p>
                  </a:txBody>
                  <a:tcPr marL="0" marR="0" marT="0" marB="0" anchor="b">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7"/>
                  </a:ext>
                </a:extLst>
              </a:tr>
              <a:tr h="259882">
                <a:tc>
                  <a:txBody>
                    <a:bodyPr/>
                    <a:lstStyle/>
                    <a:p>
                      <a:pPr indent="0" algn="l" rtl="0"/>
                      <a:r>
                        <a:rPr lang="en" sz="1100" b="1" i="0" u="none" baseline="0" dirty="0">
                          <a:latin typeface="Times New Roman"/>
                        </a:rPr>
                        <a:t>• Projected beginning of execution</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indent="0" algn="l" rtl="0"/>
                      <a:r>
                        <a:rPr lang="en" sz="1100" b="1" i="0" u="none" baseline="0" dirty="0">
                          <a:solidFill>
                            <a:srgbClr val="17133F"/>
                          </a:solidFill>
                          <a:latin typeface="Times New Roman"/>
                        </a:rPr>
                        <a:t>* Q</a:t>
                      </a:r>
                      <a:r>
                        <a:rPr lang="en" sz="1100" b="1" i="0" u="none" baseline="0" dirty="0">
                          <a:latin typeface="Times New Roman"/>
                        </a:rPr>
                        <a:t>1 2021</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8"/>
                  </a:ext>
                </a:extLst>
              </a:tr>
              <a:tr h="250256">
                <a:tc>
                  <a:txBody>
                    <a:bodyPr/>
                    <a:lstStyle/>
                    <a:p>
                      <a:pPr indent="0" algn="l" rtl="0"/>
                      <a:r>
                        <a:rPr lang="en" sz="1100" b="1" i="0" u="none" baseline="0" dirty="0">
                          <a:latin typeface="Times New Roman"/>
                        </a:rPr>
                        <a:t>• Projected construction period</a:t>
                      </a:r>
                    </a:p>
                  </a:txBody>
                  <a:tcPr marL="0" marR="0" marT="0" marB="0" anchor="b">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indent="0" algn="l" rtl="0"/>
                      <a:r>
                        <a:rPr lang="en" sz="1100" b="1" i="0" u="none" baseline="0" dirty="0">
                          <a:latin typeface="Times New Roman"/>
                        </a:rPr>
                        <a:t>48 months</a:t>
                      </a:r>
                    </a:p>
                  </a:txBody>
                  <a:tcPr marL="0" marR="0" marT="0" marB="0" anchor="b">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9"/>
                  </a:ext>
                </a:extLst>
              </a:tr>
              <a:tr h="259882">
                <a:tc>
                  <a:txBody>
                    <a:bodyPr/>
                    <a:lstStyle/>
                    <a:p>
                      <a:pPr indent="0" algn="l" rtl="0"/>
                      <a:r>
                        <a:rPr lang="en" sz="1100" b="1" i="0" u="none" baseline="0" dirty="0">
                          <a:latin typeface="Times New Roman"/>
                        </a:rPr>
                        <a:t>• Expected retained earnings (equity + revenue) </a:t>
                      </a:r>
                      <a:r>
                        <a:rPr lang="en" sz="1100" b="1" i="0" u="none" baseline="0" dirty="0" smtClean="0">
                          <a:latin typeface="Times New Roman"/>
                        </a:rPr>
                        <a:t>(NIS millions)</a:t>
                      </a:r>
                      <a:endParaRPr lang="en" sz="1100" b="1" i="0" u="none" baseline="0" dirty="0">
                        <a:latin typeface="Times New Roman"/>
                      </a:endParaRPr>
                    </a:p>
                  </a:txBody>
                  <a:tcPr marL="0" marR="0" marT="0" marB="0" anchor="b">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indent="0" algn="l" rtl="0"/>
                      <a:r>
                        <a:rPr lang="en" sz="1100" b="1" i="0" u="none" baseline="0" dirty="0">
                          <a:latin typeface="Times New Roman"/>
                        </a:rPr>
                        <a:t>285</a:t>
                      </a:r>
                    </a:p>
                  </a:txBody>
                  <a:tcPr marL="0" marR="0" marT="0" marB="0" anchor="b">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0"/>
                  </a:ext>
                </a:extLst>
              </a:tr>
              <a:tr h="264694">
                <a:tc>
                  <a:txBody>
                    <a:bodyPr/>
                    <a:lstStyle/>
                    <a:p>
                      <a:pPr indent="0" algn="l" rtl="0"/>
                      <a:r>
                        <a:rPr lang="en" sz="1100" b="1" i="0" u="none" baseline="0" dirty="0">
                          <a:latin typeface="Times New Roman"/>
                        </a:rPr>
                        <a:t>Retained earnings expected to be released - 2025 </a:t>
                      </a:r>
                      <a:r>
                        <a:rPr lang="en" sz="1100" b="1" i="0" u="none" baseline="0" dirty="0" smtClean="0">
                          <a:latin typeface="Times New Roman"/>
                        </a:rPr>
                        <a:t>(NIS millions)</a:t>
                      </a:r>
                      <a:endParaRPr lang="en" sz="1100" b="1" i="0" u="none" baseline="0" dirty="0">
                        <a:latin typeface="Times New Roman"/>
                      </a:endParaRPr>
                    </a:p>
                  </a:txBody>
                  <a:tcPr marL="0" marR="0" marT="0" marB="0">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indent="0" algn="l" rtl="0"/>
                      <a:r>
                        <a:rPr lang="en" sz="1100" b="1" i="0" u="none" baseline="0" dirty="0">
                          <a:latin typeface="Times New Roman"/>
                        </a:rPr>
                        <a:t>285</a:t>
                      </a:r>
                    </a:p>
                  </a:txBody>
                  <a:tcPr marL="0" marR="0" marT="0" marB="0">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1"/>
                  </a:ext>
                </a:extLst>
              </a:tr>
            </a:tbl>
          </a:graphicData>
        </a:graphic>
      </p:graphicFrame>
      <p:pic>
        <p:nvPicPr>
          <p:cNvPr id="4" name="Picture 3">
            <a:extLst>
              <a:ext uri="{FF2B5EF4-FFF2-40B4-BE49-F238E27FC236}">
                <a16:creationId xmlns:a16="http://schemas.microsoft.com/office/drawing/2014/main" id="{479382AD-99D1-475A-A7D1-3DF70EE79488}"/>
              </a:ext>
            </a:extLst>
          </p:cNvPr>
          <p:cNvPicPr>
            <a:picLocks noChangeAspect="1"/>
          </p:cNvPicPr>
          <p:nvPr/>
        </p:nvPicPr>
        <p:blipFill>
          <a:blip r:embed="rId2"/>
          <a:stretch>
            <a:fillRect/>
          </a:stretch>
        </p:blipFill>
        <p:spPr>
          <a:xfrm>
            <a:off x="0" y="-1"/>
            <a:ext cx="7616825" cy="494479"/>
          </a:xfrm>
          <a:prstGeom prst="rect">
            <a:avLst/>
          </a:prstGeom>
        </p:spPr>
      </p:pic>
      <p:pic>
        <p:nvPicPr>
          <p:cNvPr id="6" name="Picture 5">
            <a:extLst>
              <a:ext uri="{FF2B5EF4-FFF2-40B4-BE49-F238E27FC236}">
                <a16:creationId xmlns:a16="http://schemas.microsoft.com/office/drawing/2014/main" id="{D57F51F1-55FA-4A8D-B931-EBF8CE84E948}"/>
              </a:ext>
            </a:extLst>
          </p:cNvPr>
          <p:cNvPicPr>
            <a:picLocks noChangeAspect="1"/>
          </p:cNvPicPr>
          <p:nvPr/>
        </p:nvPicPr>
        <p:blipFill>
          <a:blip r:embed="rId3"/>
          <a:stretch>
            <a:fillRect/>
          </a:stretch>
        </p:blipFill>
        <p:spPr>
          <a:xfrm>
            <a:off x="0" y="-1"/>
            <a:ext cx="914400" cy="5111751"/>
          </a:xfrm>
          <a:prstGeom prst="rect">
            <a:avLst/>
          </a:prstGeom>
        </p:spPr>
      </p:pic>
      <p:sp>
        <p:nvSpPr>
          <p:cNvPr id="8" name="TextBox 7">
            <a:extLst>
              <a:ext uri="{FF2B5EF4-FFF2-40B4-BE49-F238E27FC236}">
                <a16:creationId xmlns:a16="http://schemas.microsoft.com/office/drawing/2014/main" id="{5BBC5354-BF5D-4D75-880A-7F6FB10F127F}"/>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0" name="TextBox 9">
            <a:extLst>
              <a:ext uri="{FF2B5EF4-FFF2-40B4-BE49-F238E27FC236}">
                <a16:creationId xmlns:a16="http://schemas.microsoft.com/office/drawing/2014/main" id="{3D0D82B3-F992-4534-9051-63E3507B56F4}"/>
              </a:ext>
            </a:extLst>
          </p:cNvPr>
          <p:cNvSpPr txBox="1"/>
          <p:nvPr/>
        </p:nvSpPr>
        <p:spPr>
          <a:xfrm>
            <a:off x="0" y="4332873"/>
            <a:ext cx="1160890"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
        <p:nvSpPr>
          <p:cNvPr id="12" name="TextBox 11">
            <a:extLst>
              <a:ext uri="{FF2B5EF4-FFF2-40B4-BE49-F238E27FC236}">
                <a16:creationId xmlns:a16="http://schemas.microsoft.com/office/drawing/2014/main" id="{1A572F5F-CE10-4E58-BC3B-A7594985C5D7}"/>
              </a:ext>
            </a:extLst>
          </p:cNvPr>
          <p:cNvSpPr txBox="1"/>
          <p:nvPr/>
        </p:nvSpPr>
        <p:spPr>
          <a:xfrm>
            <a:off x="951984" y="47183"/>
            <a:ext cx="6664841" cy="400110"/>
          </a:xfrm>
          <a:prstGeom prst="rect">
            <a:avLst/>
          </a:prstGeom>
          <a:noFill/>
        </p:spPr>
        <p:txBody>
          <a:bodyPr wrap="square">
            <a:spAutoFit/>
          </a:bodyPr>
          <a:lstStyle/>
          <a:p>
            <a:pPr rtl="0"/>
            <a:r>
              <a:rPr lang="en-US" sz="2000" b="1" dirty="0">
                <a:solidFill>
                  <a:schemeClr val="bg1"/>
                </a:solidFill>
                <a:latin typeface="Calibri,Bold"/>
              </a:rPr>
              <a:t>PROJECTS TO BE COMPLETED IN 2024 </a:t>
            </a:r>
            <a:r>
              <a:rPr lang="en-US" sz="2000" b="1" dirty="0">
                <a:solidFill>
                  <a:srgbClr val="D9E5ED"/>
                </a:solidFill>
                <a:latin typeface="Calibri,Bold"/>
              </a:rPr>
              <a:t>| </a:t>
            </a:r>
            <a:r>
              <a:rPr lang="en-US" sz="2000" b="1" dirty="0">
                <a:solidFill>
                  <a:schemeClr val="bg1"/>
                </a:solidFill>
                <a:latin typeface="Calibri,Bold"/>
              </a:rPr>
              <a:t>AURA RAMAT CHEN</a:t>
            </a:r>
            <a:endParaRPr lang="en" sz="2000" dirty="0">
              <a:solidFill>
                <a:schemeClr val="bg1"/>
              </a:solidFill>
            </a:endParaRPr>
          </a:p>
        </p:txBody>
      </p:sp>
      <p:sp>
        <p:nvSpPr>
          <p:cNvPr id="14" name="TextBox 13">
            <a:extLst>
              <a:ext uri="{FF2B5EF4-FFF2-40B4-BE49-F238E27FC236}">
                <a16:creationId xmlns:a16="http://schemas.microsoft.com/office/drawing/2014/main" id="{047C7608-A344-417B-BBFA-61E200368546}"/>
              </a:ext>
            </a:extLst>
          </p:cNvPr>
          <p:cNvSpPr txBox="1"/>
          <p:nvPr/>
        </p:nvSpPr>
        <p:spPr>
          <a:xfrm>
            <a:off x="1280160" y="4363650"/>
            <a:ext cx="5387437" cy="461665"/>
          </a:xfrm>
          <a:prstGeom prst="rect">
            <a:avLst/>
          </a:prstGeom>
          <a:noFill/>
        </p:spPr>
        <p:txBody>
          <a:bodyPr wrap="square">
            <a:spAutoFit/>
          </a:bodyPr>
          <a:lstStyle/>
          <a:p>
            <a:r>
              <a:rPr lang="en-US" sz="1200" b="1" dirty="0">
                <a:latin typeface="Calibri,Bold"/>
              </a:rPr>
              <a:t>* A decision regarding the beginning of the marketing and execution of these projects will be made based on the market status.</a:t>
            </a:r>
            <a:endParaRPr lang="en" b="1" dirty="0"/>
          </a:p>
        </p:txBody>
      </p:sp>
      <p:sp>
        <p:nvSpPr>
          <p:cNvPr id="16" name="TextBox 15">
            <a:extLst>
              <a:ext uri="{FF2B5EF4-FFF2-40B4-BE49-F238E27FC236}">
                <a16:creationId xmlns:a16="http://schemas.microsoft.com/office/drawing/2014/main" id="{B69BEEA9-7648-4AB0-B918-76D80F526C3E}"/>
              </a:ext>
            </a:extLst>
          </p:cNvPr>
          <p:cNvSpPr txBox="1"/>
          <p:nvPr/>
        </p:nvSpPr>
        <p:spPr>
          <a:xfrm>
            <a:off x="5375449" y="493968"/>
            <a:ext cx="1518891" cy="400110"/>
          </a:xfrm>
          <a:prstGeom prst="rect">
            <a:avLst/>
          </a:prstGeom>
          <a:noFill/>
        </p:spPr>
        <p:txBody>
          <a:bodyPr wrap="square">
            <a:spAutoFit/>
          </a:bodyPr>
          <a:lstStyle/>
          <a:p>
            <a:pPr rtl="0"/>
            <a:r>
              <a:rPr lang="en-US" sz="2000" b="1" dirty="0">
                <a:solidFill>
                  <a:schemeClr val="tx2"/>
                </a:solidFill>
                <a:latin typeface="Calibri,Bold"/>
              </a:rPr>
              <a:t>Ramat Gan</a:t>
            </a:r>
            <a:endParaRPr lang="en" sz="2000" dirty="0">
              <a:solidFill>
                <a:schemeClr val="tx2"/>
              </a:solidFill>
            </a:endParaRP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71F29A6-5D2E-4948-A985-C5423E0016F5}"/>
              </a:ext>
            </a:extLst>
          </p:cNvPr>
          <p:cNvPicPr>
            <a:picLocks noChangeAspect="1"/>
          </p:cNvPicPr>
          <p:nvPr/>
        </p:nvPicPr>
        <p:blipFill>
          <a:blip r:embed="rId2"/>
          <a:stretch>
            <a:fillRect/>
          </a:stretch>
        </p:blipFill>
        <p:spPr>
          <a:xfrm>
            <a:off x="0" y="-1"/>
            <a:ext cx="7616825" cy="494479"/>
          </a:xfrm>
          <a:prstGeom prst="rect">
            <a:avLst/>
          </a:prstGeom>
        </p:spPr>
      </p:pic>
      <p:sp>
        <p:nvSpPr>
          <p:cNvPr id="5" name="TextBox 4">
            <a:extLst>
              <a:ext uri="{FF2B5EF4-FFF2-40B4-BE49-F238E27FC236}">
                <a16:creationId xmlns:a16="http://schemas.microsoft.com/office/drawing/2014/main" id="{483ABBE7-9334-471B-BE9D-321CE102C7F5}"/>
              </a:ext>
            </a:extLst>
          </p:cNvPr>
          <p:cNvSpPr txBox="1"/>
          <p:nvPr/>
        </p:nvSpPr>
        <p:spPr>
          <a:xfrm>
            <a:off x="1088241" y="698834"/>
            <a:ext cx="6143832" cy="4324261"/>
          </a:xfrm>
          <a:prstGeom prst="rect">
            <a:avLst/>
          </a:prstGeom>
          <a:noFill/>
        </p:spPr>
        <p:txBody>
          <a:bodyPr wrap="square">
            <a:spAutoFit/>
          </a:bodyPr>
          <a:lstStyle/>
          <a:p>
            <a:pPr algn="l" rtl="0"/>
            <a:r>
              <a:rPr lang="en" sz="1100" b="0" i="0" u="none" baseline="0" dirty="0">
                <a:latin typeface="Arial" panose="020B0604020202020204" pitchFamily="34" charset="0"/>
                <a:cs typeface="Arial" panose="020B0604020202020204" pitchFamily="34" charset="0"/>
              </a:rPr>
              <a:t>• This presentation was prepared for the sake of convenience and summarization, and it cannot </a:t>
            </a:r>
            <a:r>
              <a:rPr lang="en" sz="1100" b="0" i="0" u="none" baseline="0" dirty="0" smtClean="0">
                <a:latin typeface="Arial" panose="020B0604020202020204" pitchFamily="34" charset="0"/>
                <a:cs typeface="Arial" panose="020B0604020202020204" pitchFamily="34" charset="0"/>
              </a:rPr>
              <a:t>serve as a substitute </a:t>
            </a:r>
            <a:r>
              <a:rPr lang="en" sz="1100" b="0" i="0" u="none" baseline="0" dirty="0">
                <a:latin typeface="Arial" panose="020B0604020202020204" pitchFamily="34" charset="0"/>
                <a:cs typeface="Arial" panose="020B0604020202020204" pitchFamily="34" charset="0"/>
              </a:rPr>
              <a:t>for a review of the annual, </a:t>
            </a:r>
            <a:r>
              <a:rPr lang="en" sz="1100" b="0" i="0" u="none" baseline="0" dirty="0" smtClean="0">
                <a:latin typeface="Arial" panose="020B0604020202020204" pitchFamily="34" charset="0"/>
                <a:cs typeface="Arial" panose="020B0604020202020204" pitchFamily="34" charset="0"/>
              </a:rPr>
              <a:t>quarterly, </a:t>
            </a:r>
            <a:r>
              <a:rPr lang="en" sz="1100" b="0" i="0" u="none" baseline="0" dirty="0">
                <a:latin typeface="Arial" panose="020B0604020202020204" pitchFamily="34" charset="0"/>
                <a:cs typeface="Arial" panose="020B0604020202020204" pitchFamily="34" charset="0"/>
              </a:rPr>
              <a:t>and immediate reports published by the company, which contain the full and binding information about the company.</a:t>
            </a:r>
          </a:p>
          <a:p>
            <a:pPr algn="l" rtl="0"/>
            <a:r>
              <a:rPr lang="en" sz="1100" b="0" i="0" u="none" baseline="0" dirty="0">
                <a:latin typeface="Arial" panose="020B0604020202020204" pitchFamily="34" charset="0"/>
                <a:cs typeface="Arial" panose="020B0604020202020204" pitchFamily="34" charset="0"/>
              </a:rPr>
              <a:t>•  Some of the images in the presentation are illustrative, and design and/or </a:t>
            </a:r>
            <a:r>
              <a:rPr lang="en" sz="1100" b="0" i="0" u="none" baseline="0" dirty="0" smtClean="0">
                <a:latin typeface="Arial" panose="020B0604020202020204" pitchFamily="34" charset="0"/>
                <a:cs typeface="Arial" panose="020B0604020202020204" pitchFamily="34" charset="0"/>
              </a:rPr>
              <a:t>other changes </a:t>
            </a:r>
            <a:r>
              <a:rPr lang="en" sz="1100" b="0" i="0" u="none" baseline="0" dirty="0">
                <a:latin typeface="Arial" panose="020B0604020202020204" pitchFamily="34" charset="0"/>
                <a:cs typeface="Arial" panose="020B0604020202020204" pitchFamily="34" charset="0"/>
              </a:rPr>
              <a:t>may be made to some of them in the future. They should not be relied </a:t>
            </a:r>
            <a:r>
              <a:rPr lang="en" sz="1100" b="0" i="0" u="none" baseline="0" dirty="0" smtClean="0">
                <a:latin typeface="Arial" panose="020B0604020202020204" pitchFamily="34" charset="0"/>
                <a:cs typeface="Arial" panose="020B0604020202020204" pitchFamily="34" charset="0"/>
              </a:rPr>
              <a:t>upon as binding.</a:t>
            </a:r>
            <a:endParaRPr lang="en" sz="1100" b="0" i="0" u="none" baseline="0" dirty="0">
              <a:latin typeface="Arial" panose="020B0604020202020204" pitchFamily="34" charset="0"/>
              <a:cs typeface="Arial" panose="020B0604020202020204" pitchFamily="34" charset="0"/>
            </a:endParaRPr>
          </a:p>
          <a:p>
            <a:pPr algn="l" rtl="0"/>
            <a:r>
              <a:rPr lang="en" sz="1100" b="0" i="0" u="none" baseline="0" dirty="0">
                <a:latin typeface="Arial" panose="020B0604020202020204" pitchFamily="34" charset="0"/>
                <a:cs typeface="Arial" panose="020B0604020202020204" pitchFamily="34" charset="0"/>
              </a:rPr>
              <a:t>•</a:t>
            </a:r>
            <a:r>
              <a:rPr lang="en" sz="1100" b="1" i="0" u="none" baseline="0" dirty="0">
                <a:latin typeface="Arial,Bold"/>
                <a:cs typeface="Arial" panose="020B0604020202020204" pitchFamily="34" charset="0"/>
              </a:rPr>
              <a:t> The presentation does not constitute an offer to purchase securities in the company, or </a:t>
            </a:r>
            <a:r>
              <a:rPr lang="en" sz="1100" b="1" i="0" u="none" baseline="0" dirty="0" smtClean="0">
                <a:latin typeface="Arial,Bold"/>
                <a:cs typeface="Arial" panose="020B0604020202020204" pitchFamily="34" charset="0"/>
              </a:rPr>
              <a:t>as a </a:t>
            </a:r>
            <a:r>
              <a:rPr lang="en" sz="1100" b="1" i="0" u="none" baseline="0" dirty="0">
                <a:latin typeface="Arial,Bold"/>
                <a:cs typeface="Arial" panose="020B0604020202020204" pitchFamily="34" charset="0"/>
              </a:rPr>
              <a:t>solicitation to receive such offers, and is </a:t>
            </a:r>
            <a:r>
              <a:rPr lang="en" sz="1100" b="1" i="0" u="none" baseline="0" dirty="0" smtClean="0">
                <a:latin typeface="Arial,Bold"/>
                <a:cs typeface="Arial" panose="020B0604020202020204" pitchFamily="34" charset="0"/>
              </a:rPr>
              <a:t>intended solely </a:t>
            </a:r>
            <a:r>
              <a:rPr lang="en" sz="1100" b="1" i="0" u="none" baseline="0" dirty="0">
                <a:latin typeface="Arial,Bold"/>
                <a:cs typeface="Arial" panose="020B0604020202020204" pitchFamily="34" charset="0"/>
              </a:rPr>
              <a:t>for </a:t>
            </a:r>
            <a:r>
              <a:rPr lang="en" sz="1100" b="1" i="0" u="none" baseline="0" dirty="0" smtClean="0">
                <a:latin typeface="Arial,Bold"/>
                <a:cs typeface="Arial" panose="020B0604020202020204" pitchFamily="34" charset="0"/>
              </a:rPr>
              <a:t>the purpose of providing </a:t>
            </a:r>
            <a:r>
              <a:rPr lang="en" sz="1100" b="1" i="0" u="none" baseline="0" dirty="0">
                <a:latin typeface="Arial,Bold"/>
                <a:cs typeface="Arial" panose="020B0604020202020204" pitchFamily="34" charset="0"/>
              </a:rPr>
              <a:t>information to investors.</a:t>
            </a:r>
          </a:p>
          <a:p>
            <a:pPr algn="l" rtl="0"/>
            <a:r>
              <a:rPr lang="en" sz="1100" b="0" i="0" u="none" baseline="0" dirty="0">
                <a:latin typeface="Arial" panose="020B0604020202020204" pitchFamily="34" charset="0"/>
                <a:cs typeface="Arial" panose="020B0604020202020204" pitchFamily="34" charset="0"/>
              </a:rPr>
              <a:t>• The presentation contains forward-looking information, as defined in the Securities Law of 1968. The said information includes, inter alia, plans, projections, goals, future assessments and estimates, and other information regarding future events or subjects whose materialization </a:t>
            </a:r>
            <a:r>
              <a:rPr lang="en" sz="1100" b="0" i="0" u="none" baseline="0" dirty="0" smtClean="0">
                <a:latin typeface="Arial" panose="020B0604020202020204" pitchFamily="34" charset="0"/>
                <a:cs typeface="Arial" panose="020B0604020202020204" pitchFamily="34" charset="0"/>
              </a:rPr>
              <a:t>is not </a:t>
            </a:r>
            <a:r>
              <a:rPr lang="en" sz="1100" b="0" i="0" u="none" baseline="0" dirty="0">
                <a:latin typeface="Arial" panose="020B0604020202020204" pitchFamily="34" charset="0"/>
                <a:cs typeface="Arial" panose="020B0604020202020204" pitchFamily="34" charset="0"/>
              </a:rPr>
              <a:t>certain and </a:t>
            </a:r>
            <a:r>
              <a:rPr lang="en" sz="1100" b="0" i="0" u="none" baseline="0" dirty="0" smtClean="0">
                <a:latin typeface="Arial" panose="020B0604020202020204" pitchFamily="34" charset="0"/>
                <a:cs typeface="Arial" panose="020B0604020202020204" pitchFamily="34" charset="0"/>
              </a:rPr>
              <a:t>is not </a:t>
            </a:r>
            <a:r>
              <a:rPr lang="en" sz="1100" b="0" i="0" u="none" baseline="0" dirty="0">
                <a:latin typeface="Arial" panose="020B0604020202020204" pitchFamily="34" charset="0"/>
                <a:cs typeface="Arial" panose="020B0604020202020204" pitchFamily="34" charset="0"/>
              </a:rPr>
              <a:t>under the Company's control. Forward-looking information is based on the assessments of the management of the Company, based, inter alia, on information known to the management of the Company at the time this presentation was prepared, and it also includes assessments and plans made by the Company which may not </a:t>
            </a:r>
            <a:r>
              <a:rPr lang="en" sz="1100" b="0" i="0" u="none" baseline="0" dirty="0" smtClean="0">
                <a:latin typeface="Arial" panose="020B0604020202020204" pitchFamily="34" charset="0"/>
                <a:cs typeface="Arial" panose="020B0604020202020204" pitchFamily="34" charset="0"/>
              </a:rPr>
              <a:t>materialize or may materialize </a:t>
            </a:r>
            <a:r>
              <a:rPr lang="en" sz="1100" b="0" i="0" u="none" baseline="0" dirty="0">
                <a:latin typeface="Arial" panose="020B0604020202020204" pitchFamily="34" charset="0"/>
                <a:cs typeface="Arial" panose="020B0604020202020204" pitchFamily="34" charset="0"/>
              </a:rPr>
              <a:t>in a manner other than how the Company had planned, </a:t>
            </a:r>
            <a:r>
              <a:rPr lang="en" sz="1100" b="0" i="0" u="none" baseline="0" dirty="0" smtClean="0">
                <a:latin typeface="Arial" panose="020B0604020202020204" pitchFamily="34" charset="0"/>
                <a:cs typeface="Arial" panose="020B0604020202020204" pitchFamily="34" charset="0"/>
              </a:rPr>
              <a:t>in the event that </a:t>
            </a:r>
            <a:r>
              <a:rPr lang="en" sz="1100" b="0" i="0" u="none" baseline="0" dirty="0">
                <a:latin typeface="Arial" panose="020B0604020202020204" pitchFamily="34" charset="0"/>
                <a:cs typeface="Arial" panose="020B0604020202020204" pitchFamily="34" charset="0"/>
              </a:rPr>
              <a:t>one or more of the </a:t>
            </a:r>
            <a:r>
              <a:rPr lang="en" sz="1100" b="0" i="0" u="none" baseline="0" dirty="0" smtClean="0">
                <a:latin typeface="Arial" panose="020B0604020202020204" pitchFamily="34" charset="0"/>
                <a:cs typeface="Arial" panose="020B0604020202020204" pitchFamily="34" charset="0"/>
              </a:rPr>
              <a:t>following may occur: </a:t>
            </a:r>
            <a:r>
              <a:rPr lang="en" sz="1100" b="0" i="0" u="none" baseline="0" dirty="0">
                <a:latin typeface="Arial" panose="020B0604020202020204" pitchFamily="34" charset="0"/>
                <a:cs typeface="Arial" panose="020B0604020202020204" pitchFamily="34" charset="0"/>
              </a:rPr>
              <a:t/>
            </a:r>
            <a:br>
              <a:rPr lang="en" sz="1100" b="0" i="0" u="none" baseline="0" dirty="0">
                <a:latin typeface="Arial" panose="020B0604020202020204" pitchFamily="34" charset="0"/>
                <a:cs typeface="Arial" panose="020B0604020202020204" pitchFamily="34" charset="0"/>
              </a:rPr>
            </a:br>
            <a:r>
              <a:rPr lang="en" sz="1100" b="0" i="0" u="none" baseline="0" dirty="0">
                <a:latin typeface="Arial" panose="020B0604020202020204" pitchFamily="34" charset="0"/>
                <a:cs typeface="Arial" panose="020B0604020202020204" pitchFamily="34" charset="0"/>
              </a:rPr>
              <a:t>(1) If a deterioration occurs in the economy and/or in the real estate market and/or residential housing market, particularly in the areas in which each project is located; </a:t>
            </a:r>
            <a:br>
              <a:rPr lang="en" sz="1100" b="0" i="0" u="none" baseline="0" dirty="0">
                <a:latin typeface="Arial" panose="020B0604020202020204" pitchFamily="34" charset="0"/>
                <a:cs typeface="Arial" panose="020B0604020202020204" pitchFamily="34" charset="0"/>
              </a:rPr>
            </a:br>
            <a:r>
              <a:rPr lang="en" sz="1100" b="0" i="0" u="none" baseline="0" dirty="0">
                <a:latin typeface="Arial" panose="020B0604020202020204" pitchFamily="34" charset="0"/>
                <a:cs typeface="Arial" panose="020B0604020202020204" pitchFamily="34" charset="0"/>
              </a:rPr>
              <a:t>(2) </a:t>
            </a:r>
            <a:r>
              <a:rPr lang="en" sz="1100" b="0" i="0" u="none" baseline="0" dirty="0" smtClean="0">
                <a:latin typeface="Arial" panose="020B0604020202020204" pitchFamily="34" charset="0"/>
                <a:cs typeface="Arial" panose="020B0604020202020204" pitchFamily="34" charset="0"/>
              </a:rPr>
              <a:t>If </a:t>
            </a:r>
            <a:r>
              <a:rPr lang="en" sz="1100" b="0" i="0" u="none" baseline="0" dirty="0">
                <a:latin typeface="Arial" panose="020B0604020202020204" pitchFamily="34" charset="0"/>
                <a:cs typeface="Arial" panose="020B0604020202020204" pitchFamily="34" charset="0"/>
              </a:rPr>
              <a:t>changes occur to expected construction costs and/or the costs and/or availability of raw materials and/or construction input costs and/or availability of human resources; </a:t>
            </a:r>
            <a:br>
              <a:rPr lang="en" sz="1100" b="0" i="0" u="none" baseline="0" dirty="0">
                <a:latin typeface="Arial" panose="020B0604020202020204" pitchFamily="34" charset="0"/>
                <a:cs typeface="Arial" panose="020B0604020202020204" pitchFamily="34" charset="0"/>
              </a:rPr>
            </a:br>
            <a:r>
              <a:rPr lang="en" sz="1100" b="0" i="0" u="none" baseline="0" dirty="0">
                <a:latin typeface="Arial" panose="020B0604020202020204" pitchFamily="34" charset="0"/>
                <a:cs typeface="Arial" panose="020B0604020202020204" pitchFamily="34" charset="0"/>
              </a:rPr>
              <a:t>(3) If any of the conditions for the construction of any of the projects is not met, including the required contractual relationships with residents or others and/or if planning stages aren't completed and/or are delayed, and/or if changes are made to planning.</a:t>
            </a:r>
          </a:p>
          <a:p>
            <a:pPr algn="l" rtl="0"/>
            <a:r>
              <a:rPr lang="en" sz="1100" b="0" i="0" u="none" baseline="0" dirty="0">
                <a:latin typeface="Arial" panose="020B0604020202020204" pitchFamily="34" charset="0"/>
                <a:cs typeface="Arial" panose="020B0604020202020204" pitchFamily="34" charset="0"/>
              </a:rPr>
              <a:t> </a:t>
            </a:r>
            <a:endParaRPr lang="en" sz="1100" dirty="0">
              <a:solidFill>
                <a:srgbClr val="FF0000"/>
              </a:solidFill>
            </a:endParaRPr>
          </a:p>
        </p:txBody>
      </p:sp>
      <p:sp>
        <p:nvSpPr>
          <p:cNvPr id="9" name="TextBox 8">
            <a:extLst>
              <a:ext uri="{FF2B5EF4-FFF2-40B4-BE49-F238E27FC236}">
                <a16:creationId xmlns:a16="http://schemas.microsoft.com/office/drawing/2014/main" id="{669748E2-412E-4F0F-A224-3E38C6697E03}"/>
              </a:ext>
            </a:extLst>
          </p:cNvPr>
          <p:cNvSpPr txBox="1"/>
          <p:nvPr/>
        </p:nvSpPr>
        <p:spPr>
          <a:xfrm>
            <a:off x="1088241" y="75895"/>
            <a:ext cx="3419884" cy="400110"/>
          </a:xfrm>
          <a:prstGeom prst="rect">
            <a:avLst/>
          </a:prstGeom>
          <a:noFill/>
        </p:spPr>
        <p:txBody>
          <a:bodyPr wrap="square">
            <a:spAutoFit/>
          </a:bodyPr>
          <a:lstStyle/>
          <a:p>
            <a:pPr rtl="0"/>
            <a:r>
              <a:rPr lang="en-US" sz="2000" b="1" dirty="0">
                <a:solidFill>
                  <a:schemeClr val="bg1"/>
                </a:solidFill>
                <a:latin typeface="Calibri,Bold"/>
              </a:rPr>
              <a:t>DISCLAIMER</a:t>
            </a:r>
            <a:endParaRPr lang="en" sz="2000" dirty="0">
              <a:solidFill>
                <a:schemeClr val="bg1"/>
              </a:solidFill>
            </a:endParaRPr>
          </a:p>
        </p:txBody>
      </p:sp>
      <p:pic>
        <p:nvPicPr>
          <p:cNvPr id="4" name="Picture 3">
            <a:extLst>
              <a:ext uri="{FF2B5EF4-FFF2-40B4-BE49-F238E27FC236}">
                <a16:creationId xmlns:a16="http://schemas.microsoft.com/office/drawing/2014/main" id="{DFDE18D1-F028-4E9A-8DFA-307305019B2D}"/>
              </a:ext>
            </a:extLst>
          </p:cNvPr>
          <p:cNvPicPr>
            <a:picLocks noChangeAspect="1"/>
          </p:cNvPicPr>
          <p:nvPr/>
        </p:nvPicPr>
        <p:blipFill>
          <a:blip r:embed="rId3"/>
          <a:stretch>
            <a:fillRect/>
          </a:stretch>
        </p:blipFill>
        <p:spPr>
          <a:xfrm>
            <a:off x="0" y="-1"/>
            <a:ext cx="914400" cy="5111751"/>
          </a:xfrm>
          <a:prstGeom prst="rect">
            <a:avLst/>
          </a:prstGeom>
        </p:spPr>
      </p:pic>
      <p:sp>
        <p:nvSpPr>
          <p:cNvPr id="7" name="TextBox 6">
            <a:extLst>
              <a:ext uri="{FF2B5EF4-FFF2-40B4-BE49-F238E27FC236}">
                <a16:creationId xmlns:a16="http://schemas.microsoft.com/office/drawing/2014/main" id="{3A2FF282-0A47-4689-8B7F-A5D8C9530226}"/>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1" name="TextBox 10">
            <a:extLst>
              <a:ext uri="{FF2B5EF4-FFF2-40B4-BE49-F238E27FC236}">
                <a16:creationId xmlns:a16="http://schemas.microsoft.com/office/drawing/2014/main" id="{01795DFD-178D-4D89-8E9C-9AF4C2D71E6B}"/>
              </a:ext>
            </a:extLst>
          </p:cNvPr>
          <p:cNvSpPr txBox="1"/>
          <p:nvPr/>
        </p:nvSpPr>
        <p:spPr>
          <a:xfrm>
            <a:off x="-1" y="4332873"/>
            <a:ext cx="1088241"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Tree>
    <p:extLst>
      <p:ext uri="{BB962C8B-B14F-4D97-AF65-F5344CB8AC3E}">
        <p14:creationId xmlns:p14="http://schemas.microsoft.com/office/powerpoint/2010/main" val="8920064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001362253"/>
              </p:ext>
            </p:extLst>
          </p:nvPr>
        </p:nvGraphicFramePr>
        <p:xfrm>
          <a:off x="1164981" y="720244"/>
          <a:ext cx="5982969" cy="3558229"/>
        </p:xfrm>
        <a:graphic>
          <a:graphicData uri="http://schemas.openxmlformats.org/drawingml/2006/table">
            <a:tbl>
              <a:tblPr/>
              <a:tblGrid>
                <a:gridCol w="1832219">
                  <a:extLst>
                    <a:ext uri="{9D8B030D-6E8A-4147-A177-3AD203B41FA5}">
                      <a16:colId xmlns:a16="http://schemas.microsoft.com/office/drawing/2014/main" val="20000"/>
                    </a:ext>
                  </a:extLst>
                </a:gridCol>
                <a:gridCol w="975360">
                  <a:extLst>
                    <a:ext uri="{9D8B030D-6E8A-4147-A177-3AD203B41FA5}">
                      <a16:colId xmlns:a16="http://schemas.microsoft.com/office/drawing/2014/main" val="20001"/>
                    </a:ext>
                  </a:extLst>
                </a:gridCol>
                <a:gridCol w="107696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gridCol w="1336430">
                  <a:extLst>
                    <a:ext uri="{9D8B030D-6E8A-4147-A177-3AD203B41FA5}">
                      <a16:colId xmlns:a16="http://schemas.microsoft.com/office/drawing/2014/main" val="20004"/>
                    </a:ext>
                  </a:extLst>
                </a:gridCol>
              </a:tblGrid>
              <a:tr h="505160">
                <a:tc>
                  <a:txBody>
                    <a:bodyPr/>
                    <a:lstStyle/>
                    <a:p>
                      <a:pPr marL="0" marR="0">
                        <a:lnSpc>
                          <a:spcPct val="107000"/>
                        </a:lnSpc>
                        <a:spcBef>
                          <a:spcPts val="0"/>
                        </a:spcBef>
                        <a:spcAft>
                          <a:spcPts val="800"/>
                        </a:spcAft>
                      </a:pPr>
                      <a:r>
                        <a:rPr lang="en-US" sz="1100" b="1" u="sng" dirty="0">
                          <a:effectLst/>
                          <a:latin typeface="Calibri" panose="020F0502020204030204" pitchFamily="34" charset="0"/>
                          <a:ea typeface="DengXian" panose="02010600030101010101" pitchFamily="2" charset="-122"/>
                          <a:cs typeface="Arial" panose="020B0604020202020204" pitchFamily="34" charset="0"/>
                        </a:rPr>
                        <a:t>Project</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lnL w="12700" cmpd="sng">
                      <a:noFill/>
                      <a:prstDash val="solid"/>
                    </a:lnL>
                    <a:lnR w="28575" cap="flat" cmpd="sng" algn="ctr">
                      <a:solidFill>
                        <a:schemeClr val="bg1"/>
                      </a:solidFill>
                      <a:prstDash val="solid"/>
                      <a:round/>
                      <a:headEnd type="none" w="med" len="med"/>
                      <a:tailEnd type="none" w="med" len="med"/>
                    </a:lnR>
                    <a:lnT w="12700" cmpd="sng">
                      <a:noFill/>
                      <a:prstDash val="soli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u="sng" dirty="0" err="1" smtClean="0">
                          <a:solidFill>
                            <a:srgbClr val="000000"/>
                          </a:solidFill>
                          <a:effectLst/>
                          <a:latin typeface="Calibri" panose="020F0502020204030204" pitchFamily="34" charset="0"/>
                          <a:ea typeface="DengXian" panose="02010600030101010101" pitchFamily="2" charset="-122"/>
                          <a:cs typeface="Arial" panose="020B0604020202020204" pitchFamily="34" charset="0"/>
                        </a:rPr>
                        <a:t>HaHistadrut</a:t>
                      </a:r>
                      <a:r>
                        <a:rPr lang="en-US" sz="1100" b="1" u="sng"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Compound A, Givatayim</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mpd="sng">
                      <a:noFill/>
                      <a:prstDash val="soli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u="sng"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Hatmarim</a:t>
                      </a:r>
                      <a:r>
                        <a:rPr lang="en-US" sz="1100" b="1" u="sng"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a:t>
                      </a:r>
                      <a:r>
                        <a:rPr lang="en-US" sz="1100" b="1" u="sng"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Megadim</a:t>
                      </a:r>
                      <a:r>
                        <a:rPr lang="en-US" sz="1100" b="1" u="sng"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Tower, </a:t>
                      </a:r>
                      <a:br>
                        <a:rPr lang="en-US" sz="1100" b="1" u="sng" dirty="0">
                          <a:solidFill>
                            <a:srgbClr val="000000"/>
                          </a:solidFill>
                          <a:effectLst/>
                          <a:latin typeface="Calibri" panose="020F0502020204030204" pitchFamily="34" charset="0"/>
                          <a:ea typeface="DengXian" panose="02010600030101010101" pitchFamily="2" charset="-122"/>
                          <a:cs typeface="Arial" panose="020B0604020202020204" pitchFamily="34" charset="0"/>
                        </a:rPr>
                      </a:br>
                      <a:r>
                        <a:rPr lang="en-US" sz="1100" b="1" u="sng"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Ramat Gan</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mpd="sng">
                      <a:noFill/>
                      <a:prstDash val="soli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u="sng"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Hatayasim</a:t>
                      </a:r>
                      <a:r>
                        <a:rPr lang="en-US" sz="1100" b="1" u="sng"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Tel Aviv</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mpd="sng">
                      <a:noFill/>
                      <a:prstDash val="soli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u="sng"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Rehavat</a:t>
                      </a:r>
                      <a:r>
                        <a:rPr lang="en-US" sz="1100" b="1" u="sng"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a:t>
                      </a:r>
                      <a:r>
                        <a:rPr lang="en-US" sz="1100" b="1" u="sng"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Ha'oren</a:t>
                      </a:r>
                      <a:r>
                        <a:rPr lang="en-US" sz="1100" b="1" u="sng"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Compound, </a:t>
                      </a:r>
                      <a:br>
                        <a:rPr lang="en-US" sz="1100" b="1" u="sng" dirty="0">
                          <a:solidFill>
                            <a:srgbClr val="000000"/>
                          </a:solidFill>
                          <a:effectLst/>
                          <a:latin typeface="Calibri" panose="020F0502020204030204" pitchFamily="34" charset="0"/>
                          <a:ea typeface="DengXian" panose="02010600030101010101" pitchFamily="2" charset="-122"/>
                          <a:cs typeface="Arial" panose="020B0604020202020204" pitchFamily="34" charset="0"/>
                        </a:rPr>
                      </a:br>
                      <a:r>
                        <a:rPr lang="en-US" sz="1100" b="1" u="sng"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Kiryat Ono</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9525" marT="9525" marB="0">
                    <a:lnL w="28575" cap="flat" cmpd="sng" algn="ctr">
                      <a:solidFill>
                        <a:schemeClr val="bg1"/>
                      </a:solidFill>
                      <a:prstDash val="solid"/>
                      <a:round/>
                      <a:headEnd type="none" w="med" len="med"/>
                      <a:tailEnd type="none" w="med" len="med"/>
                    </a:lnL>
                    <a:lnR w="12700" cmpd="sng">
                      <a:noFill/>
                      <a:prstDash val="solid"/>
                    </a:lnR>
                    <a:lnT w="12700" cmpd="sng">
                      <a:noFill/>
                      <a:prstDash val="soli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0"/>
                  </a:ext>
                </a:extLst>
              </a:tr>
              <a:tr h="223659">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No. of buildings</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1</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1</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a:solidFill>
                            <a:srgbClr val="000000"/>
                          </a:solidFill>
                          <a:effectLst/>
                          <a:latin typeface="Calibri" panose="020F0502020204030204" pitchFamily="34" charset="0"/>
                          <a:ea typeface="DengXian" panose="02010600030101010101" pitchFamily="2" charset="-122"/>
                          <a:cs typeface="Arial" panose="020B0604020202020204" pitchFamily="34" charset="0"/>
                        </a:rPr>
                        <a:t>1</a:t>
                      </a:r>
                      <a:endParaRPr lang="en-NZ" sz="1100" b="1">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5</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1"/>
                  </a:ext>
                </a:extLst>
              </a:tr>
              <a:tr h="217610">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Number of housing units to be built</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164</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198</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a:solidFill>
                            <a:srgbClr val="000000"/>
                          </a:solidFill>
                          <a:effectLst/>
                          <a:latin typeface="Calibri" panose="020F0502020204030204" pitchFamily="34" charset="0"/>
                          <a:ea typeface="DengXian" panose="02010600030101010101" pitchFamily="2" charset="-122"/>
                          <a:cs typeface="Arial" panose="020B0604020202020204" pitchFamily="34" charset="0"/>
                        </a:rPr>
                        <a:t>85</a:t>
                      </a:r>
                      <a:endParaRPr lang="en-NZ" sz="1100" b="1">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276</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2"/>
                  </a:ext>
                </a:extLst>
              </a:tr>
              <a:tr h="217610">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Number of housing units designated for landowners</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60</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63</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a:solidFill>
                            <a:srgbClr val="000000"/>
                          </a:solidFill>
                          <a:effectLst/>
                          <a:latin typeface="Calibri" panose="020F0502020204030204" pitchFamily="34" charset="0"/>
                          <a:ea typeface="DengXian" panose="02010600030101010101" pitchFamily="2" charset="-122"/>
                          <a:cs typeface="Arial" panose="020B0604020202020204" pitchFamily="34" charset="0"/>
                        </a:rPr>
                        <a:t>24</a:t>
                      </a:r>
                      <a:endParaRPr lang="en-NZ" sz="1100" b="1">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a:solidFill>
                            <a:srgbClr val="000000"/>
                          </a:solidFill>
                          <a:effectLst/>
                          <a:latin typeface="Calibri" panose="020F0502020204030204" pitchFamily="34" charset="0"/>
                          <a:ea typeface="DengXian" panose="02010600030101010101" pitchFamily="2" charset="-122"/>
                          <a:cs typeface="Arial" panose="020B0604020202020204" pitchFamily="34" charset="0"/>
                        </a:rPr>
                        <a:t>96</a:t>
                      </a:r>
                      <a:endParaRPr lang="en-NZ" sz="1100" b="1">
                        <a:effectLst/>
                        <a:latin typeface="Calibri" panose="020F0502020204030204" pitchFamily="34" charset="0"/>
                        <a:ea typeface="DengXian" panose="02010600030101010101" pitchFamily="2" charset="-122"/>
                        <a:cs typeface="Arial" panose="020B0604020202020204" pitchFamily="34" charset="0"/>
                      </a:endParaRPr>
                    </a:p>
                  </a:txBody>
                  <a:tcPr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3"/>
                  </a:ext>
                </a:extLst>
              </a:tr>
              <a:tr h="217610">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Number of housing units for sale</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104</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135</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61</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a:solidFill>
                            <a:srgbClr val="000000"/>
                          </a:solidFill>
                          <a:effectLst/>
                          <a:latin typeface="Calibri" panose="020F0502020204030204" pitchFamily="34" charset="0"/>
                          <a:ea typeface="DengXian" panose="02010600030101010101" pitchFamily="2" charset="-122"/>
                          <a:cs typeface="Arial" panose="020B0604020202020204" pitchFamily="34" charset="0"/>
                        </a:rPr>
                        <a:t>180</a:t>
                      </a:r>
                      <a:endParaRPr lang="en-NZ" sz="1100" b="1">
                        <a:effectLst/>
                        <a:latin typeface="Calibri" panose="020F0502020204030204" pitchFamily="34" charset="0"/>
                        <a:ea typeface="DengXian" panose="02010600030101010101" pitchFamily="2" charset="-122"/>
                        <a:cs typeface="Arial" panose="020B0604020202020204" pitchFamily="34" charset="0"/>
                      </a:endParaRPr>
                    </a:p>
                  </a:txBody>
                  <a:tcPr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4"/>
                  </a:ext>
                </a:extLst>
              </a:tr>
              <a:tr h="217610">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Commercial space - GLA in </a:t>
                      </a:r>
                      <a:r>
                        <a:rPr lang="en-US" sz="1100" b="1" dirty="0" smtClean="0">
                          <a:solidFill>
                            <a:srgbClr val="000000"/>
                          </a:solidFill>
                          <a:effectLst/>
                          <a:latin typeface="Calibri" panose="020F0502020204030204" pitchFamily="34" charset="0"/>
                          <a:ea typeface="DengXian" panose="02010600030101010101" pitchFamily="2" charset="-122"/>
                          <a:cs typeface="Arial" panose="020B0604020202020204" pitchFamily="34" charset="0"/>
                        </a:rPr>
                        <a:t>sq. m</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400</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250</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Not relevant</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1,000</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5"/>
                  </a:ext>
                </a:extLst>
              </a:tr>
              <a:tr h="227515">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Projected construction period</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a:solidFill>
                            <a:srgbClr val="000000"/>
                          </a:solidFill>
                          <a:effectLst/>
                          <a:latin typeface="Calibri" panose="020F0502020204030204" pitchFamily="34" charset="0"/>
                          <a:ea typeface="DengXian" panose="02010600030101010101" pitchFamily="2" charset="-122"/>
                          <a:cs typeface="Arial" panose="020B0604020202020204" pitchFamily="34" charset="0"/>
                        </a:rPr>
                        <a:t>36 months</a:t>
                      </a:r>
                      <a:endParaRPr lang="en-NZ" sz="1100" b="1">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42 months</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30 months</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36 months</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6"/>
                  </a:ext>
                </a:extLst>
              </a:tr>
              <a:tr h="338615">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Expected retained earnings (equity + revenue) in </a:t>
                      </a:r>
                      <a:r>
                        <a:rPr lang="en-US" sz="1100" b="1" dirty="0" smtClean="0">
                          <a:solidFill>
                            <a:srgbClr val="000000"/>
                          </a:solidFill>
                          <a:effectLst/>
                          <a:latin typeface="Calibri" panose="020F0502020204030204" pitchFamily="34" charset="0"/>
                          <a:ea typeface="DengXian" panose="02010600030101010101" pitchFamily="2" charset="-122"/>
                          <a:cs typeface="Arial" panose="020B0604020202020204" pitchFamily="34" charset="0"/>
                        </a:rPr>
                        <a:t>NIS</a:t>
                      </a:r>
                      <a:r>
                        <a:rPr lang="en-US" sz="1100" b="1" baseline="0" dirty="0" smtClean="0">
                          <a:solidFill>
                            <a:srgbClr val="000000"/>
                          </a:solidFill>
                          <a:effectLst/>
                          <a:latin typeface="Calibri" panose="020F0502020204030204" pitchFamily="34" charset="0"/>
                          <a:ea typeface="DengXian" panose="02010600030101010101" pitchFamily="2" charset="-122"/>
                          <a:cs typeface="Arial" panose="020B0604020202020204" pitchFamily="34" charset="0"/>
                        </a:rPr>
                        <a:t> </a:t>
                      </a:r>
                      <a:r>
                        <a:rPr lang="en-US" sz="1100" b="1" dirty="0" smtClean="0">
                          <a:solidFill>
                            <a:srgbClr val="000000"/>
                          </a:solidFill>
                          <a:effectLst/>
                          <a:latin typeface="Calibri" panose="020F0502020204030204" pitchFamily="34" charset="0"/>
                          <a:ea typeface="DengXian" panose="02010600030101010101" pitchFamily="2" charset="-122"/>
                          <a:cs typeface="Arial" panose="020B0604020202020204" pitchFamily="34" charset="0"/>
                        </a:rPr>
                        <a:t>millions</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a:solidFill>
                            <a:srgbClr val="000000"/>
                          </a:solidFill>
                          <a:effectLst/>
                          <a:latin typeface="Calibri" panose="020F0502020204030204" pitchFamily="34" charset="0"/>
                          <a:ea typeface="DengXian" panose="02010600030101010101" pitchFamily="2" charset="-122"/>
                          <a:cs typeface="Arial" panose="020B0604020202020204" pitchFamily="34" charset="0"/>
                        </a:rPr>
                        <a:t>67</a:t>
                      </a:r>
                      <a:endParaRPr lang="en-NZ" sz="1100" b="1">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102</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39</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107</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7"/>
                  </a:ext>
                </a:extLst>
              </a:tr>
              <a:tr h="215946">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Signature rate</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a:solidFill>
                            <a:srgbClr val="000000"/>
                          </a:solidFill>
                          <a:effectLst/>
                          <a:latin typeface="Calibri" panose="020F0502020204030204" pitchFamily="34" charset="0"/>
                          <a:ea typeface="DengXian" panose="02010600030101010101" pitchFamily="2" charset="-122"/>
                          <a:cs typeface="Arial" panose="020B0604020202020204" pitchFamily="34" charset="0"/>
                        </a:rPr>
                        <a:t>100%</a:t>
                      </a:r>
                      <a:endParaRPr lang="en-NZ" sz="1100" b="1">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a:solidFill>
                            <a:srgbClr val="000000"/>
                          </a:solidFill>
                          <a:effectLst/>
                          <a:latin typeface="Calibri" panose="020F0502020204030204" pitchFamily="34" charset="0"/>
                          <a:ea typeface="DengXian" panose="02010600030101010101" pitchFamily="2" charset="-122"/>
                          <a:cs typeface="Arial" panose="020B0604020202020204" pitchFamily="34" charset="0"/>
                        </a:rPr>
                        <a:t>90%</a:t>
                      </a:r>
                      <a:endParaRPr lang="en-NZ" sz="1100" b="1">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100%</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93%</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8"/>
                  </a:ext>
                </a:extLst>
              </a:tr>
              <a:tr h="208234">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Valid CBP </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a:solidFill>
                            <a:srgbClr val="000000"/>
                          </a:solidFill>
                          <a:effectLst/>
                          <a:latin typeface="Calibri" panose="020F0502020204030204" pitchFamily="34" charset="0"/>
                          <a:ea typeface="DengXian" panose="02010600030101010101" pitchFamily="2" charset="-122"/>
                          <a:cs typeface="Arial" panose="020B0604020202020204" pitchFamily="34" charset="0"/>
                        </a:rPr>
                        <a:t>Yes</a:t>
                      </a:r>
                      <a:endParaRPr lang="en-NZ" sz="1100" b="1">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a:solidFill>
                            <a:srgbClr val="000000"/>
                          </a:solidFill>
                          <a:effectLst/>
                          <a:latin typeface="Calibri" panose="020F0502020204030204" pitchFamily="34" charset="0"/>
                          <a:ea typeface="DengXian" panose="02010600030101010101" pitchFamily="2" charset="-122"/>
                          <a:cs typeface="Arial" panose="020B0604020202020204" pitchFamily="34" charset="0"/>
                        </a:rPr>
                        <a:t>Yes</a:t>
                      </a:r>
                      <a:endParaRPr lang="en-NZ" sz="1100" b="1">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Yes</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Yes</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9"/>
                  </a:ext>
                </a:extLst>
              </a:tr>
            </a:tbl>
          </a:graphicData>
        </a:graphic>
      </p:graphicFrame>
      <p:pic>
        <p:nvPicPr>
          <p:cNvPr id="4" name="Picture 3">
            <a:extLst>
              <a:ext uri="{FF2B5EF4-FFF2-40B4-BE49-F238E27FC236}">
                <a16:creationId xmlns:a16="http://schemas.microsoft.com/office/drawing/2014/main" id="{FD7FE578-864A-4D3A-96EA-12A30B90D288}"/>
              </a:ext>
            </a:extLst>
          </p:cNvPr>
          <p:cNvPicPr>
            <a:picLocks noChangeAspect="1"/>
          </p:cNvPicPr>
          <p:nvPr/>
        </p:nvPicPr>
        <p:blipFill>
          <a:blip r:embed="rId2"/>
          <a:stretch>
            <a:fillRect/>
          </a:stretch>
        </p:blipFill>
        <p:spPr>
          <a:xfrm>
            <a:off x="0" y="-1"/>
            <a:ext cx="7616825" cy="494479"/>
          </a:xfrm>
          <a:prstGeom prst="rect">
            <a:avLst/>
          </a:prstGeom>
        </p:spPr>
      </p:pic>
      <p:pic>
        <p:nvPicPr>
          <p:cNvPr id="6" name="Picture 5">
            <a:extLst>
              <a:ext uri="{FF2B5EF4-FFF2-40B4-BE49-F238E27FC236}">
                <a16:creationId xmlns:a16="http://schemas.microsoft.com/office/drawing/2014/main" id="{49615A85-BE82-4498-B78B-4C227524863F}"/>
              </a:ext>
            </a:extLst>
          </p:cNvPr>
          <p:cNvPicPr>
            <a:picLocks noChangeAspect="1"/>
          </p:cNvPicPr>
          <p:nvPr/>
        </p:nvPicPr>
        <p:blipFill>
          <a:blip r:embed="rId3"/>
          <a:stretch>
            <a:fillRect/>
          </a:stretch>
        </p:blipFill>
        <p:spPr>
          <a:xfrm>
            <a:off x="0" y="-1"/>
            <a:ext cx="914400" cy="5111751"/>
          </a:xfrm>
          <a:prstGeom prst="rect">
            <a:avLst/>
          </a:prstGeom>
        </p:spPr>
      </p:pic>
      <p:sp>
        <p:nvSpPr>
          <p:cNvPr id="8" name="TextBox 7">
            <a:extLst>
              <a:ext uri="{FF2B5EF4-FFF2-40B4-BE49-F238E27FC236}">
                <a16:creationId xmlns:a16="http://schemas.microsoft.com/office/drawing/2014/main" id="{0178F913-0E32-45A0-83A4-56A777795667}"/>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0" name="TextBox 9">
            <a:extLst>
              <a:ext uri="{FF2B5EF4-FFF2-40B4-BE49-F238E27FC236}">
                <a16:creationId xmlns:a16="http://schemas.microsoft.com/office/drawing/2014/main" id="{A5EC91FB-FF55-4022-8AAB-A03D7BD374A0}"/>
              </a:ext>
            </a:extLst>
          </p:cNvPr>
          <p:cNvSpPr txBox="1"/>
          <p:nvPr/>
        </p:nvSpPr>
        <p:spPr>
          <a:xfrm>
            <a:off x="-1" y="4332873"/>
            <a:ext cx="1081377"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
        <p:nvSpPr>
          <p:cNvPr id="12" name="TextBox 11">
            <a:extLst>
              <a:ext uri="{FF2B5EF4-FFF2-40B4-BE49-F238E27FC236}">
                <a16:creationId xmlns:a16="http://schemas.microsoft.com/office/drawing/2014/main" id="{20D75783-44CD-4C7A-9796-358B424F8A89}"/>
              </a:ext>
            </a:extLst>
          </p:cNvPr>
          <p:cNvSpPr txBox="1"/>
          <p:nvPr/>
        </p:nvSpPr>
        <p:spPr>
          <a:xfrm>
            <a:off x="951984" y="47183"/>
            <a:ext cx="6576576" cy="338554"/>
          </a:xfrm>
          <a:prstGeom prst="rect">
            <a:avLst/>
          </a:prstGeom>
          <a:noFill/>
        </p:spPr>
        <p:txBody>
          <a:bodyPr wrap="square">
            <a:spAutoFit/>
          </a:bodyPr>
          <a:lstStyle/>
          <a:p>
            <a:pPr rtl="0"/>
            <a:r>
              <a:rPr lang="en-US" sz="1600" b="1" dirty="0">
                <a:solidFill>
                  <a:schemeClr val="bg1"/>
                </a:solidFill>
                <a:latin typeface="Calibri,Bold"/>
              </a:rPr>
              <a:t>Projects expected to be available for construction in the coming year</a:t>
            </a:r>
            <a:endParaRPr lang="en" sz="1600" dirty="0">
              <a:solidFill>
                <a:schemeClr val="bg1"/>
              </a:solidFill>
            </a:endParaRPr>
          </a:p>
        </p:txBody>
      </p:sp>
      <p:sp>
        <p:nvSpPr>
          <p:cNvPr id="14" name="TextBox 13">
            <a:extLst>
              <a:ext uri="{FF2B5EF4-FFF2-40B4-BE49-F238E27FC236}">
                <a16:creationId xmlns:a16="http://schemas.microsoft.com/office/drawing/2014/main" id="{3EC928A6-B75D-4339-936D-5FB9313D74E6}"/>
              </a:ext>
            </a:extLst>
          </p:cNvPr>
          <p:cNvSpPr txBox="1"/>
          <p:nvPr/>
        </p:nvSpPr>
        <p:spPr>
          <a:xfrm>
            <a:off x="1164981" y="4348389"/>
            <a:ext cx="5387437" cy="461665"/>
          </a:xfrm>
          <a:prstGeom prst="rect">
            <a:avLst/>
          </a:prstGeom>
          <a:noFill/>
        </p:spPr>
        <p:txBody>
          <a:bodyPr wrap="square">
            <a:spAutoFit/>
          </a:bodyPr>
          <a:lstStyle/>
          <a:p>
            <a:r>
              <a:rPr lang="en-US" sz="1200" b="1" dirty="0">
                <a:latin typeface="Calibri,Bold"/>
              </a:rPr>
              <a:t>A decision regarding the beginning of the marketing and execution of these projects will be made based on the market status.</a:t>
            </a:r>
            <a:endParaRPr lang="en"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10" name="Table 9">
            <a:extLst>
              <a:ext uri="{FF2B5EF4-FFF2-40B4-BE49-F238E27FC236}">
                <a16:creationId xmlns:a16="http://schemas.microsoft.com/office/drawing/2014/main" id="{8770A5DE-17F1-4BFE-AE93-0C9F3E97AF2C}"/>
              </a:ext>
            </a:extLst>
          </p:cNvPr>
          <p:cNvGraphicFramePr>
            <a:graphicFrameLocks noGrp="1"/>
          </p:cNvGraphicFramePr>
          <p:nvPr>
            <p:extLst>
              <p:ext uri="{D42A27DB-BD31-4B8C-83A1-F6EECF244321}">
                <p14:modId xmlns:p14="http://schemas.microsoft.com/office/powerpoint/2010/main" val="2165548875"/>
              </p:ext>
            </p:extLst>
          </p:nvPr>
        </p:nvGraphicFramePr>
        <p:xfrm>
          <a:off x="1125638" y="636617"/>
          <a:ext cx="6098122" cy="4333877"/>
        </p:xfrm>
        <a:graphic>
          <a:graphicData uri="http://schemas.openxmlformats.org/drawingml/2006/table">
            <a:tbl>
              <a:tblPr/>
              <a:tblGrid>
                <a:gridCol w="1109562">
                  <a:extLst>
                    <a:ext uri="{9D8B030D-6E8A-4147-A177-3AD203B41FA5}">
                      <a16:colId xmlns:a16="http://schemas.microsoft.com/office/drawing/2014/main" val="20000"/>
                    </a:ext>
                  </a:extLst>
                </a:gridCol>
                <a:gridCol w="993801">
                  <a:extLst>
                    <a:ext uri="{9D8B030D-6E8A-4147-A177-3AD203B41FA5}">
                      <a16:colId xmlns:a16="http://schemas.microsoft.com/office/drawing/2014/main" val="20001"/>
                    </a:ext>
                  </a:extLst>
                </a:gridCol>
                <a:gridCol w="1023147">
                  <a:extLst>
                    <a:ext uri="{9D8B030D-6E8A-4147-A177-3AD203B41FA5}">
                      <a16:colId xmlns:a16="http://schemas.microsoft.com/office/drawing/2014/main" val="20002"/>
                    </a:ext>
                  </a:extLst>
                </a:gridCol>
                <a:gridCol w="1092445">
                  <a:extLst>
                    <a:ext uri="{9D8B030D-6E8A-4147-A177-3AD203B41FA5}">
                      <a16:colId xmlns:a16="http://schemas.microsoft.com/office/drawing/2014/main" val="20003"/>
                    </a:ext>
                  </a:extLst>
                </a:gridCol>
                <a:gridCol w="1879167">
                  <a:extLst>
                    <a:ext uri="{9D8B030D-6E8A-4147-A177-3AD203B41FA5}">
                      <a16:colId xmlns:a16="http://schemas.microsoft.com/office/drawing/2014/main" val="20004"/>
                    </a:ext>
                  </a:extLst>
                </a:gridCol>
              </a:tblGrid>
              <a:tr h="466386">
                <a:tc>
                  <a:txBody>
                    <a:bodyPr/>
                    <a:lstStyle/>
                    <a:p>
                      <a:pPr marL="60325" marR="0" indent="0">
                        <a:lnSpc>
                          <a:spcPct val="107000"/>
                        </a:lnSpc>
                        <a:spcBef>
                          <a:spcPts val="0"/>
                        </a:spcBef>
                        <a:spcAft>
                          <a:spcPts val="800"/>
                        </a:spcAft>
                      </a:pPr>
                      <a:r>
                        <a:rPr lang="en-US" sz="1100" b="1" u="sng" dirty="0">
                          <a:effectLst/>
                          <a:latin typeface="Calibri" panose="020F0502020204030204" pitchFamily="34" charset="0"/>
                          <a:ea typeface="DengXian" panose="02010600030101010101" pitchFamily="2" charset="-122"/>
                          <a:cs typeface="Arial" panose="020B0604020202020204" pitchFamily="34" charset="0"/>
                        </a:rPr>
                        <a:t>Project name</a:t>
                      </a:r>
                      <a:endParaRPr lang="en-NZ" sz="1100" b="1" u="sng"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12700" cmpd="sng">
                      <a:noFill/>
                      <a:prstDash val="solid"/>
                    </a:lnL>
                    <a:lnR w="28575" cap="flat" cmpd="sng" algn="ctr">
                      <a:solidFill>
                        <a:schemeClr val="bg1"/>
                      </a:solidFill>
                      <a:prstDash val="solid"/>
                      <a:round/>
                      <a:headEnd type="none" w="med" len="med"/>
                      <a:tailEnd type="none" w="med" len="med"/>
                    </a:lnR>
                    <a:lnT w="12700" cmpd="sng">
                      <a:noFill/>
                      <a:prstDash val="soli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u="sng">
                          <a:solidFill>
                            <a:srgbClr val="000000"/>
                          </a:solidFill>
                          <a:effectLst/>
                          <a:latin typeface="Calibri" panose="020F0502020204030204" pitchFamily="34" charset="0"/>
                          <a:ea typeface="DengXian" panose="02010600030101010101" pitchFamily="2" charset="-122"/>
                          <a:cs typeface="Arial" panose="020B0604020202020204" pitchFamily="34" charset="0"/>
                        </a:rPr>
                        <a:t>Project location</a:t>
                      </a:r>
                      <a:endParaRPr lang="en-NZ" sz="1100" b="1" u="sng">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mpd="sng">
                      <a:noFill/>
                      <a:prstDash val="soli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u="sng">
                          <a:solidFill>
                            <a:srgbClr val="000000"/>
                          </a:solidFill>
                          <a:effectLst/>
                          <a:latin typeface="Calibri" panose="020F0502020204030204" pitchFamily="34" charset="0"/>
                          <a:ea typeface="DengXian" panose="02010600030101010101" pitchFamily="2" charset="-122"/>
                          <a:cs typeface="Arial" panose="020B0604020202020204" pitchFamily="34" charset="0"/>
                        </a:rPr>
                        <a:t>Total housing units in the project</a:t>
                      </a:r>
                      <a:endParaRPr lang="en-NZ" sz="1100" b="1" u="sng">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mpd="sng">
                      <a:noFill/>
                      <a:prstDash val="soli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u="sng">
                          <a:solidFill>
                            <a:srgbClr val="000000"/>
                          </a:solidFill>
                          <a:effectLst/>
                          <a:latin typeface="Calibri" panose="020F0502020204030204" pitchFamily="34" charset="0"/>
                          <a:ea typeface="DengXian" panose="02010600030101010101" pitchFamily="2" charset="-122"/>
                          <a:cs typeface="Arial" panose="020B0604020202020204" pitchFamily="34" charset="0"/>
                        </a:rPr>
                        <a:t>Number of Company housing units in the project</a:t>
                      </a:r>
                      <a:endParaRPr lang="en-NZ" sz="1100" b="1" u="sng">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mpd="sng">
                      <a:noFill/>
                      <a:prstDash val="soli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u="sng"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Landowner signature rate</a:t>
                      </a:r>
                      <a:endParaRPr lang="en-NZ" sz="1100" b="1" u="sng"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lnL w="28575" cap="flat" cmpd="sng" algn="ctr">
                      <a:solidFill>
                        <a:schemeClr val="bg1"/>
                      </a:solidFill>
                      <a:prstDash val="solid"/>
                      <a:round/>
                      <a:headEnd type="none" w="med" len="med"/>
                      <a:tailEnd type="none" w="med" len="med"/>
                    </a:lnL>
                    <a:lnR w="12700" cmpd="sng">
                      <a:noFill/>
                      <a:prstDash val="solid"/>
                    </a:lnR>
                    <a:lnT w="12700" cmpd="sng">
                      <a:noFill/>
                      <a:prstDash val="soli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0"/>
                  </a:ext>
                </a:extLst>
              </a:tr>
              <a:tr h="137021">
                <a:tc>
                  <a:txBody>
                    <a:bodyPr/>
                    <a:lstStyle/>
                    <a:p>
                      <a:pPr marL="0" marR="0">
                        <a:lnSpc>
                          <a:spcPct val="107000"/>
                        </a:lnSpc>
                        <a:spcBef>
                          <a:spcPts val="0"/>
                        </a:spcBef>
                        <a:spcAft>
                          <a:spcPts val="800"/>
                        </a:spcAft>
                      </a:pPr>
                      <a:r>
                        <a:rPr lang="en-US" sz="1100" b="1"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Shuk</a:t>
                      </a: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Ashkenazi Compound</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Yehud</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450</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a:solidFill>
                            <a:srgbClr val="000000"/>
                          </a:solidFill>
                          <a:effectLst/>
                          <a:latin typeface="Calibri" panose="020F0502020204030204" pitchFamily="34" charset="0"/>
                          <a:ea typeface="DengXian" panose="02010600030101010101" pitchFamily="2" charset="-122"/>
                          <a:cs typeface="Arial" panose="020B0604020202020204" pitchFamily="34" charset="0"/>
                        </a:rPr>
                        <a:t>336</a:t>
                      </a:r>
                      <a:endParaRPr lang="en-NZ" sz="1100" b="1">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90%</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1"/>
                  </a:ext>
                </a:extLst>
              </a:tr>
              <a:tr h="274042">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Aura Ramat Hasharon – </a:t>
                      </a:r>
                      <a:b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b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Stages B &amp; C </a:t>
                      </a:r>
                      <a:r>
                        <a:rPr lang="en-US" sz="1100" b="1" dirty="0">
                          <a:solidFill>
                            <a:srgbClr val="FF0000"/>
                          </a:solidFill>
                          <a:effectLst/>
                          <a:latin typeface="Calibri" panose="020F0502020204030204" pitchFamily="34" charset="0"/>
                          <a:ea typeface="DengXian" panose="02010600030101010101" pitchFamily="2" charset="-122"/>
                          <a:cs typeface="Arial" panose="020B0604020202020204" pitchFamily="34" charset="0"/>
                        </a:rPr>
                        <a:t>*</a:t>
                      </a:r>
                      <a:endParaRPr lang="en-NZ" sz="1100" b="1" dirty="0">
                        <a:solidFill>
                          <a:srgbClr val="FF0000"/>
                        </a:solidFill>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Ramat Hasharon</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447</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331</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87%</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2"/>
                  </a:ext>
                </a:extLst>
              </a:tr>
              <a:tr h="230970">
                <a:tc>
                  <a:txBody>
                    <a:bodyPr/>
                    <a:lstStyle/>
                    <a:p>
                      <a:pPr marL="0" marR="0">
                        <a:lnSpc>
                          <a:spcPct val="107000"/>
                        </a:lnSpc>
                        <a:spcBef>
                          <a:spcPts val="0"/>
                        </a:spcBef>
                        <a:spcAft>
                          <a:spcPts val="800"/>
                        </a:spcAft>
                      </a:pPr>
                      <a:r>
                        <a:rPr lang="en-US" sz="1100" b="1"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Hahistadrut</a:t>
                      </a: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Street - Compound I</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Givatayim</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556</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383</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80%</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3"/>
                  </a:ext>
                </a:extLst>
              </a:tr>
              <a:tr h="137021">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Even Yehuda</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Even Yehuda</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400</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285</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78</a:t>
                      </a:r>
                      <a:r>
                        <a:rPr lang="en-NZ"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a:t>
                      </a:r>
                      <a:endPar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4"/>
                  </a:ext>
                </a:extLst>
              </a:tr>
              <a:tr h="137021">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Szold Compound</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a:solidFill>
                            <a:srgbClr val="000000"/>
                          </a:solidFill>
                          <a:effectLst/>
                          <a:latin typeface="Calibri" panose="020F0502020204030204" pitchFamily="34" charset="0"/>
                          <a:ea typeface="DengXian" panose="02010600030101010101" pitchFamily="2" charset="-122"/>
                          <a:cs typeface="Arial" panose="020B0604020202020204" pitchFamily="34" charset="0"/>
                        </a:rPr>
                        <a:t>Hod Hasharon</a:t>
                      </a:r>
                      <a:endParaRPr lang="en-NZ" sz="1100" b="1">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204</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156</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77%</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5"/>
                  </a:ext>
                </a:extLst>
              </a:tr>
              <a:tr h="137021">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Kiryat Bialik</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a:solidFill>
                            <a:srgbClr val="000000"/>
                          </a:solidFill>
                          <a:effectLst/>
                          <a:latin typeface="Calibri" panose="020F0502020204030204" pitchFamily="34" charset="0"/>
                          <a:ea typeface="DengXian" panose="02010600030101010101" pitchFamily="2" charset="-122"/>
                          <a:cs typeface="Arial" panose="020B0604020202020204" pitchFamily="34" charset="0"/>
                        </a:rPr>
                        <a:t>Kiryat Bialik</a:t>
                      </a:r>
                      <a:endParaRPr lang="en-NZ" sz="1100" b="1">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1,500</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1.213</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68%</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6"/>
                  </a:ext>
                </a:extLst>
              </a:tr>
              <a:tr h="274042">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4-8 </a:t>
                      </a:r>
                      <a:r>
                        <a:rPr lang="en-US" sz="1100" b="1"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Ahime'ir</a:t>
                      </a: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Street Ramat Aviv Gimel</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Tel Aviv</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290</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144</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66%</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7"/>
                  </a:ext>
                </a:extLst>
              </a:tr>
              <a:tr h="142440">
                <a:tc>
                  <a:txBody>
                    <a:bodyPr/>
                    <a:lstStyle/>
                    <a:p>
                      <a:pPr marL="0" marR="0">
                        <a:lnSpc>
                          <a:spcPct val="107000"/>
                        </a:lnSpc>
                        <a:spcBef>
                          <a:spcPts val="0"/>
                        </a:spcBef>
                        <a:spcAft>
                          <a:spcPts val="800"/>
                        </a:spcAft>
                      </a:pPr>
                      <a:r>
                        <a:rPr lang="en-US" sz="1100" b="1" dirty="0">
                          <a:effectLst/>
                          <a:latin typeface="Calibri" panose="020F0502020204030204" pitchFamily="34" charset="0"/>
                          <a:ea typeface="DengXian" panose="02010600030101010101" pitchFamily="2" charset="-122"/>
                          <a:cs typeface="Arial" panose="020B0604020202020204" pitchFamily="34" charset="0"/>
                        </a:rPr>
                        <a:t>Officer Silver Compound</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effectLst/>
                          <a:latin typeface="Calibri" panose="020F0502020204030204" pitchFamily="34" charset="0"/>
                          <a:ea typeface="DengXian" panose="02010600030101010101" pitchFamily="2" charset="-122"/>
                          <a:cs typeface="Arial" panose="020B0604020202020204" pitchFamily="34" charset="0"/>
                        </a:rPr>
                        <a:t>Jerusalem</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effectLst/>
                          <a:latin typeface="Calibri" panose="020F0502020204030204" pitchFamily="34" charset="0"/>
                          <a:ea typeface="DengXian" panose="02010600030101010101" pitchFamily="2" charset="-122"/>
                          <a:cs typeface="Arial" panose="020B0604020202020204" pitchFamily="34" charset="0"/>
                        </a:rPr>
                        <a:t>455</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effectLst/>
                          <a:latin typeface="Calibri" panose="020F0502020204030204" pitchFamily="34" charset="0"/>
                          <a:ea typeface="DengXian" panose="02010600030101010101" pitchFamily="2" charset="-122"/>
                          <a:cs typeface="Arial" panose="020B0604020202020204" pitchFamily="34" charset="0"/>
                        </a:rPr>
                        <a:t>318</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effectLst/>
                          <a:latin typeface="Calibri" panose="020F0502020204030204" pitchFamily="34" charset="0"/>
                          <a:ea typeface="DengXian" panose="02010600030101010101" pitchFamily="2" charset="-122"/>
                          <a:cs typeface="Arial" panose="020B0604020202020204" pitchFamily="34" charset="0"/>
                        </a:rPr>
                        <a:t>65%</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8"/>
                  </a:ext>
                </a:extLst>
              </a:tr>
              <a:tr h="137021">
                <a:tc>
                  <a:txBody>
                    <a:bodyPr/>
                    <a:lstStyle/>
                    <a:p>
                      <a:pPr marL="0" marR="0">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Margolin Compound</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Ness </a:t>
                      </a:r>
                      <a:r>
                        <a:rPr lang="en-US" sz="1100" b="1"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Ziona</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1,000</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736</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60%</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9"/>
                  </a:ext>
                </a:extLst>
              </a:tr>
              <a:tr h="137021">
                <a:tc>
                  <a:txBody>
                    <a:bodyPr/>
                    <a:lstStyle/>
                    <a:p>
                      <a:pPr marL="0" marR="0">
                        <a:lnSpc>
                          <a:spcPct val="107000"/>
                        </a:lnSpc>
                        <a:spcBef>
                          <a:spcPts val="0"/>
                        </a:spcBef>
                        <a:spcAft>
                          <a:spcPts val="800"/>
                        </a:spcAft>
                      </a:pPr>
                      <a:r>
                        <a:rPr lang="en-US" sz="1100" b="1"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Dafna</a:t>
                      </a: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Compound </a:t>
                      </a:r>
                      <a:r>
                        <a:rPr lang="en-US" sz="1100" b="1" dirty="0">
                          <a:solidFill>
                            <a:srgbClr val="FF0000"/>
                          </a:solidFill>
                          <a:effectLst/>
                          <a:latin typeface="Calibri" panose="020F0502020204030204" pitchFamily="34" charset="0"/>
                          <a:ea typeface="DengXian" panose="02010600030101010101" pitchFamily="2" charset="-122"/>
                          <a:cs typeface="Arial" panose="020B0604020202020204" pitchFamily="34" charset="0"/>
                        </a:rPr>
                        <a:t>*</a:t>
                      </a:r>
                      <a:endParaRPr lang="en-NZ" sz="1100" b="1" dirty="0">
                        <a:solidFill>
                          <a:srgbClr val="FF0000"/>
                        </a:solidFill>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Tel Aviv</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a:solidFill>
                            <a:srgbClr val="000000"/>
                          </a:solidFill>
                          <a:effectLst/>
                          <a:latin typeface="Calibri" panose="020F0502020204030204" pitchFamily="34" charset="0"/>
                          <a:ea typeface="DengXian" panose="02010600030101010101" pitchFamily="2" charset="-122"/>
                          <a:cs typeface="Arial" panose="020B0604020202020204" pitchFamily="34" charset="0"/>
                        </a:rPr>
                        <a:t>208</a:t>
                      </a:r>
                      <a:endParaRPr lang="en-NZ" sz="1100" b="1">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*139</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60%</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0"/>
                  </a:ext>
                </a:extLst>
              </a:tr>
              <a:tr h="137021">
                <a:tc>
                  <a:txBody>
                    <a:bodyPr/>
                    <a:lstStyle/>
                    <a:p>
                      <a:pPr marL="0" marR="0">
                        <a:lnSpc>
                          <a:spcPct val="107000"/>
                        </a:lnSpc>
                        <a:spcBef>
                          <a:spcPts val="0"/>
                        </a:spcBef>
                        <a:spcAft>
                          <a:spcPts val="800"/>
                        </a:spcAft>
                      </a:pPr>
                      <a:r>
                        <a:rPr lang="en-US" sz="1100" b="1"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Hatayasim</a:t>
                      </a: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Compound</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a:solidFill>
                            <a:srgbClr val="000000"/>
                          </a:solidFill>
                          <a:effectLst/>
                          <a:latin typeface="Calibri" panose="020F0502020204030204" pitchFamily="34" charset="0"/>
                          <a:ea typeface="DengXian" panose="02010600030101010101" pitchFamily="2" charset="-122"/>
                          <a:cs typeface="Arial" panose="020B0604020202020204" pitchFamily="34" charset="0"/>
                        </a:rPr>
                        <a:t>Ness Ziona</a:t>
                      </a:r>
                      <a:endParaRPr lang="en-NZ" sz="1100" b="1">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a:solidFill>
                            <a:srgbClr val="000000"/>
                          </a:solidFill>
                          <a:effectLst/>
                          <a:latin typeface="Calibri" panose="020F0502020204030204" pitchFamily="34" charset="0"/>
                          <a:ea typeface="DengXian" panose="02010600030101010101" pitchFamily="2" charset="-122"/>
                          <a:cs typeface="Arial" panose="020B0604020202020204" pitchFamily="34" charset="0"/>
                        </a:rPr>
                        <a:t>620</a:t>
                      </a:r>
                      <a:endParaRPr lang="en-NZ" sz="1100" b="1">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456</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60%</a:t>
                      </a:r>
                      <a:endParaRPr lang="en-NZ" sz="1100" b="1"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1"/>
                  </a:ext>
                </a:extLst>
              </a:tr>
            </a:tbl>
          </a:graphicData>
        </a:graphic>
      </p:graphicFrame>
      <p:pic>
        <p:nvPicPr>
          <p:cNvPr id="2" name="Picture 1">
            <a:extLst>
              <a:ext uri="{FF2B5EF4-FFF2-40B4-BE49-F238E27FC236}">
                <a16:creationId xmlns:a16="http://schemas.microsoft.com/office/drawing/2014/main" id="{061744F5-3CBA-4EFB-A845-27F367ED1FDA}"/>
              </a:ext>
            </a:extLst>
          </p:cNvPr>
          <p:cNvPicPr>
            <a:picLocks noChangeAspect="1"/>
          </p:cNvPicPr>
          <p:nvPr/>
        </p:nvPicPr>
        <p:blipFill>
          <a:blip r:embed="rId2"/>
          <a:stretch>
            <a:fillRect/>
          </a:stretch>
        </p:blipFill>
        <p:spPr>
          <a:xfrm>
            <a:off x="0" y="-1"/>
            <a:ext cx="7616825" cy="494479"/>
          </a:xfrm>
          <a:prstGeom prst="rect">
            <a:avLst/>
          </a:prstGeom>
        </p:spPr>
      </p:pic>
      <p:pic>
        <p:nvPicPr>
          <p:cNvPr id="4" name="Picture 3">
            <a:extLst>
              <a:ext uri="{FF2B5EF4-FFF2-40B4-BE49-F238E27FC236}">
                <a16:creationId xmlns:a16="http://schemas.microsoft.com/office/drawing/2014/main" id="{B10E89A8-493B-474D-B432-3F8CC29FA1DF}"/>
              </a:ext>
            </a:extLst>
          </p:cNvPr>
          <p:cNvPicPr>
            <a:picLocks noChangeAspect="1"/>
          </p:cNvPicPr>
          <p:nvPr/>
        </p:nvPicPr>
        <p:blipFill>
          <a:blip r:embed="rId3"/>
          <a:stretch>
            <a:fillRect/>
          </a:stretch>
        </p:blipFill>
        <p:spPr>
          <a:xfrm>
            <a:off x="0" y="-1"/>
            <a:ext cx="914400" cy="5111751"/>
          </a:xfrm>
          <a:prstGeom prst="rect">
            <a:avLst/>
          </a:prstGeom>
        </p:spPr>
      </p:pic>
      <p:sp>
        <p:nvSpPr>
          <p:cNvPr id="6" name="TextBox 5">
            <a:extLst>
              <a:ext uri="{FF2B5EF4-FFF2-40B4-BE49-F238E27FC236}">
                <a16:creationId xmlns:a16="http://schemas.microsoft.com/office/drawing/2014/main" id="{51A9E190-45E3-4EE4-9D2D-575F92E65FD9}"/>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8" name="TextBox 7">
            <a:extLst>
              <a:ext uri="{FF2B5EF4-FFF2-40B4-BE49-F238E27FC236}">
                <a16:creationId xmlns:a16="http://schemas.microsoft.com/office/drawing/2014/main" id="{740B696C-7FE5-49A2-8EC6-D5BBE7B3B092}"/>
              </a:ext>
            </a:extLst>
          </p:cNvPr>
          <p:cNvSpPr txBox="1"/>
          <p:nvPr/>
        </p:nvSpPr>
        <p:spPr>
          <a:xfrm>
            <a:off x="0" y="4332873"/>
            <a:ext cx="914400"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
        <p:nvSpPr>
          <p:cNvPr id="12" name="TextBox 11">
            <a:extLst>
              <a:ext uri="{FF2B5EF4-FFF2-40B4-BE49-F238E27FC236}">
                <a16:creationId xmlns:a16="http://schemas.microsoft.com/office/drawing/2014/main" id="{6105FF30-187B-4378-9AF2-2C7A70F38A8C}"/>
              </a:ext>
            </a:extLst>
          </p:cNvPr>
          <p:cNvSpPr txBox="1"/>
          <p:nvPr/>
        </p:nvSpPr>
        <p:spPr>
          <a:xfrm>
            <a:off x="951984" y="47183"/>
            <a:ext cx="5154175" cy="400110"/>
          </a:xfrm>
          <a:prstGeom prst="rect">
            <a:avLst/>
          </a:prstGeom>
          <a:noFill/>
        </p:spPr>
        <p:txBody>
          <a:bodyPr wrap="square">
            <a:spAutoFit/>
          </a:bodyPr>
          <a:lstStyle/>
          <a:p>
            <a:pPr rtl="0"/>
            <a:r>
              <a:rPr lang="en-US" sz="2000" b="1" dirty="0">
                <a:solidFill>
                  <a:schemeClr val="bg1"/>
                </a:solidFill>
                <a:latin typeface="Calibri,Bold"/>
              </a:rPr>
              <a:t>Planned projects</a:t>
            </a:r>
            <a:endParaRPr lang="en" sz="2000" dirty="0">
              <a:solidFill>
                <a:schemeClr val="bg1"/>
              </a:solidFill>
            </a:endParaRPr>
          </a:p>
        </p:txBody>
      </p:sp>
      <p:sp>
        <p:nvSpPr>
          <p:cNvPr id="13" name="TextBox 12">
            <a:extLst>
              <a:ext uri="{FF2B5EF4-FFF2-40B4-BE49-F238E27FC236}">
                <a16:creationId xmlns:a16="http://schemas.microsoft.com/office/drawing/2014/main" id="{57F79077-CC2A-4A24-A062-66641CD516A5}"/>
              </a:ext>
            </a:extLst>
          </p:cNvPr>
          <p:cNvSpPr txBox="1"/>
          <p:nvPr/>
        </p:nvSpPr>
        <p:spPr>
          <a:xfrm>
            <a:off x="1184731" y="4863988"/>
            <a:ext cx="3454400" cy="246221"/>
          </a:xfrm>
          <a:prstGeom prst="rect">
            <a:avLst/>
          </a:prstGeom>
          <a:noFill/>
        </p:spPr>
        <p:txBody>
          <a:bodyPr wrap="square" rtlCol="0">
            <a:spAutoFit/>
          </a:bodyPr>
          <a:lstStyle/>
          <a:p>
            <a:r>
              <a:rPr lang="en-US" sz="1000" dirty="0">
                <a:solidFill>
                  <a:srgbClr val="FF0000"/>
                </a:solidFill>
              </a:rPr>
              <a:t>* Valid CBP</a:t>
            </a:r>
            <a:endParaRPr lang="en-NZ" sz="1000" dirty="0">
              <a:solidFill>
                <a:srgbClr val="FF0000"/>
              </a:solidFill>
            </a:endParaRPr>
          </a:p>
        </p:txBody>
      </p:sp>
    </p:spTree>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10" name="Table 9">
            <a:extLst>
              <a:ext uri="{FF2B5EF4-FFF2-40B4-BE49-F238E27FC236}">
                <a16:creationId xmlns:a16="http://schemas.microsoft.com/office/drawing/2014/main" id="{8770A5DE-17F1-4BFE-AE93-0C9F3E97AF2C}"/>
              </a:ext>
            </a:extLst>
          </p:cNvPr>
          <p:cNvGraphicFramePr>
            <a:graphicFrameLocks noGrp="1"/>
          </p:cNvGraphicFramePr>
          <p:nvPr>
            <p:extLst>
              <p:ext uri="{D42A27DB-BD31-4B8C-83A1-F6EECF244321}">
                <p14:modId xmlns:p14="http://schemas.microsoft.com/office/powerpoint/2010/main" val="4188355071"/>
              </p:ext>
            </p:extLst>
          </p:nvPr>
        </p:nvGraphicFramePr>
        <p:xfrm>
          <a:off x="1176438" y="544238"/>
          <a:ext cx="6098122" cy="4337053"/>
        </p:xfrm>
        <a:graphic>
          <a:graphicData uri="http://schemas.openxmlformats.org/drawingml/2006/table">
            <a:tbl>
              <a:tblPr/>
              <a:tblGrid>
                <a:gridCol w="1035376">
                  <a:extLst>
                    <a:ext uri="{9D8B030D-6E8A-4147-A177-3AD203B41FA5}">
                      <a16:colId xmlns:a16="http://schemas.microsoft.com/office/drawing/2014/main" val="20000"/>
                    </a:ext>
                  </a:extLst>
                </a:gridCol>
                <a:gridCol w="917466">
                  <a:extLst>
                    <a:ext uri="{9D8B030D-6E8A-4147-A177-3AD203B41FA5}">
                      <a16:colId xmlns:a16="http://schemas.microsoft.com/office/drawing/2014/main" val="20001"/>
                    </a:ext>
                  </a:extLst>
                </a:gridCol>
                <a:gridCol w="1173668">
                  <a:extLst>
                    <a:ext uri="{9D8B030D-6E8A-4147-A177-3AD203B41FA5}">
                      <a16:colId xmlns:a16="http://schemas.microsoft.com/office/drawing/2014/main" val="20002"/>
                    </a:ext>
                  </a:extLst>
                </a:gridCol>
                <a:gridCol w="1092445">
                  <a:extLst>
                    <a:ext uri="{9D8B030D-6E8A-4147-A177-3AD203B41FA5}">
                      <a16:colId xmlns:a16="http://schemas.microsoft.com/office/drawing/2014/main" val="20003"/>
                    </a:ext>
                  </a:extLst>
                </a:gridCol>
                <a:gridCol w="1879167">
                  <a:extLst>
                    <a:ext uri="{9D8B030D-6E8A-4147-A177-3AD203B41FA5}">
                      <a16:colId xmlns:a16="http://schemas.microsoft.com/office/drawing/2014/main" val="20004"/>
                    </a:ext>
                  </a:extLst>
                </a:gridCol>
              </a:tblGrid>
              <a:tr h="228535">
                <a:tc>
                  <a:txBody>
                    <a:bodyPr/>
                    <a:lstStyle/>
                    <a:p>
                      <a:pPr marL="0" marR="0">
                        <a:lnSpc>
                          <a:spcPct val="107000"/>
                        </a:lnSpc>
                        <a:spcBef>
                          <a:spcPts val="0"/>
                        </a:spcBef>
                        <a:spcAft>
                          <a:spcPts val="800"/>
                        </a:spcAft>
                      </a:pPr>
                      <a:r>
                        <a:rPr lang="en-US" sz="1100" b="1" u="sng" dirty="0">
                          <a:effectLst/>
                          <a:latin typeface="Calibri" panose="020F0502020204030204" pitchFamily="34" charset="0"/>
                          <a:ea typeface="DengXian" panose="02010600030101010101" pitchFamily="2" charset="-122"/>
                          <a:cs typeface="Arial" panose="020B0604020202020204" pitchFamily="34" charset="0"/>
                        </a:rPr>
                        <a:t>Project </a:t>
                      </a:r>
                      <a:r>
                        <a:rPr lang="en-US" sz="1100" b="1" u="sng" dirty="0" smtClean="0">
                          <a:effectLst/>
                          <a:latin typeface="Calibri" panose="020F0502020204030204" pitchFamily="34" charset="0"/>
                          <a:ea typeface="DengXian" panose="02010600030101010101" pitchFamily="2" charset="-122"/>
                          <a:cs typeface="Arial" panose="020B0604020202020204" pitchFamily="34" charset="0"/>
                        </a:rPr>
                        <a:t>Name</a:t>
                      </a:r>
                      <a:endParaRPr lang="en-NZ" sz="1100" b="1" u="sng"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12700" cmpd="sng">
                      <a:noFill/>
                      <a:prstDash val="solid"/>
                    </a:lnL>
                    <a:lnR w="28575" cap="flat" cmpd="sng" algn="ctr">
                      <a:solidFill>
                        <a:schemeClr val="bg1"/>
                      </a:solidFill>
                      <a:prstDash val="solid"/>
                      <a:round/>
                      <a:headEnd type="none" w="med" len="med"/>
                      <a:tailEnd type="none" w="med" len="med"/>
                    </a:lnR>
                    <a:lnT w="12700" cmpd="sng">
                      <a:noFill/>
                      <a:prstDash val="soli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u="sng"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Project </a:t>
                      </a:r>
                      <a:r>
                        <a:rPr lang="en-US" sz="1100" b="1" u="sng" dirty="0" smtClean="0">
                          <a:solidFill>
                            <a:srgbClr val="000000"/>
                          </a:solidFill>
                          <a:effectLst/>
                          <a:latin typeface="Calibri" panose="020F0502020204030204" pitchFamily="34" charset="0"/>
                          <a:ea typeface="DengXian" panose="02010600030101010101" pitchFamily="2" charset="-122"/>
                          <a:cs typeface="Arial" panose="020B0604020202020204" pitchFamily="34" charset="0"/>
                        </a:rPr>
                        <a:t>Location</a:t>
                      </a:r>
                      <a:endParaRPr lang="en-NZ" sz="1100" b="1" u="sng"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mpd="sng">
                      <a:noFill/>
                      <a:prstDash val="soli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u="sng"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Total </a:t>
                      </a:r>
                      <a:r>
                        <a:rPr lang="en-US" sz="1100" b="1" u="sng" dirty="0" smtClean="0">
                          <a:solidFill>
                            <a:srgbClr val="000000"/>
                          </a:solidFill>
                          <a:effectLst/>
                          <a:latin typeface="Calibri" panose="020F0502020204030204" pitchFamily="34" charset="0"/>
                          <a:ea typeface="DengXian" panose="02010600030101010101" pitchFamily="2" charset="-122"/>
                          <a:cs typeface="Arial" panose="020B0604020202020204" pitchFamily="34" charset="0"/>
                        </a:rPr>
                        <a:t>Housing Units in </a:t>
                      </a:r>
                      <a:r>
                        <a:rPr lang="en-US" sz="1100" b="1" u="sng"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the </a:t>
                      </a:r>
                      <a:r>
                        <a:rPr lang="en-US" sz="1100" b="1" u="sng" dirty="0" smtClean="0">
                          <a:solidFill>
                            <a:srgbClr val="000000"/>
                          </a:solidFill>
                          <a:effectLst/>
                          <a:latin typeface="Calibri" panose="020F0502020204030204" pitchFamily="34" charset="0"/>
                          <a:ea typeface="DengXian" panose="02010600030101010101" pitchFamily="2" charset="-122"/>
                          <a:cs typeface="Arial" panose="020B0604020202020204" pitchFamily="34" charset="0"/>
                        </a:rPr>
                        <a:t>Project</a:t>
                      </a:r>
                      <a:endParaRPr lang="en-NZ" sz="1100" b="1" u="sng"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mpd="sng">
                      <a:noFill/>
                      <a:prstDash val="soli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u="sng"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No. of </a:t>
                      </a:r>
                      <a:r>
                        <a:rPr lang="en-US" sz="1100" b="1" u="sng" dirty="0" smtClean="0">
                          <a:solidFill>
                            <a:srgbClr val="000000"/>
                          </a:solidFill>
                          <a:effectLst/>
                          <a:latin typeface="Calibri" panose="020F0502020204030204" pitchFamily="34" charset="0"/>
                          <a:ea typeface="DengXian" panose="02010600030101010101" pitchFamily="2" charset="-122"/>
                          <a:cs typeface="Arial" panose="020B0604020202020204" pitchFamily="34" charset="0"/>
                        </a:rPr>
                        <a:t>Company Housing Units in Project</a:t>
                      </a:r>
                      <a:endParaRPr lang="en-NZ" sz="1100" b="1" u="sng"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mpd="sng">
                      <a:noFill/>
                      <a:prstDash val="soli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100" b="1" u="sng"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Landowner signature rate</a:t>
                      </a:r>
                      <a:endParaRPr lang="en-NZ" sz="1100" b="1" u="sng"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lnL w="28575" cap="flat" cmpd="sng" algn="ctr">
                      <a:solidFill>
                        <a:schemeClr val="bg1"/>
                      </a:solidFill>
                      <a:prstDash val="solid"/>
                      <a:round/>
                      <a:headEnd type="none" w="med" len="med"/>
                      <a:tailEnd type="none" w="med" len="med"/>
                    </a:lnL>
                    <a:lnR w="12700" cmpd="sng">
                      <a:noFill/>
                      <a:prstDash val="solid"/>
                    </a:lnR>
                    <a:lnT w="12700" cmpd="sng">
                      <a:noFill/>
                      <a:prstDash val="soli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0"/>
                  </a:ext>
                </a:extLst>
              </a:tr>
              <a:tr h="137021">
                <a:tc>
                  <a:txBody>
                    <a:bodyPr/>
                    <a:lstStyle/>
                    <a:p>
                      <a:pPr marL="0" marR="0">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Sokolov Compound</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b">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Ramat Hasharon</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a:solidFill>
                            <a:srgbClr val="000000"/>
                          </a:solidFill>
                          <a:effectLst/>
                          <a:latin typeface="Calibri" panose="020F0502020204030204" pitchFamily="34" charset="0"/>
                          <a:ea typeface="DengXian" panose="02010600030101010101" pitchFamily="2" charset="-122"/>
                          <a:cs typeface="Arial" panose="020B0604020202020204" pitchFamily="34" charset="0"/>
                        </a:rPr>
                        <a:t>96</a:t>
                      </a:r>
                      <a:endParaRPr lang="en-NZ" sz="110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64</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53%</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2"/>
                  </a:ext>
                </a:extLst>
              </a:tr>
              <a:tr h="137021">
                <a:tc>
                  <a:txBody>
                    <a:bodyPr/>
                    <a:lstStyle/>
                    <a:p>
                      <a:pPr marL="0" marR="0">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Or Yehuda</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b">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Or Yehuda</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220</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a:solidFill>
                            <a:srgbClr val="000000"/>
                          </a:solidFill>
                          <a:effectLst/>
                          <a:latin typeface="Calibri" panose="020F0502020204030204" pitchFamily="34" charset="0"/>
                          <a:ea typeface="DengXian" panose="02010600030101010101" pitchFamily="2" charset="-122"/>
                          <a:cs typeface="Arial" panose="020B0604020202020204" pitchFamily="34" charset="0"/>
                        </a:rPr>
                        <a:t>189</a:t>
                      </a:r>
                      <a:endParaRPr lang="en-NZ" sz="110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51%</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3"/>
                  </a:ext>
                </a:extLst>
              </a:tr>
              <a:tr h="137021">
                <a:tc>
                  <a:txBody>
                    <a:bodyPr/>
                    <a:lstStyle/>
                    <a:p>
                      <a:pPr marL="0" marR="0">
                        <a:lnSpc>
                          <a:spcPct val="107000"/>
                        </a:lnSpc>
                        <a:spcBef>
                          <a:spcPts val="0"/>
                        </a:spcBef>
                        <a:spcAft>
                          <a:spcPts val="800"/>
                        </a:spcAft>
                      </a:pPr>
                      <a:r>
                        <a:rPr lang="en-US" sz="1100"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Ganei</a:t>
                      </a: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a:t>
                      </a:r>
                      <a:r>
                        <a:rPr lang="en-US" sz="1100"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Livneh</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b">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Tel Aviv</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1.100</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a:solidFill>
                            <a:srgbClr val="000000"/>
                          </a:solidFill>
                          <a:effectLst/>
                          <a:latin typeface="Calibri" panose="020F0502020204030204" pitchFamily="34" charset="0"/>
                          <a:ea typeface="DengXian" panose="02010600030101010101" pitchFamily="2" charset="-122"/>
                          <a:cs typeface="Arial" panose="020B0604020202020204" pitchFamily="34" charset="0"/>
                        </a:rPr>
                        <a:t>770</a:t>
                      </a:r>
                      <a:endParaRPr lang="en-NZ" sz="110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50</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4"/>
                  </a:ext>
                </a:extLst>
              </a:tr>
              <a:tr h="137021">
                <a:tc>
                  <a:txBody>
                    <a:bodyPr/>
                    <a:lstStyle/>
                    <a:p>
                      <a:pPr marL="0" marR="0">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Kiryat Eliezer Compound</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b">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Haifa</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1.000</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a:solidFill>
                            <a:srgbClr val="000000"/>
                          </a:solidFill>
                          <a:effectLst/>
                          <a:latin typeface="Calibri" panose="020F0502020204030204" pitchFamily="34" charset="0"/>
                          <a:ea typeface="DengXian" panose="02010600030101010101" pitchFamily="2" charset="-122"/>
                          <a:cs typeface="Arial" panose="020B0604020202020204" pitchFamily="34" charset="0"/>
                        </a:rPr>
                        <a:t>782</a:t>
                      </a:r>
                      <a:endParaRPr lang="en-NZ" sz="110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40%</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5"/>
                  </a:ext>
                </a:extLst>
              </a:tr>
              <a:tr h="145678">
                <a:tc>
                  <a:txBody>
                    <a:bodyPr/>
                    <a:lstStyle/>
                    <a:p>
                      <a:pPr marL="0" marR="0">
                        <a:lnSpc>
                          <a:spcPct val="107000"/>
                        </a:lnSpc>
                        <a:spcBef>
                          <a:spcPts val="0"/>
                        </a:spcBef>
                        <a:spcAft>
                          <a:spcPts val="800"/>
                        </a:spcAft>
                      </a:pPr>
                      <a:r>
                        <a:rPr lang="en-US" sz="1100" dirty="0" err="1">
                          <a:effectLst/>
                          <a:latin typeface="Calibri" panose="020F0502020204030204" pitchFamily="34" charset="0"/>
                          <a:ea typeface="DengXian" panose="02010600030101010101" pitchFamily="2" charset="-122"/>
                          <a:cs typeface="Arial" panose="020B0604020202020204" pitchFamily="34" charset="0"/>
                        </a:rPr>
                        <a:t>Batei</a:t>
                      </a:r>
                      <a:r>
                        <a:rPr lang="en-US" sz="1100" dirty="0">
                          <a:effectLst/>
                          <a:latin typeface="Calibri" panose="020F0502020204030204" pitchFamily="34" charset="0"/>
                          <a:ea typeface="DengXian" panose="02010600030101010101" pitchFamily="2" charset="-122"/>
                          <a:cs typeface="Arial" panose="020B0604020202020204" pitchFamily="34" charset="0"/>
                        </a:rPr>
                        <a:t> Berman Compound</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b">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err="1">
                          <a:effectLst/>
                          <a:latin typeface="Calibri" panose="020F0502020204030204" pitchFamily="34" charset="0"/>
                          <a:ea typeface="DengXian" panose="02010600030101010101" pitchFamily="2" charset="-122"/>
                          <a:cs typeface="Arial" panose="020B0604020202020204" pitchFamily="34" charset="0"/>
                        </a:rPr>
                        <a:t>Eilat</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DengXian" panose="02010600030101010101" pitchFamily="2" charset="-122"/>
                          <a:cs typeface="Arial" panose="020B0604020202020204" pitchFamily="34" charset="0"/>
                        </a:rPr>
                        <a:t>310</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DengXian" panose="02010600030101010101" pitchFamily="2" charset="-122"/>
                          <a:cs typeface="Arial" panose="020B0604020202020204" pitchFamily="34" charset="0"/>
                        </a:rPr>
                        <a:t>274</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DengXian" panose="02010600030101010101" pitchFamily="2" charset="-122"/>
                          <a:cs typeface="Arial" panose="020B0604020202020204" pitchFamily="34" charset="0"/>
                        </a:rPr>
                        <a:t>32%</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6"/>
                  </a:ext>
                </a:extLst>
              </a:tr>
              <a:tr h="137021">
                <a:tc>
                  <a:txBody>
                    <a:bodyPr/>
                    <a:lstStyle/>
                    <a:p>
                      <a:pPr marL="0" marR="0">
                        <a:lnSpc>
                          <a:spcPct val="107000"/>
                        </a:lnSpc>
                        <a:spcBef>
                          <a:spcPts val="0"/>
                        </a:spcBef>
                        <a:spcAft>
                          <a:spcPts val="800"/>
                        </a:spcAft>
                      </a:pPr>
                      <a:r>
                        <a:rPr lang="en-US" sz="1100" dirty="0" err="1" smtClean="0">
                          <a:solidFill>
                            <a:srgbClr val="000000"/>
                          </a:solidFill>
                          <a:effectLst/>
                          <a:latin typeface="Calibri" panose="020F0502020204030204" pitchFamily="34" charset="0"/>
                          <a:ea typeface="DengXian" panose="02010600030101010101" pitchFamily="2" charset="-122"/>
                          <a:cs typeface="Arial" panose="020B0604020202020204" pitchFamily="34" charset="0"/>
                        </a:rPr>
                        <a:t>Neveh</a:t>
                      </a:r>
                      <a:r>
                        <a:rPr lang="en-US" sz="1100" dirty="0" smtClean="0">
                          <a:solidFill>
                            <a:srgbClr val="000000"/>
                          </a:solidFill>
                          <a:effectLst/>
                          <a:latin typeface="Calibri" panose="020F0502020204030204" pitchFamily="34" charset="0"/>
                          <a:ea typeface="DengXian" panose="02010600030101010101" pitchFamily="2" charset="-122"/>
                          <a:cs typeface="Arial" panose="020B0604020202020204" pitchFamily="34" charset="0"/>
                        </a:rPr>
                        <a:t> </a:t>
                      </a:r>
                      <a:r>
                        <a:rPr lang="en-US" sz="1100" dirty="0" err="1" smtClean="0">
                          <a:solidFill>
                            <a:srgbClr val="000000"/>
                          </a:solidFill>
                          <a:effectLst/>
                          <a:latin typeface="Calibri" panose="020F0502020204030204" pitchFamily="34" charset="0"/>
                          <a:ea typeface="DengXian" panose="02010600030101010101" pitchFamily="2" charset="-122"/>
                          <a:cs typeface="Arial" panose="020B0604020202020204" pitchFamily="34" charset="0"/>
                        </a:rPr>
                        <a:t>Yisra'e</a:t>
                      </a:r>
                      <a:r>
                        <a:rPr lang="en-US" sz="1100" dirty="0" smtClean="0">
                          <a:solidFill>
                            <a:srgbClr val="000000"/>
                          </a:solidFill>
                          <a:effectLst/>
                          <a:latin typeface="Calibri" panose="020F0502020204030204" pitchFamily="34" charset="0"/>
                          <a:ea typeface="DengXian" panose="02010600030101010101" pitchFamily="2" charset="-122"/>
                          <a:cs typeface="Arial" panose="020B0604020202020204" pitchFamily="34" charset="0"/>
                        </a:rPr>
                        <a:t>" </a:t>
                      </a: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Compound</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Herzliyah</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429</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297</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22%</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7"/>
                  </a:ext>
                </a:extLst>
              </a:tr>
              <a:tr h="148916">
                <a:tc>
                  <a:txBody>
                    <a:bodyPr/>
                    <a:lstStyle/>
                    <a:p>
                      <a:pPr marL="0" marR="0">
                        <a:lnSpc>
                          <a:spcPct val="107000"/>
                        </a:lnSpc>
                        <a:spcBef>
                          <a:spcPts val="0"/>
                        </a:spcBef>
                        <a:spcAft>
                          <a:spcPts val="800"/>
                        </a:spcAft>
                      </a:pPr>
                      <a:r>
                        <a:rPr lang="en-US" sz="1100" dirty="0" err="1">
                          <a:effectLst/>
                          <a:latin typeface="Calibri" panose="020F0502020204030204" pitchFamily="34" charset="0"/>
                          <a:ea typeface="DengXian" panose="02010600030101010101" pitchFamily="2" charset="-122"/>
                          <a:cs typeface="Arial" panose="020B0604020202020204" pitchFamily="34" charset="0"/>
                        </a:rPr>
                        <a:t>Bruriah</a:t>
                      </a:r>
                      <a:r>
                        <a:rPr lang="en-US" sz="1100" dirty="0">
                          <a:effectLst/>
                          <a:latin typeface="Calibri" panose="020F0502020204030204" pitchFamily="34" charset="0"/>
                          <a:ea typeface="DengXian" panose="02010600030101010101" pitchFamily="2" charset="-122"/>
                          <a:cs typeface="Arial" panose="020B0604020202020204" pitchFamily="34" charset="0"/>
                        </a:rPr>
                        <a:t> Compound</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DengXian" panose="02010600030101010101" pitchFamily="2" charset="-122"/>
                          <a:cs typeface="Arial" panose="020B0604020202020204" pitchFamily="34" charset="0"/>
                        </a:rPr>
                        <a:t>Jerusalem</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DengXian" panose="02010600030101010101" pitchFamily="2" charset="-122"/>
                          <a:cs typeface="Arial" panose="020B0604020202020204" pitchFamily="34" charset="0"/>
                        </a:rPr>
                        <a:t>175</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DengXian" panose="02010600030101010101" pitchFamily="2" charset="-122"/>
                          <a:cs typeface="Arial" panose="020B0604020202020204" pitchFamily="34" charset="0"/>
                        </a:rPr>
                        <a:t>119</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effectLst/>
                          <a:latin typeface="Calibri" panose="020F0502020204030204" pitchFamily="34" charset="0"/>
                          <a:ea typeface="DengXian" panose="02010600030101010101" pitchFamily="2" charset="-122"/>
                          <a:cs typeface="Arial" panose="020B0604020202020204" pitchFamily="34" charset="0"/>
                        </a:rPr>
                        <a:t>18%</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8"/>
                  </a:ext>
                </a:extLst>
              </a:tr>
              <a:tr h="137021">
                <a:tc>
                  <a:txBody>
                    <a:bodyPr/>
                    <a:lstStyle/>
                    <a:p>
                      <a:pPr marL="0" marR="0">
                        <a:lnSpc>
                          <a:spcPct val="107000"/>
                        </a:lnSpc>
                        <a:spcBef>
                          <a:spcPts val="0"/>
                        </a:spcBef>
                        <a:spcAft>
                          <a:spcPts val="800"/>
                        </a:spcAft>
                      </a:pPr>
                      <a:r>
                        <a:rPr lang="en-US" sz="1100">
                          <a:solidFill>
                            <a:srgbClr val="000000"/>
                          </a:solidFill>
                          <a:effectLst/>
                          <a:latin typeface="Calibri" panose="020F0502020204030204" pitchFamily="34" charset="0"/>
                          <a:ea typeface="DengXian" panose="02010600030101010101" pitchFamily="2" charset="-122"/>
                          <a:cs typeface="Arial" panose="020B0604020202020204" pitchFamily="34" charset="0"/>
                        </a:rPr>
                        <a:t>Weizmann Yehud</a:t>
                      </a:r>
                      <a:endParaRPr lang="en-NZ" sz="110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b">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a:solidFill>
                            <a:srgbClr val="000000"/>
                          </a:solidFill>
                          <a:effectLst/>
                          <a:latin typeface="Calibri" panose="020F0502020204030204" pitchFamily="34" charset="0"/>
                          <a:ea typeface="DengXian" panose="02010600030101010101" pitchFamily="2" charset="-122"/>
                          <a:cs typeface="Arial" panose="020B0604020202020204" pitchFamily="34" charset="0"/>
                        </a:rPr>
                        <a:t>Yehud</a:t>
                      </a:r>
                      <a:endParaRPr lang="en-NZ" sz="110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a:solidFill>
                            <a:srgbClr val="000000"/>
                          </a:solidFill>
                          <a:effectLst/>
                          <a:latin typeface="Calibri" panose="020F0502020204030204" pitchFamily="34" charset="0"/>
                          <a:ea typeface="DengXian" panose="02010600030101010101" pitchFamily="2" charset="-122"/>
                          <a:cs typeface="Arial" panose="020B0604020202020204" pitchFamily="34" charset="0"/>
                        </a:rPr>
                        <a:t>550</a:t>
                      </a:r>
                      <a:endParaRPr lang="en-NZ" sz="110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404</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9"/>
                  </a:ext>
                </a:extLst>
              </a:tr>
              <a:tr h="137021">
                <a:tc>
                  <a:txBody>
                    <a:bodyPr/>
                    <a:lstStyle/>
                    <a:p>
                      <a:pPr marL="0" marR="0">
                        <a:lnSpc>
                          <a:spcPct val="107000"/>
                        </a:lnSpc>
                        <a:spcBef>
                          <a:spcPts val="0"/>
                        </a:spcBef>
                        <a:spcAft>
                          <a:spcPts val="800"/>
                        </a:spcAft>
                      </a:pPr>
                      <a:r>
                        <a:rPr lang="en-US" sz="1100">
                          <a:solidFill>
                            <a:srgbClr val="000000"/>
                          </a:solidFill>
                          <a:effectLst/>
                          <a:latin typeface="Calibri" panose="020F0502020204030204" pitchFamily="34" charset="0"/>
                          <a:ea typeface="DengXian" panose="02010600030101010101" pitchFamily="2" charset="-122"/>
                          <a:cs typeface="Arial" panose="020B0604020202020204" pitchFamily="34" charset="0"/>
                        </a:rPr>
                        <a:t>Henkin</a:t>
                      </a:r>
                      <a:endParaRPr lang="en-NZ" sz="110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b">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a:solidFill>
                            <a:srgbClr val="000000"/>
                          </a:solidFill>
                          <a:effectLst/>
                          <a:latin typeface="Calibri" panose="020F0502020204030204" pitchFamily="34" charset="0"/>
                          <a:ea typeface="DengXian" panose="02010600030101010101" pitchFamily="2" charset="-122"/>
                          <a:cs typeface="Arial" panose="020B0604020202020204" pitchFamily="34" charset="0"/>
                        </a:rPr>
                        <a:t>Holon</a:t>
                      </a:r>
                      <a:endParaRPr lang="en-NZ" sz="110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266</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191</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20"/>
                  </a:ext>
                </a:extLst>
              </a:tr>
              <a:tr h="137021">
                <a:tc>
                  <a:txBody>
                    <a:bodyPr/>
                    <a:lstStyle/>
                    <a:p>
                      <a:pPr marL="0" marR="0">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Central Business District </a:t>
                      </a:r>
                      <a:r>
                        <a:rPr lang="en-US" sz="1100" dirty="0">
                          <a:solidFill>
                            <a:srgbClr val="FF0000"/>
                          </a:solidFill>
                          <a:effectLst/>
                          <a:latin typeface="Calibri" panose="020F0502020204030204" pitchFamily="34" charset="0"/>
                          <a:ea typeface="DengXian" panose="02010600030101010101" pitchFamily="2" charset="-122"/>
                          <a:cs typeface="Arial" panose="020B0604020202020204" pitchFamily="34" charset="0"/>
                        </a:rPr>
                        <a:t>**</a:t>
                      </a:r>
                      <a:endParaRPr lang="en-NZ" sz="1100" dirty="0">
                        <a:solidFill>
                          <a:srgbClr val="FF0000"/>
                        </a:solidFill>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a:solidFill>
                            <a:srgbClr val="000000"/>
                          </a:solidFill>
                          <a:effectLst/>
                          <a:latin typeface="Calibri" panose="020F0502020204030204" pitchFamily="34" charset="0"/>
                          <a:ea typeface="DengXian" panose="02010600030101010101" pitchFamily="2" charset="-122"/>
                          <a:cs typeface="Arial" panose="020B0604020202020204" pitchFamily="34" charset="0"/>
                        </a:rPr>
                        <a:t>Lod</a:t>
                      </a:r>
                      <a:endParaRPr lang="en-NZ" sz="110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322</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320</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Not relevant</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21"/>
                  </a:ext>
                </a:extLst>
              </a:tr>
              <a:tr h="137021">
                <a:tc>
                  <a:txBody>
                    <a:bodyPr/>
                    <a:lstStyle/>
                    <a:p>
                      <a:pPr marL="0" marR="0">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Aura Ben </a:t>
                      </a:r>
                      <a:r>
                        <a:rPr lang="en-US" sz="1100"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Shemen</a:t>
                      </a: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 Stage B </a:t>
                      </a:r>
                      <a:r>
                        <a:rPr lang="en-US" sz="1100" dirty="0">
                          <a:solidFill>
                            <a:srgbClr val="FF0000"/>
                          </a:solidFill>
                          <a:effectLst/>
                          <a:latin typeface="Calibri" panose="020F0502020204030204" pitchFamily="34" charset="0"/>
                          <a:ea typeface="DengXian" panose="02010600030101010101" pitchFamily="2" charset="-122"/>
                          <a:cs typeface="Arial" panose="020B0604020202020204" pitchFamily="34" charset="0"/>
                        </a:rPr>
                        <a:t>*</a:t>
                      </a:r>
                      <a:endParaRPr lang="en-NZ" sz="1100" dirty="0">
                        <a:solidFill>
                          <a:srgbClr val="FF0000"/>
                        </a:solidFill>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a:solidFill>
                            <a:srgbClr val="000000"/>
                          </a:solidFill>
                          <a:effectLst/>
                          <a:latin typeface="Calibri" panose="020F0502020204030204" pitchFamily="34" charset="0"/>
                          <a:ea typeface="DengXian" panose="02010600030101010101" pitchFamily="2" charset="-122"/>
                          <a:cs typeface="Arial" panose="020B0604020202020204" pitchFamily="34" charset="0"/>
                        </a:rPr>
                        <a:t>Lod</a:t>
                      </a:r>
                      <a:endParaRPr lang="en-NZ" sz="110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a:solidFill>
                            <a:srgbClr val="000000"/>
                          </a:solidFill>
                          <a:effectLst/>
                          <a:latin typeface="Calibri" panose="020F0502020204030204" pitchFamily="34" charset="0"/>
                          <a:ea typeface="DengXian" panose="02010600030101010101" pitchFamily="2" charset="-122"/>
                          <a:cs typeface="Arial" panose="020B0604020202020204" pitchFamily="34" charset="0"/>
                        </a:rPr>
                        <a:t>166</a:t>
                      </a:r>
                      <a:endParaRPr lang="en-NZ" sz="110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166</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Not relevant</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22"/>
                  </a:ext>
                </a:extLst>
              </a:tr>
              <a:tr h="137021">
                <a:tc>
                  <a:txBody>
                    <a:bodyPr/>
                    <a:lstStyle/>
                    <a:p>
                      <a:pPr marL="0" marR="0">
                        <a:lnSpc>
                          <a:spcPct val="107000"/>
                        </a:lnSpc>
                        <a:spcBef>
                          <a:spcPts val="0"/>
                        </a:spcBef>
                        <a:spcAft>
                          <a:spcPts val="800"/>
                        </a:spcAft>
                      </a:pPr>
                      <a:r>
                        <a:rPr lang="en-US" sz="1100"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Karkom</a:t>
                      </a: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 expansion </a:t>
                      </a:r>
                      <a:r>
                        <a:rPr lang="en-US" sz="1100" dirty="0">
                          <a:solidFill>
                            <a:srgbClr val="FF0000"/>
                          </a:solidFill>
                          <a:effectLst/>
                          <a:latin typeface="Calibri" panose="020F0502020204030204" pitchFamily="34" charset="0"/>
                          <a:ea typeface="DengXian" panose="02010600030101010101" pitchFamily="2" charset="-122"/>
                          <a:cs typeface="Arial" panose="020B0604020202020204" pitchFamily="34" charset="0"/>
                        </a:rPr>
                        <a:t>*</a:t>
                      </a:r>
                      <a:endParaRPr lang="en-NZ" sz="1100" dirty="0">
                        <a:solidFill>
                          <a:srgbClr val="FF0000"/>
                        </a:solidFill>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Karkom</a:t>
                      </a: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a:t>
                      </a:r>
                      <a:r>
                        <a:rPr lang="en-US" sz="1100"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Moshav</a:t>
                      </a: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200</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200</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Not relevant</a:t>
                      </a:r>
                      <a:endParaRPr lang="en-NZ" sz="1100"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23"/>
                  </a:ext>
                </a:extLst>
              </a:tr>
              <a:tr h="137021">
                <a:tc>
                  <a:txBody>
                    <a:bodyPr/>
                    <a:lstStyle/>
                    <a:p>
                      <a:pPr marL="0" marR="0">
                        <a:lnSpc>
                          <a:spcPct val="107000"/>
                        </a:lnSpc>
                        <a:spcBef>
                          <a:spcPts val="0"/>
                        </a:spcBef>
                        <a:spcAft>
                          <a:spcPts val="800"/>
                        </a:spcAft>
                      </a:pPr>
                      <a:r>
                        <a:rPr lang="en-US" sz="1100">
                          <a:solidFill>
                            <a:srgbClr val="000000"/>
                          </a:solidFill>
                          <a:effectLst/>
                          <a:latin typeface="Calibri" panose="020F0502020204030204" pitchFamily="34" charset="0"/>
                          <a:ea typeface="DengXian" panose="02010600030101010101" pitchFamily="2" charset="-122"/>
                          <a:cs typeface="Arial" panose="020B0604020202020204" pitchFamily="34" charset="0"/>
                        </a:rPr>
                        <a:t>Total</a:t>
                      </a:r>
                      <a:endParaRPr lang="en-NZ" sz="110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b">
                    <a:lnL w="12700" cmpd="sng">
                      <a:noFill/>
                      <a:prstDash val="soli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NZ" sz="1100">
                          <a:effectLst/>
                          <a:latin typeface="Calibri" panose="020F0502020204030204" pitchFamily="34" charset="0"/>
                          <a:ea typeface="DengXian" panose="02010600030101010101" pitchFamily="2" charset="-122"/>
                          <a:cs typeface="Arial" panose="020B0604020202020204" pitchFamily="34" charset="0"/>
                        </a:rPr>
                        <a:t> </a:t>
                      </a: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a:solidFill>
                            <a:srgbClr val="000000"/>
                          </a:solidFill>
                          <a:effectLst/>
                          <a:latin typeface="Calibri" panose="020F0502020204030204" pitchFamily="34" charset="0"/>
                          <a:ea typeface="DengXian" panose="02010600030101010101" pitchFamily="2" charset="-122"/>
                          <a:cs typeface="Arial" panose="020B0604020202020204" pitchFamily="34" charset="0"/>
                        </a:rPr>
                        <a:t>10,964</a:t>
                      </a:r>
                      <a:endParaRPr lang="en-NZ" sz="110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100">
                          <a:solidFill>
                            <a:srgbClr val="000000"/>
                          </a:solidFill>
                          <a:effectLst/>
                          <a:latin typeface="Calibri" panose="020F0502020204030204" pitchFamily="34" charset="0"/>
                          <a:ea typeface="DengXian" panose="02010600030101010101" pitchFamily="2" charset="-122"/>
                          <a:cs typeface="Arial" panose="020B0604020202020204" pitchFamily="34" charset="0"/>
                        </a:rPr>
                        <a:t>8,273</a:t>
                      </a:r>
                      <a:endParaRPr lang="en-NZ" sz="110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algn="ctr">
                        <a:lnSpc>
                          <a:spcPct val="107000"/>
                        </a:lnSpc>
                      </a:pPr>
                      <a:endParaRPr lang="en-NZ" sz="1100" dirty="0">
                        <a:effectLst/>
                        <a:latin typeface="Calibri" panose="020F0502020204030204" pitchFamily="34" charset="0"/>
                        <a:cs typeface="Arial" panose="020B0604020202020204" pitchFamily="34" charset="0"/>
                      </a:endParaRPr>
                    </a:p>
                  </a:txBody>
                  <a:tcPr marL="9525" marR="9525" marT="9525" marB="0" anchor="ctr">
                    <a:lnL w="28575" cap="flat" cmpd="sng" algn="ctr">
                      <a:solidFill>
                        <a:schemeClr val="bg1"/>
                      </a:solidFill>
                      <a:prstDash val="solid"/>
                      <a:round/>
                      <a:headEnd type="none" w="med" len="med"/>
                      <a:tailEnd type="none" w="med" len="med"/>
                    </a:lnL>
                    <a:lnR w="12700" cmpd="sng">
                      <a:noFill/>
                      <a:prstDash val="solid"/>
                    </a:lnR>
                    <a:lnT w="28575"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24"/>
                  </a:ext>
                </a:extLst>
              </a:tr>
            </a:tbl>
          </a:graphicData>
        </a:graphic>
      </p:graphicFrame>
      <p:pic>
        <p:nvPicPr>
          <p:cNvPr id="2" name="Picture 1">
            <a:extLst>
              <a:ext uri="{FF2B5EF4-FFF2-40B4-BE49-F238E27FC236}">
                <a16:creationId xmlns:a16="http://schemas.microsoft.com/office/drawing/2014/main" id="{061744F5-3CBA-4EFB-A845-27F367ED1FDA}"/>
              </a:ext>
            </a:extLst>
          </p:cNvPr>
          <p:cNvPicPr>
            <a:picLocks noChangeAspect="1"/>
          </p:cNvPicPr>
          <p:nvPr/>
        </p:nvPicPr>
        <p:blipFill>
          <a:blip r:embed="rId2"/>
          <a:stretch>
            <a:fillRect/>
          </a:stretch>
        </p:blipFill>
        <p:spPr>
          <a:xfrm>
            <a:off x="0" y="-1"/>
            <a:ext cx="7616825" cy="494479"/>
          </a:xfrm>
          <a:prstGeom prst="rect">
            <a:avLst/>
          </a:prstGeom>
        </p:spPr>
      </p:pic>
      <p:pic>
        <p:nvPicPr>
          <p:cNvPr id="4" name="Picture 3">
            <a:extLst>
              <a:ext uri="{FF2B5EF4-FFF2-40B4-BE49-F238E27FC236}">
                <a16:creationId xmlns:a16="http://schemas.microsoft.com/office/drawing/2014/main" id="{B10E89A8-493B-474D-B432-3F8CC29FA1DF}"/>
              </a:ext>
            </a:extLst>
          </p:cNvPr>
          <p:cNvPicPr>
            <a:picLocks noChangeAspect="1"/>
          </p:cNvPicPr>
          <p:nvPr/>
        </p:nvPicPr>
        <p:blipFill>
          <a:blip r:embed="rId3"/>
          <a:stretch>
            <a:fillRect/>
          </a:stretch>
        </p:blipFill>
        <p:spPr>
          <a:xfrm>
            <a:off x="0" y="-1"/>
            <a:ext cx="914400" cy="5111751"/>
          </a:xfrm>
          <a:prstGeom prst="rect">
            <a:avLst/>
          </a:prstGeom>
        </p:spPr>
      </p:pic>
      <p:sp>
        <p:nvSpPr>
          <p:cNvPr id="6" name="TextBox 5">
            <a:extLst>
              <a:ext uri="{FF2B5EF4-FFF2-40B4-BE49-F238E27FC236}">
                <a16:creationId xmlns:a16="http://schemas.microsoft.com/office/drawing/2014/main" id="{51A9E190-45E3-4EE4-9D2D-575F92E65FD9}"/>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8" name="TextBox 7">
            <a:extLst>
              <a:ext uri="{FF2B5EF4-FFF2-40B4-BE49-F238E27FC236}">
                <a16:creationId xmlns:a16="http://schemas.microsoft.com/office/drawing/2014/main" id="{740B696C-7FE5-49A2-8EC6-D5BBE7B3B092}"/>
              </a:ext>
            </a:extLst>
          </p:cNvPr>
          <p:cNvSpPr txBox="1"/>
          <p:nvPr/>
        </p:nvSpPr>
        <p:spPr>
          <a:xfrm>
            <a:off x="0" y="4332873"/>
            <a:ext cx="914400"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
        <p:nvSpPr>
          <p:cNvPr id="12" name="TextBox 11">
            <a:extLst>
              <a:ext uri="{FF2B5EF4-FFF2-40B4-BE49-F238E27FC236}">
                <a16:creationId xmlns:a16="http://schemas.microsoft.com/office/drawing/2014/main" id="{6105FF30-187B-4378-9AF2-2C7A70F38A8C}"/>
              </a:ext>
            </a:extLst>
          </p:cNvPr>
          <p:cNvSpPr txBox="1"/>
          <p:nvPr/>
        </p:nvSpPr>
        <p:spPr>
          <a:xfrm>
            <a:off x="951984" y="47183"/>
            <a:ext cx="5154175" cy="400110"/>
          </a:xfrm>
          <a:prstGeom prst="rect">
            <a:avLst/>
          </a:prstGeom>
          <a:noFill/>
        </p:spPr>
        <p:txBody>
          <a:bodyPr wrap="square">
            <a:spAutoFit/>
          </a:bodyPr>
          <a:lstStyle/>
          <a:p>
            <a:pPr rtl="0"/>
            <a:r>
              <a:rPr lang="en-US" sz="2000" b="1" dirty="0">
                <a:solidFill>
                  <a:schemeClr val="bg1"/>
                </a:solidFill>
                <a:latin typeface="Calibri,Bold"/>
              </a:rPr>
              <a:t>Planned projects</a:t>
            </a:r>
            <a:endParaRPr lang="en" sz="2000" dirty="0">
              <a:solidFill>
                <a:schemeClr val="bg1"/>
              </a:solidFill>
            </a:endParaRPr>
          </a:p>
        </p:txBody>
      </p:sp>
      <p:sp>
        <p:nvSpPr>
          <p:cNvPr id="3" name="TextBox 2">
            <a:extLst>
              <a:ext uri="{FF2B5EF4-FFF2-40B4-BE49-F238E27FC236}">
                <a16:creationId xmlns:a16="http://schemas.microsoft.com/office/drawing/2014/main" id="{BA143C34-65F3-47E8-AB6F-BC73B68D5BA5}"/>
              </a:ext>
            </a:extLst>
          </p:cNvPr>
          <p:cNvSpPr txBox="1"/>
          <p:nvPr/>
        </p:nvSpPr>
        <p:spPr>
          <a:xfrm>
            <a:off x="1300480" y="4764058"/>
            <a:ext cx="4551680" cy="400110"/>
          </a:xfrm>
          <a:prstGeom prst="rect">
            <a:avLst/>
          </a:prstGeom>
          <a:noFill/>
        </p:spPr>
        <p:txBody>
          <a:bodyPr wrap="square" rtlCol="0">
            <a:spAutoFit/>
          </a:bodyPr>
          <a:lstStyle/>
          <a:p>
            <a:pPr marL="171450" indent="-171450">
              <a:buFont typeface="Arial" panose="020B0604020202020204" pitchFamily="34" charset="0"/>
              <a:buChar char="•"/>
            </a:pPr>
            <a:r>
              <a:rPr lang="en-US" sz="1000" dirty="0">
                <a:solidFill>
                  <a:srgbClr val="FF0000"/>
                </a:solidFill>
              </a:rPr>
              <a:t>* Valid CBP</a:t>
            </a:r>
          </a:p>
          <a:p>
            <a:pPr marL="171450" indent="-171450">
              <a:buFont typeface="Arial" panose="020B0604020202020204" pitchFamily="34" charset="0"/>
              <a:buChar char="•"/>
            </a:pPr>
            <a:r>
              <a:rPr lang="en-US" sz="1000" dirty="0">
                <a:solidFill>
                  <a:srgbClr val="FF0000"/>
                </a:solidFill>
              </a:rPr>
              <a:t>** The company is taking steps to increase rights</a:t>
            </a:r>
            <a:endParaRPr lang="en-NZ" sz="1000" dirty="0">
              <a:solidFill>
                <a:srgbClr val="FF0000"/>
              </a:solidFill>
            </a:endParaRPr>
          </a:p>
        </p:txBody>
      </p:sp>
    </p:spTree>
    <p:extLst>
      <p:ext uri="{BB962C8B-B14F-4D97-AF65-F5344CB8AC3E}">
        <p14:creationId xmlns:p14="http://schemas.microsoft.com/office/powerpoint/2010/main" val="2594318905"/>
      </p:ext>
    </p:extLst>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752376924"/>
              </p:ext>
            </p:extLst>
          </p:nvPr>
        </p:nvGraphicFramePr>
        <p:xfrm>
          <a:off x="1015729" y="840377"/>
          <a:ext cx="6390910" cy="4298561"/>
        </p:xfrm>
        <a:graphic>
          <a:graphicData uri="http://schemas.openxmlformats.org/drawingml/2006/table">
            <a:tbl>
              <a:tblPr/>
              <a:tblGrid>
                <a:gridCol w="1264692">
                  <a:extLst>
                    <a:ext uri="{9D8B030D-6E8A-4147-A177-3AD203B41FA5}">
                      <a16:colId xmlns:a16="http://schemas.microsoft.com/office/drawing/2014/main" val="20000"/>
                    </a:ext>
                  </a:extLst>
                </a:gridCol>
                <a:gridCol w="1285770">
                  <a:extLst>
                    <a:ext uri="{9D8B030D-6E8A-4147-A177-3AD203B41FA5}">
                      <a16:colId xmlns:a16="http://schemas.microsoft.com/office/drawing/2014/main" val="20001"/>
                    </a:ext>
                  </a:extLst>
                </a:gridCol>
                <a:gridCol w="1285770">
                  <a:extLst>
                    <a:ext uri="{9D8B030D-6E8A-4147-A177-3AD203B41FA5}">
                      <a16:colId xmlns:a16="http://schemas.microsoft.com/office/drawing/2014/main" val="20002"/>
                    </a:ext>
                  </a:extLst>
                </a:gridCol>
                <a:gridCol w="1285770">
                  <a:extLst>
                    <a:ext uri="{9D8B030D-6E8A-4147-A177-3AD203B41FA5}">
                      <a16:colId xmlns:a16="http://schemas.microsoft.com/office/drawing/2014/main" val="20003"/>
                    </a:ext>
                  </a:extLst>
                </a:gridCol>
                <a:gridCol w="1268908">
                  <a:extLst>
                    <a:ext uri="{9D8B030D-6E8A-4147-A177-3AD203B41FA5}">
                      <a16:colId xmlns:a16="http://schemas.microsoft.com/office/drawing/2014/main" val="20004"/>
                    </a:ext>
                  </a:extLst>
                </a:gridCol>
              </a:tblGrid>
              <a:tr h="216263">
                <a:tc>
                  <a:txBody>
                    <a:bodyPr/>
                    <a:lstStyle/>
                    <a:p>
                      <a:pPr marL="0" marR="0">
                        <a:lnSpc>
                          <a:spcPct val="107000"/>
                        </a:lnSpc>
                        <a:spcBef>
                          <a:spcPts val="0"/>
                        </a:spcBef>
                        <a:spcAft>
                          <a:spcPts val="800"/>
                        </a:spcAft>
                      </a:pPr>
                      <a:r>
                        <a:rPr lang="en-US" sz="1050" b="1" u="sng" dirty="0">
                          <a:effectLst/>
                          <a:latin typeface="Calibri" panose="020F0502020204030204" pitchFamily="34" charset="0"/>
                          <a:ea typeface="DengXian" panose="02010600030101010101" pitchFamily="2" charset="-122"/>
                          <a:cs typeface="Arial" panose="020B0604020202020204" pitchFamily="34" charset="0"/>
                        </a:rPr>
                        <a:t>Property</a:t>
                      </a:r>
                      <a:endParaRPr lang="en-NZ" sz="105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12700" cmpd="sng">
                      <a:noFill/>
                      <a:prstDash val="solid"/>
                    </a:lnL>
                    <a:lnR w="38100" cap="flat" cmpd="sng" algn="ctr">
                      <a:solidFill>
                        <a:schemeClr val="bg1"/>
                      </a:solidFill>
                      <a:prstDash val="solid"/>
                      <a:round/>
                      <a:headEnd type="none" w="med" len="med"/>
                      <a:tailEnd type="none" w="med" len="med"/>
                    </a:lnR>
                    <a:lnT w="12700" cmpd="sng">
                      <a:noFill/>
                      <a:prstDash val="soli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50" b="1" u="sng"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Melchett</a:t>
                      </a:r>
                      <a:r>
                        <a:rPr lang="en-US" sz="1050" b="1" u="sng"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 </a:t>
                      </a:r>
                      <a:r>
                        <a:rPr lang="en-US" sz="1050" b="1" u="sng"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Sheinkin</a:t>
                      </a:r>
                      <a:endParaRPr lang="en-NZ" sz="105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mpd="sng">
                      <a:noFill/>
                      <a:prstDash val="soli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50" b="1" u="sng"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Lot 305, </a:t>
                      </a:r>
                      <a:r>
                        <a:rPr lang="en-US" sz="1050" b="1" u="sng"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Pardes</a:t>
                      </a:r>
                      <a:r>
                        <a:rPr lang="en-US" sz="1050" b="1" u="sng"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Hanna</a:t>
                      </a:r>
                      <a:endParaRPr lang="en-NZ" sz="105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mpd="sng">
                      <a:noFill/>
                      <a:prstDash val="soli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50" b="1" u="sng"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Or </a:t>
                      </a:r>
                      <a:r>
                        <a:rPr lang="en-US" sz="1050" b="1" u="sng"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Akiva</a:t>
                      </a:r>
                      <a:endParaRPr lang="en-NZ" sz="105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mpd="sng">
                      <a:noFill/>
                      <a:prstDash val="soli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50" b="1" u="sng"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Savion Junction</a:t>
                      </a:r>
                      <a:endParaRPr lang="en-NZ" sz="1050"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lnL w="38100" cap="flat" cmpd="sng" algn="ctr">
                      <a:solidFill>
                        <a:schemeClr val="bg1"/>
                      </a:solidFill>
                      <a:prstDash val="solid"/>
                      <a:round/>
                      <a:headEnd type="none" w="med" len="med"/>
                      <a:tailEnd type="none" w="med" len="med"/>
                    </a:lnL>
                    <a:lnR w="12700" cmpd="sng">
                      <a:noFill/>
                      <a:prstDash val="solid"/>
                    </a:lnR>
                    <a:lnT w="12700" cmpd="sng">
                      <a:noFill/>
                      <a:prstDash val="soli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0"/>
                  </a:ext>
                </a:extLst>
              </a:tr>
              <a:tr h="709324">
                <a:tc>
                  <a:txBody>
                    <a:bodyPr/>
                    <a:lstStyle/>
                    <a:p>
                      <a:pPr marL="0" marR="0">
                        <a:lnSpc>
                          <a:spcPct val="107000"/>
                        </a:lnSpc>
                        <a:spcBef>
                          <a:spcPts val="0"/>
                        </a:spcBef>
                        <a:spcAft>
                          <a:spcPts val="800"/>
                        </a:spcAft>
                      </a:pPr>
                      <a:r>
                        <a:rPr lang="en-US" sz="10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Location</a:t>
                      </a:r>
                      <a:endParaRPr lang="en-NZ" sz="10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12700" cmpd="sng">
                      <a:noFill/>
                      <a:prstDash val="soli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00"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Sheinkin</a:t>
                      </a: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50, Tel Aviv</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00"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Ginat</a:t>
                      </a: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a:t>
                      </a:r>
                      <a:r>
                        <a:rPr lang="en-US" sz="1000"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Egoz</a:t>
                      </a: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a:t>
                      </a:r>
                      <a:r>
                        <a:rPr lang="en-US" sz="1000"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Pardes</a:t>
                      </a: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Hanna</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00">
                          <a:solidFill>
                            <a:srgbClr val="000000"/>
                          </a:solidFill>
                          <a:effectLst/>
                          <a:latin typeface="Calibri" panose="020F0502020204030204" pitchFamily="34" charset="0"/>
                          <a:ea typeface="DengXian" panose="02010600030101010101" pitchFamily="2" charset="-122"/>
                          <a:cs typeface="Arial" panose="020B0604020202020204" pitchFamily="34" charset="0"/>
                        </a:rPr>
                        <a:t>Land designated for a neighborhood shopping center adjacent to the Mevo'ot Keysaria project.</a:t>
                      </a:r>
                      <a:endParaRPr lang="en-NZ" sz="100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Savion Junction Neighborhood, lots 27 and 28, Kiryat Ono</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lnL w="38100" cap="flat" cmpd="sng" algn="ctr">
                      <a:solidFill>
                        <a:schemeClr val="bg1"/>
                      </a:solidFill>
                      <a:prstDash val="solid"/>
                      <a:round/>
                      <a:headEnd type="none" w="med" len="med"/>
                      <a:tailEnd type="none" w="med" len="med"/>
                    </a:lnL>
                    <a:lnR w="12700" cmpd="sng">
                      <a:noFill/>
                      <a:prstDash val="soli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1"/>
                  </a:ext>
                </a:extLst>
              </a:tr>
              <a:tr h="721015">
                <a:tc>
                  <a:txBody>
                    <a:bodyPr/>
                    <a:lstStyle/>
                    <a:p>
                      <a:pPr marL="0" marR="0">
                        <a:lnSpc>
                          <a:spcPct val="107000"/>
                        </a:lnSpc>
                        <a:spcBef>
                          <a:spcPts val="0"/>
                        </a:spcBef>
                        <a:spcAft>
                          <a:spcPts val="800"/>
                        </a:spcAft>
                      </a:pPr>
                      <a:r>
                        <a:rPr lang="en-US" sz="10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Project</a:t>
                      </a:r>
                      <a:endParaRPr lang="en-NZ" sz="10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12700" cmpd="sng">
                      <a:noFill/>
                      <a:prstDash val="soli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Demolishing a building and building 16 housing units and commercial space with a floor area of ~ 170 m</a:t>
                      </a:r>
                      <a:r>
                        <a:rPr lang="en-US" sz="1000" baseline="30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2</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52 housing units in a </a:t>
                      </a:r>
                      <a:b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b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15-story building</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Gross floor space of 1,665 m</a:t>
                      </a:r>
                      <a:r>
                        <a:rPr lang="en-US" sz="1000" baseline="30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2</a:t>
                      </a: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within two stories</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Construction of 236 housing units (including the "</a:t>
                      </a:r>
                      <a:r>
                        <a:rPr lang="en-US" sz="1000" dirty="0" smtClean="0">
                          <a:solidFill>
                            <a:srgbClr val="000000"/>
                          </a:solidFill>
                          <a:effectLst/>
                          <a:latin typeface="Calibri" panose="020F0502020204030204" pitchFamily="34" charset="0"/>
                          <a:ea typeface="DengXian" panose="02010600030101010101" pitchFamily="2" charset="-122"/>
                          <a:cs typeface="Arial" panose="020B0604020202020204" pitchFamily="34" charset="0"/>
                        </a:rPr>
                        <a:t>Shabbat </a:t>
                      </a: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Addition") within </a:t>
                      </a:r>
                      <a:r>
                        <a:rPr lang="en-US" sz="1000" dirty="0" smtClean="0">
                          <a:solidFill>
                            <a:srgbClr val="000000"/>
                          </a:solidFill>
                          <a:effectLst/>
                          <a:latin typeface="Calibri" panose="020F0502020204030204" pitchFamily="34" charset="0"/>
                          <a:ea typeface="DengXian" panose="02010600030101010101" pitchFamily="2" charset="-122"/>
                          <a:cs typeface="Arial" panose="020B0604020202020204" pitchFamily="34" charset="0"/>
                        </a:rPr>
                        <a:t>four </a:t>
                      </a: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buildings</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lnL w="38100" cap="flat" cmpd="sng" algn="ctr">
                      <a:solidFill>
                        <a:schemeClr val="bg1"/>
                      </a:solidFill>
                      <a:prstDash val="solid"/>
                      <a:round/>
                      <a:headEnd type="none" w="med" len="med"/>
                      <a:tailEnd type="none" w="med" len="med"/>
                    </a:lnL>
                    <a:lnR w="12700" cmpd="sng">
                      <a:noFill/>
                      <a:prstDash val="soli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2"/>
                  </a:ext>
                </a:extLst>
              </a:tr>
              <a:tr h="876911">
                <a:tc>
                  <a:txBody>
                    <a:bodyPr/>
                    <a:lstStyle/>
                    <a:p>
                      <a:pPr marL="0" marR="0">
                        <a:lnSpc>
                          <a:spcPct val="107000"/>
                        </a:lnSpc>
                        <a:spcBef>
                          <a:spcPts val="0"/>
                        </a:spcBef>
                        <a:spcAft>
                          <a:spcPts val="800"/>
                        </a:spcAft>
                      </a:pPr>
                      <a:r>
                        <a:rPr lang="en-US" sz="10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Status</a:t>
                      </a:r>
                      <a:endParaRPr lang="en-NZ" sz="10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12700" cmpd="sng">
                      <a:noFill/>
                      <a:prstDash val="soli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The committee decided to grant the permit, all the terms were met, projected date for the receipt of the permit - June 2020</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A permit request was coordinated with the city engineer.</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An addition of 33 above-ground stores, outside of the lot</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Valid CBP </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lnL w="38100" cap="flat" cmpd="sng" algn="ctr">
                      <a:solidFill>
                        <a:schemeClr val="bg1"/>
                      </a:solidFill>
                      <a:prstDash val="solid"/>
                      <a:round/>
                      <a:headEnd type="none" w="med" len="med"/>
                      <a:tailEnd type="none" w="med" len="med"/>
                    </a:lnL>
                    <a:lnR w="12700" cmpd="sng">
                      <a:noFill/>
                      <a:prstDash val="soli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3"/>
                  </a:ext>
                </a:extLst>
              </a:tr>
              <a:tr h="1036704">
                <a:tc>
                  <a:txBody>
                    <a:bodyPr/>
                    <a:lstStyle/>
                    <a:p>
                      <a:pPr marL="0" marR="0">
                        <a:lnSpc>
                          <a:spcPct val="107000"/>
                        </a:lnSpc>
                        <a:spcBef>
                          <a:spcPts val="0"/>
                        </a:spcBef>
                        <a:spcAft>
                          <a:spcPts val="800"/>
                        </a:spcAft>
                      </a:pPr>
                      <a:r>
                        <a:rPr lang="en-US" sz="10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Notes</a:t>
                      </a:r>
                      <a:endParaRPr lang="en-NZ" sz="10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12700" cmpd="sng">
                      <a:noFill/>
                      <a:prstDash val="soli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Vacation agreements were signed with all protected tenants. Projected sale - March 2020.</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Advanced negotiations are underway to sell the property. A sales contract is expected to be signed in June of 2020.</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Projected sale - 2021</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Advanced negotiations are underway to sell the property. A sales contract is expected to be signed in June of 2020.</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lnL w="38100" cap="flat" cmpd="sng" algn="ctr">
                      <a:solidFill>
                        <a:schemeClr val="bg1"/>
                      </a:solidFill>
                      <a:prstDash val="solid"/>
                      <a:round/>
                      <a:headEnd type="none" w="med" len="med"/>
                      <a:tailEnd type="none" w="med" len="med"/>
                    </a:lnL>
                    <a:lnR w="12700" cmpd="sng">
                      <a:noFill/>
                      <a:prstDash val="soli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4"/>
                  </a:ext>
                </a:extLst>
              </a:tr>
              <a:tr h="218253">
                <a:tc>
                  <a:txBody>
                    <a:bodyPr/>
                    <a:lstStyle/>
                    <a:p>
                      <a:pPr marL="0" marR="0">
                        <a:lnSpc>
                          <a:spcPct val="107000"/>
                        </a:lnSpc>
                        <a:spcBef>
                          <a:spcPts val="0"/>
                        </a:spcBef>
                        <a:spcAft>
                          <a:spcPts val="800"/>
                        </a:spcAft>
                      </a:pPr>
                      <a:r>
                        <a:rPr lang="en-US" sz="10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Projected consideration</a:t>
                      </a:r>
                      <a:endParaRPr lang="en-NZ" sz="1000" b="1"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12700" cmpd="sng">
                      <a:noFill/>
                      <a:prstDash val="soli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00" dirty="0" smtClean="0">
                          <a:solidFill>
                            <a:srgbClr val="000000"/>
                          </a:solidFill>
                          <a:effectLst/>
                          <a:latin typeface="Calibri" panose="020F0502020204030204" pitchFamily="34" charset="0"/>
                          <a:ea typeface="DengXian" panose="02010600030101010101" pitchFamily="2" charset="-122"/>
                          <a:cs typeface="Arial" panose="020B0604020202020204" pitchFamily="34" charset="0"/>
                        </a:rPr>
                        <a:t>NIS 50 million</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a:t>
                      </a:r>
                      <a:r>
                        <a:rPr lang="en-US" sz="1000" dirty="0" smtClean="0">
                          <a:solidFill>
                            <a:srgbClr val="000000"/>
                          </a:solidFill>
                          <a:effectLst/>
                          <a:latin typeface="Calibri" panose="020F0502020204030204" pitchFamily="34" charset="0"/>
                          <a:ea typeface="DengXian" panose="02010600030101010101" pitchFamily="2" charset="-122"/>
                          <a:cs typeface="Arial" panose="020B0604020202020204" pitchFamily="34" charset="0"/>
                        </a:rPr>
                        <a:t>NIS 15 million</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00" dirty="0" smtClean="0">
                          <a:solidFill>
                            <a:srgbClr val="000000"/>
                          </a:solidFill>
                          <a:effectLst/>
                          <a:latin typeface="Calibri" panose="020F0502020204030204" pitchFamily="34" charset="0"/>
                          <a:ea typeface="DengXian" panose="02010600030101010101" pitchFamily="2" charset="-122"/>
                          <a:cs typeface="Arial" panose="020B0604020202020204" pitchFamily="34" charset="0"/>
                        </a:rPr>
                        <a:t>NIS 13 million</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nSpc>
                          <a:spcPct val="107000"/>
                        </a:lnSpc>
                        <a:spcBef>
                          <a:spcPts val="0"/>
                        </a:spcBef>
                        <a:spcAft>
                          <a:spcPts val="800"/>
                        </a:spcAft>
                      </a:pPr>
                      <a:r>
                        <a:rPr lang="en-US" sz="1000" dirty="0" smtClean="0">
                          <a:solidFill>
                            <a:srgbClr val="000000"/>
                          </a:solidFill>
                          <a:effectLst/>
                          <a:latin typeface="Calibri" panose="020F0502020204030204" pitchFamily="34" charset="0"/>
                          <a:ea typeface="DengXian" panose="02010600030101010101" pitchFamily="2" charset="-122"/>
                          <a:cs typeface="Arial" panose="020B0604020202020204" pitchFamily="34" charset="0"/>
                        </a:rPr>
                        <a:t>NIS 47 million</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lnL w="38100" cap="flat" cmpd="sng" algn="ctr">
                      <a:solidFill>
                        <a:schemeClr val="bg1"/>
                      </a:solidFill>
                      <a:prstDash val="solid"/>
                      <a:round/>
                      <a:headEnd type="none" w="med" len="med"/>
                      <a:tailEnd type="none" w="med" len="med"/>
                    </a:lnL>
                    <a:lnR w="12700" cmpd="sng">
                      <a:noFill/>
                      <a:prstDash val="soli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5"/>
                  </a:ext>
                </a:extLst>
              </a:tr>
              <a:tr h="218253">
                <a:tc gridSpan="5">
                  <a:txBody>
                    <a:bodyPr/>
                    <a:lstStyle/>
                    <a:p>
                      <a:pPr indent="0" algn="l" rtl="0"/>
                      <a:r>
                        <a:rPr lang="en" sz="1000" b="1" i="0" u="none" baseline="0" dirty="0">
                          <a:latin typeface="Times New Roman"/>
                        </a:rPr>
                        <a:t>Net expected consideration of about </a:t>
                      </a:r>
                      <a:r>
                        <a:rPr lang="en" sz="1000" b="1" i="0" u="none" baseline="0" dirty="0" smtClean="0">
                          <a:latin typeface="Times New Roman"/>
                        </a:rPr>
                        <a:t>NIS 101 million</a:t>
                      </a:r>
                      <a:endParaRPr lang="en" sz="1000" b="1" i="0" u="none" baseline="0" dirty="0">
                        <a:latin typeface="Times New Roman"/>
                      </a:endParaRPr>
                    </a:p>
                  </a:txBody>
                  <a:tcPr marL="0" marR="0" marT="0" marB="0">
                    <a:lnL w="12700" cmpd="sng">
                      <a:noFill/>
                      <a:prstDash val="solid"/>
                    </a:lnL>
                    <a:lnR w="38100" cap="flat" cmpd="sng" algn="ctr">
                      <a:noFill/>
                      <a:prstDash val="solid"/>
                      <a:round/>
                      <a:headEnd type="none" w="med" len="med"/>
                      <a:tailEnd type="none" w="med" len="med"/>
                    </a:lnR>
                    <a:lnT w="381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hMerge="1">
                  <a:txBody>
                    <a:bodyPr/>
                    <a:lstStyle/>
                    <a:p>
                      <a:pPr marL="0" marR="0">
                        <a:lnSpc>
                          <a:spcPct val="107000"/>
                        </a:lnSpc>
                        <a:spcBef>
                          <a:spcPts val="0"/>
                        </a:spcBef>
                        <a:spcAft>
                          <a:spcPts val="800"/>
                        </a:spcAft>
                      </a:pPr>
                      <a:endParaRPr lang="en-NZ" sz="9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hMerge="1">
                  <a:txBody>
                    <a:bodyPr/>
                    <a:lstStyle/>
                    <a:p>
                      <a:pPr marL="0" marR="0">
                        <a:lnSpc>
                          <a:spcPct val="107000"/>
                        </a:lnSpc>
                        <a:spcBef>
                          <a:spcPts val="0"/>
                        </a:spcBef>
                        <a:spcAft>
                          <a:spcPts val="800"/>
                        </a:spcAft>
                      </a:pPr>
                      <a:endParaRPr lang="en-NZ" sz="9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hMerge="1">
                  <a:txBody>
                    <a:bodyPr/>
                    <a:lstStyle/>
                    <a:p>
                      <a:pPr marL="0" marR="0">
                        <a:lnSpc>
                          <a:spcPct val="107000"/>
                        </a:lnSpc>
                        <a:spcBef>
                          <a:spcPts val="0"/>
                        </a:spcBef>
                        <a:spcAft>
                          <a:spcPts val="800"/>
                        </a:spcAft>
                      </a:pPr>
                      <a:endParaRPr lang="en-NZ" sz="900" dirty="0">
                        <a:effectLst/>
                        <a:latin typeface="Calibri" panose="020F0502020204030204" pitchFamily="34" charset="0"/>
                        <a:ea typeface="DengXian" panose="02010600030101010101" pitchFamily="2" charset="-122"/>
                        <a:cs typeface="Arial" panose="020B0604020202020204" pitchFamily="34" charset="0"/>
                      </a:endParaRPr>
                    </a:p>
                  </a:txBody>
                  <a:tcPr marL="0" marR="0" marT="0"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hMerge="1">
                  <a:txBody>
                    <a:bodyPr/>
                    <a:lstStyle/>
                    <a:p>
                      <a:pPr marL="0" marR="0">
                        <a:lnSpc>
                          <a:spcPct val="107000"/>
                        </a:lnSpc>
                        <a:spcBef>
                          <a:spcPts val="0"/>
                        </a:spcBef>
                        <a:spcAft>
                          <a:spcPts val="800"/>
                        </a:spcAft>
                      </a:pPr>
                      <a:endParaRPr lang="en-NZ" sz="900" dirty="0">
                        <a:effectLst/>
                        <a:latin typeface="Calibri" panose="020F0502020204030204" pitchFamily="34" charset="0"/>
                        <a:ea typeface="DengXian" panose="02010600030101010101" pitchFamily="2" charset="-122"/>
                        <a:cs typeface="Arial" panose="020B0604020202020204" pitchFamily="34" charset="0"/>
                      </a:endParaRPr>
                    </a:p>
                  </a:txBody>
                  <a:tcPr marL="9525" marR="9525" marT="9525" marB="0" anchor="b">
                    <a:lnL w="38100" cap="flat" cmpd="sng" algn="ctr">
                      <a:solidFill>
                        <a:schemeClr val="bg1"/>
                      </a:solidFill>
                      <a:prstDash val="solid"/>
                      <a:round/>
                      <a:headEnd type="none" w="med" len="med"/>
                      <a:tailEnd type="none" w="med" len="med"/>
                    </a:lnL>
                    <a:lnR w="12700" cmpd="sng">
                      <a:noFill/>
                      <a:prstDash val="solid"/>
                    </a:lnR>
                    <a:lnT w="381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2667989264"/>
                  </a:ext>
                </a:extLst>
              </a:tr>
            </a:tbl>
          </a:graphicData>
        </a:graphic>
      </p:graphicFrame>
      <p:pic>
        <p:nvPicPr>
          <p:cNvPr id="5" name="Picture 4">
            <a:extLst>
              <a:ext uri="{FF2B5EF4-FFF2-40B4-BE49-F238E27FC236}">
                <a16:creationId xmlns:a16="http://schemas.microsoft.com/office/drawing/2014/main" id="{9550FA0A-313D-414B-97DA-A1E261727117}"/>
              </a:ext>
            </a:extLst>
          </p:cNvPr>
          <p:cNvPicPr>
            <a:picLocks noChangeAspect="1"/>
          </p:cNvPicPr>
          <p:nvPr/>
        </p:nvPicPr>
        <p:blipFill>
          <a:blip r:embed="rId2"/>
          <a:stretch>
            <a:fillRect/>
          </a:stretch>
        </p:blipFill>
        <p:spPr>
          <a:xfrm>
            <a:off x="0" y="-1"/>
            <a:ext cx="7616825" cy="833121"/>
          </a:xfrm>
          <a:prstGeom prst="rect">
            <a:avLst/>
          </a:prstGeom>
        </p:spPr>
      </p:pic>
      <p:sp>
        <p:nvSpPr>
          <p:cNvPr id="7" name="TextBox 6">
            <a:extLst>
              <a:ext uri="{FF2B5EF4-FFF2-40B4-BE49-F238E27FC236}">
                <a16:creationId xmlns:a16="http://schemas.microsoft.com/office/drawing/2014/main" id="{01A0D838-5598-4A82-9F16-6E26451647E4}"/>
              </a:ext>
            </a:extLst>
          </p:cNvPr>
          <p:cNvSpPr txBox="1"/>
          <p:nvPr/>
        </p:nvSpPr>
        <p:spPr>
          <a:xfrm>
            <a:off x="1137784" y="44160"/>
            <a:ext cx="6898776" cy="707886"/>
          </a:xfrm>
          <a:prstGeom prst="rect">
            <a:avLst/>
          </a:prstGeom>
          <a:noFill/>
        </p:spPr>
        <p:txBody>
          <a:bodyPr wrap="square">
            <a:spAutoFit/>
          </a:bodyPr>
          <a:lstStyle/>
          <a:p>
            <a:pPr rtl="0"/>
            <a:r>
              <a:rPr lang="en-US" sz="2000" b="1" dirty="0">
                <a:solidFill>
                  <a:schemeClr val="bg1"/>
                </a:solidFill>
                <a:latin typeface="Calibri,Bold"/>
              </a:rPr>
              <a:t>Properties for sale </a:t>
            </a:r>
            <a:r>
              <a:rPr lang="en-US" sz="2000" b="1" dirty="0">
                <a:solidFill>
                  <a:srgbClr val="D9E5ED"/>
                </a:solidFill>
                <a:latin typeface="Calibri,Bold"/>
              </a:rPr>
              <a:t>|</a:t>
            </a:r>
            <a:r>
              <a:rPr lang="en-US" sz="2000" b="1" dirty="0">
                <a:solidFill>
                  <a:schemeClr val="bg1"/>
                </a:solidFill>
                <a:latin typeface="Calibri,Bold"/>
              </a:rPr>
              <a:t> </a:t>
            </a:r>
            <a:r>
              <a:rPr lang="en-US" sz="2000" b="1" dirty="0" err="1">
                <a:solidFill>
                  <a:schemeClr val="bg1"/>
                </a:solidFill>
                <a:latin typeface="Calibri,Bold"/>
              </a:rPr>
              <a:t>Melchett</a:t>
            </a:r>
            <a:r>
              <a:rPr lang="en-US" sz="2000" b="1" dirty="0">
                <a:solidFill>
                  <a:schemeClr val="bg1"/>
                </a:solidFill>
                <a:latin typeface="Calibri,Bold"/>
              </a:rPr>
              <a:t> – </a:t>
            </a:r>
            <a:r>
              <a:rPr lang="en-US" sz="2000" b="1" dirty="0" err="1">
                <a:solidFill>
                  <a:schemeClr val="bg1"/>
                </a:solidFill>
                <a:latin typeface="Calibri,Bold"/>
              </a:rPr>
              <a:t>Sheinkin</a:t>
            </a:r>
            <a:r>
              <a:rPr lang="en-US" sz="2000" b="1" dirty="0">
                <a:solidFill>
                  <a:schemeClr val="bg1"/>
                </a:solidFill>
                <a:latin typeface="Calibri,Bold"/>
              </a:rPr>
              <a:t>, TA </a:t>
            </a:r>
            <a:r>
              <a:rPr lang="en-US" sz="2000" b="1" dirty="0">
                <a:solidFill>
                  <a:srgbClr val="D9E5ED"/>
                </a:solidFill>
                <a:latin typeface="Calibri,Bold"/>
              </a:rPr>
              <a:t>|</a:t>
            </a:r>
            <a:r>
              <a:rPr lang="en-US" sz="2000" b="1" dirty="0">
                <a:solidFill>
                  <a:schemeClr val="bg1"/>
                </a:solidFill>
                <a:latin typeface="Calibri,Bold"/>
              </a:rPr>
              <a:t> </a:t>
            </a:r>
            <a:br>
              <a:rPr lang="en-US" sz="2000" b="1" dirty="0">
                <a:solidFill>
                  <a:schemeClr val="bg1"/>
                </a:solidFill>
                <a:latin typeface="Calibri,Bold"/>
              </a:rPr>
            </a:br>
            <a:r>
              <a:rPr lang="en-US" sz="2000" b="1" dirty="0">
                <a:solidFill>
                  <a:schemeClr val="bg1"/>
                </a:solidFill>
                <a:latin typeface="Calibri,Bold"/>
              </a:rPr>
              <a:t>Lot 305, P. Hanna </a:t>
            </a:r>
            <a:r>
              <a:rPr lang="en-US" sz="2000" b="1" dirty="0">
                <a:solidFill>
                  <a:srgbClr val="D9E5ED"/>
                </a:solidFill>
                <a:latin typeface="Calibri,Bold"/>
              </a:rPr>
              <a:t>|</a:t>
            </a:r>
            <a:r>
              <a:rPr lang="en-US" sz="2000" b="1" dirty="0">
                <a:solidFill>
                  <a:schemeClr val="bg1"/>
                </a:solidFill>
                <a:latin typeface="Calibri,Bold"/>
              </a:rPr>
              <a:t> Or </a:t>
            </a:r>
            <a:r>
              <a:rPr lang="en-US" sz="2000" b="1" dirty="0" err="1">
                <a:solidFill>
                  <a:schemeClr val="bg1"/>
                </a:solidFill>
                <a:latin typeface="Calibri,Bold"/>
              </a:rPr>
              <a:t>Akiva</a:t>
            </a:r>
            <a:r>
              <a:rPr lang="en-US" sz="2000" b="1" dirty="0">
                <a:solidFill>
                  <a:schemeClr val="bg1"/>
                </a:solidFill>
                <a:latin typeface="Calibri,Bold"/>
              </a:rPr>
              <a:t> </a:t>
            </a:r>
            <a:r>
              <a:rPr lang="en-US" sz="2000" b="1" dirty="0">
                <a:solidFill>
                  <a:srgbClr val="D9E5ED"/>
                </a:solidFill>
                <a:latin typeface="Calibri,Bold"/>
              </a:rPr>
              <a:t>|</a:t>
            </a:r>
            <a:r>
              <a:rPr lang="en-US" sz="2000" b="1" dirty="0">
                <a:solidFill>
                  <a:schemeClr val="bg1"/>
                </a:solidFill>
                <a:latin typeface="Calibri,Bold"/>
              </a:rPr>
              <a:t> </a:t>
            </a:r>
            <a:r>
              <a:rPr lang="en-US" sz="2000" b="1" dirty="0" err="1">
                <a:solidFill>
                  <a:schemeClr val="bg1"/>
                </a:solidFill>
                <a:latin typeface="Calibri,Bold"/>
              </a:rPr>
              <a:t>Savyon</a:t>
            </a:r>
            <a:r>
              <a:rPr lang="en-US" sz="2000" b="1" dirty="0">
                <a:solidFill>
                  <a:schemeClr val="bg1"/>
                </a:solidFill>
                <a:latin typeface="Calibri,Bold"/>
              </a:rPr>
              <a:t> Junction, Kiryat Ono</a:t>
            </a:r>
            <a:endParaRPr lang="en" sz="2000" dirty="0">
              <a:solidFill>
                <a:schemeClr val="bg1"/>
              </a:solidFill>
            </a:endParaRPr>
          </a:p>
        </p:txBody>
      </p:sp>
      <p:pic>
        <p:nvPicPr>
          <p:cNvPr id="9" name="Picture 8">
            <a:extLst>
              <a:ext uri="{FF2B5EF4-FFF2-40B4-BE49-F238E27FC236}">
                <a16:creationId xmlns:a16="http://schemas.microsoft.com/office/drawing/2014/main" id="{31B089C1-EA48-472F-9F7C-F5AEC2E4A35B}"/>
              </a:ext>
            </a:extLst>
          </p:cNvPr>
          <p:cNvPicPr>
            <a:picLocks noChangeAspect="1"/>
          </p:cNvPicPr>
          <p:nvPr/>
        </p:nvPicPr>
        <p:blipFill>
          <a:blip r:embed="rId3"/>
          <a:stretch>
            <a:fillRect/>
          </a:stretch>
        </p:blipFill>
        <p:spPr>
          <a:xfrm>
            <a:off x="0" y="-1"/>
            <a:ext cx="914400" cy="5111751"/>
          </a:xfrm>
          <a:prstGeom prst="rect">
            <a:avLst/>
          </a:prstGeom>
        </p:spPr>
      </p:pic>
      <p:sp>
        <p:nvSpPr>
          <p:cNvPr id="11" name="TextBox 10">
            <a:extLst>
              <a:ext uri="{FF2B5EF4-FFF2-40B4-BE49-F238E27FC236}">
                <a16:creationId xmlns:a16="http://schemas.microsoft.com/office/drawing/2014/main" id="{785A87AC-0209-4863-9AA2-4586DE59905C}"/>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3" name="TextBox 12">
            <a:extLst>
              <a:ext uri="{FF2B5EF4-FFF2-40B4-BE49-F238E27FC236}">
                <a16:creationId xmlns:a16="http://schemas.microsoft.com/office/drawing/2014/main" id="{7193A437-FD0F-4429-AD48-E79C85D1F93F}"/>
              </a:ext>
            </a:extLst>
          </p:cNvPr>
          <p:cNvSpPr txBox="1"/>
          <p:nvPr/>
        </p:nvSpPr>
        <p:spPr>
          <a:xfrm>
            <a:off x="0" y="4332873"/>
            <a:ext cx="914400"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Tree>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633461630"/>
              </p:ext>
            </p:extLst>
          </p:nvPr>
        </p:nvGraphicFramePr>
        <p:xfrm>
          <a:off x="1270227" y="969036"/>
          <a:ext cx="4030977" cy="1774165"/>
        </p:xfrm>
        <a:graphic>
          <a:graphicData uri="http://schemas.openxmlformats.org/drawingml/2006/table">
            <a:tbl>
              <a:tblPr/>
              <a:tblGrid>
                <a:gridCol w="4030977">
                  <a:extLst>
                    <a:ext uri="{9D8B030D-6E8A-4147-A177-3AD203B41FA5}">
                      <a16:colId xmlns:a16="http://schemas.microsoft.com/office/drawing/2014/main" val="20000"/>
                    </a:ext>
                  </a:extLst>
                </a:gridCol>
              </a:tblGrid>
              <a:tr h="297508">
                <a:tc>
                  <a:txBody>
                    <a:bodyPr/>
                    <a:lstStyle/>
                    <a:p>
                      <a:pPr marR="114300" indent="0" algn="l" rtl="0"/>
                      <a:r>
                        <a:rPr lang="en" sz="1400" b="0" i="0" u="none" baseline="0" dirty="0">
                          <a:latin typeface="Arial"/>
                        </a:rPr>
                        <a:t> • Shlomo Hamelech Street, Kiryat Ono</a:t>
                      </a:r>
                    </a:p>
                  </a:txBody>
                  <a:tcPr marL="0" marR="0" marT="0" marB="0" anchor="ctr">
                    <a:lnL w="12700" cmpd="sng">
                      <a:noFill/>
                      <a:prstDash val="solid"/>
                    </a:lnL>
                    <a:lnR w="12700" cmpd="sng">
                      <a:noFill/>
                      <a:prstDash val="solid"/>
                    </a:lnR>
                    <a:lnT w="12700" cmpd="sng">
                      <a:noFill/>
                      <a:prstDash val="soli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0"/>
                  </a:ext>
                </a:extLst>
              </a:tr>
              <a:tr h="290252">
                <a:tc>
                  <a:txBody>
                    <a:bodyPr/>
                    <a:lstStyle/>
                    <a:p>
                      <a:pPr marR="114300" indent="0" algn="l" rtl="0"/>
                      <a:r>
                        <a:rPr lang="en" sz="1400" b="0" i="0" u="none" baseline="0" dirty="0">
                          <a:latin typeface="Arial"/>
                        </a:rPr>
                        <a:t> • 69 student dormitories 116 beds.</a:t>
                      </a:r>
                    </a:p>
                  </a:txBody>
                  <a:tcPr marL="0" marR="0" marT="0" marB="0" anchor="ctr">
                    <a:lnL w="12700" cmpd="sng">
                      <a:noFill/>
                      <a:prstDash val="solid"/>
                    </a:lnL>
                    <a:lnR w="12700" cmpd="sng">
                      <a:noFill/>
                      <a:prstDash val="soli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1"/>
                  </a:ext>
                </a:extLst>
              </a:tr>
              <a:tr h="282996">
                <a:tc>
                  <a:txBody>
                    <a:bodyPr/>
                    <a:lstStyle/>
                    <a:p>
                      <a:pPr marR="114300" indent="0" algn="l" rtl="0"/>
                      <a:r>
                        <a:rPr lang="en" sz="1400" b="0" i="0" u="none" baseline="0" dirty="0">
                          <a:latin typeface="Arial"/>
                        </a:rPr>
                        <a:t> • Occupancy rate - about 95%</a:t>
                      </a:r>
                    </a:p>
                  </a:txBody>
                  <a:tcPr marL="0" marR="0" marT="0" marB="0" anchor="ctr">
                    <a:lnL w="12700" cmpd="sng">
                      <a:noFill/>
                      <a:prstDash val="solid"/>
                    </a:lnL>
                    <a:lnR w="12700" cmpd="sng">
                      <a:noFill/>
                      <a:prstDash val="soli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2"/>
                  </a:ext>
                </a:extLst>
              </a:tr>
              <a:tr h="293880">
                <a:tc>
                  <a:txBody>
                    <a:bodyPr/>
                    <a:lstStyle/>
                    <a:p>
                      <a:pPr marR="114300" indent="0" algn="l" rtl="0"/>
                      <a:r>
                        <a:rPr lang="en" sz="1400" b="0" i="0" u="none" baseline="0" dirty="0">
                          <a:latin typeface="Arial"/>
                        </a:rPr>
                        <a:t> • Projected annual income - about </a:t>
                      </a:r>
                      <a:r>
                        <a:rPr lang="en" sz="1400" b="0" i="0" u="none" baseline="0" dirty="0" smtClean="0">
                          <a:latin typeface="Arial"/>
                        </a:rPr>
                        <a:t>NIS 3 million</a:t>
                      </a:r>
                      <a:endParaRPr lang="en" sz="1400" b="0" i="0" u="none" baseline="0" dirty="0">
                        <a:latin typeface="Arial"/>
                      </a:endParaRPr>
                    </a:p>
                  </a:txBody>
                  <a:tcPr marL="0" marR="0" marT="0" marB="0" anchor="ctr">
                    <a:lnL w="12700" cmpd="sng">
                      <a:noFill/>
                      <a:prstDash val="solid"/>
                    </a:lnL>
                    <a:lnR w="12700" cmpd="sng">
                      <a:noFill/>
                      <a:prstDash val="soli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3"/>
                  </a:ext>
                </a:extLst>
              </a:tr>
              <a:tr h="319277">
                <a:tc>
                  <a:txBody>
                    <a:bodyPr/>
                    <a:lstStyle/>
                    <a:p>
                      <a:pPr marR="114300" indent="0" algn="l" rtl="0"/>
                      <a:r>
                        <a:rPr lang="en" sz="1400" b="0" i="0" u="none" baseline="0" dirty="0">
                          <a:latin typeface="Arial"/>
                        </a:rPr>
                        <a:t> • Sale expected to be concluded in Q3 2020</a:t>
                      </a:r>
                    </a:p>
                  </a:txBody>
                  <a:tcPr marL="0" marR="0" marT="0" marB="0" anchor="ctr">
                    <a:lnL w="12700" cmpd="sng">
                      <a:noFill/>
                      <a:prstDash val="solid"/>
                    </a:lnL>
                    <a:lnR w="12700" cmpd="sng">
                      <a:noFill/>
                      <a:prstDash val="soli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4"/>
                  </a:ext>
                </a:extLst>
              </a:tr>
              <a:tr h="290252">
                <a:tc>
                  <a:txBody>
                    <a:bodyPr/>
                    <a:lstStyle/>
                    <a:p>
                      <a:pPr marR="114300" indent="0" algn="l" rtl="0"/>
                      <a:r>
                        <a:rPr lang="en" sz="1400" b="0" i="0" u="none" baseline="0" dirty="0">
                          <a:latin typeface="Arial"/>
                        </a:rPr>
                        <a:t> • Projected consideration </a:t>
                      </a:r>
                      <a:r>
                        <a:rPr lang="en" sz="1400" b="0" i="0" u="none" baseline="0" dirty="0" smtClean="0">
                          <a:latin typeface="Arial"/>
                        </a:rPr>
                        <a:t>– NIS 57 million</a:t>
                      </a:r>
                      <a:endParaRPr lang="en" sz="1400" b="0" i="0" u="none" baseline="0" dirty="0">
                        <a:latin typeface="Arial"/>
                      </a:endParaRPr>
                    </a:p>
                  </a:txBody>
                  <a:tcPr marL="0" marR="0" marT="0" marB="0" anchor="ctr">
                    <a:lnL w="12700" cmpd="sng">
                      <a:noFill/>
                      <a:prstDash val="solid"/>
                    </a:lnL>
                    <a:lnR w="12700" cmpd="sng">
                      <a:noFill/>
                      <a:prstDash val="solid"/>
                    </a:lnR>
                    <a:lnT w="381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5"/>
                  </a:ext>
                </a:extLst>
              </a:tr>
            </a:tbl>
          </a:graphicData>
        </a:graphic>
      </p:graphicFrame>
      <p:pic>
        <p:nvPicPr>
          <p:cNvPr id="4" name="Picture 3">
            <a:extLst>
              <a:ext uri="{FF2B5EF4-FFF2-40B4-BE49-F238E27FC236}">
                <a16:creationId xmlns:a16="http://schemas.microsoft.com/office/drawing/2014/main" id="{4837CD64-0C8D-4855-881F-579BB488DF0A}"/>
              </a:ext>
            </a:extLst>
          </p:cNvPr>
          <p:cNvPicPr>
            <a:picLocks noChangeAspect="1"/>
          </p:cNvPicPr>
          <p:nvPr/>
        </p:nvPicPr>
        <p:blipFill>
          <a:blip r:embed="rId2"/>
          <a:stretch>
            <a:fillRect/>
          </a:stretch>
        </p:blipFill>
        <p:spPr>
          <a:xfrm>
            <a:off x="0" y="-1"/>
            <a:ext cx="7616825" cy="461665"/>
          </a:xfrm>
          <a:prstGeom prst="rect">
            <a:avLst/>
          </a:prstGeom>
        </p:spPr>
      </p:pic>
      <p:sp>
        <p:nvSpPr>
          <p:cNvPr id="6" name="TextBox 5">
            <a:extLst>
              <a:ext uri="{FF2B5EF4-FFF2-40B4-BE49-F238E27FC236}">
                <a16:creationId xmlns:a16="http://schemas.microsoft.com/office/drawing/2014/main" id="{98A90340-91B4-4AAD-B35D-F7911A3F8BB2}"/>
              </a:ext>
            </a:extLst>
          </p:cNvPr>
          <p:cNvSpPr txBox="1"/>
          <p:nvPr/>
        </p:nvSpPr>
        <p:spPr>
          <a:xfrm>
            <a:off x="1137784" y="44160"/>
            <a:ext cx="6898776" cy="400110"/>
          </a:xfrm>
          <a:prstGeom prst="rect">
            <a:avLst/>
          </a:prstGeom>
          <a:noFill/>
        </p:spPr>
        <p:txBody>
          <a:bodyPr wrap="square">
            <a:spAutoFit/>
          </a:bodyPr>
          <a:lstStyle/>
          <a:p>
            <a:pPr rtl="0"/>
            <a:r>
              <a:rPr lang="en-US" sz="2000" b="1" dirty="0">
                <a:solidFill>
                  <a:schemeClr val="bg1"/>
                </a:solidFill>
                <a:latin typeface="Calibri,Bold"/>
              </a:rPr>
              <a:t>Properties for </a:t>
            </a:r>
            <a:r>
              <a:rPr lang="en-US" sz="2000" b="1" dirty="0" smtClean="0">
                <a:solidFill>
                  <a:schemeClr val="bg1"/>
                </a:solidFill>
                <a:latin typeface="Calibri,Bold"/>
              </a:rPr>
              <a:t>Sale </a:t>
            </a:r>
            <a:r>
              <a:rPr lang="en-US" sz="2000" b="1" dirty="0">
                <a:solidFill>
                  <a:srgbClr val="D9E5ED"/>
                </a:solidFill>
                <a:latin typeface="Calibri,Bold"/>
              </a:rPr>
              <a:t>|</a:t>
            </a:r>
            <a:r>
              <a:rPr lang="en-US" sz="2000" b="1" dirty="0">
                <a:solidFill>
                  <a:schemeClr val="bg1"/>
                </a:solidFill>
                <a:latin typeface="Calibri,Bold"/>
              </a:rPr>
              <a:t> Student Dormitories in Kiryat Ono</a:t>
            </a:r>
            <a:endParaRPr lang="en" sz="2000" dirty="0">
              <a:solidFill>
                <a:schemeClr val="bg1"/>
              </a:solidFill>
            </a:endParaRPr>
          </a:p>
        </p:txBody>
      </p:sp>
      <p:pic>
        <p:nvPicPr>
          <p:cNvPr id="8" name="Picture 7">
            <a:extLst>
              <a:ext uri="{FF2B5EF4-FFF2-40B4-BE49-F238E27FC236}">
                <a16:creationId xmlns:a16="http://schemas.microsoft.com/office/drawing/2014/main" id="{9B12FC32-F949-43F2-9012-60CA1A32CF50}"/>
              </a:ext>
            </a:extLst>
          </p:cNvPr>
          <p:cNvPicPr>
            <a:picLocks noChangeAspect="1"/>
          </p:cNvPicPr>
          <p:nvPr/>
        </p:nvPicPr>
        <p:blipFill>
          <a:blip r:embed="rId3"/>
          <a:stretch>
            <a:fillRect/>
          </a:stretch>
        </p:blipFill>
        <p:spPr>
          <a:xfrm>
            <a:off x="0" y="-1"/>
            <a:ext cx="914400" cy="5111751"/>
          </a:xfrm>
          <a:prstGeom prst="rect">
            <a:avLst/>
          </a:prstGeom>
        </p:spPr>
      </p:pic>
      <p:sp>
        <p:nvSpPr>
          <p:cNvPr id="10" name="TextBox 9">
            <a:extLst>
              <a:ext uri="{FF2B5EF4-FFF2-40B4-BE49-F238E27FC236}">
                <a16:creationId xmlns:a16="http://schemas.microsoft.com/office/drawing/2014/main" id="{1D1B4173-22EE-4152-B553-2D9113486453}"/>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2" name="TextBox 11">
            <a:extLst>
              <a:ext uri="{FF2B5EF4-FFF2-40B4-BE49-F238E27FC236}">
                <a16:creationId xmlns:a16="http://schemas.microsoft.com/office/drawing/2014/main" id="{D74D7E23-1AD9-41FD-9522-93045828B76C}"/>
              </a:ext>
            </a:extLst>
          </p:cNvPr>
          <p:cNvSpPr txBox="1"/>
          <p:nvPr/>
        </p:nvSpPr>
        <p:spPr>
          <a:xfrm>
            <a:off x="0" y="4332873"/>
            <a:ext cx="914400"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130488557"/>
              </p:ext>
            </p:extLst>
          </p:nvPr>
        </p:nvGraphicFramePr>
        <p:xfrm>
          <a:off x="1137785" y="555384"/>
          <a:ext cx="5969072" cy="4546201"/>
        </p:xfrm>
        <a:graphic>
          <a:graphicData uri="http://schemas.openxmlformats.org/drawingml/2006/table">
            <a:tbl>
              <a:tblPr/>
              <a:tblGrid>
                <a:gridCol w="5969072">
                  <a:extLst>
                    <a:ext uri="{9D8B030D-6E8A-4147-A177-3AD203B41FA5}">
                      <a16:colId xmlns:a16="http://schemas.microsoft.com/office/drawing/2014/main" val="20000"/>
                    </a:ext>
                  </a:extLst>
                </a:gridCol>
              </a:tblGrid>
              <a:tr h="466938">
                <a:tc>
                  <a:txBody>
                    <a:bodyPr/>
                    <a:lstStyle/>
                    <a:p>
                      <a:pPr marR="279400" indent="-279400" algn="l" rtl="0">
                        <a:lnSpc>
                          <a:spcPts val="2175"/>
                        </a:lnSpc>
                      </a:pPr>
                      <a:r>
                        <a:rPr lang="en" sz="1400" b="1" i="0" u="none" baseline="0" dirty="0">
                          <a:latin typeface="Arial"/>
                        </a:rPr>
                        <a:t>• On May 2, a shelf prospectus for a rights issue involving 17.5 million shares and 17.5 million warrants was released.</a:t>
                      </a:r>
                    </a:p>
                  </a:txBody>
                  <a:tcPr marL="0" marR="0" marT="0" marB="0" anchor="b">
                    <a:lnL w="12700" cmpd="sng">
                      <a:noFill/>
                      <a:prstDash val="solid"/>
                    </a:lnL>
                    <a:lnR w="12700" cmpd="sng">
                      <a:noFill/>
                      <a:prstDash val="solid"/>
                    </a:lnR>
                    <a:lnT w="12700" cmpd="sng">
                      <a:noFill/>
                      <a:prstDash val="soli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0"/>
                  </a:ext>
                </a:extLst>
              </a:tr>
              <a:tr h="498536">
                <a:tc>
                  <a:txBody>
                    <a:bodyPr/>
                    <a:lstStyle/>
                    <a:p>
                      <a:pPr marR="279400" indent="-279400" algn="l" rtl="0"/>
                      <a:r>
                        <a:rPr lang="en" sz="1400" b="1" i="0" u="none" baseline="0" dirty="0">
                          <a:latin typeface="Arial"/>
                        </a:rPr>
                        <a:t>• Projected consideration for rights issue </a:t>
                      </a:r>
                      <a:r>
                        <a:rPr lang="en" sz="1400" b="1" i="0" u="none" baseline="0" dirty="0" smtClean="0">
                          <a:latin typeface="Arial"/>
                        </a:rPr>
                        <a:t>– NIS 20.1 million</a:t>
                      </a:r>
                      <a:endParaRPr lang="en" sz="1400" b="1" i="0" u="none" baseline="0" dirty="0">
                        <a:latin typeface="Arial"/>
                      </a:endParaRPr>
                    </a:p>
                  </a:txBody>
                  <a:tcPr marL="0" marR="0" marT="0" marB="0" anchor="ctr">
                    <a:lnL w="12700" cmpd="sng">
                      <a:noFill/>
                      <a:prstDash val="solid"/>
                    </a:lnL>
                    <a:lnR w="12700" cmpd="sng">
                      <a:noFill/>
                      <a:prstDash val="soli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1"/>
                  </a:ext>
                </a:extLst>
              </a:tr>
              <a:tr h="533644">
                <a:tc>
                  <a:txBody>
                    <a:bodyPr/>
                    <a:lstStyle/>
                    <a:p>
                      <a:pPr marR="279400" indent="-279400" algn="l" rtl="0">
                        <a:lnSpc>
                          <a:spcPts val="2138"/>
                        </a:lnSpc>
                      </a:pPr>
                      <a:r>
                        <a:rPr lang="en" sz="1400" b="1" i="0" u="none" baseline="0" dirty="0">
                          <a:latin typeface="Arial"/>
                        </a:rPr>
                        <a:t>• The warrants may be exercised from the day they are listed for trade on TASE until the 13</a:t>
                      </a:r>
                      <a:r>
                        <a:rPr lang="en" sz="1400" b="1" i="0" u="none" baseline="30000" dirty="0">
                          <a:latin typeface="Arial"/>
                        </a:rPr>
                        <a:t>th </a:t>
                      </a:r>
                      <a:r>
                        <a:rPr lang="en" sz="1400" b="1" i="0" u="none" baseline="0" dirty="0">
                          <a:latin typeface="Arial"/>
                        </a:rPr>
                        <a:t>of December, 2020.</a:t>
                      </a:r>
                    </a:p>
                  </a:txBody>
                  <a:tcPr marL="0" marR="0" marT="0" marB="0" anchor="ctr">
                    <a:lnL w="12700" cmpd="sng">
                      <a:noFill/>
                      <a:prstDash val="solid"/>
                    </a:lnL>
                    <a:lnR w="12700" cmpd="sng">
                      <a:noFill/>
                      <a:prstDash val="soli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2"/>
                  </a:ext>
                </a:extLst>
              </a:tr>
              <a:tr h="484493">
                <a:tc>
                  <a:txBody>
                    <a:bodyPr/>
                    <a:lstStyle/>
                    <a:p>
                      <a:pPr marR="279400" indent="-279400" algn="l" rtl="0"/>
                      <a:r>
                        <a:rPr lang="en" sz="1400" b="1" i="0" u="none" baseline="0" dirty="0">
                          <a:latin typeface="Arial"/>
                        </a:rPr>
                        <a:t>• The strike price of the warrants is </a:t>
                      </a:r>
                      <a:r>
                        <a:rPr lang="en" sz="1400" b="1" i="0" u="none" baseline="0" dirty="0" smtClean="0">
                          <a:latin typeface="Arial"/>
                        </a:rPr>
                        <a:t>NIS 1.4.</a:t>
                      </a:r>
                      <a:endParaRPr lang="en" sz="1400" b="1" i="0" u="none" baseline="0" dirty="0">
                        <a:latin typeface="Arial"/>
                      </a:endParaRPr>
                    </a:p>
                  </a:txBody>
                  <a:tcPr marL="0" marR="0" marT="0" marB="0" anchor="ctr">
                    <a:lnL w="12700" cmpd="sng">
                      <a:noFill/>
                      <a:prstDash val="solid"/>
                    </a:lnL>
                    <a:lnR w="12700" cmpd="sng">
                      <a:noFill/>
                      <a:prstDash val="soli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3"/>
                  </a:ext>
                </a:extLst>
              </a:tr>
              <a:tr h="498536">
                <a:tc>
                  <a:txBody>
                    <a:bodyPr/>
                    <a:lstStyle/>
                    <a:p>
                      <a:pPr marR="279400" indent="-279400" algn="l" rtl="0"/>
                      <a:r>
                        <a:rPr lang="en" sz="1400" b="1" i="0" u="none" baseline="0" dirty="0">
                          <a:latin typeface="Arial"/>
                        </a:rPr>
                        <a:t>• Projected consideration for the exercise of 100% of the warrants </a:t>
                      </a:r>
                      <a:r>
                        <a:rPr lang="en" sz="1400" b="1" i="0" u="none" baseline="0" dirty="0" smtClean="0">
                          <a:latin typeface="Arial"/>
                        </a:rPr>
                        <a:t>–NIS 2.4 million</a:t>
                      </a:r>
                      <a:endParaRPr lang="en" sz="1400" b="1" i="0" u="none" baseline="0" dirty="0">
                        <a:latin typeface="Arial"/>
                      </a:endParaRPr>
                    </a:p>
                  </a:txBody>
                  <a:tcPr marL="0" marR="0" marT="0" marB="0" anchor="ctr">
                    <a:lnL w="12700" cmpd="sng">
                      <a:noFill/>
                      <a:prstDash val="solid"/>
                    </a:lnL>
                    <a:lnR w="12700" cmpd="sng">
                      <a:noFill/>
                      <a:prstDash val="soli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4"/>
                  </a:ext>
                </a:extLst>
              </a:tr>
              <a:tr h="617903">
                <a:tc>
                  <a:txBody>
                    <a:bodyPr/>
                    <a:lstStyle/>
                    <a:p>
                      <a:pPr marR="279400" indent="-279400" algn="l" rtl="0"/>
                      <a:r>
                        <a:rPr lang="en" sz="1400" b="1" i="0" u="none" baseline="0" dirty="0">
                          <a:latin typeface="Arial"/>
                        </a:rPr>
                        <a:t>• Total projected consideration in 2020 for the exercise of shares and options </a:t>
                      </a:r>
                      <a:r>
                        <a:rPr lang="en" sz="1400" b="1" i="0" u="none" baseline="0" dirty="0" smtClean="0">
                          <a:latin typeface="Arial"/>
                        </a:rPr>
                        <a:t>– NIS 44.5 million.</a:t>
                      </a:r>
                      <a:endParaRPr lang="en" sz="1400" b="1" i="0" u="none" baseline="0" dirty="0">
                        <a:latin typeface="Arial"/>
                      </a:endParaRPr>
                    </a:p>
                  </a:txBody>
                  <a:tcPr marL="0" marR="0" marT="0" marB="0" anchor="ctr">
                    <a:lnL w="12700" cmpd="sng">
                      <a:noFill/>
                      <a:prstDash val="solid"/>
                    </a:lnL>
                    <a:lnR w="12700" cmpd="sng">
                      <a:noFill/>
                      <a:prstDash val="soli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5"/>
                  </a:ext>
                </a:extLst>
              </a:tr>
              <a:tr h="523111">
                <a:tc>
                  <a:txBody>
                    <a:bodyPr/>
                    <a:lstStyle/>
                    <a:p>
                      <a:pPr marR="279400" indent="-279400" algn="l" rtl="0">
                        <a:lnSpc>
                          <a:spcPts val="2175"/>
                        </a:lnSpc>
                      </a:pPr>
                      <a:r>
                        <a:rPr lang="en" sz="1400" b="1" i="0" u="none" baseline="0" dirty="0">
                          <a:latin typeface="Arial"/>
                        </a:rPr>
                        <a:t>• Mr. Yaakov Atrakchi, the Company's controlling shareholder, announced his intention to exercise all of the rights to purchase the securities he is eligible for.</a:t>
                      </a:r>
                    </a:p>
                  </a:txBody>
                  <a:tcPr marL="0" marR="0" marT="0" marB="0" anchor="b">
                    <a:lnL w="12700" cmpd="sng">
                      <a:noFill/>
                      <a:prstDash val="solid"/>
                    </a:lnL>
                    <a:lnR w="12700" cmpd="sng">
                      <a:noFill/>
                      <a:prstDash val="soli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6"/>
                  </a:ext>
                </a:extLst>
              </a:tr>
              <a:tr h="516089">
                <a:tc>
                  <a:txBody>
                    <a:bodyPr/>
                    <a:lstStyle/>
                    <a:p>
                      <a:pPr marR="279400" indent="-279400" algn="l" rtl="0"/>
                      <a:r>
                        <a:rPr lang="en" sz="1400" b="1" i="0" u="none" baseline="0" dirty="0">
                          <a:latin typeface="Arial"/>
                        </a:rPr>
                        <a:t>• The last day to use these rights is June 24</a:t>
                      </a:r>
                      <a:r>
                        <a:rPr lang="en" sz="1400" b="1" i="0" u="none" baseline="30000" dirty="0">
                          <a:latin typeface="Arial"/>
                        </a:rPr>
                        <a:t>th</a:t>
                      </a:r>
                      <a:r>
                        <a:rPr lang="en" sz="1400" b="1" i="0" u="none" baseline="0" dirty="0">
                          <a:latin typeface="Arial"/>
                        </a:rPr>
                        <a:t>, 2020.</a:t>
                      </a:r>
                    </a:p>
                  </a:txBody>
                  <a:tcPr marL="0" marR="0" marT="0" marB="0" anchor="ctr">
                    <a:lnL w="12700" cmpd="sng">
                      <a:noFill/>
                      <a:prstDash val="solid"/>
                    </a:lnL>
                    <a:lnR w="12700" cmpd="sng">
                      <a:noFill/>
                      <a:prstDash val="solid"/>
                    </a:lnR>
                    <a:lnT w="381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7"/>
                  </a:ext>
                </a:extLst>
              </a:tr>
            </a:tbl>
          </a:graphicData>
        </a:graphic>
      </p:graphicFrame>
      <p:pic>
        <p:nvPicPr>
          <p:cNvPr id="4" name="Picture 3">
            <a:extLst>
              <a:ext uri="{FF2B5EF4-FFF2-40B4-BE49-F238E27FC236}">
                <a16:creationId xmlns:a16="http://schemas.microsoft.com/office/drawing/2014/main" id="{DB9E0675-F8C5-4A79-897E-B00C7C91087E}"/>
              </a:ext>
            </a:extLst>
          </p:cNvPr>
          <p:cNvPicPr>
            <a:picLocks noChangeAspect="1"/>
          </p:cNvPicPr>
          <p:nvPr/>
        </p:nvPicPr>
        <p:blipFill>
          <a:blip r:embed="rId2"/>
          <a:stretch>
            <a:fillRect/>
          </a:stretch>
        </p:blipFill>
        <p:spPr>
          <a:xfrm>
            <a:off x="0" y="-1"/>
            <a:ext cx="7616825" cy="461665"/>
          </a:xfrm>
          <a:prstGeom prst="rect">
            <a:avLst/>
          </a:prstGeom>
        </p:spPr>
      </p:pic>
      <p:sp>
        <p:nvSpPr>
          <p:cNvPr id="6" name="TextBox 5">
            <a:extLst>
              <a:ext uri="{FF2B5EF4-FFF2-40B4-BE49-F238E27FC236}">
                <a16:creationId xmlns:a16="http://schemas.microsoft.com/office/drawing/2014/main" id="{F70ACFCB-68C3-43F4-B695-AFB39B72EA28}"/>
              </a:ext>
            </a:extLst>
          </p:cNvPr>
          <p:cNvSpPr txBox="1"/>
          <p:nvPr/>
        </p:nvSpPr>
        <p:spPr>
          <a:xfrm>
            <a:off x="1137784" y="44160"/>
            <a:ext cx="6898776" cy="400110"/>
          </a:xfrm>
          <a:prstGeom prst="rect">
            <a:avLst/>
          </a:prstGeom>
          <a:noFill/>
        </p:spPr>
        <p:txBody>
          <a:bodyPr wrap="square">
            <a:spAutoFit/>
          </a:bodyPr>
          <a:lstStyle/>
          <a:p>
            <a:pPr rtl="0"/>
            <a:r>
              <a:rPr lang="en-US" sz="2000" b="1" dirty="0">
                <a:solidFill>
                  <a:schemeClr val="bg1"/>
                </a:solidFill>
                <a:latin typeface="Calibri,Bold"/>
              </a:rPr>
              <a:t>Properties for </a:t>
            </a:r>
            <a:r>
              <a:rPr lang="en-US" sz="2000" b="1" dirty="0" smtClean="0">
                <a:solidFill>
                  <a:schemeClr val="bg1"/>
                </a:solidFill>
                <a:latin typeface="Calibri,Bold"/>
              </a:rPr>
              <a:t>Sale </a:t>
            </a:r>
            <a:r>
              <a:rPr lang="en-US" sz="2000" b="1" dirty="0">
                <a:solidFill>
                  <a:srgbClr val="D9E5ED"/>
                </a:solidFill>
                <a:latin typeface="Calibri,Bold"/>
              </a:rPr>
              <a:t>|</a:t>
            </a:r>
            <a:r>
              <a:rPr lang="en-US" sz="2000" b="1" dirty="0">
                <a:solidFill>
                  <a:schemeClr val="bg1"/>
                </a:solidFill>
                <a:latin typeface="Calibri,Bold"/>
              </a:rPr>
              <a:t> Student Dormitories in Kiryat Ono</a:t>
            </a:r>
            <a:endParaRPr lang="en" sz="2000" dirty="0">
              <a:solidFill>
                <a:schemeClr val="bg1"/>
              </a:solidFill>
            </a:endParaRPr>
          </a:p>
        </p:txBody>
      </p:sp>
      <p:pic>
        <p:nvPicPr>
          <p:cNvPr id="8" name="Picture 7">
            <a:extLst>
              <a:ext uri="{FF2B5EF4-FFF2-40B4-BE49-F238E27FC236}">
                <a16:creationId xmlns:a16="http://schemas.microsoft.com/office/drawing/2014/main" id="{9FD73145-1D8E-4D20-89BA-C8356B43749E}"/>
              </a:ext>
            </a:extLst>
          </p:cNvPr>
          <p:cNvPicPr>
            <a:picLocks noChangeAspect="1"/>
          </p:cNvPicPr>
          <p:nvPr/>
        </p:nvPicPr>
        <p:blipFill>
          <a:blip r:embed="rId3"/>
          <a:stretch>
            <a:fillRect/>
          </a:stretch>
        </p:blipFill>
        <p:spPr>
          <a:xfrm>
            <a:off x="0" y="-1"/>
            <a:ext cx="914400" cy="5111751"/>
          </a:xfrm>
          <a:prstGeom prst="rect">
            <a:avLst/>
          </a:prstGeom>
        </p:spPr>
      </p:pic>
      <p:sp>
        <p:nvSpPr>
          <p:cNvPr id="10" name="TextBox 9">
            <a:extLst>
              <a:ext uri="{FF2B5EF4-FFF2-40B4-BE49-F238E27FC236}">
                <a16:creationId xmlns:a16="http://schemas.microsoft.com/office/drawing/2014/main" id="{67CC22E3-8718-4FE0-919A-906B44E6E2B9}"/>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2" name="TextBox 11">
            <a:extLst>
              <a:ext uri="{FF2B5EF4-FFF2-40B4-BE49-F238E27FC236}">
                <a16:creationId xmlns:a16="http://schemas.microsoft.com/office/drawing/2014/main" id="{D0F7E8CC-0D2F-437C-BE07-56B3AAC5B50F}"/>
              </a:ext>
            </a:extLst>
          </p:cNvPr>
          <p:cNvSpPr txBox="1"/>
          <p:nvPr/>
        </p:nvSpPr>
        <p:spPr>
          <a:xfrm>
            <a:off x="0" y="4332873"/>
            <a:ext cx="1137784"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61" name="Picture 60">
            <a:extLst>
              <a:ext uri="{FF2B5EF4-FFF2-40B4-BE49-F238E27FC236}">
                <a16:creationId xmlns:a16="http://schemas.microsoft.com/office/drawing/2014/main" id="{01AEF8BD-C01D-4B04-B7B6-DDB8F0BDCEE6}"/>
              </a:ext>
            </a:extLst>
          </p:cNvPr>
          <p:cNvPicPr>
            <a:picLocks noChangeAspect="1"/>
          </p:cNvPicPr>
          <p:nvPr/>
        </p:nvPicPr>
        <p:blipFill>
          <a:blip r:embed="rId2"/>
          <a:stretch>
            <a:fillRect/>
          </a:stretch>
        </p:blipFill>
        <p:spPr>
          <a:xfrm>
            <a:off x="0" y="-1"/>
            <a:ext cx="7616825" cy="707886"/>
          </a:xfrm>
          <a:prstGeom prst="rect">
            <a:avLst/>
          </a:prstGeom>
        </p:spPr>
      </p:pic>
      <p:pic>
        <p:nvPicPr>
          <p:cNvPr id="6" name="Picture 5">
            <a:extLst>
              <a:ext uri="{FF2B5EF4-FFF2-40B4-BE49-F238E27FC236}">
                <a16:creationId xmlns:a16="http://schemas.microsoft.com/office/drawing/2014/main" id="{48905B48-1656-4EEA-9277-99E117B07CC5}"/>
              </a:ext>
            </a:extLst>
          </p:cNvPr>
          <p:cNvPicPr>
            <a:picLocks noChangeAspect="1"/>
          </p:cNvPicPr>
          <p:nvPr/>
        </p:nvPicPr>
        <p:blipFill>
          <a:blip r:embed="rId3"/>
          <a:stretch>
            <a:fillRect/>
          </a:stretch>
        </p:blipFill>
        <p:spPr>
          <a:xfrm>
            <a:off x="0" y="-1"/>
            <a:ext cx="914400" cy="5111751"/>
          </a:xfrm>
          <a:prstGeom prst="rect">
            <a:avLst/>
          </a:prstGeom>
        </p:spPr>
      </p:pic>
      <p:sp>
        <p:nvSpPr>
          <p:cNvPr id="8" name="TextBox 7">
            <a:extLst>
              <a:ext uri="{FF2B5EF4-FFF2-40B4-BE49-F238E27FC236}">
                <a16:creationId xmlns:a16="http://schemas.microsoft.com/office/drawing/2014/main" id="{5CFFE720-4765-440B-A20F-521E957EE8C7}"/>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0" name="TextBox 9">
            <a:extLst>
              <a:ext uri="{FF2B5EF4-FFF2-40B4-BE49-F238E27FC236}">
                <a16:creationId xmlns:a16="http://schemas.microsoft.com/office/drawing/2014/main" id="{A14E85E8-E9E5-4B97-B012-2D812CEE34B0}"/>
              </a:ext>
            </a:extLst>
          </p:cNvPr>
          <p:cNvSpPr txBox="1"/>
          <p:nvPr/>
        </p:nvSpPr>
        <p:spPr>
          <a:xfrm>
            <a:off x="-1" y="4332873"/>
            <a:ext cx="1121949"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pic>
        <p:nvPicPr>
          <p:cNvPr id="17" name="Picture 16">
            <a:extLst>
              <a:ext uri="{FF2B5EF4-FFF2-40B4-BE49-F238E27FC236}">
                <a16:creationId xmlns:a16="http://schemas.microsoft.com/office/drawing/2014/main" id="{24379782-DDB8-4CE2-A327-606DCC618547}"/>
              </a:ext>
            </a:extLst>
          </p:cNvPr>
          <p:cNvPicPr>
            <a:picLocks noChangeAspect="1"/>
          </p:cNvPicPr>
          <p:nvPr/>
        </p:nvPicPr>
        <p:blipFill rotWithShape="1">
          <a:blip r:embed="rId4"/>
          <a:srcRect t="1658" b="4245"/>
          <a:stretch/>
        </p:blipFill>
        <p:spPr>
          <a:xfrm>
            <a:off x="1097280" y="745770"/>
            <a:ext cx="6233160" cy="4365980"/>
          </a:xfrm>
          <a:prstGeom prst="rect">
            <a:avLst/>
          </a:prstGeom>
        </p:spPr>
      </p:pic>
      <p:sp>
        <p:nvSpPr>
          <p:cNvPr id="18" name="TextBox 17">
            <a:extLst>
              <a:ext uri="{FF2B5EF4-FFF2-40B4-BE49-F238E27FC236}">
                <a16:creationId xmlns:a16="http://schemas.microsoft.com/office/drawing/2014/main" id="{24626FAA-4C88-4C99-87AA-CC7F2648088F}"/>
              </a:ext>
            </a:extLst>
          </p:cNvPr>
          <p:cNvSpPr txBox="1"/>
          <p:nvPr/>
        </p:nvSpPr>
        <p:spPr>
          <a:xfrm>
            <a:off x="1625600" y="1795274"/>
            <a:ext cx="947420" cy="261610"/>
          </a:xfrm>
          <a:prstGeom prst="rect">
            <a:avLst/>
          </a:prstGeom>
          <a:solidFill>
            <a:schemeClr val="bg1"/>
          </a:solidFill>
        </p:spPr>
        <p:txBody>
          <a:bodyPr wrap="square" rtlCol="0">
            <a:spAutoFit/>
          </a:bodyPr>
          <a:lstStyle/>
          <a:p>
            <a:r>
              <a:rPr lang="en-US" sz="1100" b="1" dirty="0" err="1"/>
              <a:t>Yehud</a:t>
            </a:r>
            <a:r>
              <a:rPr lang="en-US" sz="1100" b="1" dirty="0"/>
              <a:t> D - 8</a:t>
            </a:r>
            <a:endParaRPr lang="en-NZ" sz="1100" b="1" dirty="0"/>
          </a:p>
        </p:txBody>
      </p:sp>
      <p:sp>
        <p:nvSpPr>
          <p:cNvPr id="19" name="TextBox 18">
            <a:extLst>
              <a:ext uri="{FF2B5EF4-FFF2-40B4-BE49-F238E27FC236}">
                <a16:creationId xmlns:a16="http://schemas.microsoft.com/office/drawing/2014/main" id="{451F0308-AD8B-443C-AFD0-085981E6E8B3}"/>
              </a:ext>
            </a:extLst>
          </p:cNvPr>
          <p:cNvSpPr txBox="1"/>
          <p:nvPr/>
        </p:nvSpPr>
        <p:spPr>
          <a:xfrm>
            <a:off x="1432560" y="2856369"/>
            <a:ext cx="1140460" cy="261610"/>
          </a:xfrm>
          <a:prstGeom prst="rect">
            <a:avLst/>
          </a:prstGeom>
          <a:solidFill>
            <a:schemeClr val="bg1"/>
          </a:solidFill>
        </p:spPr>
        <p:txBody>
          <a:bodyPr wrap="square" rtlCol="0">
            <a:spAutoFit/>
          </a:bodyPr>
          <a:lstStyle/>
          <a:p>
            <a:r>
              <a:rPr lang="en-US" sz="1100" b="1" dirty="0"/>
              <a:t>Ono Valley - A</a:t>
            </a:r>
            <a:endParaRPr lang="en-NZ" sz="1100" b="1" dirty="0"/>
          </a:p>
        </p:txBody>
      </p:sp>
      <p:sp>
        <p:nvSpPr>
          <p:cNvPr id="20" name="TextBox 19">
            <a:extLst>
              <a:ext uri="{FF2B5EF4-FFF2-40B4-BE49-F238E27FC236}">
                <a16:creationId xmlns:a16="http://schemas.microsoft.com/office/drawing/2014/main" id="{800E0399-A070-4F79-930E-44ED9D83AAA6}"/>
              </a:ext>
            </a:extLst>
          </p:cNvPr>
          <p:cNvSpPr txBox="1"/>
          <p:nvPr/>
        </p:nvSpPr>
        <p:spPr>
          <a:xfrm>
            <a:off x="1724660" y="3693756"/>
            <a:ext cx="678180" cy="261610"/>
          </a:xfrm>
          <a:prstGeom prst="rect">
            <a:avLst/>
          </a:prstGeom>
          <a:solidFill>
            <a:schemeClr val="bg1"/>
          </a:solidFill>
        </p:spPr>
        <p:txBody>
          <a:bodyPr wrap="square" rtlCol="0">
            <a:spAutoFit/>
          </a:bodyPr>
          <a:lstStyle/>
          <a:p>
            <a:pPr algn="ctr"/>
            <a:r>
              <a:rPr lang="en-US" sz="1100" b="1" dirty="0"/>
              <a:t>H - 300</a:t>
            </a:r>
            <a:endParaRPr lang="en-NZ" sz="1100" b="1" dirty="0"/>
          </a:p>
        </p:txBody>
      </p:sp>
      <p:sp>
        <p:nvSpPr>
          <p:cNvPr id="21" name="TextBox 20">
            <a:extLst>
              <a:ext uri="{FF2B5EF4-FFF2-40B4-BE49-F238E27FC236}">
                <a16:creationId xmlns:a16="http://schemas.microsoft.com/office/drawing/2014/main" id="{E7ED3CF2-28CF-465B-9B78-790E1D0ED84B}"/>
              </a:ext>
            </a:extLst>
          </p:cNvPr>
          <p:cNvSpPr txBox="1"/>
          <p:nvPr/>
        </p:nvSpPr>
        <p:spPr>
          <a:xfrm>
            <a:off x="3101340" y="1761748"/>
            <a:ext cx="947420" cy="261610"/>
          </a:xfrm>
          <a:prstGeom prst="rect">
            <a:avLst/>
          </a:prstGeom>
          <a:solidFill>
            <a:schemeClr val="bg1"/>
          </a:solidFill>
        </p:spPr>
        <p:txBody>
          <a:bodyPr wrap="square" rtlCol="0">
            <a:spAutoFit/>
          </a:bodyPr>
          <a:lstStyle/>
          <a:p>
            <a:r>
              <a:rPr lang="en-US" sz="1100" b="1" dirty="0" err="1"/>
              <a:t>Yehud</a:t>
            </a:r>
            <a:r>
              <a:rPr lang="en-US" sz="1100" b="1" dirty="0"/>
              <a:t> D - 4</a:t>
            </a:r>
            <a:endParaRPr lang="en-NZ" sz="1100" b="1" dirty="0"/>
          </a:p>
        </p:txBody>
      </p:sp>
      <p:sp>
        <p:nvSpPr>
          <p:cNvPr id="22" name="TextBox 21">
            <a:extLst>
              <a:ext uri="{FF2B5EF4-FFF2-40B4-BE49-F238E27FC236}">
                <a16:creationId xmlns:a16="http://schemas.microsoft.com/office/drawing/2014/main" id="{E796EF16-3F97-4303-9122-D3147D926864}"/>
              </a:ext>
            </a:extLst>
          </p:cNvPr>
          <p:cNvSpPr txBox="1"/>
          <p:nvPr/>
        </p:nvSpPr>
        <p:spPr>
          <a:xfrm>
            <a:off x="2908300" y="2425069"/>
            <a:ext cx="1140460" cy="261610"/>
          </a:xfrm>
          <a:prstGeom prst="rect">
            <a:avLst/>
          </a:prstGeom>
          <a:solidFill>
            <a:schemeClr val="bg1"/>
          </a:solidFill>
        </p:spPr>
        <p:txBody>
          <a:bodyPr wrap="square" rtlCol="0">
            <a:spAutoFit/>
          </a:bodyPr>
          <a:lstStyle/>
          <a:p>
            <a:r>
              <a:rPr lang="en-US" sz="1100" b="1" dirty="0"/>
              <a:t>Ono Valley - B</a:t>
            </a:r>
            <a:endParaRPr lang="en-NZ" sz="1100" b="1" dirty="0"/>
          </a:p>
        </p:txBody>
      </p:sp>
      <p:sp>
        <p:nvSpPr>
          <p:cNvPr id="23" name="TextBox 22">
            <a:extLst>
              <a:ext uri="{FF2B5EF4-FFF2-40B4-BE49-F238E27FC236}">
                <a16:creationId xmlns:a16="http://schemas.microsoft.com/office/drawing/2014/main" id="{E695D37B-72FC-4808-B76D-1F3CE382A36A}"/>
              </a:ext>
            </a:extLst>
          </p:cNvPr>
          <p:cNvSpPr txBox="1"/>
          <p:nvPr/>
        </p:nvSpPr>
        <p:spPr>
          <a:xfrm>
            <a:off x="2964180" y="3282276"/>
            <a:ext cx="952500" cy="430887"/>
          </a:xfrm>
          <a:prstGeom prst="rect">
            <a:avLst/>
          </a:prstGeom>
          <a:solidFill>
            <a:schemeClr val="bg1"/>
          </a:solidFill>
        </p:spPr>
        <p:txBody>
          <a:bodyPr wrap="square" rtlCol="0">
            <a:spAutoFit/>
          </a:bodyPr>
          <a:lstStyle/>
          <a:p>
            <a:pPr algn="ctr"/>
            <a:r>
              <a:rPr lang="en-US" sz="1100" b="1" dirty="0"/>
              <a:t>Aura </a:t>
            </a:r>
            <a:r>
              <a:rPr lang="en-US" sz="1100" b="1" dirty="0" err="1" smtClean="0"/>
              <a:t>BaMoshav</a:t>
            </a:r>
            <a:endParaRPr lang="en-NZ" sz="1100" b="1" dirty="0"/>
          </a:p>
        </p:txBody>
      </p:sp>
      <p:sp>
        <p:nvSpPr>
          <p:cNvPr id="24" name="TextBox 23">
            <a:extLst>
              <a:ext uri="{FF2B5EF4-FFF2-40B4-BE49-F238E27FC236}">
                <a16:creationId xmlns:a16="http://schemas.microsoft.com/office/drawing/2014/main" id="{726534C4-7E56-42F5-8D1E-9734DFCF01B7}"/>
              </a:ext>
            </a:extLst>
          </p:cNvPr>
          <p:cNvSpPr txBox="1"/>
          <p:nvPr/>
        </p:nvSpPr>
        <p:spPr>
          <a:xfrm>
            <a:off x="4226560" y="1676147"/>
            <a:ext cx="1305560" cy="261610"/>
          </a:xfrm>
          <a:prstGeom prst="rect">
            <a:avLst/>
          </a:prstGeom>
          <a:solidFill>
            <a:schemeClr val="bg1"/>
          </a:solidFill>
        </p:spPr>
        <p:txBody>
          <a:bodyPr wrap="square" rtlCol="0">
            <a:spAutoFit/>
          </a:bodyPr>
          <a:lstStyle/>
          <a:p>
            <a:r>
              <a:rPr lang="en-US" sz="1100" b="1" dirty="0" err="1"/>
              <a:t>Yehud</a:t>
            </a:r>
            <a:r>
              <a:rPr lang="en-US" sz="1100" b="1" dirty="0"/>
              <a:t> D - 5</a:t>
            </a:r>
            <a:endParaRPr lang="en-NZ" sz="1100" b="1" dirty="0"/>
          </a:p>
        </p:txBody>
      </p:sp>
      <p:sp>
        <p:nvSpPr>
          <p:cNvPr id="25" name="TextBox 24">
            <a:extLst>
              <a:ext uri="{FF2B5EF4-FFF2-40B4-BE49-F238E27FC236}">
                <a16:creationId xmlns:a16="http://schemas.microsoft.com/office/drawing/2014/main" id="{E2F33B0E-602C-4BA5-9440-75838D2F0B2A}"/>
              </a:ext>
            </a:extLst>
          </p:cNvPr>
          <p:cNvSpPr txBox="1"/>
          <p:nvPr/>
        </p:nvSpPr>
        <p:spPr>
          <a:xfrm>
            <a:off x="4192906" y="2725564"/>
            <a:ext cx="850900" cy="261610"/>
          </a:xfrm>
          <a:prstGeom prst="rect">
            <a:avLst/>
          </a:prstGeom>
          <a:solidFill>
            <a:schemeClr val="bg1"/>
          </a:solidFill>
        </p:spPr>
        <p:txBody>
          <a:bodyPr wrap="square" rtlCol="0">
            <a:spAutoFit/>
          </a:bodyPr>
          <a:lstStyle/>
          <a:p>
            <a:pPr algn="ctr"/>
            <a:r>
              <a:rPr lang="en-US" sz="1100" b="1" dirty="0"/>
              <a:t>Holon 210</a:t>
            </a:r>
            <a:endParaRPr lang="en-NZ" sz="1100" b="1" dirty="0"/>
          </a:p>
        </p:txBody>
      </p:sp>
      <p:sp>
        <p:nvSpPr>
          <p:cNvPr id="26" name="TextBox 25">
            <a:extLst>
              <a:ext uri="{FF2B5EF4-FFF2-40B4-BE49-F238E27FC236}">
                <a16:creationId xmlns:a16="http://schemas.microsoft.com/office/drawing/2014/main" id="{ACAC627D-27CF-4749-B770-22796F79ED8B}"/>
              </a:ext>
            </a:extLst>
          </p:cNvPr>
          <p:cNvSpPr txBox="1"/>
          <p:nvPr/>
        </p:nvSpPr>
        <p:spPr>
          <a:xfrm>
            <a:off x="4192906" y="3091938"/>
            <a:ext cx="850900" cy="430887"/>
          </a:xfrm>
          <a:prstGeom prst="rect">
            <a:avLst/>
          </a:prstGeom>
          <a:solidFill>
            <a:schemeClr val="bg1"/>
          </a:solidFill>
        </p:spPr>
        <p:txBody>
          <a:bodyPr wrap="square" rtlCol="0">
            <a:spAutoFit/>
          </a:bodyPr>
          <a:lstStyle/>
          <a:p>
            <a:pPr algn="ctr"/>
            <a:r>
              <a:rPr lang="en-US" sz="1100" b="1" dirty="0" err="1" smtClean="0"/>
              <a:t>Hadar</a:t>
            </a:r>
            <a:r>
              <a:rPr lang="en-US" sz="1100" b="1" dirty="0" smtClean="0"/>
              <a:t> A- </a:t>
            </a:r>
            <a:r>
              <a:rPr lang="en-US" sz="1100" b="1" dirty="0" err="1"/>
              <a:t>Denya</a:t>
            </a:r>
            <a:endParaRPr lang="en-NZ" sz="1100" b="1" dirty="0"/>
          </a:p>
        </p:txBody>
      </p:sp>
      <p:sp>
        <p:nvSpPr>
          <p:cNvPr id="27" name="TextBox 26">
            <a:extLst>
              <a:ext uri="{FF2B5EF4-FFF2-40B4-BE49-F238E27FC236}">
                <a16:creationId xmlns:a16="http://schemas.microsoft.com/office/drawing/2014/main" id="{CEFF7FE3-0471-420F-A851-03E329A0DE6C}"/>
              </a:ext>
            </a:extLst>
          </p:cNvPr>
          <p:cNvSpPr txBox="1"/>
          <p:nvPr/>
        </p:nvSpPr>
        <p:spPr>
          <a:xfrm>
            <a:off x="4150360" y="3566193"/>
            <a:ext cx="850900" cy="430887"/>
          </a:xfrm>
          <a:prstGeom prst="rect">
            <a:avLst/>
          </a:prstGeom>
          <a:solidFill>
            <a:schemeClr val="bg1"/>
          </a:solidFill>
        </p:spPr>
        <p:txBody>
          <a:bodyPr wrap="square" rtlCol="0">
            <a:spAutoFit/>
          </a:bodyPr>
          <a:lstStyle/>
          <a:p>
            <a:pPr algn="ctr"/>
            <a:r>
              <a:rPr lang="en-US" sz="1100" b="1" dirty="0"/>
              <a:t>Eliyahu Berlin</a:t>
            </a:r>
            <a:endParaRPr lang="en-NZ" sz="1100" b="1" dirty="0"/>
          </a:p>
        </p:txBody>
      </p:sp>
      <p:sp>
        <p:nvSpPr>
          <p:cNvPr id="29" name="TextBox 28">
            <a:extLst>
              <a:ext uri="{FF2B5EF4-FFF2-40B4-BE49-F238E27FC236}">
                <a16:creationId xmlns:a16="http://schemas.microsoft.com/office/drawing/2014/main" id="{94FCE478-2A0F-4CD7-90CB-47C47CF5B321}"/>
              </a:ext>
            </a:extLst>
          </p:cNvPr>
          <p:cNvSpPr txBox="1"/>
          <p:nvPr/>
        </p:nvSpPr>
        <p:spPr>
          <a:xfrm>
            <a:off x="2145030" y="4150536"/>
            <a:ext cx="392430" cy="215444"/>
          </a:xfrm>
          <a:prstGeom prst="rect">
            <a:avLst/>
          </a:prstGeom>
          <a:solidFill>
            <a:schemeClr val="bg1"/>
          </a:solidFill>
        </p:spPr>
        <p:txBody>
          <a:bodyPr wrap="square" rtlCol="0">
            <a:spAutoFit/>
          </a:bodyPr>
          <a:lstStyle/>
          <a:p>
            <a:pPr algn="ctr"/>
            <a:r>
              <a:rPr lang="en-US" sz="800" b="1" dirty="0"/>
              <a:t>2020</a:t>
            </a:r>
            <a:endParaRPr lang="en-NZ" sz="800" b="1" dirty="0"/>
          </a:p>
        </p:txBody>
      </p:sp>
      <p:sp>
        <p:nvSpPr>
          <p:cNvPr id="28" name="TextBox 27">
            <a:extLst>
              <a:ext uri="{FF2B5EF4-FFF2-40B4-BE49-F238E27FC236}">
                <a16:creationId xmlns:a16="http://schemas.microsoft.com/office/drawing/2014/main" id="{524858C4-2513-4730-9015-CAF18D38F874}"/>
              </a:ext>
            </a:extLst>
          </p:cNvPr>
          <p:cNvSpPr txBox="1"/>
          <p:nvPr/>
        </p:nvSpPr>
        <p:spPr>
          <a:xfrm>
            <a:off x="1782128" y="3997080"/>
            <a:ext cx="542925" cy="215444"/>
          </a:xfrm>
          <a:prstGeom prst="rect">
            <a:avLst/>
          </a:prstGeom>
          <a:solidFill>
            <a:schemeClr val="bg1"/>
          </a:solidFill>
        </p:spPr>
        <p:txBody>
          <a:bodyPr wrap="square" lIns="0" tIns="0" rIns="0" bIns="0" rtlCol="0">
            <a:spAutoFit/>
          </a:bodyPr>
          <a:lstStyle/>
          <a:p>
            <a:pPr algn="ctr"/>
            <a:r>
              <a:rPr lang="en-US" sz="700" b="1" dirty="0"/>
              <a:t>Ret. Earnings</a:t>
            </a:r>
            <a:br>
              <a:rPr lang="en-US" sz="700" b="1" dirty="0"/>
            </a:br>
            <a:r>
              <a:rPr lang="en-US" sz="700" b="1" dirty="0"/>
              <a:t> Release</a:t>
            </a:r>
            <a:endParaRPr lang="en-NZ" sz="700" b="1" dirty="0"/>
          </a:p>
        </p:txBody>
      </p:sp>
      <p:sp>
        <p:nvSpPr>
          <p:cNvPr id="30" name="TextBox 29">
            <a:extLst>
              <a:ext uri="{FF2B5EF4-FFF2-40B4-BE49-F238E27FC236}">
                <a16:creationId xmlns:a16="http://schemas.microsoft.com/office/drawing/2014/main" id="{F42FDD61-8345-4D98-8CFA-D7892FD6E541}"/>
              </a:ext>
            </a:extLst>
          </p:cNvPr>
          <p:cNvSpPr txBox="1"/>
          <p:nvPr/>
        </p:nvSpPr>
        <p:spPr>
          <a:xfrm>
            <a:off x="2402840" y="3997080"/>
            <a:ext cx="542925" cy="107722"/>
          </a:xfrm>
          <a:prstGeom prst="rect">
            <a:avLst/>
          </a:prstGeom>
          <a:solidFill>
            <a:schemeClr val="bg1"/>
          </a:solidFill>
        </p:spPr>
        <p:txBody>
          <a:bodyPr wrap="square" lIns="0" tIns="0" rIns="0" bIns="0" rtlCol="0">
            <a:spAutoFit/>
          </a:bodyPr>
          <a:lstStyle/>
          <a:p>
            <a:pPr algn="ctr"/>
            <a:r>
              <a:rPr lang="en-US" sz="700" b="1" dirty="0"/>
              <a:t>Bond Payment</a:t>
            </a:r>
            <a:endParaRPr lang="en-NZ" sz="700" b="1" dirty="0"/>
          </a:p>
        </p:txBody>
      </p:sp>
      <p:sp>
        <p:nvSpPr>
          <p:cNvPr id="31" name="TextBox 30">
            <a:extLst>
              <a:ext uri="{FF2B5EF4-FFF2-40B4-BE49-F238E27FC236}">
                <a16:creationId xmlns:a16="http://schemas.microsoft.com/office/drawing/2014/main" id="{BAC61964-D678-4A66-B1AF-78E33A2B37A6}"/>
              </a:ext>
            </a:extLst>
          </p:cNvPr>
          <p:cNvSpPr txBox="1"/>
          <p:nvPr/>
        </p:nvSpPr>
        <p:spPr>
          <a:xfrm>
            <a:off x="3043397" y="3996514"/>
            <a:ext cx="542925" cy="215444"/>
          </a:xfrm>
          <a:prstGeom prst="rect">
            <a:avLst/>
          </a:prstGeom>
          <a:solidFill>
            <a:schemeClr val="bg1"/>
          </a:solidFill>
        </p:spPr>
        <p:txBody>
          <a:bodyPr wrap="square" lIns="0" tIns="0" rIns="0" bIns="0" rtlCol="0">
            <a:spAutoFit/>
          </a:bodyPr>
          <a:lstStyle/>
          <a:p>
            <a:pPr algn="ctr"/>
            <a:r>
              <a:rPr lang="en-US" sz="700" b="1" dirty="0"/>
              <a:t>Ret. Earnings</a:t>
            </a:r>
            <a:br>
              <a:rPr lang="en-US" sz="700" b="1" dirty="0"/>
            </a:br>
            <a:r>
              <a:rPr lang="en-US" sz="700" b="1" dirty="0"/>
              <a:t> Release</a:t>
            </a:r>
            <a:endParaRPr lang="en-NZ" sz="700" b="1" dirty="0"/>
          </a:p>
        </p:txBody>
      </p:sp>
      <p:sp>
        <p:nvSpPr>
          <p:cNvPr id="32" name="TextBox 31">
            <a:extLst>
              <a:ext uri="{FF2B5EF4-FFF2-40B4-BE49-F238E27FC236}">
                <a16:creationId xmlns:a16="http://schemas.microsoft.com/office/drawing/2014/main" id="{A08040D6-0BDC-4310-AE60-229EFAF6148F}"/>
              </a:ext>
            </a:extLst>
          </p:cNvPr>
          <p:cNvSpPr txBox="1"/>
          <p:nvPr/>
        </p:nvSpPr>
        <p:spPr>
          <a:xfrm>
            <a:off x="3664109" y="3996514"/>
            <a:ext cx="542925" cy="107722"/>
          </a:xfrm>
          <a:prstGeom prst="rect">
            <a:avLst/>
          </a:prstGeom>
          <a:solidFill>
            <a:schemeClr val="bg1"/>
          </a:solidFill>
        </p:spPr>
        <p:txBody>
          <a:bodyPr wrap="square" lIns="0" tIns="0" rIns="0" bIns="0" rtlCol="0">
            <a:spAutoFit/>
          </a:bodyPr>
          <a:lstStyle/>
          <a:p>
            <a:pPr algn="ctr"/>
            <a:r>
              <a:rPr lang="en-US" sz="700" b="1" dirty="0"/>
              <a:t>Bond Payment</a:t>
            </a:r>
            <a:endParaRPr lang="en-NZ" sz="700" b="1" dirty="0"/>
          </a:p>
        </p:txBody>
      </p:sp>
      <p:sp>
        <p:nvSpPr>
          <p:cNvPr id="33" name="TextBox 32">
            <a:extLst>
              <a:ext uri="{FF2B5EF4-FFF2-40B4-BE49-F238E27FC236}">
                <a16:creationId xmlns:a16="http://schemas.microsoft.com/office/drawing/2014/main" id="{25957375-B960-48D9-9A69-C14BE0A04E46}"/>
              </a:ext>
            </a:extLst>
          </p:cNvPr>
          <p:cNvSpPr txBox="1"/>
          <p:nvPr/>
        </p:nvSpPr>
        <p:spPr>
          <a:xfrm>
            <a:off x="4304506" y="3994495"/>
            <a:ext cx="542925" cy="215444"/>
          </a:xfrm>
          <a:prstGeom prst="rect">
            <a:avLst/>
          </a:prstGeom>
          <a:solidFill>
            <a:schemeClr val="bg1"/>
          </a:solidFill>
        </p:spPr>
        <p:txBody>
          <a:bodyPr wrap="square" lIns="0" tIns="0" rIns="0" bIns="0" rtlCol="0">
            <a:spAutoFit/>
          </a:bodyPr>
          <a:lstStyle/>
          <a:p>
            <a:pPr algn="ctr"/>
            <a:r>
              <a:rPr lang="en-US" sz="700" b="1" dirty="0"/>
              <a:t>Ret. Earnings</a:t>
            </a:r>
            <a:br>
              <a:rPr lang="en-US" sz="700" b="1" dirty="0"/>
            </a:br>
            <a:r>
              <a:rPr lang="en-US" sz="700" b="1" dirty="0"/>
              <a:t> Release</a:t>
            </a:r>
            <a:endParaRPr lang="en-NZ" sz="700" b="1" dirty="0"/>
          </a:p>
        </p:txBody>
      </p:sp>
      <p:sp>
        <p:nvSpPr>
          <p:cNvPr id="34" name="TextBox 33">
            <a:extLst>
              <a:ext uri="{FF2B5EF4-FFF2-40B4-BE49-F238E27FC236}">
                <a16:creationId xmlns:a16="http://schemas.microsoft.com/office/drawing/2014/main" id="{72CFA55E-BBD6-49CE-8A30-DA19A22931CE}"/>
              </a:ext>
            </a:extLst>
          </p:cNvPr>
          <p:cNvSpPr txBox="1"/>
          <p:nvPr/>
        </p:nvSpPr>
        <p:spPr>
          <a:xfrm>
            <a:off x="4925218" y="3994495"/>
            <a:ext cx="542925" cy="107722"/>
          </a:xfrm>
          <a:prstGeom prst="rect">
            <a:avLst/>
          </a:prstGeom>
          <a:solidFill>
            <a:schemeClr val="bg1"/>
          </a:solidFill>
        </p:spPr>
        <p:txBody>
          <a:bodyPr wrap="square" lIns="0" tIns="0" rIns="0" bIns="0" rtlCol="0">
            <a:spAutoFit/>
          </a:bodyPr>
          <a:lstStyle/>
          <a:p>
            <a:pPr algn="ctr"/>
            <a:r>
              <a:rPr lang="en-US" sz="700" b="1" dirty="0"/>
              <a:t>Bond Payment</a:t>
            </a:r>
            <a:endParaRPr lang="en-NZ" sz="700" b="1" dirty="0"/>
          </a:p>
        </p:txBody>
      </p:sp>
      <p:sp>
        <p:nvSpPr>
          <p:cNvPr id="35" name="TextBox 34">
            <a:extLst>
              <a:ext uri="{FF2B5EF4-FFF2-40B4-BE49-F238E27FC236}">
                <a16:creationId xmlns:a16="http://schemas.microsoft.com/office/drawing/2014/main" id="{C852A498-7F2E-41A6-8942-DCBE42F2E1F3}"/>
              </a:ext>
            </a:extLst>
          </p:cNvPr>
          <p:cNvSpPr txBox="1"/>
          <p:nvPr/>
        </p:nvSpPr>
        <p:spPr>
          <a:xfrm>
            <a:off x="5623878" y="4022050"/>
            <a:ext cx="542925" cy="107722"/>
          </a:xfrm>
          <a:prstGeom prst="rect">
            <a:avLst/>
          </a:prstGeom>
          <a:solidFill>
            <a:schemeClr val="bg1"/>
          </a:solidFill>
        </p:spPr>
        <p:txBody>
          <a:bodyPr wrap="square" lIns="0" tIns="0" rIns="0" bIns="0" rtlCol="0">
            <a:spAutoFit/>
          </a:bodyPr>
          <a:lstStyle/>
          <a:p>
            <a:pPr algn="ctr"/>
            <a:r>
              <a:rPr lang="en-US" sz="700" b="1" dirty="0"/>
              <a:t>Bond payment</a:t>
            </a:r>
            <a:endParaRPr lang="en-NZ" sz="700" b="1" dirty="0"/>
          </a:p>
        </p:txBody>
      </p:sp>
      <p:sp>
        <p:nvSpPr>
          <p:cNvPr id="36" name="TextBox 35">
            <a:extLst>
              <a:ext uri="{FF2B5EF4-FFF2-40B4-BE49-F238E27FC236}">
                <a16:creationId xmlns:a16="http://schemas.microsoft.com/office/drawing/2014/main" id="{8D85979B-7E27-4B78-B637-DC3FD9E5E00B}"/>
              </a:ext>
            </a:extLst>
          </p:cNvPr>
          <p:cNvSpPr txBox="1"/>
          <p:nvPr/>
        </p:nvSpPr>
        <p:spPr>
          <a:xfrm>
            <a:off x="6244590" y="4022050"/>
            <a:ext cx="542925" cy="107722"/>
          </a:xfrm>
          <a:prstGeom prst="rect">
            <a:avLst/>
          </a:prstGeom>
          <a:solidFill>
            <a:schemeClr val="bg1"/>
          </a:solidFill>
        </p:spPr>
        <p:txBody>
          <a:bodyPr wrap="square" lIns="0" tIns="0" rIns="0" bIns="0" rtlCol="0">
            <a:spAutoFit/>
          </a:bodyPr>
          <a:lstStyle/>
          <a:p>
            <a:pPr algn="ctr"/>
            <a:r>
              <a:rPr lang="en-US" sz="700" b="1" dirty="0"/>
              <a:t>Bond Payment</a:t>
            </a:r>
            <a:endParaRPr lang="en-NZ" sz="700" b="1" dirty="0"/>
          </a:p>
        </p:txBody>
      </p:sp>
      <p:sp>
        <p:nvSpPr>
          <p:cNvPr id="37" name="TextBox 36">
            <a:extLst>
              <a:ext uri="{FF2B5EF4-FFF2-40B4-BE49-F238E27FC236}">
                <a16:creationId xmlns:a16="http://schemas.microsoft.com/office/drawing/2014/main" id="{DB769D34-1F14-4328-BDA6-1CC10E5A7E43}"/>
              </a:ext>
            </a:extLst>
          </p:cNvPr>
          <p:cNvSpPr txBox="1"/>
          <p:nvPr/>
        </p:nvSpPr>
        <p:spPr>
          <a:xfrm>
            <a:off x="3440272" y="4143484"/>
            <a:ext cx="392430" cy="215444"/>
          </a:xfrm>
          <a:prstGeom prst="rect">
            <a:avLst/>
          </a:prstGeom>
          <a:solidFill>
            <a:schemeClr val="bg1"/>
          </a:solidFill>
        </p:spPr>
        <p:txBody>
          <a:bodyPr wrap="square" rtlCol="0">
            <a:spAutoFit/>
          </a:bodyPr>
          <a:lstStyle/>
          <a:p>
            <a:pPr algn="ctr"/>
            <a:r>
              <a:rPr lang="en-US" sz="800" b="1" dirty="0"/>
              <a:t>2021</a:t>
            </a:r>
            <a:endParaRPr lang="en-NZ" sz="800" b="1" dirty="0"/>
          </a:p>
        </p:txBody>
      </p:sp>
      <p:sp>
        <p:nvSpPr>
          <p:cNvPr id="39" name="TextBox 38">
            <a:extLst>
              <a:ext uri="{FF2B5EF4-FFF2-40B4-BE49-F238E27FC236}">
                <a16:creationId xmlns:a16="http://schemas.microsoft.com/office/drawing/2014/main" id="{A5B63DA4-D5F7-41C9-8D21-7850059718AF}"/>
              </a:ext>
            </a:extLst>
          </p:cNvPr>
          <p:cNvSpPr txBox="1"/>
          <p:nvPr/>
        </p:nvSpPr>
        <p:spPr>
          <a:xfrm>
            <a:off x="5696505" y="4143484"/>
            <a:ext cx="392430" cy="215444"/>
          </a:xfrm>
          <a:prstGeom prst="rect">
            <a:avLst/>
          </a:prstGeom>
          <a:solidFill>
            <a:schemeClr val="bg1"/>
          </a:solidFill>
        </p:spPr>
        <p:txBody>
          <a:bodyPr wrap="square" rtlCol="0">
            <a:spAutoFit/>
          </a:bodyPr>
          <a:lstStyle/>
          <a:p>
            <a:pPr algn="ctr"/>
            <a:r>
              <a:rPr lang="en-US" sz="800" b="1" dirty="0"/>
              <a:t>2023</a:t>
            </a:r>
            <a:endParaRPr lang="en-NZ" sz="800" b="1" dirty="0"/>
          </a:p>
        </p:txBody>
      </p:sp>
      <p:sp>
        <p:nvSpPr>
          <p:cNvPr id="40" name="TextBox 39">
            <a:extLst>
              <a:ext uri="{FF2B5EF4-FFF2-40B4-BE49-F238E27FC236}">
                <a16:creationId xmlns:a16="http://schemas.microsoft.com/office/drawing/2014/main" id="{433758FF-2352-47AA-8328-830D7755B855}"/>
              </a:ext>
            </a:extLst>
          </p:cNvPr>
          <p:cNvSpPr txBox="1"/>
          <p:nvPr/>
        </p:nvSpPr>
        <p:spPr>
          <a:xfrm>
            <a:off x="6317257" y="4143484"/>
            <a:ext cx="392430" cy="215444"/>
          </a:xfrm>
          <a:prstGeom prst="rect">
            <a:avLst/>
          </a:prstGeom>
          <a:solidFill>
            <a:schemeClr val="bg1"/>
          </a:solidFill>
        </p:spPr>
        <p:txBody>
          <a:bodyPr wrap="square" rtlCol="0">
            <a:spAutoFit/>
          </a:bodyPr>
          <a:lstStyle/>
          <a:p>
            <a:pPr algn="ctr"/>
            <a:r>
              <a:rPr lang="en-US" sz="800" b="1" dirty="0"/>
              <a:t>2024</a:t>
            </a:r>
            <a:endParaRPr lang="en-NZ" sz="800" b="1" dirty="0"/>
          </a:p>
        </p:txBody>
      </p:sp>
      <p:sp>
        <p:nvSpPr>
          <p:cNvPr id="41" name="TextBox 40">
            <a:extLst>
              <a:ext uri="{FF2B5EF4-FFF2-40B4-BE49-F238E27FC236}">
                <a16:creationId xmlns:a16="http://schemas.microsoft.com/office/drawing/2014/main" id="{AE20A24D-9817-4E41-98F5-0A78A6D12FAB}"/>
              </a:ext>
            </a:extLst>
          </p:cNvPr>
          <p:cNvSpPr txBox="1"/>
          <p:nvPr/>
        </p:nvSpPr>
        <p:spPr>
          <a:xfrm>
            <a:off x="4690110" y="4150536"/>
            <a:ext cx="392430" cy="215444"/>
          </a:xfrm>
          <a:prstGeom prst="rect">
            <a:avLst/>
          </a:prstGeom>
          <a:solidFill>
            <a:schemeClr val="bg1"/>
          </a:solidFill>
        </p:spPr>
        <p:txBody>
          <a:bodyPr wrap="square" rtlCol="0">
            <a:spAutoFit/>
          </a:bodyPr>
          <a:lstStyle/>
          <a:p>
            <a:pPr algn="ctr"/>
            <a:r>
              <a:rPr lang="en-US" sz="800" b="1" dirty="0"/>
              <a:t>2022</a:t>
            </a:r>
            <a:endParaRPr lang="en-NZ" sz="800" b="1" dirty="0"/>
          </a:p>
        </p:txBody>
      </p:sp>
      <p:sp>
        <p:nvSpPr>
          <p:cNvPr id="42" name="TextBox 41">
            <a:extLst>
              <a:ext uri="{FF2B5EF4-FFF2-40B4-BE49-F238E27FC236}">
                <a16:creationId xmlns:a16="http://schemas.microsoft.com/office/drawing/2014/main" id="{0F0A60BE-C634-452F-9B9E-8B06A3F50C01}"/>
              </a:ext>
            </a:extLst>
          </p:cNvPr>
          <p:cNvSpPr txBox="1"/>
          <p:nvPr/>
        </p:nvSpPr>
        <p:spPr>
          <a:xfrm>
            <a:off x="1306418" y="4297257"/>
            <a:ext cx="848598" cy="215444"/>
          </a:xfrm>
          <a:prstGeom prst="rect">
            <a:avLst/>
          </a:prstGeom>
          <a:solidFill>
            <a:schemeClr val="bg1"/>
          </a:solidFill>
        </p:spPr>
        <p:txBody>
          <a:bodyPr wrap="square" rtlCol="0">
            <a:spAutoFit/>
          </a:bodyPr>
          <a:lstStyle/>
          <a:p>
            <a:r>
              <a:rPr lang="en-US" sz="800" dirty="0"/>
              <a:t>Series I bond</a:t>
            </a:r>
            <a:endParaRPr lang="en-NZ" sz="800" dirty="0"/>
          </a:p>
        </p:txBody>
      </p:sp>
      <p:sp>
        <p:nvSpPr>
          <p:cNvPr id="43" name="TextBox 42">
            <a:extLst>
              <a:ext uri="{FF2B5EF4-FFF2-40B4-BE49-F238E27FC236}">
                <a16:creationId xmlns:a16="http://schemas.microsoft.com/office/drawing/2014/main" id="{06375AD0-A5B1-4B26-B89E-37367494D036}"/>
              </a:ext>
            </a:extLst>
          </p:cNvPr>
          <p:cNvSpPr txBox="1"/>
          <p:nvPr/>
        </p:nvSpPr>
        <p:spPr>
          <a:xfrm>
            <a:off x="2352579" y="4291440"/>
            <a:ext cx="848598" cy="215444"/>
          </a:xfrm>
          <a:prstGeom prst="rect">
            <a:avLst/>
          </a:prstGeom>
          <a:solidFill>
            <a:schemeClr val="bg1"/>
          </a:solidFill>
        </p:spPr>
        <p:txBody>
          <a:bodyPr wrap="square" rtlCol="0">
            <a:spAutoFit/>
          </a:bodyPr>
          <a:lstStyle/>
          <a:p>
            <a:r>
              <a:rPr lang="en-US" sz="800" dirty="0"/>
              <a:t>Series J bond</a:t>
            </a:r>
            <a:endParaRPr lang="en-NZ" sz="800" dirty="0"/>
          </a:p>
        </p:txBody>
      </p:sp>
      <p:sp>
        <p:nvSpPr>
          <p:cNvPr id="44" name="TextBox 43">
            <a:extLst>
              <a:ext uri="{FF2B5EF4-FFF2-40B4-BE49-F238E27FC236}">
                <a16:creationId xmlns:a16="http://schemas.microsoft.com/office/drawing/2014/main" id="{ABDFD7AB-B4D3-432F-8EC6-4156AD215518}"/>
              </a:ext>
            </a:extLst>
          </p:cNvPr>
          <p:cNvSpPr txBox="1"/>
          <p:nvPr/>
        </p:nvSpPr>
        <p:spPr>
          <a:xfrm>
            <a:off x="3316010" y="4282017"/>
            <a:ext cx="848598" cy="215444"/>
          </a:xfrm>
          <a:prstGeom prst="rect">
            <a:avLst/>
          </a:prstGeom>
          <a:solidFill>
            <a:schemeClr val="bg1"/>
          </a:solidFill>
        </p:spPr>
        <p:txBody>
          <a:bodyPr wrap="square" rtlCol="0">
            <a:spAutoFit/>
          </a:bodyPr>
          <a:lstStyle/>
          <a:p>
            <a:r>
              <a:rPr lang="en-US" sz="800" dirty="0"/>
              <a:t>Series K bond</a:t>
            </a:r>
            <a:endParaRPr lang="en-NZ" sz="800" dirty="0"/>
          </a:p>
        </p:txBody>
      </p:sp>
      <p:sp>
        <p:nvSpPr>
          <p:cNvPr id="45" name="TextBox 44">
            <a:extLst>
              <a:ext uri="{FF2B5EF4-FFF2-40B4-BE49-F238E27FC236}">
                <a16:creationId xmlns:a16="http://schemas.microsoft.com/office/drawing/2014/main" id="{4479D5DB-16D6-43D9-A2BB-6822445785AE}"/>
              </a:ext>
            </a:extLst>
          </p:cNvPr>
          <p:cNvSpPr txBox="1"/>
          <p:nvPr/>
        </p:nvSpPr>
        <p:spPr>
          <a:xfrm>
            <a:off x="4304506" y="4281526"/>
            <a:ext cx="848598" cy="215444"/>
          </a:xfrm>
          <a:prstGeom prst="rect">
            <a:avLst/>
          </a:prstGeom>
          <a:solidFill>
            <a:schemeClr val="bg1"/>
          </a:solidFill>
        </p:spPr>
        <p:txBody>
          <a:bodyPr wrap="square" rtlCol="0">
            <a:spAutoFit/>
          </a:bodyPr>
          <a:lstStyle/>
          <a:p>
            <a:r>
              <a:rPr lang="en-US" sz="800" dirty="0"/>
              <a:t>Series N bond</a:t>
            </a:r>
            <a:endParaRPr lang="en-NZ" sz="800" dirty="0"/>
          </a:p>
        </p:txBody>
      </p:sp>
      <p:sp>
        <p:nvSpPr>
          <p:cNvPr id="46" name="TextBox 45">
            <a:extLst>
              <a:ext uri="{FF2B5EF4-FFF2-40B4-BE49-F238E27FC236}">
                <a16:creationId xmlns:a16="http://schemas.microsoft.com/office/drawing/2014/main" id="{FE2D731E-D9FF-47D2-9427-450AF33FEC75}"/>
              </a:ext>
            </a:extLst>
          </p:cNvPr>
          <p:cNvSpPr txBox="1"/>
          <p:nvPr/>
        </p:nvSpPr>
        <p:spPr>
          <a:xfrm>
            <a:off x="5308639" y="4281862"/>
            <a:ext cx="848598" cy="215444"/>
          </a:xfrm>
          <a:prstGeom prst="rect">
            <a:avLst/>
          </a:prstGeom>
          <a:solidFill>
            <a:schemeClr val="bg1"/>
          </a:solidFill>
        </p:spPr>
        <p:txBody>
          <a:bodyPr wrap="square" rtlCol="0">
            <a:spAutoFit/>
          </a:bodyPr>
          <a:lstStyle/>
          <a:p>
            <a:r>
              <a:rPr lang="en-US" sz="800" dirty="0"/>
              <a:t>Series O bond</a:t>
            </a:r>
            <a:endParaRPr lang="en-NZ" sz="800" dirty="0"/>
          </a:p>
        </p:txBody>
      </p:sp>
      <p:sp>
        <p:nvSpPr>
          <p:cNvPr id="47" name="TextBox 46">
            <a:extLst>
              <a:ext uri="{FF2B5EF4-FFF2-40B4-BE49-F238E27FC236}">
                <a16:creationId xmlns:a16="http://schemas.microsoft.com/office/drawing/2014/main" id="{F944B976-F870-4965-8825-5E412BDA55CB}"/>
              </a:ext>
            </a:extLst>
          </p:cNvPr>
          <p:cNvSpPr txBox="1"/>
          <p:nvPr/>
        </p:nvSpPr>
        <p:spPr>
          <a:xfrm>
            <a:off x="6284793" y="4290739"/>
            <a:ext cx="848598" cy="215444"/>
          </a:xfrm>
          <a:prstGeom prst="rect">
            <a:avLst/>
          </a:prstGeom>
          <a:solidFill>
            <a:schemeClr val="bg1"/>
          </a:solidFill>
        </p:spPr>
        <p:txBody>
          <a:bodyPr wrap="square" rtlCol="0">
            <a:spAutoFit/>
          </a:bodyPr>
          <a:lstStyle/>
          <a:p>
            <a:r>
              <a:rPr lang="en-US" sz="800" dirty="0"/>
              <a:t>Series L bond</a:t>
            </a:r>
            <a:endParaRPr lang="en-NZ" sz="800" dirty="0"/>
          </a:p>
        </p:txBody>
      </p:sp>
      <p:sp>
        <p:nvSpPr>
          <p:cNvPr id="48" name="TextBox 47">
            <a:extLst>
              <a:ext uri="{FF2B5EF4-FFF2-40B4-BE49-F238E27FC236}">
                <a16:creationId xmlns:a16="http://schemas.microsoft.com/office/drawing/2014/main" id="{70691862-39B0-4CF5-87B2-9D2B124BD59D}"/>
              </a:ext>
            </a:extLst>
          </p:cNvPr>
          <p:cNvSpPr txBox="1"/>
          <p:nvPr/>
        </p:nvSpPr>
        <p:spPr>
          <a:xfrm>
            <a:off x="1306418" y="4539756"/>
            <a:ext cx="848598" cy="215444"/>
          </a:xfrm>
          <a:prstGeom prst="rect">
            <a:avLst/>
          </a:prstGeom>
          <a:solidFill>
            <a:schemeClr val="bg1"/>
          </a:solidFill>
        </p:spPr>
        <p:txBody>
          <a:bodyPr wrap="square" rtlCol="0">
            <a:spAutoFit/>
          </a:bodyPr>
          <a:lstStyle/>
          <a:p>
            <a:r>
              <a:rPr lang="en-US" sz="800" dirty="0"/>
              <a:t>H. 300</a:t>
            </a:r>
            <a:endParaRPr lang="en-NZ" sz="800" dirty="0"/>
          </a:p>
        </p:txBody>
      </p:sp>
      <p:sp>
        <p:nvSpPr>
          <p:cNvPr id="49" name="TextBox 48">
            <a:extLst>
              <a:ext uri="{FF2B5EF4-FFF2-40B4-BE49-F238E27FC236}">
                <a16:creationId xmlns:a16="http://schemas.microsoft.com/office/drawing/2014/main" id="{41E60E9F-DBC4-4DB8-8954-3F4E6F38671C}"/>
              </a:ext>
            </a:extLst>
          </p:cNvPr>
          <p:cNvSpPr txBox="1"/>
          <p:nvPr/>
        </p:nvSpPr>
        <p:spPr>
          <a:xfrm>
            <a:off x="1306418" y="4782255"/>
            <a:ext cx="848598" cy="215444"/>
          </a:xfrm>
          <a:prstGeom prst="rect">
            <a:avLst/>
          </a:prstGeom>
          <a:solidFill>
            <a:schemeClr val="bg1"/>
          </a:solidFill>
        </p:spPr>
        <p:txBody>
          <a:bodyPr wrap="square" rtlCol="0">
            <a:spAutoFit/>
          </a:bodyPr>
          <a:lstStyle/>
          <a:p>
            <a:r>
              <a:rPr lang="en-US" sz="800" dirty="0" err="1"/>
              <a:t>Yehud</a:t>
            </a:r>
            <a:r>
              <a:rPr lang="en-US" sz="800" dirty="0"/>
              <a:t> D - 5</a:t>
            </a:r>
            <a:endParaRPr lang="en-NZ" sz="800" dirty="0"/>
          </a:p>
        </p:txBody>
      </p:sp>
      <p:sp>
        <p:nvSpPr>
          <p:cNvPr id="50" name="TextBox 49">
            <a:extLst>
              <a:ext uri="{FF2B5EF4-FFF2-40B4-BE49-F238E27FC236}">
                <a16:creationId xmlns:a16="http://schemas.microsoft.com/office/drawing/2014/main" id="{B44629CA-D1CC-4BDB-8493-45C431F30EA6}"/>
              </a:ext>
            </a:extLst>
          </p:cNvPr>
          <p:cNvSpPr txBox="1"/>
          <p:nvPr/>
        </p:nvSpPr>
        <p:spPr>
          <a:xfrm>
            <a:off x="2325053" y="4782255"/>
            <a:ext cx="848598" cy="215444"/>
          </a:xfrm>
          <a:prstGeom prst="rect">
            <a:avLst/>
          </a:prstGeom>
          <a:solidFill>
            <a:schemeClr val="bg1"/>
          </a:solidFill>
        </p:spPr>
        <p:txBody>
          <a:bodyPr wrap="square" rtlCol="0">
            <a:spAutoFit/>
          </a:bodyPr>
          <a:lstStyle/>
          <a:p>
            <a:r>
              <a:rPr lang="en-US" sz="800" dirty="0" err="1"/>
              <a:t>Yehud</a:t>
            </a:r>
            <a:r>
              <a:rPr lang="en-US" sz="800" dirty="0"/>
              <a:t> D - 4</a:t>
            </a:r>
            <a:endParaRPr lang="en-NZ" sz="800" dirty="0"/>
          </a:p>
        </p:txBody>
      </p:sp>
      <p:sp>
        <p:nvSpPr>
          <p:cNvPr id="51" name="TextBox 50">
            <a:extLst>
              <a:ext uri="{FF2B5EF4-FFF2-40B4-BE49-F238E27FC236}">
                <a16:creationId xmlns:a16="http://schemas.microsoft.com/office/drawing/2014/main" id="{03DB68AD-57E6-4ED6-875C-A680594FD100}"/>
              </a:ext>
            </a:extLst>
          </p:cNvPr>
          <p:cNvSpPr txBox="1"/>
          <p:nvPr/>
        </p:nvSpPr>
        <p:spPr>
          <a:xfrm>
            <a:off x="3316010" y="4782255"/>
            <a:ext cx="848598" cy="215444"/>
          </a:xfrm>
          <a:prstGeom prst="rect">
            <a:avLst/>
          </a:prstGeom>
          <a:solidFill>
            <a:schemeClr val="bg1"/>
          </a:solidFill>
        </p:spPr>
        <p:txBody>
          <a:bodyPr wrap="square" rtlCol="0">
            <a:spAutoFit/>
          </a:bodyPr>
          <a:lstStyle/>
          <a:p>
            <a:r>
              <a:rPr lang="en-US" sz="800" dirty="0"/>
              <a:t>Holon 210</a:t>
            </a:r>
            <a:endParaRPr lang="en-NZ" sz="800" dirty="0"/>
          </a:p>
        </p:txBody>
      </p:sp>
      <p:sp>
        <p:nvSpPr>
          <p:cNvPr id="52" name="TextBox 51">
            <a:extLst>
              <a:ext uri="{FF2B5EF4-FFF2-40B4-BE49-F238E27FC236}">
                <a16:creationId xmlns:a16="http://schemas.microsoft.com/office/drawing/2014/main" id="{DF6271DD-77E6-4D71-A420-CCF3E53FDB51}"/>
              </a:ext>
            </a:extLst>
          </p:cNvPr>
          <p:cNvSpPr txBox="1"/>
          <p:nvPr/>
        </p:nvSpPr>
        <p:spPr>
          <a:xfrm>
            <a:off x="4321949" y="4781234"/>
            <a:ext cx="1766985" cy="215444"/>
          </a:xfrm>
          <a:prstGeom prst="rect">
            <a:avLst/>
          </a:prstGeom>
          <a:solidFill>
            <a:schemeClr val="bg1"/>
          </a:solidFill>
        </p:spPr>
        <p:txBody>
          <a:bodyPr wrap="square" rtlCol="0">
            <a:spAutoFit/>
          </a:bodyPr>
          <a:lstStyle/>
          <a:p>
            <a:r>
              <a:rPr lang="en-US" sz="800" dirty="0"/>
              <a:t>Aura Ramat Hasharon – Stage A </a:t>
            </a:r>
            <a:endParaRPr lang="en-NZ" sz="800" dirty="0"/>
          </a:p>
        </p:txBody>
      </p:sp>
      <p:sp>
        <p:nvSpPr>
          <p:cNvPr id="53" name="TextBox 52">
            <a:extLst>
              <a:ext uri="{FF2B5EF4-FFF2-40B4-BE49-F238E27FC236}">
                <a16:creationId xmlns:a16="http://schemas.microsoft.com/office/drawing/2014/main" id="{D3AB4E33-6519-4B2D-8990-A83C390CB848}"/>
              </a:ext>
            </a:extLst>
          </p:cNvPr>
          <p:cNvSpPr txBox="1"/>
          <p:nvPr/>
        </p:nvSpPr>
        <p:spPr>
          <a:xfrm>
            <a:off x="3316010" y="4545790"/>
            <a:ext cx="848598" cy="215444"/>
          </a:xfrm>
          <a:prstGeom prst="rect">
            <a:avLst/>
          </a:prstGeom>
          <a:solidFill>
            <a:schemeClr val="bg1"/>
          </a:solidFill>
        </p:spPr>
        <p:txBody>
          <a:bodyPr wrap="square" rtlCol="0">
            <a:spAutoFit/>
          </a:bodyPr>
          <a:lstStyle/>
          <a:p>
            <a:r>
              <a:rPr lang="en-US" sz="800" dirty="0"/>
              <a:t>Aura </a:t>
            </a:r>
            <a:r>
              <a:rPr lang="en-US" sz="800" dirty="0" err="1" smtClean="0"/>
              <a:t>BaMoshav</a:t>
            </a:r>
            <a:endParaRPr lang="en-NZ" sz="800" dirty="0"/>
          </a:p>
        </p:txBody>
      </p:sp>
      <p:sp>
        <p:nvSpPr>
          <p:cNvPr id="54" name="TextBox 53">
            <a:extLst>
              <a:ext uri="{FF2B5EF4-FFF2-40B4-BE49-F238E27FC236}">
                <a16:creationId xmlns:a16="http://schemas.microsoft.com/office/drawing/2014/main" id="{E4A04D7F-1580-43E8-90C7-E65A6EDE4F0B}"/>
              </a:ext>
            </a:extLst>
          </p:cNvPr>
          <p:cNvSpPr txBox="1"/>
          <p:nvPr/>
        </p:nvSpPr>
        <p:spPr>
          <a:xfrm>
            <a:off x="4313349" y="4534974"/>
            <a:ext cx="848598" cy="215444"/>
          </a:xfrm>
          <a:prstGeom prst="rect">
            <a:avLst/>
          </a:prstGeom>
          <a:solidFill>
            <a:schemeClr val="bg1"/>
          </a:solidFill>
        </p:spPr>
        <p:txBody>
          <a:bodyPr wrap="square" rtlCol="0">
            <a:spAutoFit/>
          </a:bodyPr>
          <a:lstStyle/>
          <a:p>
            <a:r>
              <a:rPr lang="en-US" sz="800" dirty="0"/>
              <a:t>Ono Valley B</a:t>
            </a:r>
            <a:endParaRPr lang="en-NZ" sz="800" dirty="0"/>
          </a:p>
        </p:txBody>
      </p:sp>
      <p:sp>
        <p:nvSpPr>
          <p:cNvPr id="55" name="TextBox 54">
            <a:extLst>
              <a:ext uri="{FF2B5EF4-FFF2-40B4-BE49-F238E27FC236}">
                <a16:creationId xmlns:a16="http://schemas.microsoft.com/office/drawing/2014/main" id="{6A74B945-5951-4C7C-8A77-AC8A26EB7D84}"/>
              </a:ext>
            </a:extLst>
          </p:cNvPr>
          <p:cNvSpPr txBox="1"/>
          <p:nvPr/>
        </p:nvSpPr>
        <p:spPr>
          <a:xfrm>
            <a:off x="5318205" y="4533021"/>
            <a:ext cx="848598" cy="215444"/>
          </a:xfrm>
          <a:prstGeom prst="rect">
            <a:avLst/>
          </a:prstGeom>
          <a:solidFill>
            <a:schemeClr val="bg1"/>
          </a:solidFill>
        </p:spPr>
        <p:txBody>
          <a:bodyPr wrap="square" rtlCol="0">
            <a:spAutoFit/>
          </a:bodyPr>
          <a:lstStyle/>
          <a:p>
            <a:r>
              <a:rPr lang="en-US" sz="800" dirty="0"/>
              <a:t>Eliyahu Berlin</a:t>
            </a:r>
            <a:endParaRPr lang="en-NZ" sz="800" dirty="0"/>
          </a:p>
        </p:txBody>
      </p:sp>
      <p:sp>
        <p:nvSpPr>
          <p:cNvPr id="56" name="TextBox 55">
            <a:extLst>
              <a:ext uri="{FF2B5EF4-FFF2-40B4-BE49-F238E27FC236}">
                <a16:creationId xmlns:a16="http://schemas.microsoft.com/office/drawing/2014/main" id="{38E42991-3F13-4AAD-B1F4-6B244F67E769}"/>
              </a:ext>
            </a:extLst>
          </p:cNvPr>
          <p:cNvSpPr txBox="1"/>
          <p:nvPr/>
        </p:nvSpPr>
        <p:spPr>
          <a:xfrm>
            <a:off x="6324322" y="4523509"/>
            <a:ext cx="848598" cy="215444"/>
          </a:xfrm>
          <a:prstGeom prst="rect">
            <a:avLst/>
          </a:prstGeom>
          <a:solidFill>
            <a:schemeClr val="bg1"/>
          </a:solidFill>
        </p:spPr>
        <p:txBody>
          <a:bodyPr wrap="square" rtlCol="0">
            <a:spAutoFit/>
          </a:bodyPr>
          <a:lstStyle/>
          <a:p>
            <a:r>
              <a:rPr lang="en-US" sz="800" dirty="0" err="1"/>
              <a:t>Hadera</a:t>
            </a:r>
            <a:r>
              <a:rPr lang="en-US" sz="800" dirty="0"/>
              <a:t> </a:t>
            </a:r>
            <a:r>
              <a:rPr lang="en-US" sz="800" dirty="0" err="1"/>
              <a:t>Denya</a:t>
            </a:r>
            <a:endParaRPr lang="en-NZ" sz="800" dirty="0"/>
          </a:p>
        </p:txBody>
      </p:sp>
      <p:sp>
        <p:nvSpPr>
          <p:cNvPr id="57" name="TextBox 56">
            <a:extLst>
              <a:ext uri="{FF2B5EF4-FFF2-40B4-BE49-F238E27FC236}">
                <a16:creationId xmlns:a16="http://schemas.microsoft.com/office/drawing/2014/main" id="{442EB945-05E3-4A12-A4E3-895A8A5E580E}"/>
              </a:ext>
            </a:extLst>
          </p:cNvPr>
          <p:cNvSpPr txBox="1"/>
          <p:nvPr/>
        </p:nvSpPr>
        <p:spPr>
          <a:xfrm>
            <a:off x="2337896" y="4525579"/>
            <a:ext cx="848598" cy="215444"/>
          </a:xfrm>
          <a:prstGeom prst="rect">
            <a:avLst/>
          </a:prstGeom>
          <a:solidFill>
            <a:schemeClr val="bg1"/>
          </a:solidFill>
        </p:spPr>
        <p:txBody>
          <a:bodyPr wrap="square" rtlCol="0">
            <a:spAutoFit/>
          </a:bodyPr>
          <a:lstStyle/>
          <a:p>
            <a:r>
              <a:rPr lang="en-US" sz="800" dirty="0"/>
              <a:t>Ono Valley A</a:t>
            </a:r>
            <a:endParaRPr lang="en-NZ" sz="800" dirty="0"/>
          </a:p>
        </p:txBody>
      </p:sp>
      <p:sp>
        <p:nvSpPr>
          <p:cNvPr id="59" name="TextBox 58">
            <a:extLst>
              <a:ext uri="{FF2B5EF4-FFF2-40B4-BE49-F238E27FC236}">
                <a16:creationId xmlns:a16="http://schemas.microsoft.com/office/drawing/2014/main" id="{D029C647-E271-41FC-9692-9556B2FE3C11}"/>
              </a:ext>
            </a:extLst>
          </p:cNvPr>
          <p:cNvSpPr txBox="1"/>
          <p:nvPr/>
        </p:nvSpPr>
        <p:spPr>
          <a:xfrm>
            <a:off x="1097280" y="135571"/>
            <a:ext cx="6898776" cy="369332"/>
          </a:xfrm>
          <a:prstGeom prst="rect">
            <a:avLst/>
          </a:prstGeom>
          <a:noFill/>
        </p:spPr>
        <p:txBody>
          <a:bodyPr wrap="square">
            <a:spAutoFit/>
          </a:bodyPr>
          <a:lstStyle/>
          <a:p>
            <a:pPr rtl="0"/>
            <a:r>
              <a:rPr lang="en-US" b="1" dirty="0">
                <a:solidFill>
                  <a:schemeClr val="bg1"/>
                </a:solidFill>
                <a:latin typeface="Calibri,Bold"/>
              </a:rPr>
              <a:t>Bonds </a:t>
            </a:r>
            <a:r>
              <a:rPr lang="en-US" sz="1800" b="1" dirty="0">
                <a:solidFill>
                  <a:srgbClr val="D9E5ED"/>
                </a:solidFill>
                <a:latin typeface="Calibri,Bold"/>
              </a:rPr>
              <a:t>|</a:t>
            </a:r>
            <a:r>
              <a:rPr lang="en-US" b="1" dirty="0">
                <a:solidFill>
                  <a:schemeClr val="bg1"/>
                </a:solidFill>
                <a:latin typeface="Calibri,Bold"/>
              </a:rPr>
              <a:t> Release of Retained Earnings</a:t>
            </a:r>
            <a:endParaRPr lang="en" dirty="0">
              <a:solidFill>
                <a:schemeClr val="bg1"/>
              </a:solidFill>
            </a:endParaRPr>
          </a:p>
        </p:txBody>
      </p:sp>
    </p:spTree>
  </p:cSld>
  <p:clrMapOvr>
    <a:overrideClrMapping bg1="lt1" tx1="dk1" bg2="lt2" tx2="dk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4"/>
          <p:cNvSpPr/>
          <p:nvPr/>
        </p:nvSpPr>
        <p:spPr>
          <a:xfrm>
            <a:off x="330925" y="4924697"/>
            <a:ext cx="448492" cy="165463"/>
          </a:xfrm>
          <a:prstGeom prst="rect">
            <a:avLst/>
          </a:prstGeom>
        </p:spPr>
        <p:txBody>
          <a:bodyPr wrap="none" lIns="0" tIns="0" rIns="0" bIns="0">
            <a:noAutofit/>
          </a:bodyPr>
          <a:lstStyle/>
          <a:p>
            <a:pPr indent="0" algn="r" rtl="0"/>
            <a:r>
              <a:rPr lang="en" sz="1100" b="0" i="0" u="none" baseline="0">
                <a:solidFill>
                  <a:srgbClr val="0866B9"/>
                </a:solidFill>
                <a:latin typeface="Times New Roman"/>
              </a:rPr>
              <a:t>36.380</a:t>
            </a:r>
          </a:p>
        </p:txBody>
      </p:sp>
      <p:pic>
        <p:nvPicPr>
          <p:cNvPr id="7" name="Picture 6">
            <a:extLst>
              <a:ext uri="{FF2B5EF4-FFF2-40B4-BE49-F238E27FC236}">
                <a16:creationId xmlns:a16="http://schemas.microsoft.com/office/drawing/2014/main" id="{52353BAF-B039-4BBA-8179-E5884FF58888}"/>
              </a:ext>
            </a:extLst>
          </p:cNvPr>
          <p:cNvPicPr>
            <a:picLocks noChangeAspect="1"/>
          </p:cNvPicPr>
          <p:nvPr/>
        </p:nvPicPr>
        <p:blipFill>
          <a:blip r:embed="rId2"/>
          <a:stretch>
            <a:fillRect/>
          </a:stretch>
        </p:blipFill>
        <p:spPr>
          <a:xfrm>
            <a:off x="0" y="-1"/>
            <a:ext cx="7616825" cy="707886"/>
          </a:xfrm>
          <a:prstGeom prst="rect">
            <a:avLst/>
          </a:prstGeom>
        </p:spPr>
      </p:pic>
      <p:sp>
        <p:nvSpPr>
          <p:cNvPr id="9" name="TextBox 8">
            <a:extLst>
              <a:ext uri="{FF2B5EF4-FFF2-40B4-BE49-F238E27FC236}">
                <a16:creationId xmlns:a16="http://schemas.microsoft.com/office/drawing/2014/main" id="{406D6976-7D09-4B4B-93B9-4FBB61161AF5}"/>
              </a:ext>
            </a:extLst>
          </p:cNvPr>
          <p:cNvSpPr txBox="1"/>
          <p:nvPr/>
        </p:nvSpPr>
        <p:spPr>
          <a:xfrm>
            <a:off x="1137784" y="44160"/>
            <a:ext cx="6898776" cy="646331"/>
          </a:xfrm>
          <a:prstGeom prst="rect">
            <a:avLst/>
          </a:prstGeom>
          <a:noFill/>
        </p:spPr>
        <p:txBody>
          <a:bodyPr wrap="square">
            <a:spAutoFit/>
          </a:bodyPr>
          <a:lstStyle/>
          <a:p>
            <a:pPr rtl="0"/>
            <a:r>
              <a:rPr lang="en-US" b="1" dirty="0">
                <a:solidFill>
                  <a:schemeClr val="bg1"/>
                </a:solidFill>
                <a:latin typeface="Calibri,Bold"/>
              </a:rPr>
              <a:t>Projected Cash Flow 2020-2021 – </a:t>
            </a:r>
            <a:r>
              <a:rPr lang="en-US" b="1" dirty="0" smtClean="0">
                <a:solidFill>
                  <a:schemeClr val="bg1"/>
                </a:solidFill>
                <a:latin typeface="Calibri,Bold"/>
              </a:rPr>
              <a:t>With No Additional </a:t>
            </a:r>
            <a:r>
              <a:rPr lang="en-US" b="1" dirty="0">
                <a:solidFill>
                  <a:schemeClr val="bg1"/>
                </a:solidFill>
                <a:latin typeface="Calibri,Bold"/>
              </a:rPr>
              <a:t/>
            </a:r>
            <a:br>
              <a:rPr lang="en-US" b="1" dirty="0">
                <a:solidFill>
                  <a:schemeClr val="bg1"/>
                </a:solidFill>
                <a:latin typeface="Calibri,Bold"/>
              </a:rPr>
            </a:br>
            <a:r>
              <a:rPr lang="en-US" b="1" dirty="0" smtClean="0">
                <a:solidFill>
                  <a:schemeClr val="bg1"/>
                </a:solidFill>
                <a:latin typeface="Calibri,Bold"/>
              </a:rPr>
              <a:t>Debt Raising</a:t>
            </a:r>
            <a:endParaRPr lang="en" dirty="0">
              <a:solidFill>
                <a:schemeClr val="bg1"/>
              </a:solidFill>
            </a:endParaRPr>
          </a:p>
        </p:txBody>
      </p:sp>
      <p:pic>
        <p:nvPicPr>
          <p:cNvPr id="11" name="Picture 10">
            <a:extLst>
              <a:ext uri="{FF2B5EF4-FFF2-40B4-BE49-F238E27FC236}">
                <a16:creationId xmlns:a16="http://schemas.microsoft.com/office/drawing/2014/main" id="{744266AF-500D-4904-9EDC-F255E2950DB2}"/>
              </a:ext>
            </a:extLst>
          </p:cNvPr>
          <p:cNvPicPr>
            <a:picLocks noChangeAspect="1"/>
          </p:cNvPicPr>
          <p:nvPr/>
        </p:nvPicPr>
        <p:blipFill>
          <a:blip r:embed="rId3"/>
          <a:stretch>
            <a:fillRect/>
          </a:stretch>
        </p:blipFill>
        <p:spPr>
          <a:xfrm>
            <a:off x="0" y="-1"/>
            <a:ext cx="914400" cy="5111751"/>
          </a:xfrm>
          <a:prstGeom prst="rect">
            <a:avLst/>
          </a:prstGeom>
        </p:spPr>
      </p:pic>
      <p:sp>
        <p:nvSpPr>
          <p:cNvPr id="13" name="TextBox 12">
            <a:extLst>
              <a:ext uri="{FF2B5EF4-FFF2-40B4-BE49-F238E27FC236}">
                <a16:creationId xmlns:a16="http://schemas.microsoft.com/office/drawing/2014/main" id="{FE8A4CE3-ED7A-4830-A4DF-0BD0967F15A8}"/>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5" name="TextBox 14">
            <a:extLst>
              <a:ext uri="{FF2B5EF4-FFF2-40B4-BE49-F238E27FC236}">
                <a16:creationId xmlns:a16="http://schemas.microsoft.com/office/drawing/2014/main" id="{7A97C22E-90B3-4F12-984A-B947C4F6AAAC}"/>
              </a:ext>
            </a:extLst>
          </p:cNvPr>
          <p:cNvSpPr txBox="1"/>
          <p:nvPr/>
        </p:nvSpPr>
        <p:spPr>
          <a:xfrm>
            <a:off x="0" y="4332873"/>
            <a:ext cx="914400"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graphicFrame>
        <p:nvGraphicFramePr>
          <p:cNvPr id="16" name="Table 15">
            <a:extLst>
              <a:ext uri="{FF2B5EF4-FFF2-40B4-BE49-F238E27FC236}">
                <a16:creationId xmlns:a16="http://schemas.microsoft.com/office/drawing/2014/main" id="{0A8D1492-61ED-49BB-A21F-164B663AFF02}"/>
              </a:ext>
            </a:extLst>
          </p:cNvPr>
          <p:cNvGraphicFramePr>
            <a:graphicFrameLocks noGrp="1"/>
          </p:cNvGraphicFramePr>
          <p:nvPr>
            <p:extLst>
              <p:ext uri="{D42A27DB-BD31-4B8C-83A1-F6EECF244321}">
                <p14:modId xmlns:p14="http://schemas.microsoft.com/office/powerpoint/2010/main" val="2328235147"/>
              </p:ext>
            </p:extLst>
          </p:nvPr>
        </p:nvGraphicFramePr>
        <p:xfrm>
          <a:off x="1143531" y="720444"/>
          <a:ext cx="6143959" cy="4556986"/>
        </p:xfrm>
        <a:graphic>
          <a:graphicData uri="http://schemas.openxmlformats.org/drawingml/2006/table">
            <a:tbl>
              <a:tblPr>
                <a:tableStyleId>{5C22544A-7EE6-4342-B048-85BDC9FD1C3A}</a:tableStyleId>
              </a:tblPr>
              <a:tblGrid>
                <a:gridCol w="3593502">
                  <a:extLst>
                    <a:ext uri="{9D8B030D-6E8A-4147-A177-3AD203B41FA5}">
                      <a16:colId xmlns:a16="http://schemas.microsoft.com/office/drawing/2014/main" val="3447904882"/>
                    </a:ext>
                  </a:extLst>
                </a:gridCol>
                <a:gridCol w="1285944">
                  <a:extLst>
                    <a:ext uri="{9D8B030D-6E8A-4147-A177-3AD203B41FA5}">
                      <a16:colId xmlns:a16="http://schemas.microsoft.com/office/drawing/2014/main" val="2559837886"/>
                    </a:ext>
                  </a:extLst>
                </a:gridCol>
                <a:gridCol w="1264513">
                  <a:extLst>
                    <a:ext uri="{9D8B030D-6E8A-4147-A177-3AD203B41FA5}">
                      <a16:colId xmlns:a16="http://schemas.microsoft.com/office/drawing/2014/main" val="4235944056"/>
                    </a:ext>
                  </a:extLst>
                </a:gridCol>
              </a:tblGrid>
              <a:tr h="152579">
                <a:tc>
                  <a:txBody>
                    <a:bodyPr/>
                    <a:lstStyle/>
                    <a:p>
                      <a:pPr marL="0" marR="0">
                        <a:lnSpc>
                          <a:spcPct val="107000"/>
                        </a:lnSpc>
                        <a:spcBef>
                          <a:spcPts val="0"/>
                        </a:spcBef>
                        <a:spcAft>
                          <a:spcPts val="800"/>
                        </a:spcAft>
                      </a:pPr>
                      <a:r>
                        <a:rPr lang="en-NZ" sz="1000" dirty="0">
                          <a:effectLst/>
                        </a:rPr>
                        <a:t> </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12700" cmpd="sng">
                      <a:noFill/>
                    </a:lnL>
                    <a:lnR w="38100" cap="flat" cmpd="sng" algn="ctr">
                      <a:solidFill>
                        <a:schemeClr val="bg1"/>
                      </a:solidFill>
                      <a:prstDash val="solid"/>
                      <a:round/>
                      <a:headEnd type="none" w="med" len="med"/>
                      <a:tailEnd type="none" w="med" len="med"/>
                    </a:lnR>
                    <a:lnT w="127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b="1" dirty="0">
                          <a:effectLst/>
                        </a:rPr>
                        <a:t>Quarters</a:t>
                      </a:r>
                      <a:r>
                        <a:rPr lang="en-NZ" sz="1000" b="1" dirty="0">
                          <a:effectLst/>
                        </a:rPr>
                        <a:t> 2-4 2020</a:t>
                      </a:r>
                      <a:endParaRPr lang="en-NZ" sz="1000" b="1"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b="1" dirty="0">
                          <a:effectLst/>
                        </a:rPr>
                        <a:t>2021</a:t>
                      </a:r>
                      <a:endParaRPr lang="en-NZ" sz="1000" b="1"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12700" cmpd="sng">
                      <a:noFill/>
                    </a:lnR>
                    <a:lnT w="127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2814563292"/>
                  </a:ext>
                </a:extLst>
              </a:tr>
              <a:tr h="146276">
                <a:tc>
                  <a:txBody>
                    <a:bodyPr/>
                    <a:lstStyle/>
                    <a:p>
                      <a:pPr>
                        <a:lnSpc>
                          <a:spcPct val="107000"/>
                        </a:lnSpc>
                      </a:pPr>
                      <a:endParaRPr lang="en-NZ" sz="1000" dirty="0">
                        <a:effectLst/>
                        <a:latin typeface="Calibri" panose="020F0502020204030204" pitchFamily="34" charset="0"/>
                        <a:cs typeface="Arial" panose="020B0604020202020204" pitchFamily="34" charset="0"/>
                      </a:endParaRPr>
                    </a:p>
                  </a:txBody>
                  <a:tcPr marL="6166" marR="6166" marT="6166" marB="0">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algn="ctr">
                        <a:lnSpc>
                          <a:spcPct val="107000"/>
                        </a:lnSpc>
                      </a:pPr>
                      <a:endParaRPr lang="en-NZ" sz="1000" dirty="0">
                        <a:effectLst/>
                        <a:latin typeface="Calibri" panose="020F0502020204030204" pitchFamily="34" charset="0"/>
                        <a:cs typeface="Arial" panose="020B0604020202020204" pitchFamily="34" charset="0"/>
                      </a:endParaRPr>
                    </a:p>
                  </a:txBody>
                  <a:tcPr marL="6166" marR="6166" marT="6166"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algn="ctr">
                        <a:lnSpc>
                          <a:spcPct val="107000"/>
                        </a:lnSpc>
                      </a:pPr>
                      <a:endParaRPr lang="en-NZ" sz="1000">
                        <a:effectLst/>
                        <a:latin typeface="Calibri" panose="020F0502020204030204" pitchFamily="34" charset="0"/>
                        <a:cs typeface="Arial" panose="020B0604020202020204" pitchFamily="34" charset="0"/>
                      </a:endParaRPr>
                    </a:p>
                  </a:txBody>
                  <a:tcPr marL="6166" marR="6166" marT="6166" marB="0">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2389514225"/>
                  </a:ext>
                </a:extLst>
              </a:tr>
              <a:tr h="132001">
                <a:tc>
                  <a:txBody>
                    <a:bodyPr/>
                    <a:lstStyle/>
                    <a:p>
                      <a:pPr marL="0" marR="0" algn="ctr">
                        <a:lnSpc>
                          <a:spcPct val="107000"/>
                        </a:lnSpc>
                        <a:spcBef>
                          <a:spcPts val="0"/>
                        </a:spcBef>
                        <a:spcAft>
                          <a:spcPts val="800"/>
                        </a:spcAft>
                      </a:pPr>
                      <a:r>
                        <a:rPr lang="en-US" sz="1000" b="1" dirty="0">
                          <a:solidFill>
                            <a:srgbClr val="1570C6"/>
                          </a:solidFill>
                          <a:effectLst/>
                        </a:rPr>
                        <a:t>Opening </a:t>
                      </a:r>
                      <a:r>
                        <a:rPr lang="en-US" sz="1000" b="1" dirty="0" smtClean="0">
                          <a:solidFill>
                            <a:srgbClr val="1570C6"/>
                          </a:solidFill>
                          <a:effectLst/>
                        </a:rPr>
                        <a:t>Cash Balance </a:t>
                      </a:r>
                      <a:endParaRPr lang="en-NZ" sz="1000" b="1" dirty="0">
                        <a:solidFill>
                          <a:srgbClr val="1570C6"/>
                        </a:solidFill>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b="1" dirty="0">
                          <a:solidFill>
                            <a:schemeClr val="tx2">
                              <a:lumMod val="60000"/>
                              <a:lumOff val="40000"/>
                            </a:schemeClr>
                          </a:solidFill>
                          <a:effectLst/>
                        </a:rPr>
                        <a:t>23,280</a:t>
                      </a:r>
                      <a:endParaRPr lang="en-NZ" sz="1000" b="1" dirty="0">
                        <a:solidFill>
                          <a:schemeClr val="tx2">
                            <a:lumMod val="60000"/>
                            <a:lumOff val="40000"/>
                          </a:schemeClr>
                        </a:solidFill>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b="1" dirty="0">
                          <a:solidFill>
                            <a:schemeClr val="tx2">
                              <a:lumMod val="60000"/>
                              <a:lumOff val="40000"/>
                            </a:schemeClr>
                          </a:solidFill>
                          <a:effectLst/>
                        </a:rPr>
                        <a:t>47,503</a:t>
                      </a:r>
                      <a:endParaRPr lang="en-NZ" sz="1000" b="1" dirty="0">
                        <a:solidFill>
                          <a:schemeClr val="tx2">
                            <a:lumMod val="60000"/>
                            <a:lumOff val="40000"/>
                          </a:schemeClr>
                        </a:solidFill>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294756156"/>
                  </a:ext>
                </a:extLst>
              </a:tr>
              <a:tr h="146276">
                <a:tc gridSpan="3">
                  <a:txBody>
                    <a:bodyPr/>
                    <a:lstStyle/>
                    <a:p>
                      <a:pPr algn="ctr">
                        <a:lnSpc>
                          <a:spcPct val="107000"/>
                        </a:lnSpc>
                      </a:pPr>
                      <a:endParaRPr lang="en-NZ" sz="1000" dirty="0">
                        <a:effectLst/>
                        <a:latin typeface="Calibri" panose="020F0502020204030204" pitchFamily="34" charset="0"/>
                        <a:cs typeface="Arial" panose="020B0604020202020204" pitchFamily="34" charset="0"/>
                      </a:endParaRPr>
                    </a:p>
                  </a:txBody>
                  <a:tcPr marL="6166" marR="6166" marT="6166" marB="0">
                    <a:lnL w="12700" cmpd="sng">
                      <a:noFill/>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hMerge="1">
                  <a:txBody>
                    <a:bodyPr/>
                    <a:lstStyle/>
                    <a:p>
                      <a:endParaRPr lang="en-NZ"/>
                    </a:p>
                  </a:txBody>
                  <a:tcPr/>
                </a:tc>
                <a:tc hMerge="1">
                  <a:txBody>
                    <a:bodyPr/>
                    <a:lstStyle/>
                    <a:p>
                      <a:endParaRPr lang="en-NZ"/>
                    </a:p>
                  </a:txBody>
                  <a:tcPr/>
                </a:tc>
                <a:extLst>
                  <a:ext uri="{0D108BD9-81ED-4DB2-BD59-A6C34878D82A}">
                    <a16:rowId xmlns:a16="http://schemas.microsoft.com/office/drawing/2014/main" val="3735549745"/>
                  </a:ext>
                </a:extLst>
              </a:tr>
              <a:tr h="140371">
                <a:tc gridSpan="3">
                  <a:txBody>
                    <a:bodyPr/>
                    <a:lstStyle/>
                    <a:p>
                      <a:pPr marL="0" marR="0" algn="l">
                        <a:lnSpc>
                          <a:spcPct val="107000"/>
                        </a:lnSpc>
                        <a:spcBef>
                          <a:spcPts val="0"/>
                        </a:spcBef>
                        <a:spcAft>
                          <a:spcPts val="800"/>
                        </a:spcAft>
                      </a:pPr>
                      <a:r>
                        <a:rPr lang="en-US" sz="1000" dirty="0">
                          <a:effectLst/>
                        </a:rPr>
                        <a:t>Sources:</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12700" cmpd="sng">
                      <a:noFill/>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hMerge="1">
                  <a:txBody>
                    <a:bodyPr/>
                    <a:lstStyle/>
                    <a:p>
                      <a:endParaRPr lang="en-NZ"/>
                    </a:p>
                  </a:txBody>
                  <a:tcPr/>
                </a:tc>
                <a:tc hMerge="1">
                  <a:txBody>
                    <a:bodyPr/>
                    <a:lstStyle/>
                    <a:p>
                      <a:endParaRPr lang="en-NZ"/>
                    </a:p>
                  </a:txBody>
                  <a:tcPr/>
                </a:tc>
                <a:extLst>
                  <a:ext uri="{0D108BD9-81ED-4DB2-BD59-A6C34878D82A}">
                    <a16:rowId xmlns:a16="http://schemas.microsoft.com/office/drawing/2014/main" val="1461271000"/>
                  </a:ext>
                </a:extLst>
              </a:tr>
              <a:tr h="140371">
                <a:tc>
                  <a:txBody>
                    <a:bodyPr/>
                    <a:lstStyle/>
                    <a:p>
                      <a:pPr marL="0" marR="0">
                        <a:lnSpc>
                          <a:spcPct val="107000"/>
                        </a:lnSpc>
                        <a:spcBef>
                          <a:spcPts val="0"/>
                        </a:spcBef>
                        <a:spcAft>
                          <a:spcPts val="800"/>
                        </a:spcAft>
                      </a:pPr>
                      <a:r>
                        <a:rPr lang="en-US" sz="1000" dirty="0">
                          <a:effectLst/>
                        </a:rPr>
                        <a:t>Release of retained earnings from projects</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239,480</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a:effectLst/>
                        </a:rPr>
                        <a:t>215,000</a:t>
                      </a:r>
                      <a:endParaRPr lang="en-NZ" sz="100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891316455"/>
                  </a:ext>
                </a:extLst>
              </a:tr>
              <a:tr h="257802">
                <a:tc>
                  <a:txBody>
                    <a:bodyPr/>
                    <a:lstStyle/>
                    <a:p>
                      <a:pPr marL="0" marR="0">
                        <a:lnSpc>
                          <a:spcPct val="107000"/>
                        </a:lnSpc>
                        <a:spcBef>
                          <a:spcPts val="0"/>
                        </a:spcBef>
                        <a:spcAft>
                          <a:spcPts val="800"/>
                        </a:spcAft>
                      </a:pPr>
                      <a:r>
                        <a:rPr lang="en-US" sz="1000" dirty="0">
                          <a:effectLst/>
                        </a:rPr>
                        <a:t>Consideration from the sale of inventory apartments - completed projects</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29,700</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a:effectLst/>
                        </a:rPr>
                        <a:t>13,000</a:t>
                      </a:r>
                      <a:endParaRPr lang="en-NZ" sz="100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2506996565"/>
                  </a:ext>
                </a:extLst>
              </a:tr>
              <a:tr h="146276">
                <a:tc>
                  <a:txBody>
                    <a:bodyPr/>
                    <a:lstStyle/>
                    <a:p>
                      <a:pPr marL="0" marR="0">
                        <a:lnSpc>
                          <a:spcPct val="107000"/>
                        </a:lnSpc>
                        <a:spcBef>
                          <a:spcPts val="0"/>
                        </a:spcBef>
                        <a:spcAft>
                          <a:spcPts val="800"/>
                        </a:spcAft>
                      </a:pPr>
                      <a:r>
                        <a:rPr lang="en-US" sz="1000" dirty="0">
                          <a:effectLst/>
                        </a:rPr>
                        <a:t>Consideration from the sale of assets (gross)</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156,000</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a:effectLst/>
                        </a:rPr>
                        <a:t>10,000</a:t>
                      </a:r>
                      <a:endParaRPr lang="en-NZ" sz="100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3157579343"/>
                  </a:ext>
                </a:extLst>
              </a:tr>
              <a:tr h="137191">
                <a:tc>
                  <a:txBody>
                    <a:bodyPr/>
                    <a:lstStyle/>
                    <a:p>
                      <a:pPr marL="0" marR="0">
                        <a:lnSpc>
                          <a:spcPct val="107000"/>
                        </a:lnSpc>
                        <a:spcBef>
                          <a:spcPts val="0"/>
                        </a:spcBef>
                        <a:spcAft>
                          <a:spcPts val="800"/>
                        </a:spcAft>
                      </a:pPr>
                      <a:r>
                        <a:rPr lang="en-US" sz="1000" dirty="0">
                          <a:effectLst/>
                        </a:rPr>
                        <a:t>Loans for land purchases - Ben </a:t>
                      </a:r>
                      <a:r>
                        <a:rPr lang="en-US" sz="1000" dirty="0" err="1">
                          <a:effectLst/>
                        </a:rPr>
                        <a:t>Shemen</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90,261</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a:effectLst/>
                        </a:rPr>
                        <a:t>43,631</a:t>
                      </a:r>
                      <a:endParaRPr lang="en-NZ" sz="100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248715584"/>
                  </a:ext>
                </a:extLst>
              </a:tr>
              <a:tr h="143097">
                <a:tc>
                  <a:txBody>
                    <a:bodyPr/>
                    <a:lstStyle/>
                    <a:p>
                      <a:pPr marL="0" marR="0">
                        <a:lnSpc>
                          <a:spcPct val="107000"/>
                        </a:lnSpc>
                        <a:spcBef>
                          <a:spcPts val="0"/>
                        </a:spcBef>
                        <a:spcAft>
                          <a:spcPts val="800"/>
                        </a:spcAft>
                      </a:pPr>
                      <a:r>
                        <a:rPr lang="en-US" sz="1000" dirty="0">
                          <a:effectLst/>
                        </a:rPr>
                        <a:t>Overhead recovery - project financing</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24,150</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a:effectLst/>
                        </a:rPr>
                        <a:t>48,444</a:t>
                      </a:r>
                      <a:endParaRPr lang="en-NZ" sz="100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2680466571"/>
                  </a:ext>
                </a:extLst>
              </a:tr>
              <a:tr h="149457">
                <a:tc>
                  <a:txBody>
                    <a:bodyPr/>
                    <a:lstStyle/>
                    <a:p>
                      <a:pPr marL="0" marR="0">
                        <a:lnSpc>
                          <a:spcPct val="107000"/>
                        </a:lnSpc>
                        <a:spcBef>
                          <a:spcPts val="0"/>
                        </a:spcBef>
                        <a:spcAft>
                          <a:spcPts val="800"/>
                        </a:spcAft>
                      </a:pPr>
                      <a:r>
                        <a:rPr lang="en-US" sz="1000" dirty="0">
                          <a:effectLst/>
                        </a:rPr>
                        <a:t>Capital issuance and exercise of warrants</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44,500</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ctr">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3226791695"/>
                  </a:ext>
                </a:extLst>
              </a:tr>
              <a:tr h="137191">
                <a:tc>
                  <a:txBody>
                    <a:bodyPr/>
                    <a:lstStyle/>
                    <a:p>
                      <a:pPr marL="0" marR="0" algn="ctr">
                        <a:lnSpc>
                          <a:spcPct val="107000"/>
                        </a:lnSpc>
                        <a:spcBef>
                          <a:spcPts val="0"/>
                        </a:spcBef>
                        <a:spcAft>
                          <a:spcPts val="800"/>
                        </a:spcAft>
                      </a:pPr>
                      <a:r>
                        <a:rPr lang="en-US" sz="1000" b="1" dirty="0">
                          <a:solidFill>
                            <a:srgbClr val="3273B4"/>
                          </a:solidFill>
                          <a:effectLst/>
                        </a:rPr>
                        <a:t>Total Sources</a:t>
                      </a:r>
                      <a:endParaRPr lang="en-NZ" sz="1000" b="1" dirty="0">
                        <a:solidFill>
                          <a:srgbClr val="3273B4"/>
                        </a:solidFill>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b="1" dirty="0">
                          <a:solidFill>
                            <a:srgbClr val="3273B4"/>
                          </a:solidFill>
                          <a:effectLst/>
                        </a:rPr>
                        <a:t>584,091</a:t>
                      </a:r>
                      <a:endParaRPr lang="en-NZ" sz="1000" b="1" dirty="0">
                        <a:solidFill>
                          <a:srgbClr val="3273B4"/>
                        </a:solidFill>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b="1" dirty="0">
                          <a:solidFill>
                            <a:srgbClr val="3273B4"/>
                          </a:solidFill>
                          <a:effectLst/>
                        </a:rPr>
                        <a:t>330,075</a:t>
                      </a:r>
                      <a:endParaRPr lang="en-NZ" sz="1000" b="1" dirty="0">
                        <a:solidFill>
                          <a:srgbClr val="3273B4"/>
                        </a:solidFill>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267458815"/>
                  </a:ext>
                </a:extLst>
              </a:tr>
              <a:tr h="143097">
                <a:tc>
                  <a:txBody>
                    <a:bodyPr/>
                    <a:lstStyle/>
                    <a:p>
                      <a:pPr>
                        <a:lnSpc>
                          <a:spcPct val="107000"/>
                        </a:lnSpc>
                      </a:pPr>
                      <a:endParaRPr lang="en-NZ" sz="1000" dirty="0">
                        <a:effectLst/>
                        <a:latin typeface="Calibri" panose="020F0502020204030204" pitchFamily="34" charset="0"/>
                        <a:cs typeface="Arial" panose="020B0604020202020204" pitchFamily="34" charset="0"/>
                      </a:endParaRPr>
                    </a:p>
                  </a:txBody>
                  <a:tcPr marL="6166" marR="6166" marT="6166" marB="0">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algn="ctr">
                        <a:lnSpc>
                          <a:spcPct val="107000"/>
                        </a:lnSpc>
                      </a:pPr>
                      <a:endParaRPr lang="en-NZ" sz="1000" dirty="0">
                        <a:effectLst/>
                        <a:latin typeface="Calibri" panose="020F0502020204030204" pitchFamily="34" charset="0"/>
                        <a:cs typeface="Arial" panose="020B0604020202020204" pitchFamily="34" charset="0"/>
                      </a:endParaRPr>
                    </a:p>
                  </a:txBody>
                  <a:tcPr marL="6166" marR="6166" marT="6166" marB="0">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algn="ctr">
                        <a:lnSpc>
                          <a:spcPct val="107000"/>
                        </a:lnSpc>
                      </a:pPr>
                      <a:endParaRPr lang="en-NZ" sz="1000" dirty="0">
                        <a:effectLst/>
                        <a:latin typeface="Calibri" panose="020F0502020204030204" pitchFamily="34" charset="0"/>
                        <a:cs typeface="Arial" panose="020B0604020202020204" pitchFamily="34" charset="0"/>
                      </a:endParaRPr>
                    </a:p>
                  </a:txBody>
                  <a:tcPr marL="6166" marR="6166" marT="6166" marB="0">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3298137492"/>
                  </a:ext>
                </a:extLst>
              </a:tr>
              <a:tr h="137191">
                <a:tc gridSpan="3">
                  <a:txBody>
                    <a:bodyPr/>
                    <a:lstStyle/>
                    <a:p>
                      <a:pPr marL="0" marR="0" algn="l">
                        <a:lnSpc>
                          <a:spcPct val="107000"/>
                        </a:lnSpc>
                        <a:spcBef>
                          <a:spcPts val="0"/>
                        </a:spcBef>
                        <a:spcAft>
                          <a:spcPts val="800"/>
                        </a:spcAft>
                      </a:pPr>
                      <a:r>
                        <a:rPr lang="en-US" sz="1000" dirty="0">
                          <a:effectLst/>
                        </a:rPr>
                        <a:t>Uses</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12700" cmpd="sng">
                      <a:noFill/>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hMerge="1">
                  <a:txBody>
                    <a:bodyPr/>
                    <a:lstStyle/>
                    <a:p>
                      <a:endParaRPr lang="en-NZ"/>
                    </a:p>
                  </a:txBody>
                  <a:tcPr/>
                </a:tc>
                <a:tc hMerge="1">
                  <a:txBody>
                    <a:bodyPr/>
                    <a:lstStyle/>
                    <a:p>
                      <a:endParaRPr lang="en-NZ"/>
                    </a:p>
                  </a:txBody>
                  <a:tcPr/>
                </a:tc>
                <a:extLst>
                  <a:ext uri="{0D108BD9-81ED-4DB2-BD59-A6C34878D82A}">
                    <a16:rowId xmlns:a16="http://schemas.microsoft.com/office/drawing/2014/main" val="2631575598"/>
                  </a:ext>
                </a:extLst>
              </a:tr>
              <a:tr h="143097">
                <a:tc>
                  <a:txBody>
                    <a:bodyPr/>
                    <a:lstStyle/>
                    <a:p>
                      <a:pPr marL="0" marR="0">
                        <a:lnSpc>
                          <a:spcPct val="107000"/>
                        </a:lnSpc>
                        <a:spcBef>
                          <a:spcPts val="0"/>
                        </a:spcBef>
                        <a:spcAft>
                          <a:spcPts val="800"/>
                        </a:spcAft>
                      </a:pPr>
                      <a:r>
                        <a:rPr lang="en-US" sz="1000" dirty="0">
                          <a:effectLst/>
                        </a:rPr>
                        <a:t>Bond payment</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218,953</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167,129</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229873592"/>
                  </a:ext>
                </a:extLst>
              </a:tr>
              <a:tr h="257802">
                <a:tc>
                  <a:txBody>
                    <a:bodyPr/>
                    <a:lstStyle/>
                    <a:p>
                      <a:pPr marL="0" marR="0">
                        <a:lnSpc>
                          <a:spcPct val="107000"/>
                        </a:lnSpc>
                        <a:spcBef>
                          <a:spcPts val="0"/>
                        </a:spcBef>
                        <a:spcAft>
                          <a:spcPts val="800"/>
                        </a:spcAft>
                      </a:pPr>
                      <a:r>
                        <a:rPr lang="en-US" sz="1000" dirty="0">
                          <a:effectLst/>
                        </a:rPr>
                        <a:t>Repayment of loans and interest (against the sale of properties and inventory apartments)</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86,245</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6,500</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74314014"/>
                  </a:ext>
                </a:extLst>
              </a:tr>
              <a:tr h="137191">
                <a:tc>
                  <a:txBody>
                    <a:bodyPr/>
                    <a:lstStyle/>
                    <a:p>
                      <a:pPr marL="0" marR="0">
                        <a:lnSpc>
                          <a:spcPct val="107000"/>
                        </a:lnSpc>
                        <a:spcBef>
                          <a:spcPts val="0"/>
                        </a:spcBef>
                        <a:spcAft>
                          <a:spcPts val="800"/>
                        </a:spcAft>
                      </a:pPr>
                      <a:r>
                        <a:rPr lang="en-US" sz="1000" dirty="0">
                          <a:effectLst/>
                        </a:rPr>
                        <a:t>Equity investments in projects</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65,400</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35,500</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3990046956"/>
                  </a:ext>
                </a:extLst>
              </a:tr>
              <a:tr h="137191">
                <a:tc>
                  <a:txBody>
                    <a:bodyPr/>
                    <a:lstStyle/>
                    <a:p>
                      <a:pPr marL="0" marR="0">
                        <a:lnSpc>
                          <a:spcPct val="107000"/>
                        </a:lnSpc>
                        <a:spcBef>
                          <a:spcPts val="0"/>
                        </a:spcBef>
                        <a:spcAft>
                          <a:spcPts val="800"/>
                        </a:spcAft>
                      </a:pPr>
                      <a:r>
                        <a:rPr lang="en-US" sz="1000" dirty="0">
                          <a:effectLst/>
                        </a:rPr>
                        <a:t>Payment for land purchases - Ben </a:t>
                      </a:r>
                      <a:r>
                        <a:rPr lang="en-US" sz="1000" dirty="0" err="1">
                          <a:effectLst/>
                        </a:rPr>
                        <a:t>Shemen</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132,139</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66,069</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3414711990"/>
                  </a:ext>
                </a:extLst>
              </a:tr>
              <a:tr h="146276">
                <a:tc>
                  <a:txBody>
                    <a:bodyPr/>
                    <a:lstStyle/>
                    <a:p>
                      <a:pPr marL="0" marR="0">
                        <a:lnSpc>
                          <a:spcPct val="107000"/>
                        </a:lnSpc>
                        <a:spcBef>
                          <a:spcPts val="0"/>
                        </a:spcBef>
                        <a:spcAft>
                          <a:spcPts val="800"/>
                        </a:spcAft>
                      </a:pPr>
                      <a:r>
                        <a:rPr lang="en-US" sz="1000" dirty="0">
                          <a:effectLst/>
                        </a:rPr>
                        <a:t>Corporate overhead</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38,681</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51,000</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2167968840"/>
                  </a:ext>
                </a:extLst>
              </a:tr>
              <a:tr h="140371">
                <a:tc>
                  <a:txBody>
                    <a:bodyPr/>
                    <a:lstStyle/>
                    <a:p>
                      <a:pPr marL="0" marR="0">
                        <a:lnSpc>
                          <a:spcPct val="107000"/>
                        </a:lnSpc>
                        <a:spcBef>
                          <a:spcPts val="0"/>
                        </a:spcBef>
                        <a:spcAft>
                          <a:spcPts val="800"/>
                        </a:spcAft>
                      </a:pPr>
                      <a:r>
                        <a:rPr lang="en-US" sz="1000" dirty="0">
                          <a:effectLst/>
                        </a:rPr>
                        <a:t>Long-term project planning</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3,750</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6,000</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2538704253"/>
                  </a:ext>
                </a:extLst>
              </a:tr>
              <a:tr h="140371">
                <a:tc>
                  <a:txBody>
                    <a:bodyPr/>
                    <a:lstStyle/>
                    <a:p>
                      <a:pPr marL="0" marR="0">
                        <a:lnSpc>
                          <a:spcPct val="107000"/>
                        </a:lnSpc>
                        <a:spcBef>
                          <a:spcPts val="0"/>
                        </a:spcBef>
                        <a:spcAft>
                          <a:spcPts val="800"/>
                        </a:spcAft>
                      </a:pPr>
                      <a:r>
                        <a:rPr lang="en-US" sz="1000" dirty="0">
                          <a:effectLst/>
                        </a:rPr>
                        <a:t>Other</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900</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1,200</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4249784044"/>
                  </a:ext>
                </a:extLst>
              </a:tr>
              <a:tr h="143097">
                <a:tc>
                  <a:txBody>
                    <a:bodyPr/>
                    <a:lstStyle/>
                    <a:p>
                      <a:pPr marL="0" marR="0">
                        <a:lnSpc>
                          <a:spcPct val="107000"/>
                        </a:lnSpc>
                        <a:spcBef>
                          <a:spcPts val="0"/>
                        </a:spcBef>
                        <a:spcAft>
                          <a:spcPts val="800"/>
                        </a:spcAft>
                      </a:pPr>
                      <a:r>
                        <a:rPr lang="en-US" sz="1000" dirty="0">
                          <a:effectLst/>
                        </a:rPr>
                        <a:t>Taxation on income</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13,800</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effectLst/>
                        </a:rPr>
                        <a:t>7,800</a:t>
                      </a: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943467076"/>
                  </a:ext>
                </a:extLst>
              </a:tr>
              <a:tr h="140371">
                <a:tc>
                  <a:txBody>
                    <a:bodyPr/>
                    <a:lstStyle/>
                    <a:p>
                      <a:pPr marL="0" marR="0" algn="ctr">
                        <a:lnSpc>
                          <a:spcPct val="107000"/>
                        </a:lnSpc>
                        <a:spcBef>
                          <a:spcPts val="0"/>
                        </a:spcBef>
                        <a:spcAft>
                          <a:spcPts val="800"/>
                        </a:spcAft>
                      </a:pPr>
                      <a:r>
                        <a:rPr lang="en-US" sz="1000" dirty="0">
                          <a:solidFill>
                            <a:srgbClr val="3273B4"/>
                          </a:solidFill>
                          <a:effectLst/>
                        </a:rPr>
                        <a:t>Total Uses</a:t>
                      </a:r>
                      <a:endParaRPr lang="en-NZ" sz="1000" dirty="0">
                        <a:solidFill>
                          <a:srgbClr val="3273B4"/>
                        </a:solidFill>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solidFill>
                            <a:srgbClr val="3273B4"/>
                          </a:solidFill>
                          <a:effectLst/>
                        </a:rPr>
                        <a:t>559,868</a:t>
                      </a:r>
                      <a:endParaRPr lang="en-NZ" sz="1000" dirty="0">
                        <a:solidFill>
                          <a:srgbClr val="3273B4"/>
                        </a:solidFill>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solidFill>
                            <a:srgbClr val="3273B4"/>
                          </a:solidFill>
                          <a:effectLst/>
                        </a:rPr>
                        <a:t>341,198</a:t>
                      </a:r>
                      <a:endParaRPr lang="en-NZ" sz="1000" dirty="0">
                        <a:solidFill>
                          <a:srgbClr val="3273B4"/>
                        </a:solidFill>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2157153507"/>
                  </a:ext>
                </a:extLst>
              </a:tr>
              <a:tr h="140371">
                <a:tc>
                  <a:txBody>
                    <a:bodyPr/>
                    <a:lstStyle/>
                    <a:p>
                      <a:pPr marL="0" marR="0">
                        <a:lnSpc>
                          <a:spcPct val="107000"/>
                        </a:lnSpc>
                        <a:spcBef>
                          <a:spcPts val="0"/>
                        </a:spcBef>
                        <a:spcAft>
                          <a:spcPts val="800"/>
                        </a:spcAft>
                      </a:pP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endParaRPr lang="en-NZ" sz="100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endParaRPr lang="en-NZ" sz="1000" dirty="0">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2488822268"/>
                  </a:ext>
                </a:extLst>
              </a:tr>
              <a:tr h="140371">
                <a:tc>
                  <a:txBody>
                    <a:bodyPr/>
                    <a:lstStyle/>
                    <a:p>
                      <a:pPr marL="0" marR="0" algn="ctr">
                        <a:lnSpc>
                          <a:spcPct val="107000"/>
                        </a:lnSpc>
                        <a:spcBef>
                          <a:spcPts val="0"/>
                        </a:spcBef>
                        <a:spcAft>
                          <a:spcPts val="800"/>
                        </a:spcAft>
                      </a:pPr>
                      <a:r>
                        <a:rPr lang="en-US" sz="1000" dirty="0">
                          <a:solidFill>
                            <a:srgbClr val="3273B4"/>
                          </a:solidFill>
                          <a:effectLst/>
                          <a:latin typeface="Calibri" panose="020F0502020204030204" pitchFamily="34" charset="0"/>
                          <a:ea typeface="DengXian" panose="02010600030101010101" pitchFamily="2" charset="-122"/>
                          <a:cs typeface="Arial" panose="020B0604020202020204" pitchFamily="34" charset="0"/>
                        </a:rPr>
                        <a:t>Closing Cash Balance</a:t>
                      </a:r>
                      <a:endParaRPr lang="en-NZ" sz="1000" dirty="0">
                        <a:solidFill>
                          <a:srgbClr val="3273B4"/>
                        </a:solidFill>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12700" cmpd="sng">
                      <a:noFill/>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solidFill>
                            <a:srgbClr val="3273B4"/>
                          </a:solidFill>
                          <a:effectLst/>
                          <a:latin typeface="Calibri" panose="020F0502020204030204" pitchFamily="34" charset="0"/>
                          <a:ea typeface="DengXian" panose="02010600030101010101" pitchFamily="2" charset="-122"/>
                          <a:cs typeface="Arial" panose="020B0604020202020204" pitchFamily="34" charset="0"/>
                        </a:rPr>
                        <a:t>47,503</a:t>
                      </a:r>
                      <a:endParaRPr lang="en-NZ" sz="1000" dirty="0">
                        <a:solidFill>
                          <a:srgbClr val="3273B4"/>
                        </a:solidFill>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D8E0F5"/>
                    </a:solidFill>
                  </a:tcPr>
                </a:tc>
                <a:tc>
                  <a:txBody>
                    <a:bodyPr/>
                    <a:lstStyle/>
                    <a:p>
                      <a:pPr marL="0" marR="0" algn="ctr">
                        <a:lnSpc>
                          <a:spcPct val="107000"/>
                        </a:lnSpc>
                        <a:spcBef>
                          <a:spcPts val="0"/>
                        </a:spcBef>
                        <a:spcAft>
                          <a:spcPts val="800"/>
                        </a:spcAft>
                      </a:pPr>
                      <a:r>
                        <a:rPr lang="en-US" sz="1000" dirty="0">
                          <a:solidFill>
                            <a:srgbClr val="3273B4"/>
                          </a:solidFill>
                          <a:effectLst/>
                          <a:latin typeface="Calibri" panose="020F0502020204030204" pitchFamily="34" charset="0"/>
                          <a:ea typeface="DengXian" panose="02010600030101010101" pitchFamily="2" charset="-122"/>
                          <a:cs typeface="Arial" panose="020B0604020202020204" pitchFamily="34" charset="0"/>
                        </a:rPr>
                        <a:t>36,380</a:t>
                      </a:r>
                      <a:endParaRPr lang="en-NZ" sz="1000" dirty="0">
                        <a:solidFill>
                          <a:srgbClr val="3273B4"/>
                        </a:solidFill>
                        <a:effectLst/>
                        <a:latin typeface="Calibri" panose="020F0502020204030204" pitchFamily="34" charset="0"/>
                        <a:ea typeface="DengXian" panose="02010600030101010101" pitchFamily="2" charset="-122"/>
                        <a:cs typeface="Arial" panose="020B0604020202020204" pitchFamily="34" charset="0"/>
                      </a:endParaRPr>
                    </a:p>
                  </a:txBody>
                  <a:tcPr marL="6166" marR="6166" marT="6166" marB="0" anchor="b">
                    <a:lnL w="38100" cap="flat" cmpd="sng" algn="ctr">
                      <a:solidFill>
                        <a:schemeClr val="bg1"/>
                      </a:solidFill>
                      <a:prstDash val="solid"/>
                      <a:round/>
                      <a:headEnd type="none" w="med" len="med"/>
                      <a:tailEnd type="none" w="med" len="med"/>
                    </a:lnL>
                    <a:lnR w="12700" cmpd="sng">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2585164012"/>
                  </a:ext>
                </a:extLst>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696761170"/>
              </p:ext>
            </p:extLst>
          </p:nvPr>
        </p:nvGraphicFramePr>
        <p:xfrm>
          <a:off x="990641" y="789543"/>
          <a:ext cx="5936633" cy="4273107"/>
        </p:xfrm>
        <a:graphic>
          <a:graphicData uri="http://schemas.openxmlformats.org/drawingml/2006/table">
            <a:tbl>
              <a:tblPr/>
              <a:tblGrid>
                <a:gridCol w="5936633">
                  <a:extLst>
                    <a:ext uri="{9D8B030D-6E8A-4147-A177-3AD203B41FA5}">
                      <a16:colId xmlns:a16="http://schemas.microsoft.com/office/drawing/2014/main" val="20000"/>
                    </a:ext>
                  </a:extLst>
                </a:gridCol>
              </a:tblGrid>
              <a:tr h="664063">
                <a:tc>
                  <a:txBody>
                    <a:bodyPr/>
                    <a:lstStyle/>
                    <a:p>
                      <a:pPr marR="241300" indent="-241300" algn="just" rtl="0">
                        <a:lnSpc>
                          <a:spcPct val="150000"/>
                        </a:lnSpc>
                      </a:pPr>
                      <a:r>
                        <a:rPr lang="en" sz="1100" b="0" i="0" u="none" baseline="0" dirty="0">
                          <a:latin typeface="Arial"/>
                        </a:rPr>
                        <a:t>• The following important projects will be completed in 2020-2021: Holon 300, </a:t>
                      </a:r>
                      <a:r>
                        <a:rPr lang="en" sz="1100" b="0" i="0" u="none" baseline="0" dirty="0" smtClean="0">
                          <a:latin typeface="Arial"/>
                        </a:rPr>
                        <a:t>Ono Valley </a:t>
                      </a:r>
                      <a:r>
                        <a:rPr lang="en" sz="1100" b="0" i="0" u="none" baseline="0" dirty="0">
                          <a:latin typeface="Arial"/>
                        </a:rPr>
                        <a:t>in Kiryat Ono, Stage D of </a:t>
                      </a:r>
                      <a:r>
                        <a:rPr lang="en" sz="1100" b="0" i="0" u="none" baseline="0" dirty="0" smtClean="0">
                          <a:latin typeface="Arial"/>
                        </a:rPr>
                        <a:t>The </a:t>
                      </a:r>
                      <a:r>
                        <a:rPr lang="en" sz="1100" b="0" i="0" u="none" baseline="0" dirty="0">
                          <a:latin typeface="Arial"/>
                        </a:rPr>
                        <a:t>Hanging </a:t>
                      </a:r>
                      <a:r>
                        <a:rPr lang="en" sz="1100" b="0" i="0" u="none" baseline="0" dirty="0" smtClean="0">
                          <a:latin typeface="Arial"/>
                        </a:rPr>
                        <a:t>Gardens </a:t>
                      </a:r>
                      <a:r>
                        <a:rPr lang="en" sz="1100" b="0" i="0" u="none" baseline="0" dirty="0">
                          <a:latin typeface="Arial"/>
                        </a:rPr>
                        <a:t>in Yehud-Monosson, and </a:t>
                      </a:r>
                      <a:r>
                        <a:rPr lang="en" sz="1100" b="0" i="0" u="none" baseline="0" dirty="0" smtClean="0">
                          <a:latin typeface="Arial"/>
                        </a:rPr>
                        <a:t>Aura BaMoshav </a:t>
                      </a:r>
                      <a:r>
                        <a:rPr lang="en" sz="1100" b="0" i="0" u="none" baseline="0" dirty="0">
                          <a:latin typeface="Arial"/>
                        </a:rPr>
                        <a:t>in the </a:t>
                      </a:r>
                      <a:r>
                        <a:rPr lang="en" sz="1100" b="0" i="0" u="none" baseline="0" dirty="0" smtClean="0">
                          <a:latin typeface="Arial"/>
                        </a:rPr>
                        <a:t>Ganei </a:t>
                      </a:r>
                      <a:r>
                        <a:rPr lang="en" sz="1100" b="0" i="0" u="none" baseline="0" dirty="0">
                          <a:latin typeface="Arial"/>
                        </a:rPr>
                        <a:t>Ayalon neighborhood of Ahisamach - Lod.</a:t>
                      </a:r>
                    </a:p>
                  </a:txBody>
                  <a:tcPr marL="0" marR="0" marT="91440" marB="91440" anchor="ctr">
                    <a:lnL w="12700" cmpd="sng">
                      <a:noFill/>
                      <a:prstDash val="solid"/>
                    </a:lnL>
                    <a:lnR w="12700" cmpd="sng">
                      <a:noFill/>
                      <a:prstDash val="solid"/>
                    </a:lnR>
                    <a:lnT w="12700" cmpd="sng">
                      <a:noFill/>
                      <a:prstDash val="soli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0"/>
                  </a:ext>
                </a:extLst>
              </a:tr>
              <a:tr h="372640">
                <a:tc>
                  <a:txBody>
                    <a:bodyPr/>
                    <a:lstStyle/>
                    <a:p>
                      <a:pPr marR="241300" indent="-241300" algn="just" rtl="0">
                        <a:lnSpc>
                          <a:spcPct val="150000"/>
                        </a:lnSpc>
                      </a:pPr>
                      <a:r>
                        <a:rPr lang="en" sz="1100" b="0" i="0" u="none" baseline="0" dirty="0">
                          <a:latin typeface="Arial"/>
                        </a:rPr>
                        <a:t>• Total retained earnings expected to be released in 2020-2021 </a:t>
                      </a:r>
                      <a:r>
                        <a:rPr lang="en" sz="1100" b="0" i="0" u="none" baseline="0" dirty="0" smtClean="0">
                          <a:latin typeface="Arial"/>
                        </a:rPr>
                        <a:t>– NIS 454 million</a:t>
                      </a:r>
                      <a:endParaRPr lang="en" sz="1100" b="0" i="0" u="none" baseline="0" dirty="0">
                        <a:latin typeface="Arial"/>
                      </a:endParaRPr>
                    </a:p>
                  </a:txBody>
                  <a:tcPr marL="0" marR="0" marT="91440" marB="91440" anchor="ctr">
                    <a:lnL w="12700" cmpd="sng">
                      <a:noFill/>
                      <a:prstDash val="solid"/>
                    </a:lnL>
                    <a:lnR w="12700" cmpd="sng">
                      <a:noFill/>
                      <a:prstDash val="soli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1"/>
                  </a:ext>
                </a:extLst>
              </a:tr>
              <a:tr h="391749">
                <a:tc>
                  <a:txBody>
                    <a:bodyPr/>
                    <a:lstStyle/>
                    <a:p>
                      <a:pPr marL="0" marR="241300" indent="-241300" algn="just" defTabSz="914400" rtl="0" eaLnBrk="1" latinLnBrk="0" hangingPunct="1">
                        <a:lnSpc>
                          <a:spcPct val="150000"/>
                        </a:lnSpc>
                      </a:pPr>
                      <a:r>
                        <a:rPr lang="en" sz="1100" b="0" i="0" u="none" kern="1200" baseline="0" dirty="0">
                          <a:solidFill>
                            <a:schemeClr val="tx1"/>
                          </a:solidFill>
                          <a:latin typeface="Arial"/>
                          <a:ea typeface="+mn-ea"/>
                          <a:cs typeface="+mn-cs"/>
                        </a:rPr>
                        <a:t>• The company has enough self-financing to repay its debts during 2020-2021, without having to raise debt.</a:t>
                      </a:r>
                    </a:p>
                  </a:txBody>
                  <a:tcPr marL="0" marR="0" marT="91440" marB="91440" anchor="ctr">
                    <a:lnL w="12700" cmpd="sng">
                      <a:noFill/>
                      <a:prstDash val="solid"/>
                    </a:lnL>
                    <a:lnR w="12700" cmpd="sng">
                      <a:noFill/>
                      <a:prstDash val="soli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2"/>
                  </a:ext>
                </a:extLst>
              </a:tr>
              <a:tr h="386972">
                <a:tc>
                  <a:txBody>
                    <a:bodyPr/>
                    <a:lstStyle/>
                    <a:p>
                      <a:pPr marL="0" marR="241300" indent="-241300" algn="just" defTabSz="914400" rtl="0" eaLnBrk="1" latinLnBrk="0" hangingPunct="1">
                        <a:lnSpc>
                          <a:spcPct val="150000"/>
                        </a:lnSpc>
                      </a:pPr>
                      <a:r>
                        <a:rPr lang="en" sz="1100" b="0" i="0" u="none" kern="1200" baseline="0" dirty="0">
                          <a:solidFill>
                            <a:schemeClr val="tx1"/>
                          </a:solidFill>
                          <a:latin typeface="Arial"/>
                          <a:ea typeface="+mn-ea"/>
                          <a:cs typeface="+mn-cs"/>
                        </a:rPr>
                        <a:t>• The company has projects with a total of 1,300 housing </a:t>
                      </a:r>
                      <a:r>
                        <a:rPr lang="en" sz="1100" b="0" i="0" u="none" kern="1200" baseline="0" dirty="0" smtClean="0">
                          <a:solidFill>
                            <a:schemeClr val="tx1"/>
                          </a:solidFill>
                          <a:latin typeface="Arial"/>
                          <a:ea typeface="+mn-ea"/>
                          <a:cs typeface="+mn-cs"/>
                        </a:rPr>
                        <a:t>units </a:t>
                      </a:r>
                      <a:r>
                        <a:rPr lang="en" sz="1100" b="0" i="0" u="none" kern="1200" baseline="0" dirty="0">
                          <a:solidFill>
                            <a:schemeClr val="tx1"/>
                          </a:solidFill>
                          <a:latin typeface="Arial"/>
                          <a:ea typeface="+mn-ea"/>
                          <a:cs typeface="+mn-cs"/>
                        </a:rPr>
                        <a:t>available for construction </a:t>
                      </a:r>
                      <a:r>
                        <a:rPr lang="en" sz="1100" b="0" i="0" u="none" kern="1200" baseline="0" dirty="0" smtClean="0">
                          <a:solidFill>
                            <a:schemeClr val="tx1"/>
                          </a:solidFill>
                          <a:latin typeface="Arial"/>
                          <a:ea typeface="+mn-ea"/>
                          <a:cs typeface="+mn-cs"/>
                        </a:rPr>
                        <a:t>within a one-year </a:t>
                      </a:r>
                      <a:r>
                        <a:rPr lang="en" sz="1100" b="0" i="0" u="none" kern="1200" baseline="0" dirty="0">
                          <a:solidFill>
                            <a:schemeClr val="tx1"/>
                          </a:solidFill>
                          <a:latin typeface="Arial"/>
                          <a:ea typeface="+mn-ea"/>
                          <a:cs typeface="+mn-cs"/>
                        </a:rPr>
                        <a:t>time </a:t>
                      </a:r>
                      <a:r>
                        <a:rPr lang="en" sz="1100" b="0" i="0" u="none" kern="1200" baseline="0" dirty="0" smtClean="0">
                          <a:solidFill>
                            <a:schemeClr val="tx1"/>
                          </a:solidFill>
                          <a:latin typeface="Arial"/>
                          <a:ea typeface="+mn-ea"/>
                          <a:cs typeface="+mn-cs"/>
                        </a:rPr>
                        <a:t>frame. </a:t>
                      </a:r>
                      <a:r>
                        <a:rPr lang="en" sz="1100" b="0" i="0" u="none" kern="1200" baseline="0" dirty="0">
                          <a:solidFill>
                            <a:schemeClr val="tx1"/>
                          </a:solidFill>
                          <a:latin typeface="Arial"/>
                          <a:ea typeface="+mn-ea"/>
                          <a:cs typeface="+mn-cs"/>
                        </a:rPr>
                        <a:t>A decision on when to begin marketing and executing the projects will be made in accordance with the state of the market.</a:t>
                      </a:r>
                    </a:p>
                  </a:txBody>
                  <a:tcPr marL="0" marR="0" marT="91440" marB="91440" anchor="ctr">
                    <a:lnL w="12700" cmpd="sng">
                      <a:noFill/>
                      <a:prstDash val="solid"/>
                    </a:lnL>
                    <a:lnR w="12700" cmpd="sng">
                      <a:noFill/>
                      <a:prstDash val="soli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3"/>
                  </a:ext>
                </a:extLst>
              </a:tr>
              <a:tr h="372640">
                <a:tc>
                  <a:txBody>
                    <a:bodyPr/>
                    <a:lstStyle/>
                    <a:p>
                      <a:pPr marL="0" marR="241300" indent="-241300" algn="just" defTabSz="914400" rtl="0" eaLnBrk="1" latinLnBrk="0" hangingPunct="1">
                        <a:lnSpc>
                          <a:spcPct val="150000"/>
                        </a:lnSpc>
                      </a:pPr>
                      <a:r>
                        <a:rPr lang="en" sz="1100" b="0" i="0" u="none" kern="1200" baseline="0" dirty="0">
                          <a:solidFill>
                            <a:schemeClr val="tx1"/>
                          </a:solidFill>
                          <a:latin typeface="Arial"/>
                          <a:ea typeface="+mn-ea"/>
                          <a:cs typeface="+mn-cs"/>
                        </a:rPr>
                        <a:t>• The company has another 23 projects in various planning stages, comprised of over 10,000 housing units.</a:t>
                      </a:r>
                    </a:p>
                  </a:txBody>
                  <a:tcPr marL="0" marR="0" marT="91440" marB="91440" anchor="ctr">
                    <a:lnL w="12700" cmpd="sng">
                      <a:noFill/>
                      <a:prstDash val="solid"/>
                    </a:lnL>
                    <a:lnR w="12700" cmpd="sng">
                      <a:noFill/>
                      <a:prstDash val="soli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4"/>
                  </a:ext>
                </a:extLst>
              </a:tr>
              <a:tr h="358308">
                <a:tc>
                  <a:txBody>
                    <a:bodyPr/>
                    <a:lstStyle/>
                    <a:p>
                      <a:pPr marL="0" marR="241300" indent="-241300" algn="just" defTabSz="914400" rtl="0" eaLnBrk="1" latinLnBrk="0" hangingPunct="1">
                        <a:lnSpc>
                          <a:spcPct val="150000"/>
                        </a:lnSpc>
                      </a:pPr>
                      <a:r>
                        <a:rPr lang="en" sz="1100" b="0" i="0" u="none" kern="1200" baseline="0" dirty="0">
                          <a:solidFill>
                            <a:schemeClr val="tx1"/>
                          </a:solidFill>
                          <a:latin typeface="Arial"/>
                          <a:ea typeface="+mn-ea"/>
                          <a:cs typeface="+mn-cs"/>
                        </a:rPr>
                        <a:t>• Beginning in Q4 2019, the company has experienced considered growth in housing unit sales and overall income</a:t>
                      </a:r>
                    </a:p>
                  </a:txBody>
                  <a:tcPr marL="0" marR="0" marT="91440" marB="91440" anchor="ctr">
                    <a:lnL w="12700" cmpd="sng">
                      <a:noFill/>
                      <a:prstDash val="solid"/>
                    </a:lnL>
                    <a:lnR w="12700" cmpd="sng">
                      <a:noFill/>
                      <a:prstDash val="solid"/>
                    </a:lnR>
                    <a:lnT w="381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5"/>
                  </a:ext>
                </a:extLst>
              </a:tr>
            </a:tbl>
          </a:graphicData>
        </a:graphic>
      </p:graphicFrame>
      <p:pic>
        <p:nvPicPr>
          <p:cNvPr id="4" name="Picture 3">
            <a:extLst>
              <a:ext uri="{FF2B5EF4-FFF2-40B4-BE49-F238E27FC236}">
                <a16:creationId xmlns:a16="http://schemas.microsoft.com/office/drawing/2014/main" id="{E1FAB34A-6B66-4A10-8E76-A5E74F55D423}"/>
              </a:ext>
            </a:extLst>
          </p:cNvPr>
          <p:cNvPicPr>
            <a:picLocks noChangeAspect="1"/>
          </p:cNvPicPr>
          <p:nvPr/>
        </p:nvPicPr>
        <p:blipFill>
          <a:blip r:embed="rId2"/>
          <a:stretch>
            <a:fillRect/>
          </a:stretch>
        </p:blipFill>
        <p:spPr>
          <a:xfrm>
            <a:off x="0" y="-1"/>
            <a:ext cx="7616825" cy="707886"/>
          </a:xfrm>
          <a:prstGeom prst="rect">
            <a:avLst/>
          </a:prstGeom>
        </p:spPr>
      </p:pic>
      <p:sp>
        <p:nvSpPr>
          <p:cNvPr id="6" name="TextBox 5">
            <a:extLst>
              <a:ext uri="{FF2B5EF4-FFF2-40B4-BE49-F238E27FC236}">
                <a16:creationId xmlns:a16="http://schemas.microsoft.com/office/drawing/2014/main" id="{8DB9E4D8-0CFB-4203-97DC-C34773F67E35}"/>
              </a:ext>
            </a:extLst>
          </p:cNvPr>
          <p:cNvSpPr txBox="1"/>
          <p:nvPr/>
        </p:nvSpPr>
        <p:spPr>
          <a:xfrm>
            <a:off x="990641" y="194716"/>
            <a:ext cx="6898776" cy="369332"/>
          </a:xfrm>
          <a:prstGeom prst="rect">
            <a:avLst/>
          </a:prstGeom>
          <a:noFill/>
        </p:spPr>
        <p:txBody>
          <a:bodyPr wrap="square">
            <a:spAutoFit/>
          </a:bodyPr>
          <a:lstStyle/>
          <a:p>
            <a:pPr rtl="0"/>
            <a:r>
              <a:rPr lang="en-US" b="1" dirty="0">
                <a:solidFill>
                  <a:schemeClr val="bg1"/>
                </a:solidFill>
                <a:latin typeface="Calibri,Bold"/>
              </a:rPr>
              <a:t>Summary</a:t>
            </a:r>
            <a:endParaRPr lang="en" dirty="0">
              <a:solidFill>
                <a:schemeClr val="bg1"/>
              </a:solidFill>
            </a:endParaRPr>
          </a:p>
        </p:txBody>
      </p:sp>
      <p:sp>
        <p:nvSpPr>
          <p:cNvPr id="8" name="Rectangle 7">
            <a:extLst>
              <a:ext uri="{FF2B5EF4-FFF2-40B4-BE49-F238E27FC236}">
                <a16:creationId xmlns:a16="http://schemas.microsoft.com/office/drawing/2014/main" id="{4B0B71C8-75A3-47AF-9FB6-C6627CF0E3F2}"/>
              </a:ext>
            </a:extLst>
          </p:cNvPr>
          <p:cNvSpPr/>
          <p:nvPr/>
        </p:nvSpPr>
        <p:spPr>
          <a:xfrm>
            <a:off x="330925" y="4924697"/>
            <a:ext cx="448492" cy="165463"/>
          </a:xfrm>
          <a:prstGeom prst="rect">
            <a:avLst/>
          </a:prstGeom>
        </p:spPr>
        <p:txBody>
          <a:bodyPr wrap="none" lIns="0" tIns="0" rIns="0" bIns="0">
            <a:noAutofit/>
          </a:bodyPr>
          <a:lstStyle/>
          <a:p>
            <a:pPr indent="0" algn="r" rtl="0"/>
            <a:r>
              <a:rPr lang="en" sz="1100" b="0" i="0" u="none" baseline="0">
                <a:solidFill>
                  <a:srgbClr val="0866B9"/>
                </a:solidFill>
                <a:latin typeface="Times New Roman"/>
              </a:rPr>
              <a:t>36.380</a:t>
            </a:r>
          </a:p>
        </p:txBody>
      </p:sp>
      <p:pic>
        <p:nvPicPr>
          <p:cNvPr id="10" name="Picture 9">
            <a:extLst>
              <a:ext uri="{FF2B5EF4-FFF2-40B4-BE49-F238E27FC236}">
                <a16:creationId xmlns:a16="http://schemas.microsoft.com/office/drawing/2014/main" id="{76A029B2-3D84-4F2E-9C1A-B981018D6CE8}"/>
              </a:ext>
            </a:extLst>
          </p:cNvPr>
          <p:cNvPicPr>
            <a:picLocks noChangeAspect="1"/>
          </p:cNvPicPr>
          <p:nvPr/>
        </p:nvPicPr>
        <p:blipFill>
          <a:blip r:embed="rId3"/>
          <a:stretch>
            <a:fillRect/>
          </a:stretch>
        </p:blipFill>
        <p:spPr>
          <a:xfrm>
            <a:off x="0" y="-1"/>
            <a:ext cx="914400" cy="5111751"/>
          </a:xfrm>
          <a:prstGeom prst="rect">
            <a:avLst/>
          </a:prstGeom>
        </p:spPr>
      </p:pic>
      <p:sp>
        <p:nvSpPr>
          <p:cNvPr id="12" name="TextBox 11">
            <a:extLst>
              <a:ext uri="{FF2B5EF4-FFF2-40B4-BE49-F238E27FC236}">
                <a16:creationId xmlns:a16="http://schemas.microsoft.com/office/drawing/2014/main" id="{79D79B1C-C7FC-48A2-8404-056C54D2DE83}"/>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4" name="TextBox 13">
            <a:extLst>
              <a:ext uri="{FF2B5EF4-FFF2-40B4-BE49-F238E27FC236}">
                <a16:creationId xmlns:a16="http://schemas.microsoft.com/office/drawing/2014/main" id="{3E30547D-FAB7-4C8C-8E46-2BA27476C2CA}"/>
              </a:ext>
            </a:extLst>
          </p:cNvPr>
          <p:cNvSpPr txBox="1"/>
          <p:nvPr/>
        </p:nvSpPr>
        <p:spPr>
          <a:xfrm>
            <a:off x="-1" y="4332873"/>
            <a:ext cx="1113183"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D6DB556-408F-4499-8694-B43A74380EAF}"/>
              </a:ext>
            </a:extLst>
          </p:cNvPr>
          <p:cNvPicPr>
            <a:picLocks noChangeAspect="1"/>
          </p:cNvPicPr>
          <p:nvPr/>
        </p:nvPicPr>
        <p:blipFill>
          <a:blip r:embed="rId2"/>
          <a:stretch>
            <a:fillRect/>
          </a:stretch>
        </p:blipFill>
        <p:spPr>
          <a:xfrm>
            <a:off x="0" y="-1"/>
            <a:ext cx="7616825" cy="707886"/>
          </a:xfrm>
          <a:prstGeom prst="rect">
            <a:avLst/>
          </a:prstGeom>
        </p:spPr>
      </p:pic>
      <p:sp>
        <p:nvSpPr>
          <p:cNvPr id="5" name="TextBox 4">
            <a:extLst>
              <a:ext uri="{FF2B5EF4-FFF2-40B4-BE49-F238E27FC236}">
                <a16:creationId xmlns:a16="http://schemas.microsoft.com/office/drawing/2014/main" id="{3A728EC9-7491-43C2-AC31-8E073D879C51}"/>
              </a:ext>
            </a:extLst>
          </p:cNvPr>
          <p:cNvSpPr txBox="1"/>
          <p:nvPr/>
        </p:nvSpPr>
        <p:spPr>
          <a:xfrm>
            <a:off x="1950720" y="169276"/>
            <a:ext cx="4518908" cy="369332"/>
          </a:xfrm>
          <a:prstGeom prst="rect">
            <a:avLst/>
          </a:prstGeom>
          <a:noFill/>
        </p:spPr>
        <p:txBody>
          <a:bodyPr wrap="square">
            <a:spAutoFit/>
          </a:bodyPr>
          <a:lstStyle/>
          <a:p>
            <a:pPr algn="ctr" rtl="0"/>
            <a:r>
              <a:rPr lang="en-US" b="1" dirty="0">
                <a:solidFill>
                  <a:schemeClr val="bg1"/>
                </a:solidFill>
                <a:latin typeface="Calibri,Bold"/>
              </a:rPr>
              <a:t>Thank you very much</a:t>
            </a:r>
            <a:endParaRPr lang="en" dirty="0">
              <a:solidFill>
                <a:schemeClr val="bg1"/>
              </a:solidFill>
            </a:endParaRPr>
          </a:p>
        </p:txBody>
      </p:sp>
      <p:sp>
        <p:nvSpPr>
          <p:cNvPr id="7" name="Rectangle 6">
            <a:extLst>
              <a:ext uri="{FF2B5EF4-FFF2-40B4-BE49-F238E27FC236}">
                <a16:creationId xmlns:a16="http://schemas.microsoft.com/office/drawing/2014/main" id="{D5A1B420-0612-4D19-A452-5373B1329B29}"/>
              </a:ext>
            </a:extLst>
          </p:cNvPr>
          <p:cNvSpPr/>
          <p:nvPr/>
        </p:nvSpPr>
        <p:spPr>
          <a:xfrm>
            <a:off x="330925" y="4924697"/>
            <a:ext cx="448492" cy="165463"/>
          </a:xfrm>
          <a:prstGeom prst="rect">
            <a:avLst/>
          </a:prstGeom>
        </p:spPr>
        <p:txBody>
          <a:bodyPr wrap="none" lIns="0" tIns="0" rIns="0" bIns="0">
            <a:noAutofit/>
          </a:bodyPr>
          <a:lstStyle/>
          <a:p>
            <a:pPr indent="0" algn="r" rtl="0"/>
            <a:r>
              <a:rPr lang="en" sz="1100" b="0" i="0" u="none" baseline="0">
                <a:solidFill>
                  <a:srgbClr val="0866B9"/>
                </a:solidFill>
                <a:latin typeface="Times New Roman"/>
              </a:rPr>
              <a:t>36.380</a:t>
            </a:r>
          </a:p>
        </p:txBody>
      </p:sp>
      <p:pic>
        <p:nvPicPr>
          <p:cNvPr id="9" name="Picture 8">
            <a:extLst>
              <a:ext uri="{FF2B5EF4-FFF2-40B4-BE49-F238E27FC236}">
                <a16:creationId xmlns:a16="http://schemas.microsoft.com/office/drawing/2014/main" id="{90C5F5D2-D9FB-4283-AB0A-5A61084F2F98}"/>
              </a:ext>
            </a:extLst>
          </p:cNvPr>
          <p:cNvPicPr>
            <a:picLocks noChangeAspect="1"/>
          </p:cNvPicPr>
          <p:nvPr/>
        </p:nvPicPr>
        <p:blipFill>
          <a:blip r:embed="rId3"/>
          <a:stretch>
            <a:fillRect/>
          </a:stretch>
        </p:blipFill>
        <p:spPr>
          <a:xfrm>
            <a:off x="0" y="-1"/>
            <a:ext cx="914400" cy="5111751"/>
          </a:xfrm>
          <a:prstGeom prst="rect">
            <a:avLst/>
          </a:prstGeom>
        </p:spPr>
      </p:pic>
      <p:sp>
        <p:nvSpPr>
          <p:cNvPr id="11" name="TextBox 10">
            <a:extLst>
              <a:ext uri="{FF2B5EF4-FFF2-40B4-BE49-F238E27FC236}">
                <a16:creationId xmlns:a16="http://schemas.microsoft.com/office/drawing/2014/main" id="{CF98AF02-26A9-48C4-A068-C3321F663DA5}"/>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3" name="TextBox 12">
            <a:extLst>
              <a:ext uri="{FF2B5EF4-FFF2-40B4-BE49-F238E27FC236}">
                <a16:creationId xmlns:a16="http://schemas.microsoft.com/office/drawing/2014/main" id="{E482CD05-A682-4DD8-A276-BD31DDBE68CF}"/>
              </a:ext>
            </a:extLst>
          </p:cNvPr>
          <p:cNvSpPr txBox="1"/>
          <p:nvPr/>
        </p:nvSpPr>
        <p:spPr>
          <a:xfrm>
            <a:off x="0" y="4332873"/>
            <a:ext cx="914400"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pic>
        <p:nvPicPr>
          <p:cNvPr id="15" name="Picture 14">
            <a:extLst>
              <a:ext uri="{FF2B5EF4-FFF2-40B4-BE49-F238E27FC236}">
                <a16:creationId xmlns:a16="http://schemas.microsoft.com/office/drawing/2014/main" id="{B99B581A-B222-4188-8897-629D48E011E5}"/>
              </a:ext>
            </a:extLst>
          </p:cNvPr>
          <p:cNvPicPr>
            <a:picLocks noChangeAspect="1"/>
          </p:cNvPicPr>
          <p:nvPr/>
        </p:nvPicPr>
        <p:blipFill>
          <a:blip r:embed="rId4"/>
          <a:stretch>
            <a:fillRect/>
          </a:stretch>
        </p:blipFill>
        <p:spPr>
          <a:xfrm>
            <a:off x="1950720" y="948957"/>
            <a:ext cx="4134941" cy="3266505"/>
          </a:xfrm>
          <a:prstGeom prst="rect">
            <a:avLst/>
          </a:prstGeom>
        </p:spPr>
      </p:pic>
      <p:sp>
        <p:nvSpPr>
          <p:cNvPr id="17" name="TextBox 16">
            <a:extLst>
              <a:ext uri="{FF2B5EF4-FFF2-40B4-BE49-F238E27FC236}">
                <a16:creationId xmlns:a16="http://schemas.microsoft.com/office/drawing/2014/main" id="{A06BE3CB-9D0A-41C7-AE69-0B40A0AE8326}"/>
              </a:ext>
            </a:extLst>
          </p:cNvPr>
          <p:cNvSpPr txBox="1"/>
          <p:nvPr/>
        </p:nvSpPr>
        <p:spPr>
          <a:xfrm>
            <a:off x="2275661" y="4332873"/>
            <a:ext cx="4277360" cy="646331"/>
          </a:xfrm>
          <a:prstGeom prst="rect">
            <a:avLst/>
          </a:prstGeom>
          <a:solidFill>
            <a:schemeClr val="bg1"/>
          </a:solidFill>
        </p:spPr>
        <p:txBody>
          <a:bodyPr wrap="square">
            <a:spAutoFit/>
          </a:bodyPr>
          <a:lstStyle/>
          <a:p>
            <a:pPr algn="ctr" rtl="0"/>
            <a:r>
              <a:rPr lang="en-US" sz="3600" b="1" dirty="0">
                <a:solidFill>
                  <a:srgbClr val="05062D"/>
                </a:solidFill>
                <a:latin typeface="Calibri,Bold"/>
              </a:rPr>
              <a:t>The City </a:t>
            </a:r>
            <a:r>
              <a:rPr lang="en-US" sz="3600" b="1" dirty="0">
                <a:solidFill>
                  <a:srgbClr val="060634"/>
                </a:solidFill>
                <a:latin typeface="Calibri,Bold"/>
              </a:rPr>
              <a:t>Reawakens</a:t>
            </a:r>
            <a:endParaRPr lang="en" sz="2000" b="1" dirty="0">
              <a:solidFill>
                <a:srgbClr val="060634"/>
              </a:solidFill>
            </a:endParaRP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D726AE8-1048-429E-8DB5-F26B4FE3FAFD}"/>
              </a:ext>
            </a:extLst>
          </p:cNvPr>
          <p:cNvPicPr>
            <a:picLocks noChangeAspect="1"/>
          </p:cNvPicPr>
          <p:nvPr/>
        </p:nvPicPr>
        <p:blipFill>
          <a:blip r:embed="rId2"/>
          <a:stretch>
            <a:fillRect/>
          </a:stretch>
        </p:blipFill>
        <p:spPr>
          <a:xfrm>
            <a:off x="0" y="-1"/>
            <a:ext cx="7616825" cy="494479"/>
          </a:xfrm>
          <a:prstGeom prst="rect">
            <a:avLst/>
          </a:prstGeom>
        </p:spPr>
      </p:pic>
      <p:sp>
        <p:nvSpPr>
          <p:cNvPr id="3" name="TextBox 2">
            <a:extLst>
              <a:ext uri="{FF2B5EF4-FFF2-40B4-BE49-F238E27FC236}">
                <a16:creationId xmlns:a16="http://schemas.microsoft.com/office/drawing/2014/main" id="{88E63A1B-592F-479B-8539-4CC91D89B8DD}"/>
              </a:ext>
            </a:extLst>
          </p:cNvPr>
          <p:cNvSpPr txBox="1"/>
          <p:nvPr/>
        </p:nvSpPr>
        <p:spPr>
          <a:xfrm>
            <a:off x="1118240" y="47183"/>
            <a:ext cx="3419884" cy="400110"/>
          </a:xfrm>
          <a:prstGeom prst="rect">
            <a:avLst/>
          </a:prstGeom>
          <a:noFill/>
        </p:spPr>
        <p:txBody>
          <a:bodyPr wrap="square">
            <a:spAutoFit/>
          </a:bodyPr>
          <a:lstStyle/>
          <a:p>
            <a:pPr rtl="0"/>
            <a:r>
              <a:rPr lang="en-US" sz="2000" b="1" dirty="0">
                <a:solidFill>
                  <a:schemeClr val="bg1"/>
                </a:solidFill>
                <a:latin typeface="Calibri,Bold"/>
              </a:rPr>
              <a:t>DISCLAIMER (</a:t>
            </a:r>
            <a:r>
              <a:rPr lang="en-US" sz="2000" b="1" dirty="0" err="1">
                <a:solidFill>
                  <a:schemeClr val="bg1"/>
                </a:solidFill>
                <a:latin typeface="Calibri,Bold"/>
              </a:rPr>
              <a:t>cont</a:t>
            </a:r>
            <a:r>
              <a:rPr lang="en-US" sz="2000" b="1" dirty="0">
                <a:solidFill>
                  <a:schemeClr val="bg1"/>
                </a:solidFill>
                <a:latin typeface="Calibri,Bold"/>
              </a:rPr>
              <a:t>)</a:t>
            </a:r>
            <a:endParaRPr lang="en" sz="2000" dirty="0">
              <a:solidFill>
                <a:schemeClr val="bg1"/>
              </a:solidFill>
            </a:endParaRPr>
          </a:p>
        </p:txBody>
      </p:sp>
      <p:sp>
        <p:nvSpPr>
          <p:cNvPr id="5" name="TextBox 4">
            <a:extLst>
              <a:ext uri="{FF2B5EF4-FFF2-40B4-BE49-F238E27FC236}">
                <a16:creationId xmlns:a16="http://schemas.microsoft.com/office/drawing/2014/main" id="{483ABBE7-9334-471B-BE9D-321CE102C7F5}"/>
              </a:ext>
            </a:extLst>
          </p:cNvPr>
          <p:cNvSpPr txBox="1"/>
          <p:nvPr/>
        </p:nvSpPr>
        <p:spPr>
          <a:xfrm>
            <a:off x="1118240" y="711066"/>
            <a:ext cx="6224669" cy="1785104"/>
          </a:xfrm>
          <a:prstGeom prst="rect">
            <a:avLst/>
          </a:prstGeom>
          <a:noFill/>
        </p:spPr>
        <p:txBody>
          <a:bodyPr wrap="square">
            <a:spAutoFit/>
          </a:bodyPr>
          <a:lstStyle/>
          <a:p>
            <a:pPr algn="l" rtl="0"/>
            <a:r>
              <a:rPr lang="en" sz="1100" b="0" i="0" u="none" baseline="0" dirty="0">
                <a:latin typeface="Arial" panose="020B0604020202020204" pitchFamily="34" charset="0"/>
                <a:cs typeface="Arial" panose="020B0604020202020204" pitchFamily="34" charset="0"/>
              </a:rPr>
              <a:t> (4) If any of the risk factors </a:t>
            </a:r>
            <a:r>
              <a:rPr lang="en" sz="1100" b="0" i="0" u="none" baseline="0" dirty="0" smtClean="0">
                <a:latin typeface="Arial" panose="020B0604020202020204" pitchFamily="34" charset="0"/>
                <a:cs typeface="Arial" panose="020B0604020202020204" pitchFamily="34" charset="0"/>
              </a:rPr>
              <a:t>to which the </a:t>
            </a:r>
            <a:r>
              <a:rPr lang="en" sz="1100" b="0" i="0" u="none" baseline="0" dirty="0">
                <a:latin typeface="Arial" panose="020B0604020202020204" pitchFamily="34" charset="0"/>
                <a:cs typeface="Arial" panose="020B0604020202020204" pitchFamily="34" charset="0"/>
              </a:rPr>
              <a:t>Company is exposed </a:t>
            </a:r>
            <a:r>
              <a:rPr lang="en" sz="1100" b="0" i="0" u="none" baseline="0" dirty="0" smtClean="0">
                <a:latin typeface="Arial" panose="020B0604020202020204" pitchFamily="34" charset="0"/>
                <a:cs typeface="Arial" panose="020B0604020202020204" pitchFamily="34" charset="0"/>
              </a:rPr>
              <a:t>materializes</a:t>
            </a:r>
            <a:r>
              <a:rPr lang="en" sz="1100" b="0" i="0" u="none" baseline="0" dirty="0">
                <a:latin typeface="Arial" panose="020B0604020202020204" pitchFamily="34" charset="0"/>
                <a:cs typeface="Arial" panose="020B0604020202020204" pitchFamily="34" charset="0"/>
              </a:rPr>
              <a:t>, as specified in the company </a:t>
            </a:r>
            <a:r>
              <a:rPr lang="en" sz="1100" b="0" i="0" u="none" baseline="0" dirty="0" smtClean="0">
                <a:latin typeface="Arial" panose="020B0604020202020204" pitchFamily="34" charset="0"/>
                <a:cs typeface="Arial" panose="020B0604020202020204" pitchFamily="34" charset="0"/>
              </a:rPr>
              <a:t>Overview Section </a:t>
            </a:r>
            <a:r>
              <a:rPr lang="en" sz="1100" b="0" i="0" u="none" baseline="0" dirty="0">
                <a:latin typeface="Arial" panose="020B0604020202020204" pitchFamily="34" charset="0"/>
                <a:cs typeface="Arial" panose="020B0604020202020204" pitchFamily="34" charset="0"/>
              </a:rPr>
              <a:t>in the periodic statement for the year 2019.</a:t>
            </a:r>
          </a:p>
          <a:p>
            <a:pPr algn="l" rtl="0"/>
            <a:r>
              <a:rPr lang="en" sz="1100" b="0" i="0" u="none" baseline="0" dirty="0">
                <a:latin typeface="Arial" panose="020B0604020202020204" pitchFamily="34" charset="0"/>
                <a:cs typeface="Arial" panose="020B0604020202020204" pitchFamily="34" charset="0"/>
              </a:rPr>
              <a:t>The company has no assurance that its expectations, assessments and plans will materialize.  Hence, the </a:t>
            </a:r>
            <a:r>
              <a:rPr lang="en" sz="1100" b="0" i="0" u="none" baseline="0" dirty="0" smtClean="0">
                <a:latin typeface="Arial" panose="020B0604020202020204" pitchFamily="34" charset="0"/>
                <a:cs typeface="Arial" panose="020B0604020202020204" pitchFamily="34" charset="0"/>
              </a:rPr>
              <a:t>actual outcomes </a:t>
            </a:r>
            <a:r>
              <a:rPr lang="en" sz="1100" b="0" i="0" u="none" baseline="0" dirty="0">
                <a:latin typeface="Arial" panose="020B0604020202020204" pitchFamily="34" charset="0"/>
                <a:cs typeface="Arial" panose="020B0604020202020204" pitchFamily="34" charset="0"/>
              </a:rPr>
              <a:t>of its activities may differ substantially from projected outcomes or from outcomes implied by this presentation.</a:t>
            </a:r>
          </a:p>
          <a:p>
            <a:pPr algn="l" rtl="0"/>
            <a:r>
              <a:rPr lang="en" sz="1100" b="0" i="0" u="none" baseline="0" dirty="0">
                <a:latin typeface="Arial" panose="020B0604020202020204" pitchFamily="34" charset="0"/>
                <a:cs typeface="Arial" panose="020B0604020202020204" pitchFamily="34" charset="0"/>
              </a:rPr>
              <a:t>• With regard to urban renewal projects, the number of housing units is subject to the final approval of the </a:t>
            </a:r>
            <a:r>
              <a:rPr lang="en" sz="1100" b="0" i="0" u="none" baseline="0" dirty="0" smtClean="0">
                <a:latin typeface="Arial" panose="020B0604020202020204" pitchFamily="34" charset="0"/>
                <a:cs typeface="Arial" panose="020B0604020202020204" pitchFamily="34" charset="0"/>
              </a:rPr>
              <a:t>relevant </a:t>
            </a:r>
            <a:r>
              <a:rPr lang="en" sz="1100" b="0" i="0" u="none" baseline="0" dirty="0">
                <a:latin typeface="Arial" panose="020B0604020202020204" pitchFamily="34" charset="0"/>
                <a:cs typeface="Arial" panose="020B0604020202020204" pitchFamily="34" charset="0"/>
              </a:rPr>
              <a:t>authorities.</a:t>
            </a:r>
          </a:p>
          <a:p>
            <a:pPr algn="l" rtl="0"/>
            <a:r>
              <a:rPr lang="en" sz="1100" b="0" i="0" u="none" baseline="0" dirty="0">
                <a:latin typeface="Arial" panose="020B0604020202020204" pitchFamily="34" charset="0"/>
                <a:cs typeface="Arial" panose="020B0604020202020204" pitchFamily="34" charset="0"/>
              </a:rPr>
              <a:t>• </a:t>
            </a:r>
            <a:r>
              <a:rPr lang="en" sz="1100" b="0" i="0" u="none" baseline="0" dirty="0" smtClean="0">
                <a:latin typeface="Arial" panose="020B0604020202020204" pitchFamily="34" charset="0"/>
                <a:cs typeface="Arial" panose="020B0604020202020204" pitchFamily="34" charset="0"/>
              </a:rPr>
              <a:t>With regard to projects for </a:t>
            </a:r>
            <a:r>
              <a:rPr lang="en" sz="1100" b="0" i="0" u="none" baseline="0" dirty="0">
                <a:latin typeface="Arial" panose="020B0604020202020204" pitchFamily="34" charset="0"/>
                <a:cs typeface="Arial" panose="020B0604020202020204" pitchFamily="34" charset="0"/>
              </a:rPr>
              <a:t>which the company is requesting an easing of the provisions of the city building plan (CBP), the Company presents the number of housing </a:t>
            </a:r>
            <a:r>
              <a:rPr lang="en" sz="1100" b="0" i="0" u="none" baseline="0" dirty="0" smtClean="0">
                <a:latin typeface="Arial" panose="020B0604020202020204" pitchFamily="34" charset="0"/>
                <a:cs typeface="Arial" panose="020B0604020202020204" pitchFamily="34" charset="0"/>
              </a:rPr>
              <a:t>units </a:t>
            </a:r>
            <a:r>
              <a:rPr lang="en" sz="1100" b="0" i="0" u="none" baseline="0" dirty="0">
                <a:latin typeface="Arial" panose="020B0604020202020204" pitchFamily="34" charset="0"/>
                <a:cs typeface="Arial" panose="020B0604020202020204" pitchFamily="34" charset="0"/>
              </a:rPr>
              <a:t>based on the number of applications submitted to the committee.</a:t>
            </a:r>
            <a:endParaRPr lang="en" sz="1100" dirty="0">
              <a:solidFill>
                <a:srgbClr val="FF0000"/>
              </a:solidFill>
            </a:endParaRPr>
          </a:p>
        </p:txBody>
      </p:sp>
      <p:pic>
        <p:nvPicPr>
          <p:cNvPr id="11" name="Picture 10">
            <a:extLst>
              <a:ext uri="{FF2B5EF4-FFF2-40B4-BE49-F238E27FC236}">
                <a16:creationId xmlns:a16="http://schemas.microsoft.com/office/drawing/2014/main" id="{6779D1A3-1705-4F80-84D5-13122C823612}"/>
              </a:ext>
            </a:extLst>
          </p:cNvPr>
          <p:cNvPicPr>
            <a:picLocks noChangeAspect="1"/>
          </p:cNvPicPr>
          <p:nvPr/>
        </p:nvPicPr>
        <p:blipFill>
          <a:blip r:embed="rId3"/>
          <a:stretch>
            <a:fillRect/>
          </a:stretch>
        </p:blipFill>
        <p:spPr>
          <a:xfrm>
            <a:off x="0" y="-1"/>
            <a:ext cx="914400" cy="5111751"/>
          </a:xfrm>
          <a:prstGeom prst="rect">
            <a:avLst/>
          </a:prstGeom>
        </p:spPr>
      </p:pic>
      <p:sp>
        <p:nvSpPr>
          <p:cNvPr id="12" name="TextBox 11">
            <a:extLst>
              <a:ext uri="{FF2B5EF4-FFF2-40B4-BE49-F238E27FC236}">
                <a16:creationId xmlns:a16="http://schemas.microsoft.com/office/drawing/2014/main" id="{9E32E3F2-94AB-4964-82A5-77B0754466A8}"/>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3" name="TextBox 12">
            <a:extLst>
              <a:ext uri="{FF2B5EF4-FFF2-40B4-BE49-F238E27FC236}">
                <a16:creationId xmlns:a16="http://schemas.microsoft.com/office/drawing/2014/main" id="{329388C9-DB62-4F67-9566-8847A504938F}"/>
              </a:ext>
            </a:extLst>
          </p:cNvPr>
          <p:cNvSpPr txBox="1"/>
          <p:nvPr/>
        </p:nvSpPr>
        <p:spPr>
          <a:xfrm>
            <a:off x="0" y="4332873"/>
            <a:ext cx="914400"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Tree>
    <p:extLst>
      <p:ext uri="{BB962C8B-B14F-4D97-AF65-F5344CB8AC3E}">
        <p14:creationId xmlns:p14="http://schemas.microsoft.com/office/powerpoint/2010/main" val="2655032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63251E56-2F98-4A63-B85A-73EF808C3A90}"/>
              </a:ext>
            </a:extLst>
          </p:cNvPr>
          <p:cNvPicPr>
            <a:picLocks noChangeAspect="1"/>
          </p:cNvPicPr>
          <p:nvPr/>
        </p:nvPicPr>
        <p:blipFill>
          <a:blip r:embed="rId2"/>
          <a:stretch>
            <a:fillRect/>
          </a:stretch>
        </p:blipFill>
        <p:spPr>
          <a:xfrm>
            <a:off x="0" y="-1"/>
            <a:ext cx="7616825" cy="494479"/>
          </a:xfrm>
          <a:prstGeom prst="rect">
            <a:avLst/>
          </a:prstGeom>
        </p:spPr>
      </p:pic>
      <p:sp>
        <p:nvSpPr>
          <p:cNvPr id="5" name="TextBox 4">
            <a:extLst>
              <a:ext uri="{FF2B5EF4-FFF2-40B4-BE49-F238E27FC236}">
                <a16:creationId xmlns:a16="http://schemas.microsoft.com/office/drawing/2014/main" id="{9C9C87A9-EB9B-4F03-83C5-5E2876FA86A7}"/>
              </a:ext>
            </a:extLst>
          </p:cNvPr>
          <p:cNvSpPr txBox="1"/>
          <p:nvPr/>
        </p:nvSpPr>
        <p:spPr>
          <a:xfrm>
            <a:off x="914400" y="647454"/>
            <a:ext cx="6511636" cy="3477875"/>
          </a:xfrm>
          <a:prstGeom prst="rect">
            <a:avLst/>
          </a:prstGeom>
          <a:noFill/>
        </p:spPr>
        <p:txBody>
          <a:bodyPr wrap="square">
            <a:spAutoFit/>
          </a:bodyPr>
          <a:lstStyle/>
          <a:p>
            <a:pPr algn="l" rtl="0"/>
            <a:r>
              <a:rPr lang="en" sz="1100" b="0" i="0" u="none" baseline="0" dirty="0">
                <a:latin typeface="Arial" panose="020B0604020202020204" pitchFamily="34" charset="0"/>
                <a:cs typeface="Arial" panose="020B0604020202020204" pitchFamily="34" charset="0"/>
              </a:rPr>
              <a:t>• </a:t>
            </a:r>
            <a:r>
              <a:rPr lang="en" sz="1100" b="1" i="0" u="none" baseline="0" dirty="0">
                <a:latin typeface="Arial,Bold"/>
              </a:rPr>
              <a:t>Aura is a leading Israeli company in the </a:t>
            </a:r>
            <a:r>
              <a:rPr lang="en" sz="1100" b="1" dirty="0" smtClean="0">
                <a:latin typeface="Arial,Bold"/>
              </a:rPr>
              <a:t>sector of </a:t>
            </a:r>
            <a:r>
              <a:rPr lang="en" sz="1100" b="1" i="0" u="none" baseline="0" dirty="0" smtClean="0">
                <a:latin typeface="Arial,Bold"/>
              </a:rPr>
              <a:t>development </a:t>
            </a:r>
            <a:r>
              <a:rPr lang="en" sz="1100" b="1" i="0" u="none" baseline="0" dirty="0">
                <a:latin typeface="Arial,Bold"/>
              </a:rPr>
              <a:t>and establishment of urban renewal projects.</a:t>
            </a:r>
          </a:p>
          <a:p>
            <a:pPr algn="l" rtl="0"/>
            <a:r>
              <a:rPr lang="en" sz="1100" b="0" i="0" u="none" baseline="0" dirty="0">
                <a:latin typeface="Arial" panose="020B0604020202020204" pitchFamily="34" charset="0"/>
                <a:cs typeface="Arial" panose="020B0604020202020204" pitchFamily="34" charset="0"/>
              </a:rPr>
              <a:t>• </a:t>
            </a:r>
            <a:r>
              <a:rPr lang="en" sz="1100" b="1" i="0" u="none" baseline="0" dirty="0">
                <a:latin typeface="Arial,Bold"/>
                <a:cs typeface="Arial" panose="020B0604020202020204" pitchFamily="34" charset="0"/>
              </a:rPr>
              <a:t>The Company builds residential neighborhoods with no </a:t>
            </a:r>
            <a:r>
              <a:rPr lang="en" sz="1100" b="1" i="0" u="none" baseline="0" dirty="0" smtClean="0">
                <a:latin typeface="Arial,Bold"/>
                <a:cs typeface="Arial" panose="020B0604020202020204" pitchFamily="34" charset="0"/>
              </a:rPr>
              <a:t>fewer </a:t>
            </a:r>
            <a:r>
              <a:rPr lang="en" sz="1100" b="1" i="0" u="none" baseline="0" dirty="0">
                <a:latin typeface="Arial,Bold"/>
                <a:cs typeface="Arial" panose="020B0604020202020204" pitchFamily="34" charset="0"/>
              </a:rPr>
              <a:t>than 200 housing units through both urban renewal projects </a:t>
            </a:r>
            <a:r>
              <a:rPr lang="en" sz="1100" b="1" i="0" u="none" baseline="0" dirty="0" smtClean="0">
                <a:latin typeface="Arial,Bold"/>
                <a:cs typeface="Arial" panose="020B0604020202020204" pitchFamily="34" charset="0"/>
              </a:rPr>
              <a:t>(“removal </a:t>
            </a:r>
            <a:r>
              <a:rPr lang="en" sz="1100" b="1" i="0" u="none" baseline="0" dirty="0">
                <a:latin typeface="Arial,Bold"/>
                <a:cs typeface="Arial" panose="020B0604020202020204" pitchFamily="34" charset="0"/>
              </a:rPr>
              <a:t>and </a:t>
            </a:r>
            <a:r>
              <a:rPr lang="en" sz="1100" b="1" i="0" u="none" baseline="0" dirty="0" smtClean="0">
                <a:latin typeface="Arial,Bold"/>
                <a:cs typeface="Arial" panose="020B0604020202020204" pitchFamily="34" charset="0"/>
              </a:rPr>
              <a:t>rebuilding") </a:t>
            </a:r>
            <a:r>
              <a:rPr lang="en" sz="1100" b="1" i="0" u="none" baseline="0" dirty="0">
                <a:latin typeface="Arial,Bold"/>
                <a:cs typeface="Arial" panose="020B0604020202020204" pitchFamily="34" charset="0"/>
              </a:rPr>
              <a:t>and traditional projects.</a:t>
            </a:r>
          </a:p>
          <a:p>
            <a:pPr algn="l" rtl="0"/>
            <a:r>
              <a:rPr lang="en" sz="1100" b="0" i="0" u="none" baseline="0" dirty="0">
                <a:latin typeface="Arial" panose="020B0604020202020204" pitchFamily="34" charset="0"/>
                <a:cs typeface="Arial" panose="020B0604020202020204" pitchFamily="34" charset="0"/>
              </a:rPr>
              <a:t>•</a:t>
            </a:r>
            <a:r>
              <a:rPr lang="en" sz="1100" b="1" i="0" u="none" baseline="0" dirty="0">
                <a:latin typeface="Arial,Bold"/>
                <a:cs typeface="Arial" panose="020B0604020202020204" pitchFamily="34" charset="0"/>
              </a:rPr>
              <a:t> The Company specializes in projects located mainly in central Israel and high-demand areas.</a:t>
            </a:r>
          </a:p>
          <a:p>
            <a:r>
              <a:rPr lang="en" sz="1100" b="0" i="0" u="none" baseline="0" dirty="0" smtClean="0">
                <a:latin typeface="Arial" panose="020B0604020202020204" pitchFamily="34" charset="0"/>
                <a:cs typeface="Arial" panose="020B0604020202020204" pitchFamily="34" charset="0"/>
              </a:rPr>
              <a:t>• </a:t>
            </a:r>
            <a:r>
              <a:rPr lang="en" sz="1100" b="1" i="0" u="none" baseline="0" dirty="0" smtClean="0">
                <a:latin typeface="Arial" panose="020B0604020202020204" pitchFamily="34" charset="0"/>
                <a:cs typeface="Arial" panose="020B0604020202020204" pitchFamily="34" charset="0"/>
              </a:rPr>
              <a:t>The</a:t>
            </a:r>
            <a:r>
              <a:rPr lang="en" sz="1100" b="1" i="0" u="none" dirty="0" smtClean="0">
                <a:latin typeface="Arial" panose="020B0604020202020204" pitchFamily="34" charset="0"/>
                <a:cs typeface="Arial" panose="020B0604020202020204" pitchFamily="34" charset="0"/>
              </a:rPr>
              <a:t> Company is currently involved in 39</a:t>
            </a:r>
            <a:r>
              <a:rPr lang="en" sz="1100" b="1" i="0" u="none" baseline="0" dirty="0" smtClean="0">
                <a:latin typeface="Arial" panose="020B0604020202020204" pitchFamily="34" charset="0"/>
                <a:cs typeface="Arial" panose="020B0604020202020204" pitchFamily="34" charset="0"/>
              </a:rPr>
              <a:t> </a:t>
            </a:r>
            <a:r>
              <a:rPr lang="en" sz="1100" b="1" dirty="0" smtClean="0">
                <a:latin typeface="Arial" panose="020B0604020202020204" pitchFamily="34" charset="0"/>
                <a:cs typeface="Arial" panose="020B0604020202020204" pitchFamily="34" charset="0"/>
              </a:rPr>
              <a:t>projects </a:t>
            </a:r>
            <a:r>
              <a:rPr lang="en" sz="1100" b="1" dirty="0">
                <a:latin typeface="Arial" panose="020B0604020202020204" pitchFamily="34" charset="0"/>
                <a:cs typeface="Arial" panose="020B0604020202020204" pitchFamily="34" charset="0"/>
              </a:rPr>
              <a:t>(some of which have a number of execution </a:t>
            </a:r>
            <a:r>
              <a:rPr lang="en-NZ" sz="1100" b="1" dirty="0">
                <a:latin typeface="Arial" panose="020B0604020202020204" pitchFamily="34" charset="0"/>
                <a:cs typeface="Arial" panose="020B0604020202020204" pitchFamily="34" charset="0"/>
              </a:rPr>
              <a:t>stages</a:t>
            </a:r>
            <a:r>
              <a:rPr lang="en" sz="1100" b="1" dirty="0" smtClean="0">
                <a:latin typeface="Arial" panose="020B0604020202020204" pitchFamily="34" charset="0"/>
                <a:cs typeface="Arial" panose="020B0604020202020204" pitchFamily="34" charset="0"/>
              </a:rPr>
              <a:t>), </a:t>
            </a:r>
            <a:r>
              <a:rPr lang="en" sz="1100" b="1" dirty="0">
                <a:latin typeface="Arial" panose="020B0604020202020204" pitchFamily="34" charset="0"/>
                <a:cs typeface="Arial" panose="020B0604020202020204" pitchFamily="34" charset="0"/>
              </a:rPr>
              <a:t>including approximately 15,000 residential housing units (the Company's effective share is about 11,200 housing units</a:t>
            </a:r>
            <a:r>
              <a:rPr lang="en" sz="1100" b="1" dirty="0" smtClean="0">
                <a:latin typeface="Arial" panose="020B0604020202020204" pitchFamily="34" charset="0"/>
                <a:cs typeface="Arial" panose="020B0604020202020204" pitchFamily="34" charset="0"/>
              </a:rPr>
              <a:t>). </a:t>
            </a:r>
            <a:r>
              <a:rPr lang="en" sz="1100" b="1" i="0" u="none" baseline="0" dirty="0" smtClean="0">
                <a:latin typeface="Arial,Bold"/>
              </a:rPr>
              <a:t>Of these </a:t>
            </a:r>
            <a:r>
              <a:rPr lang="en" sz="1100" b="1" i="0" u="none" baseline="0" dirty="0">
                <a:latin typeface="Arial,Bold"/>
              </a:rPr>
              <a:t>projects, 30 are urban renewal projects, in which the Company will build about approximately 13,400 housing units (the Company's effective share is about 9,900 housing units).</a:t>
            </a:r>
          </a:p>
          <a:p>
            <a:r>
              <a:rPr lang="en" sz="1100" b="0" i="0" u="none" baseline="0" dirty="0">
                <a:latin typeface="Arial" panose="020B0604020202020204" pitchFamily="34" charset="0"/>
                <a:cs typeface="Arial" panose="020B0604020202020204" pitchFamily="34" charset="0"/>
              </a:rPr>
              <a:t>• </a:t>
            </a:r>
            <a:r>
              <a:rPr lang="en" sz="1100" b="1" i="0" u="none" baseline="0" dirty="0" smtClean="0">
                <a:latin typeface="Arial" panose="020B0604020202020204" pitchFamily="34" charset="0"/>
                <a:cs typeface="Arial" panose="020B0604020202020204" pitchFamily="34" charset="0"/>
              </a:rPr>
              <a:t>The Company has seven</a:t>
            </a:r>
            <a:r>
              <a:rPr lang="en" sz="1100" b="1" dirty="0" smtClean="0">
                <a:latin typeface="Arial,Bold"/>
              </a:rPr>
              <a:t> </a:t>
            </a:r>
            <a:r>
              <a:rPr lang="en" sz="1100" b="1" dirty="0">
                <a:latin typeface="Arial,Bold"/>
              </a:rPr>
              <a:t>projects (some of which have a number of execution </a:t>
            </a:r>
            <a:r>
              <a:rPr lang="en-NZ" sz="1100" b="1" dirty="0">
                <a:latin typeface="Arial,Bold"/>
              </a:rPr>
              <a:t>stages</a:t>
            </a:r>
            <a:r>
              <a:rPr lang="en" sz="1100" b="1" dirty="0">
                <a:latin typeface="Arial,Bold"/>
              </a:rPr>
              <a:t>) </a:t>
            </a:r>
            <a:r>
              <a:rPr lang="en" sz="1100" b="1" dirty="0" smtClean="0">
                <a:latin typeface="Arial,Bold"/>
              </a:rPr>
              <a:t>in </a:t>
            </a:r>
            <a:r>
              <a:rPr lang="en" sz="1100" b="1" dirty="0">
                <a:latin typeface="Arial,Bold"/>
              </a:rPr>
              <a:t>the construction and execution </a:t>
            </a:r>
            <a:r>
              <a:rPr lang="en" sz="1100" b="1" dirty="0" smtClean="0">
                <a:latin typeface="Arial,Bold"/>
              </a:rPr>
              <a:t>stage. </a:t>
            </a:r>
            <a:r>
              <a:rPr lang="en" sz="1100" b="1" dirty="0">
                <a:latin typeface="Arial,Bold"/>
              </a:rPr>
              <a:t>These projects include 2,151 housing units (the Company's effective share is 1,701 housing units), and as </a:t>
            </a:r>
            <a:r>
              <a:rPr lang="en" sz="1100" b="1" dirty="0" smtClean="0">
                <a:latin typeface="Arial,Bold"/>
              </a:rPr>
              <a:t>of </a:t>
            </a:r>
            <a:r>
              <a:rPr lang="en" sz="1100" b="1" dirty="0">
                <a:latin typeface="Arial,Bold"/>
              </a:rPr>
              <a:t>May 31st, 2020, binding sales contracts </a:t>
            </a:r>
            <a:r>
              <a:rPr lang="en" sz="1100" b="1" dirty="0" smtClean="0">
                <a:latin typeface="Arial,Bold"/>
              </a:rPr>
              <a:t>had been </a:t>
            </a:r>
            <a:r>
              <a:rPr lang="en" sz="1100" b="1" dirty="0">
                <a:latin typeface="Arial,Bold"/>
              </a:rPr>
              <a:t>signed </a:t>
            </a:r>
            <a:r>
              <a:rPr lang="en" sz="1100" b="1" dirty="0" smtClean="0">
                <a:latin typeface="Arial,Bold"/>
              </a:rPr>
              <a:t>for </a:t>
            </a:r>
            <a:r>
              <a:rPr lang="en" sz="1100" b="1" dirty="0">
                <a:latin typeface="Arial,Bold"/>
              </a:rPr>
              <a:t>1,039 housing units.</a:t>
            </a:r>
          </a:p>
          <a:p>
            <a:r>
              <a:rPr lang="en" sz="1100" b="1" dirty="0">
                <a:latin typeface="Arial" panose="020B0604020202020204" pitchFamily="34" charset="0"/>
                <a:cs typeface="Arial" panose="020B0604020202020204" pitchFamily="34" charset="0"/>
              </a:rPr>
              <a:t>• 2019 was a record year for sales: 476 binding sales contracts were signed, compared to 283 in 2018, and 277 in 2017.</a:t>
            </a:r>
          </a:p>
          <a:p>
            <a:r>
              <a:rPr lang="en" sz="1100" b="1" dirty="0">
                <a:latin typeface="Arial" panose="020B0604020202020204" pitchFamily="34" charset="0"/>
                <a:cs typeface="Arial" panose="020B0604020202020204" pitchFamily="34" charset="0"/>
              </a:rPr>
              <a:t>• </a:t>
            </a:r>
            <a:r>
              <a:rPr lang="en" sz="1100" b="1" dirty="0" smtClean="0">
                <a:latin typeface="Arial" panose="020B0604020202020204" pitchFamily="34" charset="0"/>
                <a:cs typeface="Arial" panose="020B0604020202020204" pitchFamily="34" charset="0"/>
              </a:rPr>
              <a:t>The Company has NIS </a:t>
            </a:r>
            <a:r>
              <a:rPr lang="en" sz="1100" b="1" dirty="0">
                <a:latin typeface="Arial" panose="020B0604020202020204" pitchFamily="34" charset="0"/>
                <a:cs typeface="Arial" panose="020B0604020202020204" pitchFamily="34" charset="0"/>
              </a:rPr>
              <a:t>284 </a:t>
            </a:r>
            <a:r>
              <a:rPr lang="en" sz="1100" b="1" dirty="0" smtClean="0">
                <a:latin typeface="Arial" panose="020B0604020202020204" pitchFamily="34" charset="0"/>
                <a:cs typeface="Arial" panose="020B0604020202020204" pitchFamily="34" charset="0"/>
              </a:rPr>
              <a:t>million in equity. </a:t>
            </a:r>
            <a:r>
              <a:rPr lang="en-US" sz="1100" b="1" dirty="0" smtClean="0">
                <a:latin typeface="Arial" panose="020B0604020202020204" pitchFamily="34" charset="0"/>
                <a:cs typeface="Arial" panose="020B0604020202020204" pitchFamily="34" charset="0"/>
              </a:rPr>
              <a:t>T</a:t>
            </a:r>
            <a:r>
              <a:rPr lang="en" sz="1100" b="1" dirty="0" smtClean="0">
                <a:latin typeface="Arial" panose="020B0604020202020204" pitchFamily="34" charset="0"/>
                <a:cs typeface="Arial" panose="020B0604020202020204" pitchFamily="34" charset="0"/>
              </a:rPr>
              <a:t>his figure </a:t>
            </a:r>
            <a:r>
              <a:rPr lang="en" sz="1100" b="1" dirty="0">
                <a:latin typeface="Arial" panose="020B0604020202020204" pitchFamily="34" charset="0"/>
                <a:cs typeface="Arial" panose="020B0604020202020204" pitchFamily="34" charset="0"/>
              </a:rPr>
              <a:t>is expected to increase, following a </a:t>
            </a:r>
            <a:r>
              <a:rPr lang="en" sz="1100" b="1" dirty="0" smtClean="0">
                <a:latin typeface="Arial" panose="020B0604020202020204" pitchFamily="34" charset="0"/>
                <a:cs typeface="Arial" panose="020B0604020202020204" pitchFamily="34" charset="0"/>
              </a:rPr>
              <a:t>issue of rights valued at NIS 44 million.</a:t>
            </a:r>
            <a:endParaRPr lang="en" sz="1100" b="1" dirty="0">
              <a:latin typeface="Arial" panose="020B0604020202020204" pitchFamily="34" charset="0"/>
              <a:cs typeface="Arial" panose="020B0604020202020204" pitchFamily="34" charset="0"/>
            </a:endParaRPr>
          </a:p>
          <a:p>
            <a:r>
              <a:rPr lang="en" sz="1100" b="1" dirty="0">
                <a:latin typeface="Arial" panose="020B0604020202020204" pitchFamily="34" charset="0"/>
                <a:cs typeface="Arial" panose="020B0604020202020204" pitchFamily="34" charset="0"/>
              </a:rPr>
              <a:t>• Controlling shareholder: Yaakov Atrakchi (53.8%)</a:t>
            </a:r>
          </a:p>
          <a:p>
            <a:r>
              <a:rPr lang="en" sz="1100" b="1" dirty="0">
                <a:latin typeface="Arial" panose="020B0604020202020204" pitchFamily="34" charset="0"/>
                <a:cs typeface="Arial" panose="020B0604020202020204" pitchFamily="34" charset="0"/>
              </a:rPr>
              <a:t>• Major stakeholders: Menorah Mivtachim Insurance Ltd. (12.2%) and Leumi Partners (6.7%)</a:t>
            </a:r>
          </a:p>
        </p:txBody>
      </p:sp>
      <p:sp>
        <p:nvSpPr>
          <p:cNvPr id="7" name="TextBox 6">
            <a:extLst>
              <a:ext uri="{FF2B5EF4-FFF2-40B4-BE49-F238E27FC236}">
                <a16:creationId xmlns:a16="http://schemas.microsoft.com/office/drawing/2014/main" id="{A5E6BDC6-531F-4D45-ACB7-425A1842478B}"/>
              </a:ext>
            </a:extLst>
          </p:cNvPr>
          <p:cNvSpPr txBox="1"/>
          <p:nvPr/>
        </p:nvSpPr>
        <p:spPr>
          <a:xfrm>
            <a:off x="3584809" y="179778"/>
            <a:ext cx="3419884" cy="297133"/>
          </a:xfrm>
          <a:prstGeom prst="rect">
            <a:avLst/>
          </a:prstGeom>
          <a:noFill/>
        </p:spPr>
        <p:txBody>
          <a:bodyPr wrap="square">
            <a:spAutoFit/>
          </a:bodyPr>
          <a:lstStyle/>
          <a:p>
            <a:pPr algn="l" rtl="0"/>
            <a:endParaRPr lang="en" sz="1331" dirty="0">
              <a:solidFill>
                <a:srgbClr val="FF0000"/>
              </a:solidFill>
            </a:endParaRPr>
          </a:p>
        </p:txBody>
      </p:sp>
      <p:pic>
        <p:nvPicPr>
          <p:cNvPr id="2" name="Picture 1">
            <a:extLst>
              <a:ext uri="{FF2B5EF4-FFF2-40B4-BE49-F238E27FC236}">
                <a16:creationId xmlns:a16="http://schemas.microsoft.com/office/drawing/2014/main" id="{13C8C6AC-1B57-432A-86F4-03DB45EC5241}"/>
              </a:ext>
            </a:extLst>
          </p:cNvPr>
          <p:cNvPicPr>
            <a:picLocks noChangeAspect="1"/>
          </p:cNvPicPr>
          <p:nvPr/>
        </p:nvPicPr>
        <p:blipFill>
          <a:blip r:embed="rId3"/>
          <a:stretch>
            <a:fillRect/>
          </a:stretch>
        </p:blipFill>
        <p:spPr>
          <a:xfrm>
            <a:off x="0" y="-1"/>
            <a:ext cx="914400" cy="5111751"/>
          </a:xfrm>
          <a:prstGeom prst="rect">
            <a:avLst/>
          </a:prstGeom>
        </p:spPr>
      </p:pic>
      <p:sp>
        <p:nvSpPr>
          <p:cNvPr id="3" name="TextBox 2">
            <a:extLst>
              <a:ext uri="{FF2B5EF4-FFF2-40B4-BE49-F238E27FC236}">
                <a16:creationId xmlns:a16="http://schemas.microsoft.com/office/drawing/2014/main" id="{4DC37684-160A-4146-B466-E82AC7FB2131}"/>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9" name="TextBox 8">
            <a:extLst>
              <a:ext uri="{FF2B5EF4-FFF2-40B4-BE49-F238E27FC236}">
                <a16:creationId xmlns:a16="http://schemas.microsoft.com/office/drawing/2014/main" id="{3920F712-33BE-4CA1-A1A9-B358A39D1675}"/>
              </a:ext>
            </a:extLst>
          </p:cNvPr>
          <p:cNvSpPr txBox="1"/>
          <p:nvPr/>
        </p:nvSpPr>
        <p:spPr>
          <a:xfrm>
            <a:off x="-1" y="4332873"/>
            <a:ext cx="1081377"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
        <p:nvSpPr>
          <p:cNvPr id="13" name="TextBox 12">
            <a:extLst>
              <a:ext uri="{FF2B5EF4-FFF2-40B4-BE49-F238E27FC236}">
                <a16:creationId xmlns:a16="http://schemas.microsoft.com/office/drawing/2014/main" id="{9DFC45D4-1D00-4FC2-B46B-30D8C4B51404}"/>
              </a:ext>
            </a:extLst>
          </p:cNvPr>
          <p:cNvSpPr txBox="1"/>
          <p:nvPr/>
        </p:nvSpPr>
        <p:spPr>
          <a:xfrm>
            <a:off x="951985" y="47183"/>
            <a:ext cx="3419884" cy="400110"/>
          </a:xfrm>
          <a:prstGeom prst="rect">
            <a:avLst/>
          </a:prstGeom>
          <a:noFill/>
        </p:spPr>
        <p:txBody>
          <a:bodyPr wrap="square">
            <a:spAutoFit/>
          </a:bodyPr>
          <a:lstStyle/>
          <a:p>
            <a:pPr rtl="0"/>
            <a:r>
              <a:rPr lang="en-US" sz="2000" b="1" dirty="0">
                <a:solidFill>
                  <a:schemeClr val="bg1"/>
                </a:solidFill>
                <a:latin typeface="Calibri,Bold"/>
              </a:rPr>
              <a:t>OVERVIEW</a:t>
            </a:r>
            <a:endParaRPr lang="en" sz="2000" dirty="0">
              <a:solidFill>
                <a:schemeClr val="bg1"/>
              </a:solidFill>
            </a:endParaRPr>
          </a:p>
        </p:txBody>
      </p:sp>
    </p:spTree>
    <p:extLst>
      <p:ext uri="{BB962C8B-B14F-4D97-AF65-F5344CB8AC3E}">
        <p14:creationId xmlns:p14="http://schemas.microsoft.com/office/powerpoint/2010/main" val="1844780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D030A74A-AF0D-44FB-960A-65BDE40148E1}"/>
              </a:ext>
            </a:extLst>
          </p:cNvPr>
          <p:cNvPicPr>
            <a:picLocks noChangeAspect="1"/>
          </p:cNvPicPr>
          <p:nvPr/>
        </p:nvPicPr>
        <p:blipFill>
          <a:blip r:embed="rId2"/>
          <a:stretch>
            <a:fillRect/>
          </a:stretch>
        </p:blipFill>
        <p:spPr>
          <a:xfrm>
            <a:off x="0" y="-1"/>
            <a:ext cx="7616825" cy="494479"/>
          </a:xfrm>
          <a:prstGeom prst="rect">
            <a:avLst/>
          </a:prstGeom>
        </p:spPr>
      </p:pic>
      <p:sp>
        <p:nvSpPr>
          <p:cNvPr id="5" name="TextBox 4">
            <a:extLst>
              <a:ext uri="{FF2B5EF4-FFF2-40B4-BE49-F238E27FC236}">
                <a16:creationId xmlns:a16="http://schemas.microsoft.com/office/drawing/2014/main" id="{0EE2E3B8-1C25-447F-AEF8-90A76C787418}"/>
              </a:ext>
            </a:extLst>
          </p:cNvPr>
          <p:cNvSpPr txBox="1"/>
          <p:nvPr/>
        </p:nvSpPr>
        <p:spPr>
          <a:xfrm>
            <a:off x="895687" y="575754"/>
            <a:ext cx="6771937" cy="2571217"/>
          </a:xfrm>
          <a:prstGeom prst="rect">
            <a:avLst/>
          </a:prstGeom>
          <a:noFill/>
        </p:spPr>
        <p:txBody>
          <a:bodyPr wrap="square">
            <a:spAutoFit/>
          </a:bodyPr>
          <a:lstStyle/>
          <a:p>
            <a:pPr algn="l" rtl="0"/>
            <a:r>
              <a:rPr lang="en" sz="1400" b="0" i="0" u="none" baseline="0" dirty="0"/>
              <a:t>•</a:t>
            </a:r>
            <a:r>
              <a:rPr lang="en" sz="1400" b="0" i="0" u="none" baseline="0" dirty="0">
                <a:latin typeface="Arial" panose="020B0604020202020204" pitchFamily="34" charset="0"/>
                <a:cs typeface="Arial" panose="020B0604020202020204" pitchFamily="34" charset="0"/>
              </a:rPr>
              <a:t> </a:t>
            </a:r>
            <a:r>
              <a:rPr lang="en" sz="1331" b="1" i="0" u="none" baseline="0" dirty="0"/>
              <a:t>The following projects will be completed in 2020-2021: </a:t>
            </a:r>
            <a:r>
              <a:rPr lang="en" sz="1331" b="1" i="0" u="none" baseline="0" dirty="0" smtClean="0"/>
              <a:t>Holon </a:t>
            </a:r>
            <a:r>
              <a:rPr lang="en" sz="1331" b="1" i="0" u="none" baseline="0" dirty="0"/>
              <a:t>300</a:t>
            </a:r>
            <a:r>
              <a:rPr lang="en" sz="1331" b="1" i="0" u="none" baseline="0" dirty="0" smtClean="0"/>
              <a:t>, Ono Valley </a:t>
            </a:r>
            <a:r>
              <a:rPr lang="en" sz="1331" b="1" i="0" u="none" baseline="0" dirty="0"/>
              <a:t>in Kiryat Ono, Stage D of </a:t>
            </a:r>
            <a:r>
              <a:rPr lang="en" sz="1331" b="1" i="0" u="none" baseline="0" dirty="0" smtClean="0"/>
              <a:t>The </a:t>
            </a:r>
            <a:r>
              <a:rPr lang="en" sz="1331" b="1" i="0" u="none" baseline="0" dirty="0"/>
              <a:t>Hanging </a:t>
            </a:r>
            <a:r>
              <a:rPr lang="en" sz="1331" b="1" i="0" u="none" baseline="0" dirty="0" smtClean="0"/>
              <a:t>Gardens </a:t>
            </a:r>
            <a:r>
              <a:rPr lang="en" sz="1331" b="1" i="0" u="none" baseline="0" dirty="0"/>
              <a:t>in Yehud-Monosson, </a:t>
            </a:r>
            <a:r>
              <a:rPr lang="en" sz="1331" b="1" i="0" u="none" baseline="0" dirty="0" smtClean="0"/>
              <a:t> and Aura BaMoshav in the Ganei Ayalon neighborhood of Ahisamach in Lod.</a:t>
            </a:r>
          </a:p>
          <a:p>
            <a:pPr algn="l" rtl="0"/>
            <a:r>
              <a:rPr lang="en" sz="1331" b="0" i="0" u="none" baseline="0" dirty="0" smtClean="0"/>
              <a:t>• </a:t>
            </a:r>
            <a:r>
              <a:rPr lang="en" sz="1331" b="1" i="0" u="none" baseline="0" dirty="0" smtClean="0"/>
              <a:t>Expected retained earnings from these project are estimated at NIS 422 million.</a:t>
            </a:r>
          </a:p>
          <a:p>
            <a:pPr algn="l" rtl="0"/>
            <a:r>
              <a:rPr lang="en" sz="1400" b="0" i="0" u="none" baseline="0" dirty="0" smtClean="0"/>
              <a:t>•</a:t>
            </a:r>
            <a:r>
              <a:rPr lang="en" sz="1400" b="0" i="0" u="none" baseline="0" dirty="0" smtClean="0">
                <a:latin typeface="Arial" panose="020B0604020202020204" pitchFamily="34" charset="0"/>
                <a:cs typeface="Arial" panose="020B0604020202020204" pitchFamily="34" charset="0"/>
              </a:rPr>
              <a:t> </a:t>
            </a:r>
            <a:r>
              <a:rPr lang="en" sz="1331" b="1" i="0" u="none" baseline="0" dirty="0" smtClean="0"/>
              <a:t>The balance of retained earnings from the Aura Prime Project (Parcel 109) that has not yet been withdrawn is NIS 32 million.</a:t>
            </a:r>
          </a:p>
          <a:p>
            <a:pPr algn="l" rtl="0"/>
            <a:r>
              <a:rPr lang="en" sz="1331" b="0" i="0" u="none" baseline="0" dirty="0" smtClean="0"/>
              <a:t>• </a:t>
            </a:r>
            <a:r>
              <a:rPr lang="en" sz="1331" b="1" i="0" u="none" baseline="0" dirty="0" smtClean="0"/>
              <a:t>Each</a:t>
            </a:r>
            <a:r>
              <a:rPr lang="en" sz="1331" b="1" i="0" u="none" dirty="0" smtClean="0"/>
              <a:t> of these projects is enjoying very high rates of sales.</a:t>
            </a:r>
            <a:endParaRPr lang="en" sz="1331" b="1" i="0" u="none" baseline="0" dirty="0"/>
          </a:p>
          <a:p>
            <a:pPr algn="l" rtl="0"/>
            <a:r>
              <a:rPr lang="en" sz="1331" b="0" i="0" u="none" baseline="0" dirty="0"/>
              <a:t>• </a:t>
            </a:r>
            <a:r>
              <a:rPr lang="en" sz="1331" b="1" i="0" u="none" baseline="0" dirty="0"/>
              <a:t>The company will repay its debt in 2020-2021 using self-financing, and will not depend on </a:t>
            </a:r>
            <a:r>
              <a:rPr lang="en" sz="1331" b="1" i="0" u="none" baseline="0" dirty="0" smtClean="0"/>
              <a:t>raising</a:t>
            </a:r>
            <a:r>
              <a:rPr lang="en" sz="1331" b="1" i="0" u="none" dirty="0" smtClean="0"/>
              <a:t> funds to pay its </a:t>
            </a:r>
            <a:r>
              <a:rPr lang="en" sz="1331" b="1" i="0" u="none" baseline="0" dirty="0" smtClean="0"/>
              <a:t>debt.</a:t>
            </a:r>
            <a:endParaRPr lang="en" sz="1331" b="1" i="0" u="none" baseline="0" dirty="0"/>
          </a:p>
          <a:p>
            <a:pPr algn="l" rtl="0"/>
            <a:r>
              <a:rPr lang="en" sz="1331" b="0" i="0" u="none" baseline="0" dirty="0"/>
              <a:t>• </a:t>
            </a:r>
            <a:r>
              <a:rPr lang="en" sz="1331" b="1" i="0" u="none" baseline="0" dirty="0"/>
              <a:t>If possible, under favorable conditions, the Company will issue bonds in 2021 </a:t>
            </a:r>
            <a:r>
              <a:rPr lang="en" sz="1331" b="1" i="0" u="none" baseline="0" dirty="0" smtClean="0"/>
              <a:t>for the purpose of undertaking additional new </a:t>
            </a:r>
            <a:r>
              <a:rPr lang="en" sz="1331" b="1" i="0" u="none" baseline="0" dirty="0"/>
              <a:t>projects.</a:t>
            </a:r>
          </a:p>
          <a:p>
            <a:pPr algn="l" rtl="0"/>
            <a:r>
              <a:rPr lang="en" sz="1331" b="0" i="0" u="none" baseline="0" dirty="0"/>
              <a:t>• </a:t>
            </a:r>
            <a:r>
              <a:rPr lang="en" sz="1331" b="1" i="0" u="none" baseline="0" dirty="0"/>
              <a:t>The COVID-19 crisis:</a:t>
            </a:r>
          </a:p>
        </p:txBody>
      </p:sp>
      <p:pic>
        <p:nvPicPr>
          <p:cNvPr id="2" name="Picture 1">
            <a:extLst>
              <a:ext uri="{FF2B5EF4-FFF2-40B4-BE49-F238E27FC236}">
                <a16:creationId xmlns:a16="http://schemas.microsoft.com/office/drawing/2014/main" id="{66B43285-5D2A-46BD-9D82-BD38909E0395}"/>
              </a:ext>
            </a:extLst>
          </p:cNvPr>
          <p:cNvPicPr>
            <a:picLocks noChangeAspect="1"/>
          </p:cNvPicPr>
          <p:nvPr/>
        </p:nvPicPr>
        <p:blipFill>
          <a:blip r:embed="rId3"/>
          <a:stretch>
            <a:fillRect/>
          </a:stretch>
        </p:blipFill>
        <p:spPr>
          <a:xfrm>
            <a:off x="0" y="-1"/>
            <a:ext cx="914400" cy="5111751"/>
          </a:xfrm>
          <a:prstGeom prst="rect">
            <a:avLst/>
          </a:prstGeom>
        </p:spPr>
      </p:pic>
      <p:sp>
        <p:nvSpPr>
          <p:cNvPr id="4" name="TextBox 3">
            <a:extLst>
              <a:ext uri="{FF2B5EF4-FFF2-40B4-BE49-F238E27FC236}">
                <a16:creationId xmlns:a16="http://schemas.microsoft.com/office/drawing/2014/main" id="{56055D93-FDBA-4547-94F9-12A214286413}"/>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8" name="TextBox 7">
            <a:extLst>
              <a:ext uri="{FF2B5EF4-FFF2-40B4-BE49-F238E27FC236}">
                <a16:creationId xmlns:a16="http://schemas.microsoft.com/office/drawing/2014/main" id="{1528FFF9-32DE-44CF-9AAC-BB17DAC0BB8D}"/>
              </a:ext>
            </a:extLst>
          </p:cNvPr>
          <p:cNvSpPr txBox="1"/>
          <p:nvPr/>
        </p:nvSpPr>
        <p:spPr>
          <a:xfrm>
            <a:off x="-1" y="4332873"/>
            <a:ext cx="1081377"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
        <p:nvSpPr>
          <p:cNvPr id="12" name="TextBox 11">
            <a:extLst>
              <a:ext uri="{FF2B5EF4-FFF2-40B4-BE49-F238E27FC236}">
                <a16:creationId xmlns:a16="http://schemas.microsoft.com/office/drawing/2014/main" id="{66023279-EE02-4E84-939F-ACD7D65E5F9D}"/>
              </a:ext>
            </a:extLst>
          </p:cNvPr>
          <p:cNvSpPr txBox="1"/>
          <p:nvPr/>
        </p:nvSpPr>
        <p:spPr>
          <a:xfrm>
            <a:off x="3584809" y="179778"/>
            <a:ext cx="3419884" cy="297133"/>
          </a:xfrm>
          <a:prstGeom prst="rect">
            <a:avLst/>
          </a:prstGeom>
          <a:noFill/>
        </p:spPr>
        <p:txBody>
          <a:bodyPr wrap="square">
            <a:spAutoFit/>
          </a:bodyPr>
          <a:lstStyle/>
          <a:p>
            <a:pPr algn="l" rtl="0"/>
            <a:endParaRPr lang="en" sz="1331" dirty="0">
              <a:solidFill>
                <a:srgbClr val="FF0000"/>
              </a:solidFill>
            </a:endParaRPr>
          </a:p>
        </p:txBody>
      </p:sp>
      <p:sp>
        <p:nvSpPr>
          <p:cNvPr id="14" name="TextBox 13">
            <a:extLst>
              <a:ext uri="{FF2B5EF4-FFF2-40B4-BE49-F238E27FC236}">
                <a16:creationId xmlns:a16="http://schemas.microsoft.com/office/drawing/2014/main" id="{41431DBC-A786-4AC7-A8E7-470B35B867A3}"/>
              </a:ext>
            </a:extLst>
          </p:cNvPr>
          <p:cNvSpPr txBox="1"/>
          <p:nvPr/>
        </p:nvSpPr>
        <p:spPr>
          <a:xfrm>
            <a:off x="951985" y="47183"/>
            <a:ext cx="3419884" cy="400110"/>
          </a:xfrm>
          <a:prstGeom prst="rect">
            <a:avLst/>
          </a:prstGeom>
          <a:noFill/>
        </p:spPr>
        <p:txBody>
          <a:bodyPr wrap="square">
            <a:spAutoFit/>
          </a:bodyPr>
          <a:lstStyle/>
          <a:p>
            <a:pPr rtl="0"/>
            <a:r>
              <a:rPr lang="en-US" sz="2000" b="1" dirty="0">
                <a:solidFill>
                  <a:schemeClr val="bg1"/>
                </a:solidFill>
                <a:latin typeface="Calibri,Bold"/>
              </a:rPr>
              <a:t>OVERVIEW</a:t>
            </a:r>
            <a:endParaRPr lang="en" sz="2000" dirty="0">
              <a:solidFill>
                <a:schemeClr val="bg1"/>
              </a:solidFill>
            </a:endParaRPr>
          </a:p>
        </p:txBody>
      </p:sp>
      <p:sp>
        <p:nvSpPr>
          <p:cNvPr id="16" name="TextBox 15">
            <a:extLst>
              <a:ext uri="{FF2B5EF4-FFF2-40B4-BE49-F238E27FC236}">
                <a16:creationId xmlns:a16="http://schemas.microsoft.com/office/drawing/2014/main" id="{3CF8816F-7B0A-42A2-9754-F9B398AD7BE8}"/>
              </a:ext>
            </a:extLst>
          </p:cNvPr>
          <p:cNvSpPr txBox="1"/>
          <p:nvPr/>
        </p:nvSpPr>
        <p:spPr>
          <a:xfrm>
            <a:off x="1175735" y="3136327"/>
            <a:ext cx="6179754" cy="1723549"/>
          </a:xfrm>
          <a:prstGeom prst="rect">
            <a:avLst/>
          </a:prstGeom>
          <a:noFill/>
        </p:spPr>
        <p:txBody>
          <a:bodyPr wrap="square">
            <a:spAutoFit/>
          </a:bodyPr>
          <a:lstStyle/>
          <a:p>
            <a:pPr algn="l" rtl="0"/>
            <a:r>
              <a:rPr lang="en" sz="1200" b="0" i="0" u="none" baseline="0" dirty="0"/>
              <a:t>• </a:t>
            </a:r>
            <a:r>
              <a:rPr lang="en" sz="1200" b="1" i="0" u="none" baseline="0" dirty="0"/>
              <a:t>On-site execution has continued as planned.</a:t>
            </a:r>
          </a:p>
          <a:p>
            <a:pPr algn="l" rtl="0"/>
            <a:r>
              <a:rPr lang="en" sz="1200" b="0" i="0" u="none" baseline="0" dirty="0"/>
              <a:t>• </a:t>
            </a:r>
            <a:r>
              <a:rPr lang="en" sz="1200" b="1" i="0" u="none" baseline="0" dirty="0"/>
              <a:t>The sales rate decreased during March and April.</a:t>
            </a:r>
          </a:p>
          <a:p>
            <a:pPr algn="l" rtl="0"/>
            <a:r>
              <a:rPr lang="en" sz="1200" b="0" i="0" u="none" baseline="0" dirty="0"/>
              <a:t>• </a:t>
            </a:r>
            <a:r>
              <a:rPr lang="en" sz="1200" b="1" i="0" u="none" baseline="0" dirty="0"/>
              <a:t>In May, the </a:t>
            </a:r>
            <a:r>
              <a:rPr lang="en" sz="1200" b="1" i="0" u="none" baseline="0" dirty="0" smtClean="0"/>
              <a:t>traditional sales </a:t>
            </a:r>
            <a:r>
              <a:rPr lang="en" sz="1200" b="1" i="0" u="none" baseline="0" dirty="0"/>
              <a:t>rate </a:t>
            </a:r>
            <a:r>
              <a:rPr lang="en" sz="1200" b="1" i="0" u="none" baseline="0" dirty="0" smtClean="0"/>
              <a:t>of about </a:t>
            </a:r>
            <a:r>
              <a:rPr lang="en" sz="1200" b="1" i="0" u="none" baseline="0" dirty="0"/>
              <a:t>38 housing </a:t>
            </a:r>
            <a:r>
              <a:rPr lang="en" sz="1200" b="1" i="0" u="none" baseline="0" dirty="0" smtClean="0"/>
              <a:t>units was</a:t>
            </a:r>
            <a:r>
              <a:rPr lang="en" sz="1200" b="1" i="0" u="none" dirty="0" smtClean="0"/>
              <a:t> attained</a:t>
            </a:r>
            <a:r>
              <a:rPr lang="en" sz="1200" b="1" i="0" u="none" baseline="0" dirty="0" smtClean="0"/>
              <a:t>.</a:t>
            </a:r>
            <a:endParaRPr lang="en" sz="1200" b="1" i="0" u="none" baseline="0" dirty="0"/>
          </a:p>
          <a:p>
            <a:pPr algn="l" rtl="0"/>
            <a:r>
              <a:rPr lang="en" sz="1200" b="0" i="0" u="none" baseline="0" dirty="0"/>
              <a:t>• </a:t>
            </a:r>
            <a:r>
              <a:rPr lang="en" sz="1200" b="1" i="0" u="none" baseline="0" dirty="0"/>
              <a:t>In June, the return-to-normal trend continued</a:t>
            </a:r>
            <a:r>
              <a:rPr lang="en" sz="1200" b="0" i="0" u="none" baseline="0" dirty="0"/>
              <a:t>.</a:t>
            </a:r>
          </a:p>
          <a:p>
            <a:pPr algn="l" rtl="0"/>
            <a:r>
              <a:rPr lang="en" sz="1200" b="0" i="0" u="none" baseline="0" dirty="0"/>
              <a:t>• </a:t>
            </a:r>
            <a:r>
              <a:rPr lang="en" sz="1200" b="1" i="0" u="none" baseline="0" dirty="0"/>
              <a:t>Reduction of costs of about 30% (beginning in April): overhead, administration, general expenses and advertising.</a:t>
            </a:r>
          </a:p>
          <a:p>
            <a:pPr algn="l" rtl="0"/>
            <a:r>
              <a:rPr lang="en" sz="1100" b="0" i="0" u="none" baseline="0" dirty="0"/>
              <a:t>• </a:t>
            </a:r>
            <a:r>
              <a:rPr lang="en" sz="1050" b="1" i="0" u="none" baseline="0" dirty="0">
                <a:latin typeface="Arial,Bold"/>
              </a:rPr>
              <a:t>A decision was made regarding delaying the marketing and execution of new </a:t>
            </a:r>
            <a:r>
              <a:rPr lang="en" sz="1050" b="1" i="0" u="none" baseline="0" dirty="0" smtClean="0">
                <a:latin typeface="Arial,Bold"/>
              </a:rPr>
              <a:t>projects </a:t>
            </a:r>
            <a:r>
              <a:rPr lang="en" sz="1050" b="1" i="0" u="none" baseline="0" dirty="0">
                <a:latin typeface="Arial,Bold"/>
              </a:rPr>
              <a:t>in order to meet </a:t>
            </a:r>
            <a:r>
              <a:rPr lang="en" sz="1050" b="1" i="0" u="none" baseline="0" dirty="0" smtClean="0">
                <a:latin typeface="Arial,Bold"/>
              </a:rPr>
              <a:t>commitments </a:t>
            </a:r>
            <a:r>
              <a:rPr lang="en" sz="1050" b="1" i="0" u="none" baseline="0" dirty="0">
                <a:latin typeface="Arial,Bold"/>
              </a:rPr>
              <a:t>without having to raise additional debt.</a:t>
            </a:r>
            <a:r>
              <a:rPr lang="en" sz="1050" b="0" i="0" u="none" baseline="0" dirty="0">
                <a:latin typeface="Arial,Bold"/>
              </a:rPr>
              <a:t> </a:t>
            </a:r>
            <a:r>
              <a:rPr lang="en" sz="1050" b="1" i="0" u="none" baseline="0" dirty="0">
                <a:latin typeface="Arial,Bold"/>
              </a:rPr>
              <a:t>A reassessment will be </a:t>
            </a:r>
            <a:r>
              <a:rPr lang="en" sz="1050" b="1" i="0" u="none" baseline="0" dirty="0" smtClean="0">
                <a:latin typeface="Arial,Bold"/>
              </a:rPr>
              <a:t>conducted closer</a:t>
            </a:r>
            <a:r>
              <a:rPr lang="en" sz="1050" b="1" i="0" u="none" dirty="0" smtClean="0">
                <a:latin typeface="Arial,Bold"/>
              </a:rPr>
              <a:t> to</a:t>
            </a:r>
            <a:r>
              <a:rPr lang="en" sz="1050" b="1" i="0" u="none" baseline="0" dirty="0" smtClean="0">
                <a:latin typeface="Arial,Bold"/>
              </a:rPr>
              <a:t> </a:t>
            </a:r>
            <a:r>
              <a:rPr lang="en" sz="1050" b="1" i="0" u="none" baseline="0" dirty="0">
                <a:latin typeface="Arial,Bold"/>
              </a:rPr>
              <a:t>2021, based on the state of the market.</a:t>
            </a:r>
            <a:endParaRPr lang="en" sz="1050" dirty="0"/>
          </a:p>
        </p:txBody>
      </p:sp>
    </p:spTree>
    <p:extLst>
      <p:ext uri="{BB962C8B-B14F-4D97-AF65-F5344CB8AC3E}">
        <p14:creationId xmlns:p14="http://schemas.microsoft.com/office/powerpoint/2010/main" val="3347156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086B6EFE-0C23-4C7F-A5A2-FCBAF1CD33DA}"/>
              </a:ext>
            </a:extLst>
          </p:cNvPr>
          <p:cNvPicPr>
            <a:picLocks noChangeAspect="1"/>
          </p:cNvPicPr>
          <p:nvPr/>
        </p:nvPicPr>
        <p:blipFill>
          <a:blip r:embed="rId2"/>
          <a:stretch>
            <a:fillRect/>
          </a:stretch>
        </p:blipFill>
        <p:spPr>
          <a:xfrm>
            <a:off x="0" y="-1"/>
            <a:ext cx="7616825" cy="494479"/>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557077654"/>
              </p:ext>
            </p:extLst>
          </p:nvPr>
        </p:nvGraphicFramePr>
        <p:xfrm>
          <a:off x="1118860" y="843923"/>
          <a:ext cx="6069119" cy="2776916"/>
        </p:xfrm>
        <a:graphic>
          <a:graphicData uri="http://schemas.openxmlformats.org/drawingml/2006/table">
            <a:tbl>
              <a:tblPr>
                <a:effectLst>
                  <a:outerShdw blurRad="50800" dist="38100" dir="2700000" algn="tl" rotWithShape="0">
                    <a:prstClr val="black">
                      <a:alpha val="40000"/>
                    </a:prstClr>
                  </a:outerShdw>
                </a:effectLst>
              </a:tblPr>
              <a:tblGrid>
                <a:gridCol w="2404733">
                  <a:extLst>
                    <a:ext uri="{9D8B030D-6E8A-4147-A177-3AD203B41FA5}">
                      <a16:colId xmlns:a16="http://schemas.microsoft.com/office/drawing/2014/main" val="20001"/>
                    </a:ext>
                  </a:extLst>
                </a:gridCol>
                <a:gridCol w="3664386">
                  <a:extLst>
                    <a:ext uri="{9D8B030D-6E8A-4147-A177-3AD203B41FA5}">
                      <a16:colId xmlns:a16="http://schemas.microsoft.com/office/drawing/2014/main" val="2219363824"/>
                    </a:ext>
                  </a:extLst>
                </a:gridCol>
              </a:tblGrid>
              <a:tr h="0">
                <a:tc>
                  <a:txBody>
                    <a:bodyPr/>
                    <a:lstStyle/>
                    <a:p>
                      <a:pPr marL="55563" indent="0" algn="l" rtl="0"/>
                      <a:r>
                        <a:rPr lang="en" sz="1100" b="1" i="0" u="none" baseline="0" dirty="0">
                          <a:latin typeface="Times New Roman"/>
                        </a:rPr>
                        <a:t>• No. of buildings</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111125" marR="101600" indent="0" algn="l" rtl="0"/>
                      <a:r>
                        <a:rPr lang="en" sz="1100" b="1" i="0" u="none" baseline="0" dirty="0">
                          <a:latin typeface="Times New Roman"/>
                        </a:rPr>
                        <a:t>1</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0"/>
                  </a:ext>
                </a:extLst>
              </a:tr>
              <a:tr h="220982">
                <a:tc>
                  <a:txBody>
                    <a:bodyPr/>
                    <a:lstStyle/>
                    <a:p>
                      <a:pPr marL="55563" indent="0" algn="l" defTabSz="914400" rtl="0" eaLnBrk="1" latinLnBrk="0" hangingPunct="1"/>
                      <a:r>
                        <a:rPr lang="en" sz="1100" b="1" i="0" u="none" kern="1200" baseline="0" dirty="0">
                          <a:solidFill>
                            <a:schemeClr val="tx1"/>
                          </a:solidFill>
                          <a:latin typeface="Times New Roman"/>
                          <a:ea typeface="+mn-ea"/>
                          <a:cs typeface="+mn-cs"/>
                        </a:rPr>
                        <a:t>• No. of housing units to be built</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111125" marR="101600" indent="0" algn="l" defTabSz="914400" rtl="0" eaLnBrk="1" latinLnBrk="0" hangingPunct="1"/>
                      <a:r>
                        <a:rPr lang="en" sz="1100" b="1" i="0" u="none" kern="1200" baseline="0" dirty="0">
                          <a:solidFill>
                            <a:schemeClr val="tx1"/>
                          </a:solidFill>
                          <a:latin typeface="Times New Roman"/>
                          <a:ea typeface="+mn-ea"/>
                          <a:cs typeface="+mn-cs"/>
                        </a:rPr>
                        <a:t>50</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1"/>
                  </a:ext>
                </a:extLst>
              </a:tr>
              <a:tr h="220982">
                <a:tc>
                  <a:txBody>
                    <a:bodyPr/>
                    <a:lstStyle/>
                    <a:p>
                      <a:pPr marL="55563" indent="0" algn="l" defTabSz="914400" rtl="0" eaLnBrk="1" latinLnBrk="0" hangingPunct="1"/>
                      <a:r>
                        <a:rPr lang="en" sz="1100" b="1" i="0" u="none" kern="1200" baseline="0" dirty="0">
                          <a:solidFill>
                            <a:schemeClr val="tx1"/>
                          </a:solidFill>
                          <a:latin typeface="Times New Roman"/>
                          <a:ea typeface="+mn-ea"/>
                          <a:cs typeface="+mn-cs"/>
                        </a:rPr>
                        <a:t>• No. of housing units designated for landowners</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111125" marR="101600" indent="0" algn="l" defTabSz="914400" rtl="0" eaLnBrk="1" latinLnBrk="0" hangingPunct="1"/>
                      <a:r>
                        <a:rPr lang="en" sz="1100" b="1" i="0" u="none" kern="1200" baseline="0" dirty="0">
                          <a:solidFill>
                            <a:schemeClr val="tx1"/>
                          </a:solidFill>
                          <a:latin typeface="Times New Roman"/>
                          <a:ea typeface="+mn-ea"/>
                          <a:cs typeface="+mn-cs"/>
                        </a:rPr>
                        <a:t>19</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2"/>
                  </a:ext>
                </a:extLst>
              </a:tr>
              <a:tr h="220982">
                <a:tc>
                  <a:txBody>
                    <a:bodyPr/>
                    <a:lstStyle/>
                    <a:p>
                      <a:pPr marL="55563" indent="0" algn="l" defTabSz="914400" rtl="0" eaLnBrk="1" latinLnBrk="0" hangingPunct="1"/>
                      <a:r>
                        <a:rPr lang="en" sz="1100" b="1" i="0" u="none" kern="1200" baseline="0" dirty="0">
                          <a:solidFill>
                            <a:schemeClr val="tx1"/>
                          </a:solidFill>
                          <a:latin typeface="Times New Roman"/>
                          <a:ea typeface="+mn-ea"/>
                          <a:cs typeface="+mn-cs"/>
                        </a:rPr>
                        <a:t>• No. of housing units for sale</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111125" marR="101600" indent="0" algn="l" defTabSz="914400" rtl="0" eaLnBrk="1" latinLnBrk="0" hangingPunct="1"/>
                      <a:r>
                        <a:rPr lang="en" sz="1100" b="1" i="0" u="none" kern="1200" baseline="0" dirty="0">
                          <a:solidFill>
                            <a:schemeClr val="tx1"/>
                          </a:solidFill>
                          <a:latin typeface="Times New Roman"/>
                          <a:ea typeface="+mn-ea"/>
                          <a:cs typeface="+mn-cs"/>
                        </a:rPr>
                        <a:t>31</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3"/>
                  </a:ext>
                </a:extLst>
              </a:tr>
              <a:tr h="220982">
                <a:tc>
                  <a:txBody>
                    <a:bodyPr/>
                    <a:lstStyle/>
                    <a:p>
                      <a:pPr marL="55563" indent="0" algn="l" defTabSz="914400" rtl="0" eaLnBrk="1" latinLnBrk="0" hangingPunct="1"/>
                      <a:r>
                        <a:rPr lang="en" sz="1100" b="1" i="0" u="none" kern="1200" baseline="0" dirty="0">
                          <a:solidFill>
                            <a:schemeClr val="tx1"/>
                          </a:solidFill>
                          <a:latin typeface="Times New Roman"/>
                          <a:ea typeface="+mn-ea"/>
                          <a:cs typeface="+mn-cs"/>
                        </a:rPr>
                        <a:t>• No. of housing units sold</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111125" marR="101600" indent="0" algn="l" defTabSz="914400" rtl="0" eaLnBrk="1" latinLnBrk="0" hangingPunct="1"/>
                      <a:r>
                        <a:rPr lang="en" sz="1100" b="1" i="0" u="none" kern="1200" baseline="0" dirty="0">
                          <a:solidFill>
                            <a:schemeClr val="tx1"/>
                          </a:solidFill>
                          <a:latin typeface="Times New Roman"/>
                          <a:ea typeface="+mn-ea"/>
                          <a:cs typeface="+mn-cs"/>
                        </a:rPr>
                        <a:t>28</a:t>
                      </a:r>
                    </a:p>
                  </a:txBody>
                  <a:tcPr marL="0" marR="0" marT="0" marB="0" anchor="b">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4"/>
                  </a:ext>
                </a:extLst>
              </a:tr>
              <a:tr h="220982">
                <a:tc>
                  <a:txBody>
                    <a:bodyPr/>
                    <a:lstStyle/>
                    <a:p>
                      <a:pPr marL="55563" indent="0" algn="l" defTabSz="914400" rtl="0" eaLnBrk="1" latinLnBrk="0" hangingPunct="1"/>
                      <a:r>
                        <a:rPr lang="en" sz="1100" b="1" i="0" u="none" kern="1200" baseline="0" dirty="0">
                          <a:solidFill>
                            <a:schemeClr val="tx1"/>
                          </a:solidFill>
                          <a:latin typeface="Times New Roman"/>
                          <a:ea typeface="+mn-ea"/>
                          <a:cs typeface="+mn-cs"/>
                        </a:rPr>
                        <a:t>• Number of </a:t>
                      </a:r>
                      <a:r>
                        <a:rPr lang="en-NZ" sz="1100" b="1" i="0" u="none" kern="1200" baseline="0" dirty="0">
                          <a:solidFill>
                            <a:schemeClr val="tx1"/>
                          </a:solidFill>
                          <a:latin typeface="Times New Roman"/>
                          <a:ea typeface="+mn-ea"/>
                          <a:cs typeface="+mn-cs"/>
                        </a:rPr>
                        <a:t>open registrations</a:t>
                      </a:r>
                      <a:endParaRPr lang="en" sz="1100" b="1" i="0" u="none" kern="1200" baseline="0" dirty="0">
                        <a:solidFill>
                          <a:schemeClr val="tx1"/>
                        </a:solidFill>
                        <a:latin typeface="Times New Roman"/>
                        <a:ea typeface="+mn-ea"/>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111125" marR="101600" indent="0" algn="l" defTabSz="914400" rtl="0" eaLnBrk="1" latinLnBrk="0" hangingPunct="1"/>
                      <a:r>
                        <a:rPr lang="en" sz="1100" b="1" i="0" u="none" kern="1200" baseline="0" dirty="0">
                          <a:solidFill>
                            <a:schemeClr val="tx1"/>
                          </a:solidFill>
                          <a:latin typeface="Times New Roman"/>
                          <a:ea typeface="+mn-ea"/>
                          <a:cs typeface="+mn-cs"/>
                        </a:rPr>
                        <a:t>2</a:t>
                      </a:r>
                    </a:p>
                  </a:txBody>
                  <a:tcPr marL="0" marR="0" marT="0" marB="0" anchor="b">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5"/>
                  </a:ext>
                </a:extLst>
              </a:tr>
              <a:tr h="284673">
                <a:tc>
                  <a:txBody>
                    <a:bodyPr/>
                    <a:lstStyle/>
                    <a:p>
                      <a:pPr marL="55563" indent="0" algn="l" defTabSz="914400" rtl="0" eaLnBrk="1" latinLnBrk="0" hangingPunct="1"/>
                      <a:r>
                        <a:rPr lang="en" sz="1100" b="1" i="0" u="none" kern="1200" baseline="0" dirty="0">
                          <a:solidFill>
                            <a:schemeClr val="tx1"/>
                          </a:solidFill>
                          <a:latin typeface="Times New Roman"/>
                          <a:ea typeface="+mn-ea"/>
                          <a:cs typeface="+mn-cs"/>
                        </a:rPr>
                        <a:t>• Sales rate</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111125" marR="101600" indent="0" algn="l" defTabSz="914400" rtl="0" eaLnBrk="1" latinLnBrk="0" hangingPunct="1"/>
                      <a:r>
                        <a:rPr lang="en" sz="1100" b="1" i="0" u="none" kern="1200" baseline="0" dirty="0">
                          <a:solidFill>
                            <a:schemeClr val="tx1"/>
                          </a:solidFill>
                          <a:latin typeface="Times New Roman"/>
                          <a:ea typeface="+mn-ea"/>
                          <a:cs typeface="+mn-cs"/>
                        </a:rPr>
                        <a:t>97%</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6"/>
                  </a:ext>
                </a:extLst>
              </a:tr>
              <a:tr h="213853">
                <a:tc>
                  <a:txBody>
                    <a:bodyPr/>
                    <a:lstStyle/>
                    <a:p>
                      <a:pPr marL="55563" indent="0" algn="l" defTabSz="914400" rtl="0" eaLnBrk="1" latinLnBrk="0" hangingPunct="1"/>
                      <a:r>
                        <a:rPr lang="en" sz="1100" b="1" i="0" u="none" kern="1200" baseline="0" dirty="0">
                          <a:solidFill>
                            <a:schemeClr val="tx1"/>
                          </a:solidFill>
                          <a:latin typeface="Times New Roman"/>
                          <a:ea typeface="+mn-ea"/>
                          <a:cs typeface="+mn-cs"/>
                        </a:rPr>
                        <a:t>• Engineering performance rating</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111125" marR="101600" indent="0" algn="l" defTabSz="914400" rtl="0" eaLnBrk="1" latinLnBrk="0" hangingPunct="1"/>
                      <a:r>
                        <a:rPr lang="en" sz="1100" b="1" i="0" u="none" kern="1200" baseline="0" dirty="0">
                          <a:solidFill>
                            <a:schemeClr val="tx1"/>
                          </a:solidFill>
                          <a:latin typeface="Times New Roman"/>
                          <a:ea typeface="+mn-ea"/>
                          <a:cs typeface="+mn-cs"/>
                        </a:rPr>
                        <a:t>96%</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7"/>
                  </a:ext>
                </a:extLst>
              </a:tr>
              <a:tr h="220982">
                <a:tc>
                  <a:txBody>
                    <a:bodyPr/>
                    <a:lstStyle/>
                    <a:p>
                      <a:pPr marL="55563" indent="0" algn="l" defTabSz="914400" rtl="0" eaLnBrk="1" latinLnBrk="0" hangingPunct="1"/>
                      <a:r>
                        <a:rPr lang="en" sz="1100" b="1" i="0" u="none" kern="1200" baseline="0" dirty="0">
                          <a:solidFill>
                            <a:schemeClr val="tx1"/>
                          </a:solidFill>
                          <a:latin typeface="Times New Roman"/>
                          <a:ea typeface="+mn-ea"/>
                          <a:cs typeface="+mn-cs"/>
                        </a:rPr>
                        <a:t>• Approximate date of completion</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111125" marR="101600" indent="0" algn="l" defTabSz="914400" rtl="0" eaLnBrk="1" latinLnBrk="0" hangingPunct="1"/>
                      <a:r>
                        <a:rPr lang="en" sz="1100" b="1" i="0" u="none" kern="1200" baseline="0" dirty="0">
                          <a:solidFill>
                            <a:schemeClr val="tx1"/>
                          </a:solidFill>
                          <a:latin typeface="Times New Roman"/>
                          <a:ea typeface="+mn-ea"/>
                          <a:cs typeface="+mn-cs"/>
                        </a:rPr>
                        <a:t>July</a:t>
                      </a:r>
                      <a:r>
                        <a:rPr lang="he-IL" sz="1100" b="1" i="0" u="none" kern="1200" baseline="0" dirty="0">
                          <a:solidFill>
                            <a:schemeClr val="tx1"/>
                          </a:solidFill>
                          <a:latin typeface="Times New Roman"/>
                          <a:ea typeface="+mn-ea"/>
                          <a:cs typeface="+mn-cs"/>
                        </a:rPr>
                        <a:t> </a:t>
                      </a:r>
                      <a:r>
                        <a:rPr lang="en" sz="1100" b="1" i="0" u="none" kern="1200" baseline="0" dirty="0">
                          <a:solidFill>
                            <a:schemeClr val="tx1"/>
                          </a:solidFill>
                          <a:latin typeface="Times New Roman"/>
                          <a:ea typeface="+mn-ea"/>
                          <a:cs typeface="+mn-cs"/>
                        </a:rPr>
                        <a:t>2020</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8"/>
                  </a:ext>
                </a:extLst>
              </a:tr>
              <a:tr h="220982">
                <a:tc>
                  <a:txBody>
                    <a:bodyPr/>
                    <a:lstStyle/>
                    <a:p>
                      <a:pPr marL="55563" indent="0" algn="l" defTabSz="914400" rtl="0" eaLnBrk="1" latinLnBrk="0" hangingPunct="1"/>
                      <a:r>
                        <a:rPr lang="en" sz="1100" b="1" i="0" u="none" kern="1200" baseline="0" dirty="0">
                          <a:solidFill>
                            <a:schemeClr val="tx1"/>
                          </a:solidFill>
                          <a:latin typeface="Times New Roman"/>
                          <a:ea typeface="+mn-ea"/>
                          <a:cs typeface="+mn-cs"/>
                        </a:rPr>
                        <a:t>• Expected retained earnings (equity + profits) in </a:t>
                      </a:r>
                      <a:r>
                        <a:rPr lang="en" sz="1100" b="1" i="0" u="none" kern="1200" baseline="0" dirty="0" smtClean="0">
                          <a:solidFill>
                            <a:schemeClr val="tx1"/>
                          </a:solidFill>
                          <a:latin typeface="Times New Roman"/>
                          <a:ea typeface="+mn-ea"/>
                          <a:cs typeface="+mn-cs"/>
                        </a:rPr>
                        <a:t>NIS millions </a:t>
                      </a:r>
                      <a:endParaRPr lang="en" sz="1100" b="1" i="0" u="none" kern="1200" baseline="0" dirty="0">
                        <a:solidFill>
                          <a:schemeClr val="tx1"/>
                        </a:solidFill>
                        <a:latin typeface="Times New Roman"/>
                        <a:ea typeface="+mn-ea"/>
                        <a:cs typeface="+mn-cs"/>
                      </a:endParaRPr>
                    </a:p>
                  </a:txBody>
                  <a:tcPr marL="0" marR="0" marT="0"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111125" marR="101600" indent="0" algn="l" defTabSz="914400" rtl="0" eaLnBrk="1" latinLnBrk="0" hangingPunct="1"/>
                      <a:r>
                        <a:rPr lang="en" sz="1100" b="1" i="0" u="none" kern="1200" baseline="0" dirty="0">
                          <a:solidFill>
                            <a:schemeClr val="tx1"/>
                          </a:solidFill>
                          <a:latin typeface="Times New Roman"/>
                          <a:ea typeface="+mn-ea"/>
                          <a:cs typeface="+mn-cs"/>
                        </a:rPr>
                        <a:t>27</a:t>
                      </a:r>
                    </a:p>
                  </a:txBody>
                  <a:tcPr marL="0" marR="0" marT="0" marB="0" anchor="b">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9"/>
                  </a:ext>
                </a:extLst>
              </a:tr>
              <a:tr h="224547">
                <a:tc>
                  <a:txBody>
                    <a:bodyPr/>
                    <a:lstStyle/>
                    <a:p>
                      <a:pPr marL="55563" indent="0" algn="l" defTabSz="914400" rtl="0" eaLnBrk="1" latinLnBrk="0" hangingPunct="1"/>
                      <a:r>
                        <a:rPr lang="en" sz="1100" b="1" i="0" u="none" kern="1200" baseline="0" dirty="0">
                          <a:solidFill>
                            <a:schemeClr val="tx1"/>
                          </a:solidFill>
                          <a:latin typeface="Times New Roman"/>
                          <a:ea typeface="+mn-ea"/>
                          <a:cs typeface="+mn-cs"/>
                        </a:rPr>
                        <a:t>• Retained earnings expected to be released - 2020 </a:t>
                      </a:r>
                      <a:r>
                        <a:rPr lang="en" sz="1100" b="1" i="0" u="none" kern="1200" baseline="0" dirty="0" smtClean="0">
                          <a:solidFill>
                            <a:schemeClr val="tx1"/>
                          </a:solidFill>
                          <a:latin typeface="Times New Roman"/>
                          <a:ea typeface="+mn-ea"/>
                          <a:cs typeface="+mn-cs"/>
                        </a:rPr>
                        <a:t>(NIS millions)</a:t>
                      </a:r>
                      <a:endParaRPr lang="en" sz="1100" b="1" i="0" u="none" kern="1200" baseline="0" dirty="0">
                        <a:solidFill>
                          <a:schemeClr val="tx1"/>
                        </a:solidFill>
                        <a:latin typeface="Times New Roman"/>
                        <a:ea typeface="+mn-ea"/>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111125" marR="101600" indent="0" algn="l" defTabSz="914400" rtl="0" eaLnBrk="1" latinLnBrk="0" hangingPunct="1"/>
                      <a:r>
                        <a:rPr lang="en" sz="1100" b="1" i="0" u="none" kern="1200" baseline="0" dirty="0">
                          <a:solidFill>
                            <a:schemeClr val="tx1"/>
                          </a:solidFill>
                          <a:latin typeface="Times New Roman"/>
                          <a:ea typeface="+mn-ea"/>
                          <a:cs typeface="+mn-cs"/>
                        </a:rPr>
                        <a:t>27</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0"/>
                  </a:ext>
                </a:extLst>
              </a:tr>
            </a:tbl>
          </a:graphicData>
        </a:graphic>
      </p:graphicFrame>
      <p:graphicFrame>
        <p:nvGraphicFramePr>
          <p:cNvPr id="3" name="Table 2">
            <a:extLst>
              <a:ext uri="{FF2B5EF4-FFF2-40B4-BE49-F238E27FC236}">
                <a16:creationId xmlns:a16="http://schemas.microsoft.com/office/drawing/2014/main" id="{88FE428A-7017-4EDF-809C-7B7593818AA5}"/>
              </a:ext>
            </a:extLst>
          </p:cNvPr>
          <p:cNvGraphicFramePr>
            <a:graphicFrameLocks noGrp="1"/>
          </p:cNvGraphicFramePr>
          <p:nvPr/>
        </p:nvGraphicFramePr>
        <p:xfrm>
          <a:off x="7315200" y="690880"/>
          <a:ext cx="208280" cy="3139440"/>
        </p:xfrm>
        <a:graphic>
          <a:graphicData uri="http://schemas.openxmlformats.org/drawingml/2006/table">
            <a:tbl>
              <a:tblPr/>
              <a:tblGrid>
                <a:gridCol w="208280">
                  <a:extLst>
                    <a:ext uri="{9D8B030D-6E8A-4147-A177-3AD203B41FA5}">
                      <a16:colId xmlns:a16="http://schemas.microsoft.com/office/drawing/2014/main" val="1901493796"/>
                    </a:ext>
                  </a:extLst>
                </a:gridCol>
              </a:tblGrid>
              <a:tr h="3139440">
                <a:tc>
                  <a:txBody>
                    <a:bodyPr/>
                    <a:lstStyle/>
                    <a:p>
                      <a:endParaRPr lang="en-NZ" dirty="0"/>
                    </a:p>
                  </a:txBody>
                  <a:tcPr>
                    <a:lnL w="12700" cmpd="sng">
                      <a:solidFill>
                        <a:schemeClr val="bg1"/>
                      </a:solidFill>
                      <a:prstDash val="solid"/>
                    </a:lnL>
                    <a:lnR w="12700" cmpd="sng">
                      <a:solidFill>
                        <a:schemeClr val="bg1"/>
                      </a:solidFill>
                      <a:prstDash val="solid"/>
                    </a:lnR>
                    <a:lnT w="12700" cmpd="sng">
                      <a:solidFill>
                        <a:schemeClr val="bg1"/>
                      </a:solidFill>
                      <a:prstDash val="solid"/>
                    </a:lnT>
                    <a:lnB w="12700" cmpd="sng">
                      <a:solidFill>
                        <a:schemeClr val="bg1"/>
                      </a:solidFill>
                      <a:prstDash val="solid"/>
                    </a:lnB>
                  </a:tcPr>
                </a:tc>
                <a:extLst>
                  <a:ext uri="{0D108BD9-81ED-4DB2-BD59-A6C34878D82A}">
                    <a16:rowId xmlns:a16="http://schemas.microsoft.com/office/drawing/2014/main" val="1551679957"/>
                  </a:ext>
                </a:extLst>
              </a:tr>
            </a:tbl>
          </a:graphicData>
        </a:graphic>
      </p:graphicFrame>
      <p:pic>
        <p:nvPicPr>
          <p:cNvPr id="5" name="Picture 4">
            <a:extLst>
              <a:ext uri="{FF2B5EF4-FFF2-40B4-BE49-F238E27FC236}">
                <a16:creationId xmlns:a16="http://schemas.microsoft.com/office/drawing/2014/main" id="{77547EF0-1DEC-44ED-8D8D-0DEAFAD7A8A5}"/>
              </a:ext>
            </a:extLst>
          </p:cNvPr>
          <p:cNvPicPr>
            <a:picLocks noChangeAspect="1"/>
          </p:cNvPicPr>
          <p:nvPr/>
        </p:nvPicPr>
        <p:blipFill>
          <a:blip r:embed="rId3"/>
          <a:stretch>
            <a:fillRect/>
          </a:stretch>
        </p:blipFill>
        <p:spPr>
          <a:xfrm>
            <a:off x="0" y="-1"/>
            <a:ext cx="914400" cy="5111751"/>
          </a:xfrm>
          <a:prstGeom prst="rect">
            <a:avLst/>
          </a:prstGeom>
        </p:spPr>
      </p:pic>
      <p:sp>
        <p:nvSpPr>
          <p:cNvPr id="7" name="TextBox 6">
            <a:extLst>
              <a:ext uri="{FF2B5EF4-FFF2-40B4-BE49-F238E27FC236}">
                <a16:creationId xmlns:a16="http://schemas.microsoft.com/office/drawing/2014/main" id="{10A2A7C5-870E-4C02-B523-343EA65AE16B}"/>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9" name="TextBox 8">
            <a:extLst>
              <a:ext uri="{FF2B5EF4-FFF2-40B4-BE49-F238E27FC236}">
                <a16:creationId xmlns:a16="http://schemas.microsoft.com/office/drawing/2014/main" id="{70C7F3BD-35E8-46DA-8764-306F7E9E5D1B}"/>
              </a:ext>
            </a:extLst>
          </p:cNvPr>
          <p:cNvSpPr txBox="1"/>
          <p:nvPr/>
        </p:nvSpPr>
        <p:spPr>
          <a:xfrm>
            <a:off x="-1" y="4332873"/>
            <a:ext cx="1017767"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
        <p:nvSpPr>
          <p:cNvPr id="13" name="TextBox 12">
            <a:extLst>
              <a:ext uri="{FF2B5EF4-FFF2-40B4-BE49-F238E27FC236}">
                <a16:creationId xmlns:a16="http://schemas.microsoft.com/office/drawing/2014/main" id="{08669505-8D0D-4DBD-94C5-96823BB0459D}"/>
              </a:ext>
            </a:extLst>
          </p:cNvPr>
          <p:cNvSpPr txBox="1"/>
          <p:nvPr/>
        </p:nvSpPr>
        <p:spPr>
          <a:xfrm>
            <a:off x="3584809" y="179778"/>
            <a:ext cx="3419884" cy="297133"/>
          </a:xfrm>
          <a:prstGeom prst="rect">
            <a:avLst/>
          </a:prstGeom>
          <a:noFill/>
        </p:spPr>
        <p:txBody>
          <a:bodyPr wrap="square">
            <a:spAutoFit/>
          </a:bodyPr>
          <a:lstStyle/>
          <a:p>
            <a:pPr algn="l" rtl="0"/>
            <a:endParaRPr lang="en" sz="1331" dirty="0">
              <a:solidFill>
                <a:srgbClr val="FF0000"/>
              </a:solidFill>
            </a:endParaRPr>
          </a:p>
        </p:txBody>
      </p:sp>
      <p:sp>
        <p:nvSpPr>
          <p:cNvPr id="15" name="TextBox 14">
            <a:extLst>
              <a:ext uri="{FF2B5EF4-FFF2-40B4-BE49-F238E27FC236}">
                <a16:creationId xmlns:a16="http://schemas.microsoft.com/office/drawing/2014/main" id="{F847190D-820F-4BB9-807F-428CFD84428B}"/>
              </a:ext>
            </a:extLst>
          </p:cNvPr>
          <p:cNvSpPr txBox="1"/>
          <p:nvPr/>
        </p:nvSpPr>
        <p:spPr>
          <a:xfrm>
            <a:off x="1007721" y="103665"/>
            <a:ext cx="5154175" cy="400110"/>
          </a:xfrm>
          <a:prstGeom prst="rect">
            <a:avLst/>
          </a:prstGeom>
          <a:noFill/>
        </p:spPr>
        <p:txBody>
          <a:bodyPr wrap="square">
            <a:spAutoFit/>
          </a:bodyPr>
          <a:lstStyle/>
          <a:p>
            <a:pPr rtl="0"/>
            <a:r>
              <a:rPr lang="en-US" sz="2000" b="1" dirty="0">
                <a:solidFill>
                  <a:schemeClr val="bg1"/>
                </a:solidFill>
                <a:latin typeface="Calibri,Bold"/>
              </a:rPr>
              <a:t>PROJECTS COMPLETED IN 2020 </a:t>
            </a:r>
            <a:r>
              <a:rPr lang="en-US" sz="2000" b="1" dirty="0">
                <a:solidFill>
                  <a:srgbClr val="D9E5ED"/>
                </a:solidFill>
                <a:latin typeface="Calibri,Bold"/>
              </a:rPr>
              <a:t>|</a:t>
            </a:r>
            <a:r>
              <a:rPr lang="en-US" sz="2000" b="1" dirty="0">
                <a:solidFill>
                  <a:schemeClr val="bg1"/>
                </a:solidFill>
                <a:latin typeface="Calibri,Bold"/>
              </a:rPr>
              <a:t> HOLON 300</a:t>
            </a:r>
            <a:endParaRPr lang="en" sz="2000"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068474732"/>
              </p:ext>
            </p:extLst>
          </p:nvPr>
        </p:nvGraphicFramePr>
        <p:xfrm>
          <a:off x="2456953" y="730388"/>
          <a:ext cx="4253948" cy="3269780"/>
        </p:xfrm>
        <a:graphic>
          <a:graphicData uri="http://schemas.openxmlformats.org/drawingml/2006/table">
            <a:tbl>
              <a:tblPr>
                <a:effectLst>
                  <a:outerShdw blurRad="50800" dist="38100" dir="2700000" algn="tl" rotWithShape="0">
                    <a:prstClr val="black">
                      <a:alpha val="40000"/>
                    </a:prstClr>
                  </a:outerShdw>
                </a:effectLst>
              </a:tblPr>
              <a:tblGrid>
                <a:gridCol w="2342618">
                  <a:extLst>
                    <a:ext uri="{9D8B030D-6E8A-4147-A177-3AD203B41FA5}">
                      <a16:colId xmlns:a16="http://schemas.microsoft.com/office/drawing/2014/main" val="20001"/>
                    </a:ext>
                  </a:extLst>
                </a:gridCol>
                <a:gridCol w="1911330">
                  <a:extLst>
                    <a:ext uri="{9D8B030D-6E8A-4147-A177-3AD203B41FA5}">
                      <a16:colId xmlns:a16="http://schemas.microsoft.com/office/drawing/2014/main" val="851613009"/>
                    </a:ext>
                  </a:extLst>
                </a:gridCol>
              </a:tblGrid>
              <a:tr h="159040">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buildings</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4</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0"/>
                  </a:ext>
                </a:extLst>
              </a:tr>
              <a:tr h="159040">
                <a:tc>
                  <a:txBody>
                    <a:bodyPr/>
                    <a:lstStyle/>
                    <a:p>
                      <a:pPr marL="55563" marR="101600" indent="0" algn="l" defTabSz="914400" rtl="0" eaLnBrk="1" latinLnBrk="0" hangingPunct="1"/>
                      <a:r>
                        <a:rPr lang="en" sz="1100" b="1" i="0" u="none" kern="1200" baseline="0">
                          <a:solidFill>
                            <a:schemeClr val="tx1"/>
                          </a:solidFill>
                          <a:latin typeface="Times New Roman"/>
                          <a:ea typeface="+mn-ea"/>
                          <a:cs typeface="+mn-cs"/>
                        </a:rPr>
                        <a:t>• No. of housing units to be built</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330</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1"/>
                  </a:ext>
                </a:extLst>
              </a:tr>
              <a:tr h="318080">
                <a:tc>
                  <a:txBody>
                    <a:bodyPr/>
                    <a:lstStyle/>
                    <a:p>
                      <a:pPr marL="55563" marR="101600" indent="0" algn="l" defTabSz="914400" rtl="0" eaLnBrk="1" latinLnBrk="0" hangingPunct="1"/>
                      <a:r>
                        <a:rPr lang="en" sz="1100" b="1" i="0" u="none" kern="1200" baseline="0">
                          <a:solidFill>
                            <a:schemeClr val="tx1"/>
                          </a:solidFill>
                          <a:latin typeface="Times New Roman"/>
                          <a:ea typeface="+mn-ea"/>
                          <a:cs typeface="+mn-cs"/>
                        </a:rPr>
                        <a:t>• No. of housing units designated for landowners or apartment owners</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104</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2"/>
                  </a:ext>
                </a:extLst>
              </a:tr>
              <a:tr h="159040">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housing units to be marketed</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226</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3"/>
                  </a:ext>
                </a:extLst>
              </a:tr>
              <a:tr h="159040">
                <a:tc>
                  <a:txBody>
                    <a:bodyPr/>
                    <a:lstStyle/>
                    <a:p>
                      <a:pPr marL="55563" marR="101600" indent="0" algn="l" defTabSz="914400" rtl="0" eaLnBrk="1" latinLnBrk="0" hangingPunct="1"/>
                      <a:r>
                        <a:rPr lang="en" sz="1100" b="1" i="0" u="none" kern="1200" baseline="0">
                          <a:solidFill>
                            <a:schemeClr val="tx1"/>
                          </a:solidFill>
                          <a:latin typeface="Times New Roman"/>
                          <a:ea typeface="+mn-ea"/>
                          <a:cs typeface="+mn-cs"/>
                        </a:rPr>
                        <a:t>• No. of housing units sold</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207</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4"/>
                  </a:ext>
                </a:extLst>
              </a:tr>
              <a:tr h="159040">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Number of </a:t>
                      </a:r>
                      <a:r>
                        <a:rPr lang="en-NZ" sz="1100" b="1" i="0" u="none" kern="1200" baseline="0" dirty="0">
                          <a:solidFill>
                            <a:schemeClr val="tx1"/>
                          </a:solidFill>
                          <a:latin typeface="Times New Roman"/>
                          <a:ea typeface="+mn-ea"/>
                          <a:cs typeface="+mn-cs"/>
                        </a:rPr>
                        <a:t>open registrations</a:t>
                      </a:r>
                      <a:endParaRPr lang="en" sz="1100" b="1" i="0" u="none" kern="1200" baseline="0" dirty="0">
                        <a:solidFill>
                          <a:schemeClr val="tx1"/>
                        </a:solidFill>
                        <a:latin typeface="Times New Roman"/>
                        <a:ea typeface="+mn-ea"/>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2</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5"/>
                  </a:ext>
                </a:extLst>
              </a:tr>
              <a:tr h="159040">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Commercial space – GLA in </a:t>
                      </a:r>
                      <a:r>
                        <a:rPr lang="en" sz="1100" b="1" i="0" u="none" kern="1200" baseline="0" dirty="0" smtClean="0">
                          <a:solidFill>
                            <a:schemeClr val="tx1"/>
                          </a:solidFill>
                          <a:latin typeface="Times New Roman"/>
                          <a:ea typeface="+mn-ea"/>
                          <a:cs typeface="+mn-cs"/>
                        </a:rPr>
                        <a:t>sq. m</a:t>
                      </a:r>
                      <a:endParaRPr lang="en" sz="1100" b="1" i="0" u="none" kern="1200" baseline="0" dirty="0">
                        <a:solidFill>
                          <a:schemeClr val="tx1"/>
                        </a:solidFill>
                        <a:latin typeface="Times New Roman"/>
                        <a:ea typeface="+mn-ea"/>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672</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6"/>
                  </a:ext>
                </a:extLst>
              </a:tr>
              <a:tr h="159040">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Sales rate</a:t>
                      </a:r>
                    </a:p>
                  </a:txBody>
                  <a:tcPr marL="0" marR="0" marT="0"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92%</a:t>
                      </a:r>
                    </a:p>
                  </a:txBody>
                  <a:tcPr marL="0" marR="0" marT="0" marB="0" anchor="b">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7"/>
                  </a:ext>
                </a:extLst>
              </a:tr>
              <a:tr h="159040">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Engineering performance rating</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83%</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8"/>
                  </a:ext>
                </a:extLst>
              </a:tr>
              <a:tr h="174364">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Approximate date of completion</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Oct. 2020</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9"/>
                  </a:ext>
                </a:extLst>
              </a:tr>
              <a:tr h="318080">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Expected retained earnings (equity + profits) in </a:t>
                      </a:r>
                      <a:r>
                        <a:rPr lang="en" sz="1100" b="1" i="0" u="none" kern="1200" baseline="0" dirty="0" smtClean="0">
                          <a:solidFill>
                            <a:schemeClr val="tx1"/>
                          </a:solidFill>
                          <a:latin typeface="Times New Roman"/>
                          <a:ea typeface="+mn-ea"/>
                          <a:cs typeface="+mn-cs"/>
                        </a:rPr>
                        <a:t>NIS millions</a:t>
                      </a:r>
                      <a:endParaRPr lang="en" sz="1100" b="1" i="0" u="none" kern="1200" baseline="0" dirty="0">
                        <a:solidFill>
                          <a:schemeClr val="tx1"/>
                        </a:solidFill>
                        <a:latin typeface="Times New Roman"/>
                        <a:ea typeface="+mn-ea"/>
                        <a:cs typeface="+mn-cs"/>
                      </a:endParaRPr>
                    </a:p>
                  </a:txBody>
                  <a:tcPr marL="0" marR="0" marT="0" marB="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147</a:t>
                      </a:r>
                    </a:p>
                  </a:txBody>
                  <a:tcPr marL="0" marR="0" marT="0" marB="0" anchor="b">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0"/>
                  </a:ext>
                </a:extLst>
              </a:tr>
              <a:tr h="318080">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Retained earnings expected to be released - 2020 </a:t>
                      </a:r>
                      <a:r>
                        <a:rPr lang="en" sz="1100" b="1" i="0" u="none" kern="1200" baseline="0" dirty="0" smtClean="0">
                          <a:solidFill>
                            <a:schemeClr val="tx1"/>
                          </a:solidFill>
                          <a:latin typeface="Times New Roman"/>
                          <a:ea typeface="+mn-ea"/>
                          <a:cs typeface="+mn-cs"/>
                        </a:rPr>
                        <a:t>(NIS millions)</a:t>
                      </a:r>
                      <a:endParaRPr lang="en" sz="1100" b="1" i="0" u="none" kern="1200" baseline="0" dirty="0">
                        <a:solidFill>
                          <a:schemeClr val="tx1"/>
                        </a:solidFill>
                        <a:latin typeface="Times New Roman"/>
                        <a:ea typeface="+mn-ea"/>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115</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1"/>
                  </a:ext>
                </a:extLst>
              </a:tr>
              <a:tr h="580816">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Retained earnings expected to be released - 2021 </a:t>
                      </a:r>
                      <a:r>
                        <a:rPr lang="en" sz="1100" b="1" i="0" u="none" kern="1200" baseline="0" dirty="0" smtClean="0">
                          <a:solidFill>
                            <a:schemeClr val="tx1"/>
                          </a:solidFill>
                          <a:latin typeface="Times New Roman"/>
                          <a:ea typeface="+mn-ea"/>
                          <a:cs typeface="+mn-cs"/>
                        </a:rPr>
                        <a:t>(NIS millions)</a:t>
                      </a:r>
                      <a:endParaRPr lang="en" sz="1100" b="1" i="0" u="none" kern="1200" baseline="0" dirty="0">
                        <a:solidFill>
                          <a:schemeClr val="tx1"/>
                        </a:solidFill>
                        <a:latin typeface="Times New Roman"/>
                        <a:ea typeface="+mn-ea"/>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32</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2"/>
                  </a:ext>
                </a:extLst>
              </a:tr>
            </a:tbl>
          </a:graphicData>
        </a:graphic>
      </p:graphicFrame>
      <p:pic>
        <p:nvPicPr>
          <p:cNvPr id="4" name="Picture 3">
            <a:extLst>
              <a:ext uri="{FF2B5EF4-FFF2-40B4-BE49-F238E27FC236}">
                <a16:creationId xmlns:a16="http://schemas.microsoft.com/office/drawing/2014/main" id="{25907204-CE8C-45C3-A223-0AD010039560}"/>
              </a:ext>
            </a:extLst>
          </p:cNvPr>
          <p:cNvPicPr>
            <a:picLocks noChangeAspect="1"/>
          </p:cNvPicPr>
          <p:nvPr/>
        </p:nvPicPr>
        <p:blipFill>
          <a:blip r:embed="rId2"/>
          <a:stretch>
            <a:fillRect/>
          </a:stretch>
        </p:blipFill>
        <p:spPr>
          <a:xfrm>
            <a:off x="126486" y="-1"/>
            <a:ext cx="7616825" cy="730389"/>
          </a:xfrm>
          <a:prstGeom prst="rect">
            <a:avLst/>
          </a:prstGeom>
        </p:spPr>
      </p:pic>
      <p:pic>
        <p:nvPicPr>
          <p:cNvPr id="6" name="Picture 5">
            <a:extLst>
              <a:ext uri="{FF2B5EF4-FFF2-40B4-BE49-F238E27FC236}">
                <a16:creationId xmlns:a16="http://schemas.microsoft.com/office/drawing/2014/main" id="{4E979B84-CEE5-4FA7-9F1B-D9A32B1B8545}"/>
              </a:ext>
            </a:extLst>
          </p:cNvPr>
          <p:cNvPicPr>
            <a:picLocks noChangeAspect="1"/>
          </p:cNvPicPr>
          <p:nvPr/>
        </p:nvPicPr>
        <p:blipFill>
          <a:blip r:embed="rId3"/>
          <a:stretch>
            <a:fillRect/>
          </a:stretch>
        </p:blipFill>
        <p:spPr>
          <a:xfrm>
            <a:off x="1424543" y="834096"/>
            <a:ext cx="914400" cy="5111751"/>
          </a:xfrm>
          <a:prstGeom prst="rect">
            <a:avLst/>
          </a:prstGeom>
        </p:spPr>
      </p:pic>
      <p:sp>
        <p:nvSpPr>
          <p:cNvPr id="8" name="TextBox 7">
            <a:extLst>
              <a:ext uri="{FF2B5EF4-FFF2-40B4-BE49-F238E27FC236}">
                <a16:creationId xmlns:a16="http://schemas.microsoft.com/office/drawing/2014/main" id="{EE64F6D1-DDA3-4924-B904-B5BC95B9C76A}"/>
              </a:ext>
            </a:extLst>
          </p:cNvPr>
          <p:cNvSpPr txBox="1"/>
          <p:nvPr/>
        </p:nvSpPr>
        <p:spPr>
          <a:xfrm>
            <a:off x="126487" y="1488115"/>
            <a:ext cx="1180046"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0" name="TextBox 9">
            <a:extLst>
              <a:ext uri="{FF2B5EF4-FFF2-40B4-BE49-F238E27FC236}">
                <a16:creationId xmlns:a16="http://schemas.microsoft.com/office/drawing/2014/main" id="{3A2E9D78-9129-422B-B3B0-707D342FDE5A}"/>
              </a:ext>
            </a:extLst>
          </p:cNvPr>
          <p:cNvSpPr txBox="1"/>
          <p:nvPr/>
        </p:nvSpPr>
        <p:spPr>
          <a:xfrm>
            <a:off x="-1" y="4332873"/>
            <a:ext cx="1041621"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
        <p:nvSpPr>
          <p:cNvPr id="12" name="TextBox 11">
            <a:extLst>
              <a:ext uri="{FF2B5EF4-FFF2-40B4-BE49-F238E27FC236}">
                <a16:creationId xmlns:a16="http://schemas.microsoft.com/office/drawing/2014/main" id="{8767C541-0D83-4BA9-92F4-F82C84A2EBE7}"/>
              </a:ext>
            </a:extLst>
          </p:cNvPr>
          <p:cNvSpPr txBox="1"/>
          <p:nvPr/>
        </p:nvSpPr>
        <p:spPr>
          <a:xfrm>
            <a:off x="1000410" y="-103709"/>
            <a:ext cx="6664841" cy="707886"/>
          </a:xfrm>
          <a:prstGeom prst="rect">
            <a:avLst/>
          </a:prstGeom>
          <a:noFill/>
        </p:spPr>
        <p:txBody>
          <a:bodyPr wrap="square">
            <a:spAutoFit/>
          </a:bodyPr>
          <a:lstStyle/>
          <a:p>
            <a:pPr rtl="0"/>
            <a:endParaRPr lang="en-US" sz="1400" b="1" dirty="0" smtClean="0">
              <a:solidFill>
                <a:schemeClr val="bg1"/>
              </a:solidFill>
              <a:latin typeface="Calibri,Bold"/>
            </a:endParaRPr>
          </a:p>
          <a:p>
            <a:pPr rtl="0"/>
            <a:r>
              <a:rPr lang="en-US" sz="1400" b="1" dirty="0" smtClean="0">
                <a:solidFill>
                  <a:schemeClr val="bg1"/>
                </a:solidFill>
                <a:latin typeface="Calibri,Bold"/>
              </a:rPr>
              <a:t>PROJECTS </a:t>
            </a:r>
            <a:r>
              <a:rPr lang="en-US" sz="1400" b="1" dirty="0">
                <a:solidFill>
                  <a:schemeClr val="bg1"/>
                </a:solidFill>
                <a:latin typeface="Calibri,Bold"/>
              </a:rPr>
              <a:t>COMPLETED IN 2020 </a:t>
            </a:r>
            <a:r>
              <a:rPr lang="en-US" sz="1400" b="1" dirty="0">
                <a:solidFill>
                  <a:srgbClr val="D9E5ED"/>
                </a:solidFill>
                <a:latin typeface="Calibri,Bold"/>
              </a:rPr>
              <a:t>|</a:t>
            </a:r>
            <a:r>
              <a:rPr lang="en-US" sz="1400" b="1" dirty="0">
                <a:solidFill>
                  <a:schemeClr val="bg1"/>
                </a:solidFill>
                <a:latin typeface="Calibri,Bold"/>
              </a:rPr>
              <a:t> KIRYAT ONO</a:t>
            </a:r>
            <a:r>
              <a:rPr lang="he-IL" sz="1400" b="1" dirty="0">
                <a:solidFill>
                  <a:schemeClr val="bg1"/>
                </a:solidFill>
                <a:latin typeface="Calibri,Bold"/>
              </a:rPr>
              <a:t> </a:t>
            </a:r>
            <a:r>
              <a:rPr lang="en-US" sz="1400" b="1" dirty="0">
                <a:solidFill>
                  <a:srgbClr val="D9E5ED"/>
                </a:solidFill>
                <a:latin typeface="Calibri,Bold"/>
              </a:rPr>
              <a:t>|</a:t>
            </a:r>
            <a:r>
              <a:rPr lang="he-IL" sz="1400" b="1" dirty="0">
                <a:solidFill>
                  <a:srgbClr val="D9E5ED"/>
                </a:solidFill>
                <a:latin typeface="Calibri,Bold"/>
              </a:rPr>
              <a:t> </a:t>
            </a:r>
            <a:endParaRPr lang="en-US" sz="1400" b="1" dirty="0" smtClean="0">
              <a:solidFill>
                <a:srgbClr val="D9E5ED"/>
              </a:solidFill>
              <a:latin typeface="Calibri,Bold"/>
            </a:endParaRPr>
          </a:p>
          <a:p>
            <a:pPr rtl="0"/>
            <a:r>
              <a:rPr lang="en-US" sz="1200" b="1" dirty="0" smtClean="0">
                <a:solidFill>
                  <a:srgbClr val="D9E5ED"/>
                </a:solidFill>
                <a:latin typeface="Calibri,Bold"/>
              </a:rPr>
              <a:t>ONO </a:t>
            </a:r>
            <a:r>
              <a:rPr lang="en-US" sz="1200" b="1" dirty="0">
                <a:solidFill>
                  <a:srgbClr val="D9E5ED"/>
                </a:solidFill>
                <a:latin typeface="Calibri,Bold"/>
              </a:rPr>
              <a:t>VALLEY – STAGE A</a:t>
            </a:r>
            <a:r>
              <a:rPr lang="he-IL" sz="1200" b="1" dirty="0">
                <a:solidFill>
                  <a:schemeClr val="bg1"/>
                </a:solidFill>
                <a:latin typeface="Calibri,Bold"/>
              </a:rPr>
              <a:t> </a:t>
            </a:r>
            <a:endParaRPr lang="en" sz="1200" dirty="0">
              <a:solidFill>
                <a:schemeClr val="bg1"/>
              </a:solidFill>
            </a:endParaRPr>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704387852"/>
              </p:ext>
            </p:extLst>
          </p:nvPr>
        </p:nvGraphicFramePr>
        <p:xfrm>
          <a:off x="1362327" y="949076"/>
          <a:ext cx="4171781" cy="4162674"/>
        </p:xfrm>
        <a:graphic>
          <a:graphicData uri="http://schemas.openxmlformats.org/drawingml/2006/table">
            <a:tbl>
              <a:tblPr>
                <a:effectLst>
                  <a:outerShdw blurRad="50800" dist="38100" dir="2700000" algn="tl" rotWithShape="0">
                    <a:prstClr val="black">
                      <a:alpha val="40000"/>
                    </a:prstClr>
                  </a:outerShdw>
                </a:effectLst>
              </a:tblPr>
              <a:tblGrid>
                <a:gridCol w="2802032">
                  <a:extLst>
                    <a:ext uri="{9D8B030D-6E8A-4147-A177-3AD203B41FA5}">
                      <a16:colId xmlns:a16="http://schemas.microsoft.com/office/drawing/2014/main" val="20001"/>
                    </a:ext>
                  </a:extLst>
                </a:gridCol>
                <a:gridCol w="1369749">
                  <a:extLst>
                    <a:ext uri="{9D8B030D-6E8A-4147-A177-3AD203B41FA5}">
                      <a16:colId xmlns:a16="http://schemas.microsoft.com/office/drawing/2014/main" val="1992815809"/>
                    </a:ext>
                  </a:extLst>
                </a:gridCol>
              </a:tblGrid>
              <a:tr h="240534">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buildings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3</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0"/>
                  </a:ext>
                </a:extLst>
              </a:tr>
              <a:tr h="278154">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housing units to be built</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193</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1"/>
                  </a:ext>
                </a:extLst>
              </a:tr>
              <a:tr h="333101">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housing units designated for landowners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35</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2"/>
                  </a:ext>
                </a:extLst>
              </a:tr>
              <a:tr h="240534">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housing units for sale</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158</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3"/>
                  </a:ext>
                </a:extLst>
              </a:tr>
              <a:tr h="249786">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housing units sold</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125</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4"/>
                  </a:ext>
                </a:extLst>
              </a:tr>
              <a:tr h="249786">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Number of </a:t>
                      </a:r>
                      <a:r>
                        <a:rPr lang="en-NZ" sz="1100" b="1" i="0" u="none" kern="1200" baseline="0" dirty="0">
                          <a:solidFill>
                            <a:schemeClr val="tx1"/>
                          </a:solidFill>
                          <a:latin typeface="Times New Roman"/>
                          <a:ea typeface="+mn-ea"/>
                          <a:cs typeface="+mn-cs"/>
                        </a:rPr>
                        <a:t>open registrations</a:t>
                      </a:r>
                      <a:endParaRPr lang="en" sz="1100" b="1" i="0" u="none" kern="1200" baseline="0" dirty="0">
                        <a:solidFill>
                          <a:schemeClr val="tx1"/>
                        </a:solidFill>
                        <a:latin typeface="Times New Roman"/>
                        <a:ea typeface="+mn-ea"/>
                        <a:cs typeface="+mn-cs"/>
                      </a:endParaRP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2</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5"/>
                  </a:ext>
                </a:extLst>
              </a:tr>
              <a:tr h="240534">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Sales rate</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80%</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6"/>
                  </a:ext>
                </a:extLst>
              </a:tr>
              <a:tr h="283956">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Engineering performance rating</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62%</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7"/>
                  </a:ext>
                </a:extLst>
              </a:tr>
              <a:tr h="249786">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Approximate date of completion</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Dec. 2020</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8"/>
                  </a:ext>
                </a:extLst>
              </a:tr>
              <a:tr h="333101">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Expected retained earnings (equity + profits) in </a:t>
                      </a:r>
                      <a:r>
                        <a:rPr lang="en" sz="1100" b="1" i="0" u="none" kern="1200" baseline="0" dirty="0" smtClean="0">
                          <a:solidFill>
                            <a:schemeClr val="tx1"/>
                          </a:solidFill>
                          <a:latin typeface="Times New Roman"/>
                          <a:ea typeface="+mn-ea"/>
                          <a:cs typeface="+mn-cs"/>
                        </a:rPr>
                        <a:t>NIS millions</a:t>
                      </a:r>
                      <a:endParaRPr lang="en" sz="1100" b="1" i="0" u="none" kern="1200" baseline="0" dirty="0">
                        <a:solidFill>
                          <a:schemeClr val="tx1"/>
                        </a:solidFill>
                        <a:latin typeface="Times New Roman"/>
                        <a:ea typeface="+mn-ea"/>
                        <a:cs typeface="+mn-cs"/>
                      </a:endParaRP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70</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9"/>
                  </a:ext>
                </a:extLst>
              </a:tr>
              <a:tr h="333101">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Retained earnings expected to be released - 2020 </a:t>
                      </a:r>
                      <a:r>
                        <a:rPr lang="en" sz="1100" b="1" i="0" u="none" kern="1200" baseline="0" dirty="0" smtClean="0">
                          <a:solidFill>
                            <a:schemeClr val="tx1"/>
                          </a:solidFill>
                          <a:latin typeface="Times New Roman"/>
                          <a:ea typeface="+mn-ea"/>
                          <a:cs typeface="+mn-cs"/>
                        </a:rPr>
                        <a:t>(NIS millions)</a:t>
                      </a:r>
                      <a:endParaRPr lang="en" sz="1100" b="1" i="0" u="none" kern="1200" baseline="0" dirty="0">
                        <a:solidFill>
                          <a:schemeClr val="tx1"/>
                        </a:solidFill>
                        <a:latin typeface="Times New Roman"/>
                        <a:ea typeface="+mn-ea"/>
                        <a:cs typeface="+mn-cs"/>
                      </a:endParaRP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50</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0"/>
                  </a:ext>
                </a:extLst>
              </a:tr>
              <a:tr h="1123764">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Retained earnings expected to be released - 2021 </a:t>
                      </a:r>
                      <a:r>
                        <a:rPr lang="en" sz="1100" b="1" i="0" u="none" kern="1200" baseline="0" dirty="0" smtClean="0">
                          <a:solidFill>
                            <a:schemeClr val="tx1"/>
                          </a:solidFill>
                          <a:latin typeface="Times New Roman"/>
                          <a:ea typeface="+mn-ea"/>
                          <a:cs typeface="+mn-cs"/>
                        </a:rPr>
                        <a:t>(NIS millions)</a:t>
                      </a:r>
                      <a:endParaRPr lang="en" sz="1100" b="1" i="0" u="none" kern="1200" baseline="0" dirty="0">
                        <a:solidFill>
                          <a:schemeClr val="tx1"/>
                        </a:solidFill>
                        <a:latin typeface="Times New Roman"/>
                        <a:ea typeface="+mn-ea"/>
                        <a:cs typeface="+mn-cs"/>
                      </a:endParaRP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20</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11"/>
                  </a:ext>
                </a:extLst>
              </a:tr>
            </a:tbl>
          </a:graphicData>
        </a:graphic>
      </p:graphicFrame>
      <p:pic>
        <p:nvPicPr>
          <p:cNvPr id="4" name="Picture 3">
            <a:extLst>
              <a:ext uri="{FF2B5EF4-FFF2-40B4-BE49-F238E27FC236}">
                <a16:creationId xmlns:a16="http://schemas.microsoft.com/office/drawing/2014/main" id="{0D2C1705-FA9D-4E24-9028-59E9DD13E052}"/>
              </a:ext>
            </a:extLst>
          </p:cNvPr>
          <p:cNvPicPr>
            <a:picLocks noChangeAspect="1"/>
          </p:cNvPicPr>
          <p:nvPr/>
        </p:nvPicPr>
        <p:blipFill>
          <a:blip r:embed="rId2"/>
          <a:stretch>
            <a:fillRect/>
          </a:stretch>
        </p:blipFill>
        <p:spPr>
          <a:xfrm>
            <a:off x="0" y="-1"/>
            <a:ext cx="7616825" cy="494479"/>
          </a:xfrm>
          <a:prstGeom prst="rect">
            <a:avLst/>
          </a:prstGeom>
        </p:spPr>
      </p:pic>
      <p:pic>
        <p:nvPicPr>
          <p:cNvPr id="6" name="Picture 5">
            <a:extLst>
              <a:ext uri="{FF2B5EF4-FFF2-40B4-BE49-F238E27FC236}">
                <a16:creationId xmlns:a16="http://schemas.microsoft.com/office/drawing/2014/main" id="{1527E1F4-C66B-40D2-85A6-6B8367C1C454}"/>
              </a:ext>
            </a:extLst>
          </p:cNvPr>
          <p:cNvPicPr>
            <a:picLocks noChangeAspect="1"/>
          </p:cNvPicPr>
          <p:nvPr/>
        </p:nvPicPr>
        <p:blipFill>
          <a:blip r:embed="rId3"/>
          <a:stretch>
            <a:fillRect/>
          </a:stretch>
        </p:blipFill>
        <p:spPr>
          <a:xfrm>
            <a:off x="283599" y="494478"/>
            <a:ext cx="914400" cy="5111751"/>
          </a:xfrm>
          <a:prstGeom prst="rect">
            <a:avLst/>
          </a:prstGeom>
        </p:spPr>
      </p:pic>
      <p:sp>
        <p:nvSpPr>
          <p:cNvPr id="8" name="TextBox 7">
            <a:extLst>
              <a:ext uri="{FF2B5EF4-FFF2-40B4-BE49-F238E27FC236}">
                <a16:creationId xmlns:a16="http://schemas.microsoft.com/office/drawing/2014/main" id="{8654D26D-86F0-4682-930D-3A0415CA0A01}"/>
              </a:ext>
            </a:extLst>
          </p:cNvPr>
          <p:cNvSpPr txBox="1"/>
          <p:nvPr/>
        </p:nvSpPr>
        <p:spPr>
          <a:xfrm>
            <a:off x="0" y="1409819"/>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0" name="TextBox 9">
            <a:extLst>
              <a:ext uri="{FF2B5EF4-FFF2-40B4-BE49-F238E27FC236}">
                <a16:creationId xmlns:a16="http://schemas.microsoft.com/office/drawing/2014/main" id="{5EB5F24C-42D2-4496-A179-2E970FD3334B}"/>
              </a:ext>
            </a:extLst>
          </p:cNvPr>
          <p:cNvSpPr txBox="1"/>
          <p:nvPr/>
        </p:nvSpPr>
        <p:spPr>
          <a:xfrm>
            <a:off x="0" y="4332873"/>
            <a:ext cx="1033670"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
        <p:nvSpPr>
          <p:cNvPr id="14" name="TextBox 13">
            <a:extLst>
              <a:ext uri="{FF2B5EF4-FFF2-40B4-BE49-F238E27FC236}">
                <a16:creationId xmlns:a16="http://schemas.microsoft.com/office/drawing/2014/main" id="{30BF0C70-8B6E-4270-B578-8C5F474FF045}"/>
              </a:ext>
            </a:extLst>
          </p:cNvPr>
          <p:cNvSpPr txBox="1"/>
          <p:nvPr/>
        </p:nvSpPr>
        <p:spPr>
          <a:xfrm>
            <a:off x="933192" y="-104333"/>
            <a:ext cx="6664841" cy="615553"/>
          </a:xfrm>
          <a:prstGeom prst="rect">
            <a:avLst/>
          </a:prstGeom>
          <a:noFill/>
        </p:spPr>
        <p:txBody>
          <a:bodyPr wrap="square">
            <a:spAutoFit/>
          </a:bodyPr>
          <a:lstStyle/>
          <a:p>
            <a:pPr rtl="0"/>
            <a:r>
              <a:rPr lang="en-US" sz="1400" b="1" dirty="0">
                <a:solidFill>
                  <a:schemeClr val="bg1"/>
                </a:solidFill>
                <a:latin typeface="Calibri,Bold"/>
              </a:rPr>
              <a:t>PROJECTS COMPLETED IN 2020 </a:t>
            </a:r>
            <a:r>
              <a:rPr lang="en-US" sz="2000" b="1" dirty="0">
                <a:solidFill>
                  <a:srgbClr val="D9E5ED"/>
                </a:solidFill>
                <a:latin typeface="Calibri,Bold"/>
              </a:rPr>
              <a:t>|</a:t>
            </a:r>
            <a:r>
              <a:rPr lang="en-US" sz="2000" b="1" dirty="0">
                <a:solidFill>
                  <a:schemeClr val="bg1"/>
                </a:solidFill>
                <a:latin typeface="Calibri,Bold"/>
              </a:rPr>
              <a:t> </a:t>
            </a:r>
            <a:endParaRPr lang="en-US" sz="2000" b="1" dirty="0" smtClean="0">
              <a:solidFill>
                <a:schemeClr val="bg1"/>
              </a:solidFill>
              <a:latin typeface="Calibri,Bold"/>
            </a:endParaRPr>
          </a:p>
          <a:p>
            <a:pPr rtl="0"/>
            <a:r>
              <a:rPr lang="en-US" sz="1400" b="1" dirty="0" smtClean="0">
                <a:solidFill>
                  <a:schemeClr val="bg1"/>
                </a:solidFill>
                <a:latin typeface="Calibri,Bold"/>
              </a:rPr>
              <a:t>“</a:t>
            </a:r>
            <a:r>
              <a:rPr lang="en-US" sz="1400" b="1" dirty="0">
                <a:solidFill>
                  <a:schemeClr val="bg1"/>
                </a:solidFill>
                <a:latin typeface="Calibri,Bold"/>
              </a:rPr>
              <a:t>HANGING GARDENS” STAGE D</a:t>
            </a:r>
            <a:endParaRPr lang="en" sz="2000" u="sng" dirty="0">
              <a:solidFill>
                <a:schemeClr val="bg1"/>
              </a:solidFill>
            </a:endParaRPr>
          </a:p>
        </p:txBody>
      </p:sp>
      <p:sp>
        <p:nvSpPr>
          <p:cNvPr id="15" name="TextBox 14">
            <a:extLst>
              <a:ext uri="{FF2B5EF4-FFF2-40B4-BE49-F238E27FC236}">
                <a16:creationId xmlns:a16="http://schemas.microsoft.com/office/drawing/2014/main" id="{2D57D32A-5141-4AA7-B92B-72CD0777842E}"/>
              </a:ext>
            </a:extLst>
          </p:cNvPr>
          <p:cNvSpPr txBox="1"/>
          <p:nvPr/>
        </p:nvSpPr>
        <p:spPr>
          <a:xfrm>
            <a:off x="2464906" y="432396"/>
            <a:ext cx="3791810" cy="523220"/>
          </a:xfrm>
          <a:prstGeom prst="rect">
            <a:avLst/>
          </a:prstGeom>
          <a:noFill/>
        </p:spPr>
        <p:txBody>
          <a:bodyPr wrap="square">
            <a:spAutoFit/>
          </a:bodyPr>
          <a:lstStyle/>
          <a:p>
            <a:pPr rtl="0"/>
            <a:r>
              <a:rPr lang="en-US" sz="1400" b="1" dirty="0">
                <a:solidFill>
                  <a:schemeClr val="tx2"/>
                </a:solidFill>
                <a:latin typeface="Calibri,Bold"/>
              </a:rPr>
              <a:t>YEHUD-MONOSSON –</a:t>
            </a:r>
            <a:br>
              <a:rPr lang="en-US" sz="1400" b="1" dirty="0">
                <a:solidFill>
                  <a:schemeClr val="tx2"/>
                </a:solidFill>
                <a:latin typeface="Calibri,Bold"/>
              </a:rPr>
            </a:br>
            <a:r>
              <a:rPr lang="en-US" sz="1400" b="1" dirty="0">
                <a:solidFill>
                  <a:schemeClr val="tx2"/>
                </a:solidFill>
                <a:latin typeface="Calibri,Bold"/>
              </a:rPr>
              <a:t>LOT 5</a:t>
            </a:r>
            <a:endParaRPr lang="en" sz="1400" dirty="0">
              <a:solidFill>
                <a:schemeClr val="tx2"/>
              </a:solidFill>
            </a:endParaRPr>
          </a:p>
        </p:txBody>
      </p:sp>
    </p:spTree>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377245229"/>
              </p:ext>
            </p:extLst>
          </p:nvPr>
        </p:nvGraphicFramePr>
        <p:xfrm>
          <a:off x="1596415" y="943289"/>
          <a:ext cx="3610386" cy="2825792"/>
        </p:xfrm>
        <a:graphic>
          <a:graphicData uri="http://schemas.openxmlformats.org/drawingml/2006/table">
            <a:tbl>
              <a:tblPr>
                <a:effectLst>
                  <a:outerShdw blurRad="50800" dist="38100" dir="2700000" algn="tl" rotWithShape="0">
                    <a:prstClr val="black">
                      <a:alpha val="40000"/>
                    </a:prstClr>
                  </a:outerShdw>
                </a:effectLst>
              </a:tblPr>
              <a:tblGrid>
                <a:gridCol w="2818731">
                  <a:extLst>
                    <a:ext uri="{9D8B030D-6E8A-4147-A177-3AD203B41FA5}">
                      <a16:colId xmlns:a16="http://schemas.microsoft.com/office/drawing/2014/main" val="20001"/>
                    </a:ext>
                  </a:extLst>
                </a:gridCol>
                <a:gridCol w="791655">
                  <a:extLst>
                    <a:ext uri="{9D8B030D-6E8A-4147-A177-3AD203B41FA5}">
                      <a16:colId xmlns:a16="http://schemas.microsoft.com/office/drawing/2014/main" val="931927673"/>
                    </a:ext>
                  </a:extLst>
                </a:gridCol>
              </a:tblGrid>
              <a:tr h="214097">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buildings</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8</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mpd="sng">
                      <a:noFill/>
                      <a:prstDash val="soli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0"/>
                  </a:ext>
                </a:extLst>
              </a:tr>
              <a:tr h="293984">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Number of housing units to be built and marketed</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217</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1"/>
                  </a:ext>
                </a:extLst>
              </a:tr>
              <a:tr h="256917">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No. of housing units sold</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201</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2"/>
                  </a:ext>
                </a:extLst>
              </a:tr>
              <a:tr h="247401">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Number of </a:t>
                      </a:r>
                      <a:r>
                        <a:rPr lang="en-NZ" sz="1100" b="1" i="0" u="none" kern="1200" baseline="0" dirty="0">
                          <a:solidFill>
                            <a:schemeClr val="tx1"/>
                          </a:solidFill>
                          <a:latin typeface="Times New Roman"/>
                          <a:ea typeface="+mn-ea"/>
                          <a:cs typeface="+mn-cs"/>
                        </a:rPr>
                        <a:t>open registrations</a:t>
                      </a:r>
                      <a:endParaRPr lang="en" sz="1100" b="1" i="0" u="none" kern="1200" baseline="0" dirty="0">
                        <a:solidFill>
                          <a:schemeClr val="tx1"/>
                        </a:solidFill>
                        <a:latin typeface="Times New Roman"/>
                        <a:ea typeface="+mn-ea"/>
                        <a:cs typeface="+mn-cs"/>
                      </a:endParaRP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1</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3"/>
                  </a:ext>
                </a:extLst>
              </a:tr>
              <a:tr h="256917">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Sales rate</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93%</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4"/>
                  </a:ext>
                </a:extLst>
              </a:tr>
              <a:tr h="256917">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Engineering performance rating</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32%</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5"/>
                  </a:ext>
                </a:extLst>
              </a:tr>
              <a:tr h="279915">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Approximate date of completion</a:t>
                      </a: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June 2021</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6"/>
                  </a:ext>
                </a:extLst>
              </a:tr>
              <a:tr h="293984">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Expected retained earnings (equity + profits) in </a:t>
                      </a:r>
                      <a:r>
                        <a:rPr lang="en" sz="1100" b="1" i="0" u="none" kern="1200" baseline="0" dirty="0" smtClean="0">
                          <a:solidFill>
                            <a:schemeClr val="tx1"/>
                          </a:solidFill>
                          <a:latin typeface="Times New Roman"/>
                          <a:ea typeface="+mn-ea"/>
                          <a:cs typeface="+mn-cs"/>
                        </a:rPr>
                        <a:t>NIS millions</a:t>
                      </a:r>
                      <a:endParaRPr lang="en" sz="1100" b="1" i="0" u="none" kern="1200" baseline="0" dirty="0">
                        <a:solidFill>
                          <a:schemeClr val="tx1"/>
                        </a:solidFill>
                        <a:latin typeface="Times New Roman"/>
                        <a:ea typeface="+mn-ea"/>
                        <a:cs typeface="+mn-cs"/>
                      </a:endParaRP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74</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7"/>
                  </a:ext>
                </a:extLst>
              </a:tr>
              <a:tr h="643068">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 Retained earnings expected to be released - 2021 </a:t>
                      </a:r>
                      <a:r>
                        <a:rPr lang="en" sz="1100" b="1" i="0" u="none" kern="1200" baseline="0" dirty="0" smtClean="0">
                          <a:solidFill>
                            <a:schemeClr val="tx1"/>
                          </a:solidFill>
                          <a:latin typeface="Times New Roman"/>
                          <a:ea typeface="+mn-ea"/>
                          <a:cs typeface="+mn-cs"/>
                        </a:rPr>
                        <a:t>(NIS millions)</a:t>
                      </a:r>
                      <a:endParaRPr lang="en" sz="1100" b="1" i="0" u="none" kern="1200" baseline="0" dirty="0">
                        <a:solidFill>
                          <a:schemeClr val="tx1"/>
                        </a:solidFill>
                        <a:latin typeface="Times New Roman"/>
                        <a:ea typeface="+mn-ea"/>
                        <a:cs typeface="+mn-cs"/>
                      </a:endParaRPr>
                    </a:p>
                  </a:txBody>
                  <a:tcPr marL="0" marR="0" marT="0" marB="0" anchor="ctr">
                    <a:lnL w="12700" cmpd="sng">
                      <a:noFill/>
                      <a:prstDash val="soli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tc>
                  <a:txBody>
                    <a:bodyPr/>
                    <a:lstStyle/>
                    <a:p>
                      <a:pPr marL="55563" marR="101600" indent="0" algn="l" defTabSz="914400" rtl="0" eaLnBrk="1" latinLnBrk="0" hangingPunct="1"/>
                      <a:r>
                        <a:rPr lang="en" sz="1100" b="1" i="0" u="none" kern="1200" baseline="0" dirty="0">
                          <a:solidFill>
                            <a:schemeClr val="tx1"/>
                          </a:solidFill>
                          <a:latin typeface="Times New Roman"/>
                          <a:ea typeface="+mn-ea"/>
                          <a:cs typeface="+mn-cs"/>
                        </a:rPr>
                        <a:t>74</a:t>
                      </a:r>
                    </a:p>
                  </a:txBody>
                  <a:tcPr marL="0" marR="0" marT="0" marB="0" anchor="ctr">
                    <a:lnL w="12700" cap="flat" cmpd="sng" algn="ctr">
                      <a:solidFill>
                        <a:schemeClr val="bg1"/>
                      </a:solidFill>
                      <a:prstDash val="solid"/>
                      <a:round/>
                      <a:headEnd type="none" w="med" len="med"/>
                      <a:tailEnd type="none" w="med" len="med"/>
                    </a:lnL>
                    <a:lnR w="12700" cmpd="sng">
                      <a:noFill/>
                      <a:prstDash val="solid"/>
                    </a:lnR>
                    <a:lnT w="12700" cap="flat" cmpd="sng" algn="ctr">
                      <a:solidFill>
                        <a:schemeClr val="bg1"/>
                      </a:solidFill>
                      <a:prstDash val="solid"/>
                      <a:round/>
                      <a:headEnd type="none" w="med" len="med"/>
                      <a:tailEnd type="none" w="med" len="med"/>
                    </a:lnT>
                    <a:lnB w="12700" cmpd="sng">
                      <a:noFill/>
                      <a:prstDash val="solid"/>
                    </a:lnB>
                    <a:lnTlToBr w="12700" cmpd="sng">
                      <a:noFill/>
                      <a:prstDash val="solid"/>
                    </a:lnTlToBr>
                    <a:lnBlToTr w="12700" cmpd="sng">
                      <a:noFill/>
                      <a:prstDash val="solid"/>
                    </a:lnBlToTr>
                    <a:solidFill>
                      <a:srgbClr val="D8E0F5"/>
                    </a:solidFill>
                  </a:tcPr>
                </a:tc>
                <a:extLst>
                  <a:ext uri="{0D108BD9-81ED-4DB2-BD59-A6C34878D82A}">
                    <a16:rowId xmlns:a16="http://schemas.microsoft.com/office/drawing/2014/main" val="10008"/>
                  </a:ext>
                </a:extLst>
              </a:tr>
            </a:tbl>
          </a:graphicData>
        </a:graphic>
      </p:graphicFrame>
      <p:pic>
        <p:nvPicPr>
          <p:cNvPr id="4" name="Picture 3">
            <a:extLst>
              <a:ext uri="{FF2B5EF4-FFF2-40B4-BE49-F238E27FC236}">
                <a16:creationId xmlns:a16="http://schemas.microsoft.com/office/drawing/2014/main" id="{BEE0DC78-A462-409F-A36B-31DF5232B278}"/>
              </a:ext>
            </a:extLst>
          </p:cNvPr>
          <p:cNvPicPr>
            <a:picLocks noChangeAspect="1"/>
          </p:cNvPicPr>
          <p:nvPr/>
        </p:nvPicPr>
        <p:blipFill>
          <a:blip r:embed="rId2"/>
          <a:stretch>
            <a:fillRect/>
          </a:stretch>
        </p:blipFill>
        <p:spPr>
          <a:xfrm>
            <a:off x="0" y="-1"/>
            <a:ext cx="7616825" cy="494479"/>
          </a:xfrm>
          <a:prstGeom prst="rect">
            <a:avLst/>
          </a:prstGeom>
        </p:spPr>
      </p:pic>
      <p:pic>
        <p:nvPicPr>
          <p:cNvPr id="6" name="Picture 5">
            <a:extLst>
              <a:ext uri="{FF2B5EF4-FFF2-40B4-BE49-F238E27FC236}">
                <a16:creationId xmlns:a16="http://schemas.microsoft.com/office/drawing/2014/main" id="{9226E5DE-D6F2-4507-9979-4D607E22E68A}"/>
              </a:ext>
            </a:extLst>
          </p:cNvPr>
          <p:cNvPicPr>
            <a:picLocks noChangeAspect="1"/>
          </p:cNvPicPr>
          <p:nvPr/>
        </p:nvPicPr>
        <p:blipFill>
          <a:blip r:embed="rId3"/>
          <a:stretch>
            <a:fillRect/>
          </a:stretch>
        </p:blipFill>
        <p:spPr>
          <a:xfrm>
            <a:off x="193181" y="0"/>
            <a:ext cx="914400" cy="5111751"/>
          </a:xfrm>
          <a:prstGeom prst="rect">
            <a:avLst/>
          </a:prstGeom>
        </p:spPr>
      </p:pic>
      <p:sp>
        <p:nvSpPr>
          <p:cNvPr id="8" name="TextBox 7">
            <a:extLst>
              <a:ext uri="{FF2B5EF4-FFF2-40B4-BE49-F238E27FC236}">
                <a16:creationId xmlns:a16="http://schemas.microsoft.com/office/drawing/2014/main" id="{A266498A-D11F-4A27-A3A8-76800E24DC80}"/>
              </a:ext>
            </a:extLst>
          </p:cNvPr>
          <p:cNvSpPr txBox="1"/>
          <p:nvPr/>
        </p:nvSpPr>
        <p:spPr>
          <a:xfrm>
            <a:off x="196986" y="1417770"/>
            <a:ext cx="914400" cy="1446550"/>
          </a:xfrm>
          <a:prstGeom prst="rect">
            <a:avLst/>
          </a:prstGeom>
          <a:gradFill>
            <a:gsLst>
              <a:gs pos="0">
                <a:srgbClr val="D9E5ED"/>
              </a:gs>
              <a:gs pos="67000">
                <a:srgbClr val="EDF4F8"/>
              </a:gs>
              <a:gs pos="23000">
                <a:srgbClr val="EFF4F8"/>
              </a:gs>
              <a:gs pos="47000">
                <a:schemeClr val="accent1">
                  <a:lumMod val="5000"/>
                  <a:lumOff val="95000"/>
                </a:schemeClr>
              </a:gs>
              <a:gs pos="100000">
                <a:srgbClr val="D4E4ED"/>
              </a:gs>
            </a:gsLst>
            <a:lin ang="0" scaled="0"/>
          </a:gradFill>
        </p:spPr>
        <p:txBody>
          <a:bodyPr wrap="square">
            <a:spAutoFit/>
          </a:bodyPr>
          <a:lstStyle/>
          <a:p>
            <a:pPr algn="ctr" rtl="0"/>
            <a:r>
              <a:rPr lang="en-US" sz="2000" b="1" dirty="0">
                <a:solidFill>
                  <a:srgbClr val="3273B4"/>
                </a:solidFill>
                <a:latin typeface="Calibri,Bold"/>
              </a:rPr>
              <a:t>1</a:t>
            </a:r>
            <a:r>
              <a:rPr lang="en-US" sz="2000" b="1" baseline="30000" dirty="0">
                <a:solidFill>
                  <a:srgbClr val="3273B4"/>
                </a:solidFill>
                <a:latin typeface="Calibri,Bold"/>
              </a:rPr>
              <a:t>st</a:t>
            </a:r>
            <a:r>
              <a:rPr lang="en-US" sz="2000" b="1" dirty="0">
                <a:solidFill>
                  <a:srgbClr val="3273B4"/>
                </a:solidFill>
                <a:latin typeface="Calibri,Bold"/>
              </a:rPr>
              <a:t> </a:t>
            </a:r>
          </a:p>
          <a:p>
            <a:pPr algn="ctr" rtl="0"/>
            <a:r>
              <a:rPr lang="en-US" sz="2000" b="1" dirty="0">
                <a:solidFill>
                  <a:srgbClr val="3273B4"/>
                </a:solidFill>
                <a:latin typeface="Calibri,Bold"/>
              </a:rPr>
              <a:t>Place</a:t>
            </a:r>
          </a:p>
          <a:p>
            <a:pPr algn="ctr" rtl="0"/>
            <a:r>
              <a:rPr lang="en-US" sz="1200" b="1" dirty="0">
                <a:solidFill>
                  <a:srgbClr val="3273B4"/>
                </a:solidFill>
                <a:latin typeface="Calibri,Bold"/>
              </a:rPr>
              <a:t>In the</a:t>
            </a:r>
          </a:p>
          <a:p>
            <a:pPr algn="ctr" rtl="0"/>
            <a:r>
              <a:rPr lang="en-US" sz="1200" b="1" dirty="0">
                <a:solidFill>
                  <a:srgbClr val="3273B4"/>
                </a:solidFill>
                <a:latin typeface="Calibri,Bold"/>
              </a:rPr>
              <a:t>Urban Renewal Index</a:t>
            </a:r>
            <a:endParaRPr lang="en" sz="1200" dirty="0">
              <a:solidFill>
                <a:srgbClr val="3273B4"/>
              </a:solidFill>
            </a:endParaRPr>
          </a:p>
        </p:txBody>
      </p:sp>
      <p:sp>
        <p:nvSpPr>
          <p:cNvPr id="10" name="TextBox 9">
            <a:extLst>
              <a:ext uri="{FF2B5EF4-FFF2-40B4-BE49-F238E27FC236}">
                <a16:creationId xmlns:a16="http://schemas.microsoft.com/office/drawing/2014/main" id="{CC917B8D-7409-4662-919E-5276CF9ADF38}"/>
              </a:ext>
            </a:extLst>
          </p:cNvPr>
          <p:cNvSpPr txBox="1"/>
          <p:nvPr/>
        </p:nvSpPr>
        <p:spPr>
          <a:xfrm>
            <a:off x="0" y="4332873"/>
            <a:ext cx="1111386" cy="461665"/>
          </a:xfrm>
          <a:prstGeom prst="rect">
            <a:avLst/>
          </a:prstGeom>
          <a:solidFill>
            <a:srgbClr val="E3E8F2"/>
          </a:solidFill>
        </p:spPr>
        <p:txBody>
          <a:bodyPr wrap="square">
            <a:spAutoFit/>
          </a:bodyPr>
          <a:lstStyle/>
          <a:p>
            <a:pPr algn="ctr" rtl="0"/>
            <a:r>
              <a:rPr lang="en-US" sz="1200" dirty="0">
                <a:solidFill>
                  <a:srgbClr val="05062D"/>
                </a:solidFill>
                <a:latin typeface="Calibri,Bold"/>
              </a:rPr>
              <a:t>The City</a:t>
            </a:r>
          </a:p>
          <a:p>
            <a:pPr algn="ctr" rtl="0"/>
            <a:r>
              <a:rPr lang="en-US" sz="1200" b="1" dirty="0">
                <a:solidFill>
                  <a:srgbClr val="060634"/>
                </a:solidFill>
                <a:latin typeface="Calibri,Bold"/>
              </a:rPr>
              <a:t>Reawakens</a:t>
            </a:r>
            <a:endParaRPr lang="en" sz="900" b="1" dirty="0">
              <a:solidFill>
                <a:srgbClr val="060634"/>
              </a:solidFill>
            </a:endParaRPr>
          </a:p>
        </p:txBody>
      </p:sp>
      <p:sp>
        <p:nvSpPr>
          <p:cNvPr id="12" name="TextBox 11">
            <a:extLst>
              <a:ext uri="{FF2B5EF4-FFF2-40B4-BE49-F238E27FC236}">
                <a16:creationId xmlns:a16="http://schemas.microsoft.com/office/drawing/2014/main" id="{2507E0F8-E0E7-4A73-922A-0D64CDBE841D}"/>
              </a:ext>
            </a:extLst>
          </p:cNvPr>
          <p:cNvSpPr txBox="1"/>
          <p:nvPr/>
        </p:nvSpPr>
        <p:spPr>
          <a:xfrm>
            <a:off x="951984" y="47183"/>
            <a:ext cx="6410513" cy="400110"/>
          </a:xfrm>
          <a:prstGeom prst="rect">
            <a:avLst/>
          </a:prstGeom>
          <a:noFill/>
        </p:spPr>
        <p:txBody>
          <a:bodyPr wrap="square">
            <a:spAutoFit/>
          </a:bodyPr>
          <a:lstStyle/>
          <a:p>
            <a:pPr rtl="0"/>
            <a:r>
              <a:rPr lang="en-US" sz="1400" b="1" dirty="0">
                <a:solidFill>
                  <a:schemeClr val="bg1"/>
                </a:solidFill>
                <a:latin typeface="Calibri,Bold"/>
              </a:rPr>
              <a:t>PROJECTS TO BE COMPLETED IN 2021</a:t>
            </a:r>
            <a:r>
              <a:rPr lang="en-US" sz="1400" b="1" dirty="0">
                <a:solidFill>
                  <a:srgbClr val="D9E5ED"/>
                </a:solidFill>
                <a:latin typeface="Calibri,Bold"/>
              </a:rPr>
              <a:t>|</a:t>
            </a:r>
            <a:r>
              <a:rPr lang="en-US" sz="1400" b="1" dirty="0">
                <a:solidFill>
                  <a:schemeClr val="bg1"/>
                </a:solidFill>
                <a:latin typeface="Calibri,Bold"/>
              </a:rPr>
              <a:t> AURA</a:t>
            </a:r>
            <a:r>
              <a:rPr lang="en-US" sz="2000" b="1" dirty="0">
                <a:solidFill>
                  <a:schemeClr val="bg1"/>
                </a:solidFill>
                <a:latin typeface="Calibri,Bold"/>
              </a:rPr>
              <a:t> </a:t>
            </a:r>
            <a:r>
              <a:rPr lang="en-US" sz="1400" b="1" dirty="0">
                <a:solidFill>
                  <a:schemeClr val="bg1"/>
                </a:solidFill>
                <a:latin typeface="Calibri,Bold"/>
              </a:rPr>
              <a:t>BAMOSHAV</a:t>
            </a:r>
            <a:endParaRPr lang="en" sz="1400" dirty="0">
              <a:solidFill>
                <a:schemeClr val="bg1"/>
              </a:solidFill>
            </a:endParaRPr>
          </a:p>
        </p:txBody>
      </p:sp>
      <p:sp>
        <p:nvSpPr>
          <p:cNvPr id="14" name="TextBox 13">
            <a:extLst>
              <a:ext uri="{FF2B5EF4-FFF2-40B4-BE49-F238E27FC236}">
                <a16:creationId xmlns:a16="http://schemas.microsoft.com/office/drawing/2014/main" id="{D16D8F0F-9B17-422E-9D5E-4994DC9E6BBB}"/>
              </a:ext>
            </a:extLst>
          </p:cNvPr>
          <p:cNvSpPr txBox="1"/>
          <p:nvPr/>
        </p:nvSpPr>
        <p:spPr>
          <a:xfrm>
            <a:off x="2268677" y="428928"/>
            <a:ext cx="3359885" cy="523220"/>
          </a:xfrm>
          <a:prstGeom prst="rect">
            <a:avLst/>
          </a:prstGeom>
          <a:noFill/>
        </p:spPr>
        <p:txBody>
          <a:bodyPr wrap="square">
            <a:spAutoFit/>
          </a:bodyPr>
          <a:lstStyle/>
          <a:p>
            <a:pPr rtl="0"/>
            <a:r>
              <a:rPr lang="en-US" sz="1400" b="1" dirty="0">
                <a:solidFill>
                  <a:schemeClr val="tx2"/>
                </a:solidFill>
                <a:latin typeface="Calibri,Bold"/>
              </a:rPr>
              <a:t>GANEI </a:t>
            </a:r>
            <a:r>
              <a:rPr lang="en-US" sz="1400" b="1" dirty="0" smtClean="0">
                <a:solidFill>
                  <a:schemeClr val="tx2"/>
                </a:solidFill>
                <a:latin typeface="Calibri,Bold"/>
              </a:rPr>
              <a:t>AYALON </a:t>
            </a:r>
            <a:r>
              <a:rPr lang="en-US" sz="1400" b="1" dirty="0">
                <a:solidFill>
                  <a:schemeClr val="tx2"/>
                </a:solidFill>
                <a:latin typeface="Calibri,Bold"/>
              </a:rPr>
              <a:t>NEIGHBORHOOD (AHISAMACH), LOD</a:t>
            </a:r>
            <a:endParaRPr lang="en" sz="1400" dirty="0">
              <a:solidFill>
                <a:schemeClr val="tx2"/>
              </a:solidFill>
            </a:endParaRPr>
          </a:p>
        </p:txBody>
      </p:sp>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530</TotalTime>
  <Words>4217</Words>
  <Application>Microsoft Office PowerPoint</Application>
  <PresentationFormat>Custom</PresentationFormat>
  <Paragraphs>936</Paragraphs>
  <Slides>29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Arial</vt:lpstr>
      <vt:lpstr>Arial,Bold</vt:lpstr>
      <vt:lpstr>Calibri</vt:lpstr>
      <vt:lpstr>Calibri,Bold</vt:lpstr>
      <vt:lpstr>DengXian</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Susan</dc:creator>
  <cp:lastModifiedBy>Susan</cp:lastModifiedBy>
  <cp:revision>17</cp:revision>
  <dcterms:modified xsi:type="dcterms:W3CDTF">2020-11-08T17:04:05Z</dcterms:modified>
</cp:coreProperties>
</file>