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7" r:id="rId2"/>
    <p:sldId id="278" r:id="rId3"/>
    <p:sldId id="286" r:id="rId4"/>
    <p:sldId id="279" r:id="rId5"/>
    <p:sldId id="280" r:id="rId6"/>
    <p:sldId id="282" r:id="rId7"/>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83" r:id="rId21"/>
    <p:sldId id="270" r:id="rId22"/>
    <p:sldId id="287" r:id="rId23"/>
    <p:sldId id="271" r:id="rId24"/>
    <p:sldId id="284" r:id="rId25"/>
    <p:sldId id="285" r:id="rId26"/>
    <p:sldId id="274" r:id="rId27"/>
    <p:sldId id="275" r:id="rId28"/>
    <p:sldId id="281" r:id="rId29"/>
    <p:sldId id="276" r:id="rId30"/>
  </p:sldIdLst>
  <p:sldSz cx="7616825" cy="51117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70C6"/>
    <a:srgbClr val="3273B4"/>
    <a:srgbClr val="D8E0F5"/>
    <a:srgbClr val="060634"/>
    <a:srgbClr val="D9E5ED"/>
    <a:srgbClr val="E3E8F2"/>
    <a:srgbClr val="05062D"/>
    <a:srgbClr val="D4E4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D24DE-256C-4F4B-89EF-BC5BA6410236}" v="272" dt="2020-11-08T13:20:07.72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655" autoAdjust="0"/>
    <p:restoredTop sz="94660"/>
  </p:normalViewPr>
  <p:slideViewPr>
    <p:cSldViewPr snapToGrid="0">
      <p:cViewPr varScale="1">
        <p:scale>
          <a:sx n="83" d="100"/>
          <a:sy n="83" d="100"/>
        </p:scale>
        <p:origin x="72" y="3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an Yavor" userId="7f1b21b1f7cb0b51" providerId="LiveId" clId="{15CD24DE-256C-4F4B-89EF-BC5BA6410236}"/>
    <pc:docChg chg="undo redo custSel addSld delSld modSld">
      <pc:chgData name="Ilan Yavor" userId="7f1b21b1f7cb0b51" providerId="LiveId" clId="{15CD24DE-256C-4F4B-89EF-BC5BA6410236}" dt="2020-11-08T13:53:47.797" v="5284" actId="1036"/>
      <pc:docMkLst>
        <pc:docMk/>
      </pc:docMkLst>
      <pc:sldChg chg="addSp modSp mod">
        <pc:chgData name="Ilan Yavor" userId="7f1b21b1f7cb0b51" providerId="LiveId" clId="{15CD24DE-256C-4F4B-89EF-BC5BA6410236}" dt="2020-11-08T13:20:07.720" v="5193"/>
        <pc:sldMkLst>
          <pc:docMk/>
          <pc:sldMk cId="0" sldId="256"/>
        </pc:sldMkLst>
        <pc:spChg chg="add">
          <ac:chgData name="Ilan Yavor" userId="7f1b21b1f7cb0b51" providerId="LiveId" clId="{15CD24DE-256C-4F4B-89EF-BC5BA6410236}" dt="2020-11-08T09:57:56.224" v="602" actId="22"/>
          <ac:spMkLst>
            <pc:docMk/>
            <pc:sldMk cId="0" sldId="256"/>
            <ac:spMk id="8" creationId="{EE64F6D1-DDA3-4924-B904-B5BC95B9C76A}"/>
          </ac:spMkLst>
        </pc:spChg>
        <pc:spChg chg="add">
          <ac:chgData name="Ilan Yavor" userId="7f1b21b1f7cb0b51" providerId="LiveId" clId="{15CD24DE-256C-4F4B-89EF-BC5BA6410236}" dt="2020-11-08T09:57:56.224" v="602" actId="22"/>
          <ac:spMkLst>
            <pc:docMk/>
            <pc:sldMk cId="0" sldId="256"/>
            <ac:spMk id="10" creationId="{3A2E9D78-9129-422B-B3B0-707D342FDE5A}"/>
          </ac:spMkLst>
        </pc:spChg>
        <pc:spChg chg="add mod">
          <ac:chgData name="Ilan Yavor" userId="7f1b21b1f7cb0b51" providerId="LiveId" clId="{15CD24DE-256C-4F4B-89EF-BC5BA6410236}" dt="2020-11-08T10:12:47.449" v="819" actId="404"/>
          <ac:spMkLst>
            <pc:docMk/>
            <pc:sldMk cId="0" sldId="256"/>
            <ac:spMk id="12" creationId="{8767C541-0D83-4BA9-92F4-F82C84A2EBE7}"/>
          </ac:spMkLst>
        </pc:spChg>
        <pc:graphicFrameChg chg="mod modGraphic">
          <ac:chgData name="Ilan Yavor" userId="7f1b21b1f7cb0b51" providerId="LiveId" clId="{15CD24DE-256C-4F4B-89EF-BC5BA6410236}" dt="2020-11-08T13:20:07.720" v="5193"/>
          <ac:graphicFrameMkLst>
            <pc:docMk/>
            <pc:sldMk cId="0" sldId="256"/>
            <ac:graphicFrameMk id="2" creationId="{00000000-0000-0000-0000-000000000000}"/>
          </ac:graphicFrameMkLst>
        </pc:graphicFrameChg>
        <pc:picChg chg="add">
          <ac:chgData name="Ilan Yavor" userId="7f1b21b1f7cb0b51" providerId="LiveId" clId="{15CD24DE-256C-4F4B-89EF-BC5BA6410236}" dt="2020-11-08T09:57:56.224" v="602" actId="22"/>
          <ac:picMkLst>
            <pc:docMk/>
            <pc:sldMk cId="0" sldId="256"/>
            <ac:picMk id="4" creationId="{25907204-CE8C-45C3-A223-0AD010039560}"/>
          </ac:picMkLst>
        </pc:picChg>
        <pc:picChg chg="add">
          <ac:chgData name="Ilan Yavor" userId="7f1b21b1f7cb0b51" providerId="LiveId" clId="{15CD24DE-256C-4F4B-89EF-BC5BA6410236}" dt="2020-11-08T09:57:56.224" v="602" actId="22"/>
          <ac:picMkLst>
            <pc:docMk/>
            <pc:sldMk cId="0" sldId="256"/>
            <ac:picMk id="6" creationId="{4E979B84-CEE5-4FA7-9F1B-D9A32B1B8545}"/>
          </ac:picMkLst>
        </pc:picChg>
      </pc:sldChg>
      <pc:sldChg chg="addSp delSp modSp mod">
        <pc:chgData name="Ilan Yavor" userId="7f1b21b1f7cb0b51" providerId="LiveId" clId="{15CD24DE-256C-4F4B-89EF-BC5BA6410236}" dt="2020-11-08T13:20:07.720" v="5193"/>
        <pc:sldMkLst>
          <pc:docMk/>
          <pc:sldMk cId="0" sldId="257"/>
        </pc:sldMkLst>
        <pc:spChg chg="add">
          <ac:chgData name="Ilan Yavor" userId="7f1b21b1f7cb0b51" providerId="LiveId" clId="{15CD24DE-256C-4F4B-89EF-BC5BA6410236}" dt="2020-11-08T09:57:58.999" v="603" actId="22"/>
          <ac:spMkLst>
            <pc:docMk/>
            <pc:sldMk cId="0" sldId="257"/>
            <ac:spMk id="8" creationId="{8654D26D-86F0-4682-930D-3A0415CA0A01}"/>
          </ac:spMkLst>
        </pc:spChg>
        <pc:spChg chg="add">
          <ac:chgData name="Ilan Yavor" userId="7f1b21b1f7cb0b51" providerId="LiveId" clId="{15CD24DE-256C-4F4B-89EF-BC5BA6410236}" dt="2020-11-08T09:57:58.999" v="603" actId="22"/>
          <ac:spMkLst>
            <pc:docMk/>
            <pc:sldMk cId="0" sldId="257"/>
            <ac:spMk id="10" creationId="{5EB5F24C-42D2-4496-A179-2E970FD3334B}"/>
          </ac:spMkLst>
        </pc:spChg>
        <pc:spChg chg="add del">
          <ac:chgData name="Ilan Yavor" userId="7f1b21b1f7cb0b51" providerId="LiveId" clId="{15CD24DE-256C-4F4B-89EF-BC5BA6410236}" dt="2020-11-08T10:13:02.529" v="820" actId="478"/>
          <ac:spMkLst>
            <pc:docMk/>
            <pc:sldMk cId="0" sldId="257"/>
            <ac:spMk id="12" creationId="{0CE3473A-0763-4D4A-8280-DFE1DEE1C2A8}"/>
          </ac:spMkLst>
        </pc:spChg>
        <pc:spChg chg="add mod">
          <ac:chgData name="Ilan Yavor" userId="7f1b21b1f7cb0b51" providerId="LiveId" clId="{15CD24DE-256C-4F4B-89EF-BC5BA6410236}" dt="2020-11-08T10:13:29.219" v="881" actId="6549"/>
          <ac:spMkLst>
            <pc:docMk/>
            <pc:sldMk cId="0" sldId="257"/>
            <ac:spMk id="14" creationId="{30BF0C70-8B6E-4270-B578-8C5F474FF045}"/>
          </ac:spMkLst>
        </pc:spChg>
        <pc:spChg chg="add mod">
          <ac:chgData name="Ilan Yavor" userId="7f1b21b1f7cb0b51" providerId="LiveId" clId="{15CD24DE-256C-4F4B-89EF-BC5BA6410236}" dt="2020-11-08T10:27:25.442" v="1151" actId="20577"/>
          <ac:spMkLst>
            <pc:docMk/>
            <pc:sldMk cId="0" sldId="257"/>
            <ac:spMk id="15" creationId="{2D57D32A-5141-4AA7-B92B-72CD0777842E}"/>
          </ac:spMkLst>
        </pc:spChg>
        <pc:graphicFrameChg chg="mod modGraphic">
          <ac:chgData name="Ilan Yavor" userId="7f1b21b1f7cb0b51" providerId="LiveId" clId="{15CD24DE-256C-4F4B-89EF-BC5BA6410236}" dt="2020-11-08T13:20:07.720" v="5193"/>
          <ac:graphicFrameMkLst>
            <pc:docMk/>
            <pc:sldMk cId="0" sldId="257"/>
            <ac:graphicFrameMk id="2" creationId="{00000000-0000-0000-0000-000000000000}"/>
          </ac:graphicFrameMkLst>
        </pc:graphicFrameChg>
        <pc:picChg chg="add">
          <ac:chgData name="Ilan Yavor" userId="7f1b21b1f7cb0b51" providerId="LiveId" clId="{15CD24DE-256C-4F4B-89EF-BC5BA6410236}" dt="2020-11-08T09:57:58.999" v="603" actId="22"/>
          <ac:picMkLst>
            <pc:docMk/>
            <pc:sldMk cId="0" sldId="257"/>
            <ac:picMk id="4" creationId="{0D2C1705-FA9D-4E24-9028-59E9DD13E052}"/>
          </ac:picMkLst>
        </pc:picChg>
        <pc:picChg chg="add">
          <ac:chgData name="Ilan Yavor" userId="7f1b21b1f7cb0b51" providerId="LiveId" clId="{15CD24DE-256C-4F4B-89EF-BC5BA6410236}" dt="2020-11-08T09:57:58.999" v="603" actId="22"/>
          <ac:picMkLst>
            <pc:docMk/>
            <pc:sldMk cId="0" sldId="257"/>
            <ac:picMk id="6" creationId="{1527E1F4-C66B-40D2-85A6-6B8367C1C454}"/>
          </ac:picMkLst>
        </pc:picChg>
      </pc:sldChg>
      <pc:sldChg chg="addSp modSp mod">
        <pc:chgData name="Ilan Yavor" userId="7f1b21b1f7cb0b51" providerId="LiveId" clId="{15CD24DE-256C-4F4B-89EF-BC5BA6410236}" dt="2020-11-08T13:20:07.720" v="5193"/>
        <pc:sldMkLst>
          <pc:docMk/>
          <pc:sldMk cId="0" sldId="258"/>
        </pc:sldMkLst>
        <pc:spChg chg="add mod">
          <ac:chgData name="Ilan Yavor" userId="7f1b21b1f7cb0b51" providerId="LiveId" clId="{15CD24DE-256C-4F4B-89EF-BC5BA6410236}" dt="2020-11-08T09:58:05.714" v="608" actId="1036"/>
          <ac:spMkLst>
            <pc:docMk/>
            <pc:sldMk cId="0" sldId="258"/>
            <ac:spMk id="8" creationId="{A266498A-D11F-4A27-A3A8-76800E24DC80}"/>
          </ac:spMkLst>
        </pc:spChg>
        <pc:spChg chg="add mod">
          <ac:chgData name="Ilan Yavor" userId="7f1b21b1f7cb0b51" providerId="LiveId" clId="{15CD24DE-256C-4F4B-89EF-BC5BA6410236}" dt="2020-11-08T09:58:05.714" v="608" actId="1036"/>
          <ac:spMkLst>
            <pc:docMk/>
            <pc:sldMk cId="0" sldId="258"/>
            <ac:spMk id="10" creationId="{CC917B8D-7409-4662-919E-5276CF9ADF38}"/>
          </ac:spMkLst>
        </pc:spChg>
        <pc:spChg chg="add mod">
          <ac:chgData name="Ilan Yavor" userId="7f1b21b1f7cb0b51" providerId="LiveId" clId="{15CD24DE-256C-4F4B-89EF-BC5BA6410236}" dt="2020-11-08T10:27:39.864" v="1167" actId="20577"/>
          <ac:spMkLst>
            <pc:docMk/>
            <pc:sldMk cId="0" sldId="258"/>
            <ac:spMk id="12" creationId="{2507E0F8-E0E7-4A73-922A-0D64CDBE841D}"/>
          </ac:spMkLst>
        </pc:spChg>
        <pc:spChg chg="add mod">
          <ac:chgData name="Ilan Yavor" userId="7f1b21b1f7cb0b51" providerId="LiveId" clId="{15CD24DE-256C-4F4B-89EF-BC5BA6410236}" dt="2020-11-08T10:28:08.220" v="1218" actId="20577"/>
          <ac:spMkLst>
            <pc:docMk/>
            <pc:sldMk cId="0" sldId="258"/>
            <ac:spMk id="14" creationId="{D16D8F0F-9B17-422E-9D5E-4994DC9E6BBB}"/>
          </ac:spMkLst>
        </pc:spChg>
        <pc:graphicFrameChg chg="mod modGraphic">
          <ac:chgData name="Ilan Yavor" userId="7f1b21b1f7cb0b51" providerId="LiveId" clId="{15CD24DE-256C-4F4B-89EF-BC5BA6410236}" dt="2020-11-08T13:20:07.720" v="5193"/>
          <ac:graphicFrameMkLst>
            <pc:docMk/>
            <pc:sldMk cId="0" sldId="258"/>
            <ac:graphicFrameMk id="2" creationId="{00000000-0000-0000-0000-000000000000}"/>
          </ac:graphicFrameMkLst>
        </pc:graphicFrameChg>
        <pc:picChg chg="add mod">
          <ac:chgData name="Ilan Yavor" userId="7f1b21b1f7cb0b51" providerId="LiveId" clId="{15CD24DE-256C-4F4B-89EF-BC5BA6410236}" dt="2020-11-08T09:58:05.714" v="608" actId="1036"/>
          <ac:picMkLst>
            <pc:docMk/>
            <pc:sldMk cId="0" sldId="258"/>
            <ac:picMk id="4" creationId="{BEE0DC78-A462-409F-A36B-31DF5232B278}"/>
          </ac:picMkLst>
        </pc:picChg>
        <pc:picChg chg="add mod">
          <ac:chgData name="Ilan Yavor" userId="7f1b21b1f7cb0b51" providerId="LiveId" clId="{15CD24DE-256C-4F4B-89EF-BC5BA6410236}" dt="2020-11-08T09:58:05.714" v="608" actId="1036"/>
          <ac:picMkLst>
            <pc:docMk/>
            <pc:sldMk cId="0" sldId="258"/>
            <ac:picMk id="6" creationId="{9226E5DE-D6F2-4507-9979-4D607E22E68A}"/>
          </ac:picMkLst>
        </pc:picChg>
      </pc:sldChg>
      <pc:sldChg chg="addSp delSp modSp mod">
        <pc:chgData name="Ilan Yavor" userId="7f1b21b1f7cb0b51" providerId="LiveId" clId="{15CD24DE-256C-4F4B-89EF-BC5BA6410236}" dt="2020-11-08T13:20:07.720" v="5193"/>
        <pc:sldMkLst>
          <pc:docMk/>
          <pc:sldMk cId="0" sldId="259"/>
        </pc:sldMkLst>
        <pc:spChg chg="add">
          <ac:chgData name="Ilan Yavor" userId="7f1b21b1f7cb0b51" providerId="LiveId" clId="{15CD24DE-256C-4F4B-89EF-BC5BA6410236}" dt="2020-11-08T09:58:07.714" v="609" actId="22"/>
          <ac:spMkLst>
            <pc:docMk/>
            <pc:sldMk cId="0" sldId="259"/>
            <ac:spMk id="8" creationId="{32A82A15-5875-4705-9A67-5F90F3046559}"/>
          </ac:spMkLst>
        </pc:spChg>
        <pc:spChg chg="add">
          <ac:chgData name="Ilan Yavor" userId="7f1b21b1f7cb0b51" providerId="LiveId" clId="{15CD24DE-256C-4F4B-89EF-BC5BA6410236}" dt="2020-11-08T09:58:07.714" v="609" actId="22"/>
          <ac:spMkLst>
            <pc:docMk/>
            <pc:sldMk cId="0" sldId="259"/>
            <ac:spMk id="10" creationId="{71A04DF6-D23E-4AD0-AD6A-43249AF75360}"/>
          </ac:spMkLst>
        </pc:spChg>
        <pc:spChg chg="add del">
          <ac:chgData name="Ilan Yavor" userId="7f1b21b1f7cb0b51" providerId="LiveId" clId="{15CD24DE-256C-4F4B-89EF-BC5BA6410236}" dt="2020-11-08T10:28:31.887" v="1219" actId="478"/>
          <ac:spMkLst>
            <pc:docMk/>
            <pc:sldMk cId="0" sldId="259"/>
            <ac:spMk id="12" creationId="{430E8ABF-400E-4884-ADFD-7D447A67188C}"/>
          </ac:spMkLst>
        </pc:spChg>
        <pc:spChg chg="add mod">
          <ac:chgData name="Ilan Yavor" userId="7f1b21b1f7cb0b51" providerId="LiveId" clId="{15CD24DE-256C-4F4B-89EF-BC5BA6410236}" dt="2020-11-08T12:53:54.234" v="4465"/>
          <ac:spMkLst>
            <pc:docMk/>
            <pc:sldMk cId="0" sldId="259"/>
            <ac:spMk id="14" creationId="{65D3423A-0E65-4F98-92D3-96242F69211A}"/>
          </ac:spMkLst>
        </pc:spChg>
        <pc:spChg chg="add mod">
          <ac:chgData name="Ilan Yavor" userId="7f1b21b1f7cb0b51" providerId="LiveId" clId="{15CD24DE-256C-4F4B-89EF-BC5BA6410236}" dt="2020-11-08T10:29:16.496" v="1287" actId="20577"/>
          <ac:spMkLst>
            <pc:docMk/>
            <pc:sldMk cId="0" sldId="259"/>
            <ac:spMk id="16" creationId="{F876408B-F22B-45AD-A293-60C042196680}"/>
          </ac:spMkLst>
        </pc:spChg>
        <pc:spChg chg="add mod">
          <ac:chgData name="Ilan Yavor" userId="7f1b21b1f7cb0b51" providerId="LiveId" clId="{15CD24DE-256C-4F4B-89EF-BC5BA6410236}" dt="2020-11-08T10:41:03.606" v="1546" actId="1076"/>
          <ac:spMkLst>
            <pc:docMk/>
            <pc:sldMk cId="0" sldId="259"/>
            <ac:spMk id="18" creationId="{05585798-8896-4DF4-A03E-4123D4403EA9}"/>
          </ac:spMkLst>
        </pc:spChg>
        <pc:spChg chg="add mod">
          <ac:chgData name="Ilan Yavor" userId="7f1b21b1f7cb0b51" providerId="LiveId" clId="{15CD24DE-256C-4F4B-89EF-BC5BA6410236}" dt="2020-11-08T10:41:24.413" v="1592" actId="207"/>
          <ac:spMkLst>
            <pc:docMk/>
            <pc:sldMk cId="0" sldId="259"/>
            <ac:spMk id="19" creationId="{68563E34-CBCF-429D-ADB8-1860F632CB7E}"/>
          </ac:spMkLst>
        </pc:spChg>
        <pc:graphicFrameChg chg="mod modGraphic">
          <ac:chgData name="Ilan Yavor" userId="7f1b21b1f7cb0b51" providerId="LiveId" clId="{15CD24DE-256C-4F4B-89EF-BC5BA6410236}" dt="2020-11-08T13:20:07.720" v="5193"/>
          <ac:graphicFrameMkLst>
            <pc:docMk/>
            <pc:sldMk cId="0" sldId="259"/>
            <ac:graphicFrameMk id="2" creationId="{00000000-0000-0000-0000-000000000000}"/>
          </ac:graphicFrameMkLst>
        </pc:graphicFrameChg>
        <pc:picChg chg="add">
          <ac:chgData name="Ilan Yavor" userId="7f1b21b1f7cb0b51" providerId="LiveId" clId="{15CD24DE-256C-4F4B-89EF-BC5BA6410236}" dt="2020-11-08T09:58:07.714" v="609" actId="22"/>
          <ac:picMkLst>
            <pc:docMk/>
            <pc:sldMk cId="0" sldId="259"/>
            <ac:picMk id="4" creationId="{D3F1C6A6-4D03-4EB0-B82F-5DD604FBA5B1}"/>
          </ac:picMkLst>
        </pc:picChg>
        <pc:picChg chg="add">
          <ac:chgData name="Ilan Yavor" userId="7f1b21b1f7cb0b51" providerId="LiveId" clId="{15CD24DE-256C-4F4B-89EF-BC5BA6410236}" dt="2020-11-08T09:58:07.714" v="609" actId="22"/>
          <ac:picMkLst>
            <pc:docMk/>
            <pc:sldMk cId="0" sldId="259"/>
            <ac:picMk id="6" creationId="{A9AE504C-6B93-4B00-BCA0-103F87DBCA73}"/>
          </ac:picMkLst>
        </pc:picChg>
      </pc:sldChg>
      <pc:sldChg chg="addSp modSp mod">
        <pc:chgData name="Ilan Yavor" userId="7f1b21b1f7cb0b51" providerId="LiveId" clId="{15CD24DE-256C-4F4B-89EF-BC5BA6410236}" dt="2020-11-08T13:20:19.481" v="5194" actId="14100"/>
        <pc:sldMkLst>
          <pc:docMk/>
          <pc:sldMk cId="0" sldId="260"/>
        </pc:sldMkLst>
        <pc:spChg chg="add">
          <ac:chgData name="Ilan Yavor" userId="7f1b21b1f7cb0b51" providerId="LiveId" clId="{15CD24DE-256C-4F4B-89EF-BC5BA6410236}" dt="2020-11-08T09:58:10.107" v="610" actId="22"/>
          <ac:spMkLst>
            <pc:docMk/>
            <pc:sldMk cId="0" sldId="260"/>
            <ac:spMk id="8" creationId="{33296182-9A9B-4100-BDA6-2FE691FC6B87}"/>
          </ac:spMkLst>
        </pc:spChg>
        <pc:spChg chg="add">
          <ac:chgData name="Ilan Yavor" userId="7f1b21b1f7cb0b51" providerId="LiveId" clId="{15CD24DE-256C-4F4B-89EF-BC5BA6410236}" dt="2020-11-08T09:58:10.107" v="610" actId="22"/>
          <ac:spMkLst>
            <pc:docMk/>
            <pc:sldMk cId="0" sldId="260"/>
            <ac:spMk id="10" creationId="{28584BA4-B257-4BB3-AA84-AD76C61EA217}"/>
          </ac:spMkLst>
        </pc:spChg>
        <pc:spChg chg="add mod">
          <ac:chgData name="Ilan Yavor" userId="7f1b21b1f7cb0b51" providerId="LiveId" clId="{15CD24DE-256C-4F4B-89EF-BC5BA6410236}" dt="2020-11-08T13:04:13.093" v="4696" actId="20577"/>
          <ac:spMkLst>
            <pc:docMk/>
            <pc:sldMk cId="0" sldId="260"/>
            <ac:spMk id="12" creationId="{FBBB79B4-9552-4FD2-8487-7B718FD378D2}"/>
          </ac:spMkLst>
        </pc:spChg>
        <pc:spChg chg="add mod">
          <ac:chgData name="Ilan Yavor" userId="7f1b21b1f7cb0b51" providerId="LiveId" clId="{15CD24DE-256C-4F4B-89EF-BC5BA6410236}" dt="2020-11-08T13:04:39.323" v="4701" actId="20577"/>
          <ac:spMkLst>
            <pc:docMk/>
            <pc:sldMk cId="0" sldId="260"/>
            <ac:spMk id="14" creationId="{04C99DA8-ED78-44EF-A94D-C0484F08FCD1}"/>
          </ac:spMkLst>
        </pc:spChg>
        <pc:spChg chg="add">
          <ac:chgData name="Ilan Yavor" userId="7f1b21b1f7cb0b51" providerId="LiveId" clId="{15CD24DE-256C-4F4B-89EF-BC5BA6410236}" dt="2020-11-08T10:44:02.734" v="1593" actId="22"/>
          <ac:spMkLst>
            <pc:docMk/>
            <pc:sldMk cId="0" sldId="260"/>
            <ac:spMk id="16" creationId="{43441B34-1655-4EF3-B2F2-7D5014CF6D95}"/>
          </ac:spMkLst>
        </pc:spChg>
        <pc:spChg chg="add mod">
          <ac:chgData name="Ilan Yavor" userId="7f1b21b1f7cb0b51" providerId="LiveId" clId="{15CD24DE-256C-4F4B-89EF-BC5BA6410236}" dt="2020-11-08T13:20:19.481" v="5194" actId="14100"/>
          <ac:spMkLst>
            <pc:docMk/>
            <pc:sldMk cId="0" sldId="260"/>
            <ac:spMk id="17" creationId="{FD5B5DAB-B3DF-4609-83A0-383FFD22D990}"/>
          </ac:spMkLst>
        </pc:spChg>
        <pc:graphicFrameChg chg="mod modGraphic">
          <ac:chgData name="Ilan Yavor" userId="7f1b21b1f7cb0b51" providerId="LiveId" clId="{15CD24DE-256C-4F4B-89EF-BC5BA6410236}" dt="2020-11-08T13:20:07.720" v="5193"/>
          <ac:graphicFrameMkLst>
            <pc:docMk/>
            <pc:sldMk cId="0" sldId="260"/>
            <ac:graphicFrameMk id="2" creationId="{00000000-0000-0000-0000-000000000000}"/>
          </ac:graphicFrameMkLst>
        </pc:graphicFrameChg>
        <pc:picChg chg="add">
          <ac:chgData name="Ilan Yavor" userId="7f1b21b1f7cb0b51" providerId="LiveId" clId="{15CD24DE-256C-4F4B-89EF-BC5BA6410236}" dt="2020-11-08T09:58:10.107" v="610" actId="22"/>
          <ac:picMkLst>
            <pc:docMk/>
            <pc:sldMk cId="0" sldId="260"/>
            <ac:picMk id="4" creationId="{A448E2F5-69C8-416C-B6AA-4A2A5DCA3994}"/>
          </ac:picMkLst>
        </pc:picChg>
        <pc:picChg chg="add">
          <ac:chgData name="Ilan Yavor" userId="7f1b21b1f7cb0b51" providerId="LiveId" clId="{15CD24DE-256C-4F4B-89EF-BC5BA6410236}" dt="2020-11-08T09:58:10.107" v="610" actId="22"/>
          <ac:picMkLst>
            <pc:docMk/>
            <pc:sldMk cId="0" sldId="260"/>
            <ac:picMk id="6" creationId="{7B0FBF1D-304A-4290-A4E4-465FD55A60AF}"/>
          </ac:picMkLst>
        </pc:picChg>
      </pc:sldChg>
      <pc:sldChg chg="addSp delSp modSp mod">
        <pc:chgData name="Ilan Yavor" userId="7f1b21b1f7cb0b51" providerId="LiveId" clId="{15CD24DE-256C-4F4B-89EF-BC5BA6410236}" dt="2020-11-08T13:20:07.720" v="5193"/>
        <pc:sldMkLst>
          <pc:docMk/>
          <pc:sldMk cId="0" sldId="261"/>
        </pc:sldMkLst>
        <pc:spChg chg="add">
          <ac:chgData name="Ilan Yavor" userId="7f1b21b1f7cb0b51" providerId="LiveId" clId="{15CD24DE-256C-4F4B-89EF-BC5BA6410236}" dt="2020-11-08T09:58:12.630" v="611" actId="22"/>
          <ac:spMkLst>
            <pc:docMk/>
            <pc:sldMk cId="0" sldId="261"/>
            <ac:spMk id="8" creationId="{233D0121-4199-43F0-8795-E4A1CB503DEF}"/>
          </ac:spMkLst>
        </pc:spChg>
        <pc:spChg chg="add">
          <ac:chgData name="Ilan Yavor" userId="7f1b21b1f7cb0b51" providerId="LiveId" clId="{15CD24DE-256C-4F4B-89EF-BC5BA6410236}" dt="2020-11-08T09:58:12.630" v="611" actId="22"/>
          <ac:spMkLst>
            <pc:docMk/>
            <pc:sldMk cId="0" sldId="261"/>
            <ac:spMk id="10" creationId="{F223EF79-B640-432C-9CC7-D1149CA922D2}"/>
          </ac:spMkLst>
        </pc:spChg>
        <pc:spChg chg="add del mod">
          <ac:chgData name="Ilan Yavor" userId="7f1b21b1f7cb0b51" providerId="LiveId" clId="{15CD24DE-256C-4F4B-89EF-BC5BA6410236}" dt="2020-11-08T13:05:23.953" v="4704" actId="478"/>
          <ac:spMkLst>
            <pc:docMk/>
            <pc:sldMk cId="0" sldId="261"/>
            <ac:spMk id="12" creationId="{3080135A-D832-44B6-BDA5-3F5FA6F037BE}"/>
          </ac:spMkLst>
        </pc:spChg>
        <pc:spChg chg="add mod">
          <ac:chgData name="Ilan Yavor" userId="7f1b21b1f7cb0b51" providerId="LiveId" clId="{15CD24DE-256C-4F4B-89EF-BC5BA6410236}" dt="2020-11-08T13:05:54.241" v="4758" actId="14100"/>
          <ac:spMkLst>
            <pc:docMk/>
            <pc:sldMk cId="0" sldId="261"/>
            <ac:spMk id="14" creationId="{8EB89C0D-F5A4-470A-8AC2-D57DADF71EFB}"/>
          </ac:spMkLst>
        </pc:spChg>
        <pc:spChg chg="add mod">
          <ac:chgData name="Ilan Yavor" userId="7f1b21b1f7cb0b51" providerId="LiveId" clId="{15CD24DE-256C-4F4B-89EF-BC5BA6410236}" dt="2020-11-08T11:03:35.309" v="1970"/>
          <ac:spMkLst>
            <pc:docMk/>
            <pc:sldMk cId="0" sldId="261"/>
            <ac:spMk id="15" creationId="{4CECBB5F-CE92-4D8D-94DC-CC48A31A2657}"/>
          </ac:spMkLst>
        </pc:spChg>
        <pc:spChg chg="add del">
          <ac:chgData name="Ilan Yavor" userId="7f1b21b1f7cb0b51" providerId="LiveId" clId="{15CD24DE-256C-4F4B-89EF-BC5BA6410236}" dt="2020-11-08T13:05:21.568" v="4703" actId="22"/>
          <ac:spMkLst>
            <pc:docMk/>
            <pc:sldMk cId="0" sldId="261"/>
            <ac:spMk id="17" creationId="{12AF63F5-175F-4593-8327-3DA7EE02B502}"/>
          </ac:spMkLst>
        </pc:spChg>
        <pc:spChg chg="add mod">
          <ac:chgData name="Ilan Yavor" userId="7f1b21b1f7cb0b51" providerId="LiveId" clId="{15CD24DE-256C-4F4B-89EF-BC5BA6410236}" dt="2020-11-08T13:05:47.567" v="4742" actId="14100"/>
          <ac:spMkLst>
            <pc:docMk/>
            <pc:sldMk cId="0" sldId="261"/>
            <ac:spMk id="19" creationId="{938B9E4F-0A70-4C45-99DD-C8989B988A4F}"/>
          </ac:spMkLst>
        </pc:spChg>
        <pc:graphicFrameChg chg="mod modGraphic">
          <ac:chgData name="Ilan Yavor" userId="7f1b21b1f7cb0b51" providerId="LiveId" clId="{15CD24DE-256C-4F4B-89EF-BC5BA6410236}" dt="2020-11-08T13:20:07.720" v="5193"/>
          <ac:graphicFrameMkLst>
            <pc:docMk/>
            <pc:sldMk cId="0" sldId="261"/>
            <ac:graphicFrameMk id="2" creationId="{00000000-0000-0000-0000-000000000000}"/>
          </ac:graphicFrameMkLst>
        </pc:graphicFrameChg>
        <pc:picChg chg="add">
          <ac:chgData name="Ilan Yavor" userId="7f1b21b1f7cb0b51" providerId="LiveId" clId="{15CD24DE-256C-4F4B-89EF-BC5BA6410236}" dt="2020-11-08T09:58:12.630" v="611" actId="22"/>
          <ac:picMkLst>
            <pc:docMk/>
            <pc:sldMk cId="0" sldId="261"/>
            <ac:picMk id="4" creationId="{E442671F-0241-48F5-BF3B-00E322B98368}"/>
          </ac:picMkLst>
        </pc:picChg>
        <pc:picChg chg="add">
          <ac:chgData name="Ilan Yavor" userId="7f1b21b1f7cb0b51" providerId="LiveId" clId="{15CD24DE-256C-4F4B-89EF-BC5BA6410236}" dt="2020-11-08T09:58:12.630" v="611" actId="22"/>
          <ac:picMkLst>
            <pc:docMk/>
            <pc:sldMk cId="0" sldId="261"/>
            <ac:picMk id="6" creationId="{FFF5217F-CDAE-4EBB-9A37-91485F9224A9}"/>
          </ac:picMkLst>
        </pc:picChg>
      </pc:sldChg>
      <pc:sldChg chg="addSp modSp mod">
        <pc:chgData name="Ilan Yavor" userId="7f1b21b1f7cb0b51" providerId="LiveId" clId="{15CD24DE-256C-4F4B-89EF-BC5BA6410236}" dt="2020-11-08T13:20:07.720" v="5193"/>
        <pc:sldMkLst>
          <pc:docMk/>
          <pc:sldMk cId="0" sldId="262"/>
        </pc:sldMkLst>
        <pc:spChg chg="add">
          <ac:chgData name="Ilan Yavor" userId="7f1b21b1f7cb0b51" providerId="LiveId" clId="{15CD24DE-256C-4F4B-89EF-BC5BA6410236}" dt="2020-11-08T09:58:14.016" v="612" actId="22"/>
          <ac:spMkLst>
            <pc:docMk/>
            <pc:sldMk cId="0" sldId="262"/>
            <ac:spMk id="9" creationId="{846910FF-3FAF-45FE-AE1C-7C13DCD0A5EC}"/>
          </ac:spMkLst>
        </pc:spChg>
        <pc:spChg chg="add">
          <ac:chgData name="Ilan Yavor" userId="7f1b21b1f7cb0b51" providerId="LiveId" clId="{15CD24DE-256C-4F4B-89EF-BC5BA6410236}" dt="2020-11-08T09:58:14.016" v="612" actId="22"/>
          <ac:spMkLst>
            <pc:docMk/>
            <pc:sldMk cId="0" sldId="262"/>
            <ac:spMk id="11" creationId="{6F3DC896-24DC-485A-81D5-ED970502B2D3}"/>
          </ac:spMkLst>
        </pc:spChg>
        <pc:spChg chg="add mod">
          <ac:chgData name="Ilan Yavor" userId="7f1b21b1f7cb0b51" providerId="LiveId" clId="{15CD24DE-256C-4F4B-89EF-BC5BA6410236}" dt="2020-11-08T10:45:46.627" v="1651" actId="404"/>
          <ac:spMkLst>
            <pc:docMk/>
            <pc:sldMk cId="0" sldId="262"/>
            <ac:spMk id="13" creationId="{CA456AAC-3F69-48CF-B6B0-DFA49D63E684}"/>
          </ac:spMkLst>
        </pc:spChg>
        <pc:spChg chg="add mod">
          <ac:chgData name="Ilan Yavor" userId="7f1b21b1f7cb0b51" providerId="LiveId" clId="{15CD24DE-256C-4F4B-89EF-BC5BA6410236}" dt="2020-11-08T13:07:59.876" v="4852" actId="20577"/>
          <ac:spMkLst>
            <pc:docMk/>
            <pc:sldMk cId="0" sldId="262"/>
            <ac:spMk id="15" creationId="{68CCF2D3-0B87-48A9-A354-A45A9316684F}"/>
          </ac:spMkLst>
        </pc:spChg>
        <pc:spChg chg="add mod">
          <ac:chgData name="Ilan Yavor" userId="7f1b21b1f7cb0b51" providerId="LiveId" clId="{15CD24DE-256C-4F4B-89EF-BC5BA6410236}" dt="2020-11-08T11:03:14.389" v="1968"/>
          <ac:spMkLst>
            <pc:docMk/>
            <pc:sldMk cId="0" sldId="262"/>
            <ac:spMk id="17" creationId="{50DB4005-1ABE-483C-8086-E93B4DCF419C}"/>
          </ac:spMkLst>
        </pc:spChg>
        <pc:spChg chg="add mod">
          <ac:chgData name="Ilan Yavor" userId="7f1b21b1f7cb0b51" providerId="LiveId" clId="{15CD24DE-256C-4F4B-89EF-BC5BA6410236}" dt="2020-11-08T13:08:30.866" v="4862" actId="1076"/>
          <ac:spMkLst>
            <pc:docMk/>
            <pc:sldMk cId="0" sldId="262"/>
            <ac:spMk id="19" creationId="{FE1A0D95-2415-4482-8113-1E57F4D6D9B0}"/>
          </ac:spMkLst>
        </pc:spChg>
        <pc:graphicFrameChg chg="mod modGraphic">
          <ac:chgData name="Ilan Yavor" userId="7f1b21b1f7cb0b51" providerId="LiveId" clId="{15CD24DE-256C-4F4B-89EF-BC5BA6410236}" dt="2020-11-08T13:20:07.720" v="5193"/>
          <ac:graphicFrameMkLst>
            <pc:docMk/>
            <pc:sldMk cId="0" sldId="262"/>
            <ac:graphicFrameMk id="3" creationId="{00000000-0000-0000-0000-000000000000}"/>
          </ac:graphicFrameMkLst>
        </pc:graphicFrameChg>
        <pc:picChg chg="add">
          <ac:chgData name="Ilan Yavor" userId="7f1b21b1f7cb0b51" providerId="LiveId" clId="{15CD24DE-256C-4F4B-89EF-BC5BA6410236}" dt="2020-11-08T09:58:14.016" v="612" actId="22"/>
          <ac:picMkLst>
            <pc:docMk/>
            <pc:sldMk cId="0" sldId="262"/>
            <ac:picMk id="5" creationId="{CEBF49D8-89AF-4EE3-BB9B-97950B99A8F5}"/>
          </ac:picMkLst>
        </pc:picChg>
        <pc:picChg chg="add">
          <ac:chgData name="Ilan Yavor" userId="7f1b21b1f7cb0b51" providerId="LiveId" clId="{15CD24DE-256C-4F4B-89EF-BC5BA6410236}" dt="2020-11-08T09:58:14.016" v="612" actId="22"/>
          <ac:picMkLst>
            <pc:docMk/>
            <pc:sldMk cId="0" sldId="262"/>
            <ac:picMk id="7" creationId="{27AD1E9C-4B96-4694-9922-DAD35C4D9B4D}"/>
          </ac:picMkLst>
        </pc:picChg>
      </pc:sldChg>
      <pc:sldChg chg="addSp modSp mod">
        <pc:chgData name="Ilan Yavor" userId="7f1b21b1f7cb0b51" providerId="LiveId" clId="{15CD24DE-256C-4F4B-89EF-BC5BA6410236}" dt="2020-11-08T13:20:07.720" v="5193"/>
        <pc:sldMkLst>
          <pc:docMk/>
          <pc:sldMk cId="0" sldId="263"/>
        </pc:sldMkLst>
        <pc:spChg chg="add">
          <ac:chgData name="Ilan Yavor" userId="7f1b21b1f7cb0b51" providerId="LiveId" clId="{15CD24DE-256C-4F4B-89EF-BC5BA6410236}" dt="2020-11-08T09:58:15.525" v="613" actId="22"/>
          <ac:spMkLst>
            <pc:docMk/>
            <pc:sldMk cId="0" sldId="263"/>
            <ac:spMk id="8" creationId="{D05209FA-D4B4-4CF8-99A2-81B51DE5F9B2}"/>
          </ac:spMkLst>
        </pc:spChg>
        <pc:spChg chg="add">
          <ac:chgData name="Ilan Yavor" userId="7f1b21b1f7cb0b51" providerId="LiveId" clId="{15CD24DE-256C-4F4B-89EF-BC5BA6410236}" dt="2020-11-08T09:58:15.525" v="613" actId="22"/>
          <ac:spMkLst>
            <pc:docMk/>
            <pc:sldMk cId="0" sldId="263"/>
            <ac:spMk id="10" creationId="{EAAF1250-B0A4-4269-8C30-C7CD3E7347D7}"/>
          </ac:spMkLst>
        </pc:spChg>
        <pc:spChg chg="add mod">
          <ac:chgData name="Ilan Yavor" userId="7f1b21b1f7cb0b51" providerId="LiveId" clId="{15CD24DE-256C-4F4B-89EF-BC5BA6410236}" dt="2020-11-08T13:16:25.004" v="5151" actId="20577"/>
          <ac:spMkLst>
            <pc:docMk/>
            <pc:sldMk cId="0" sldId="263"/>
            <ac:spMk id="12" creationId="{512C0E5F-254E-4BBB-9347-97869E832C29}"/>
          </ac:spMkLst>
        </pc:spChg>
        <pc:spChg chg="add mod">
          <ac:chgData name="Ilan Yavor" userId="7f1b21b1f7cb0b51" providerId="LiveId" clId="{15CD24DE-256C-4F4B-89EF-BC5BA6410236}" dt="2020-11-08T13:16:39.830" v="5162" actId="1076"/>
          <ac:spMkLst>
            <pc:docMk/>
            <pc:sldMk cId="0" sldId="263"/>
            <ac:spMk id="14" creationId="{2D696185-322D-4378-81BB-25DA4DC8CDCB}"/>
          </ac:spMkLst>
        </pc:spChg>
        <pc:graphicFrameChg chg="mod modGraphic">
          <ac:chgData name="Ilan Yavor" userId="7f1b21b1f7cb0b51" providerId="LiveId" clId="{15CD24DE-256C-4F4B-89EF-BC5BA6410236}" dt="2020-11-08T13:20:07.720" v="5193"/>
          <ac:graphicFrameMkLst>
            <pc:docMk/>
            <pc:sldMk cId="0" sldId="263"/>
            <ac:graphicFrameMk id="2" creationId="{00000000-0000-0000-0000-000000000000}"/>
          </ac:graphicFrameMkLst>
        </pc:graphicFrameChg>
        <pc:picChg chg="add">
          <ac:chgData name="Ilan Yavor" userId="7f1b21b1f7cb0b51" providerId="LiveId" clId="{15CD24DE-256C-4F4B-89EF-BC5BA6410236}" dt="2020-11-08T09:58:15.525" v="613" actId="22"/>
          <ac:picMkLst>
            <pc:docMk/>
            <pc:sldMk cId="0" sldId="263"/>
            <ac:picMk id="4" creationId="{1DDBAA66-47F6-4CE8-9E0A-4B546443F609}"/>
          </ac:picMkLst>
        </pc:picChg>
        <pc:picChg chg="add">
          <ac:chgData name="Ilan Yavor" userId="7f1b21b1f7cb0b51" providerId="LiveId" clId="{15CD24DE-256C-4F4B-89EF-BC5BA6410236}" dt="2020-11-08T09:58:15.525" v="613" actId="22"/>
          <ac:picMkLst>
            <pc:docMk/>
            <pc:sldMk cId="0" sldId="263"/>
            <ac:picMk id="6" creationId="{F1C3D73B-4DC8-4264-97B8-46136644FC0B}"/>
          </ac:picMkLst>
        </pc:picChg>
      </pc:sldChg>
      <pc:sldChg chg="addSp modSp mod">
        <pc:chgData name="Ilan Yavor" userId="7f1b21b1f7cb0b51" providerId="LiveId" clId="{15CD24DE-256C-4F4B-89EF-BC5BA6410236}" dt="2020-11-08T13:20:07.720" v="5193"/>
        <pc:sldMkLst>
          <pc:docMk/>
          <pc:sldMk cId="0" sldId="264"/>
        </pc:sldMkLst>
        <pc:spChg chg="add">
          <ac:chgData name="Ilan Yavor" userId="7f1b21b1f7cb0b51" providerId="LiveId" clId="{15CD24DE-256C-4F4B-89EF-BC5BA6410236}" dt="2020-11-08T09:58:17.080" v="614" actId="22"/>
          <ac:spMkLst>
            <pc:docMk/>
            <pc:sldMk cId="0" sldId="264"/>
            <ac:spMk id="9" creationId="{CE51B11E-125B-4D59-AD93-878897474C1F}"/>
          </ac:spMkLst>
        </pc:spChg>
        <pc:spChg chg="add">
          <ac:chgData name="Ilan Yavor" userId="7f1b21b1f7cb0b51" providerId="LiveId" clId="{15CD24DE-256C-4F4B-89EF-BC5BA6410236}" dt="2020-11-08T09:58:17.080" v="614" actId="22"/>
          <ac:spMkLst>
            <pc:docMk/>
            <pc:sldMk cId="0" sldId="264"/>
            <ac:spMk id="11" creationId="{20DBB013-F271-496D-853E-844D2C996A69}"/>
          </ac:spMkLst>
        </pc:spChg>
        <pc:spChg chg="add mod">
          <ac:chgData name="Ilan Yavor" userId="7f1b21b1f7cb0b51" providerId="LiveId" clId="{15CD24DE-256C-4F4B-89EF-BC5BA6410236}" dt="2020-11-08T13:16:04.778" v="5140" actId="14100"/>
          <ac:spMkLst>
            <pc:docMk/>
            <pc:sldMk cId="0" sldId="264"/>
            <ac:spMk id="13" creationId="{F5348AFB-E4DB-438A-B8BF-5B213EC334D1}"/>
          </ac:spMkLst>
        </pc:spChg>
        <pc:graphicFrameChg chg="mod modGraphic">
          <ac:chgData name="Ilan Yavor" userId="7f1b21b1f7cb0b51" providerId="LiveId" clId="{15CD24DE-256C-4F4B-89EF-BC5BA6410236}" dt="2020-11-08T13:20:07.720" v="5193"/>
          <ac:graphicFrameMkLst>
            <pc:docMk/>
            <pc:sldMk cId="0" sldId="264"/>
            <ac:graphicFrameMk id="3" creationId="{00000000-0000-0000-0000-000000000000}"/>
          </ac:graphicFrameMkLst>
        </pc:graphicFrameChg>
        <pc:picChg chg="add">
          <ac:chgData name="Ilan Yavor" userId="7f1b21b1f7cb0b51" providerId="LiveId" clId="{15CD24DE-256C-4F4B-89EF-BC5BA6410236}" dt="2020-11-08T09:58:17.080" v="614" actId="22"/>
          <ac:picMkLst>
            <pc:docMk/>
            <pc:sldMk cId="0" sldId="264"/>
            <ac:picMk id="5" creationId="{A4A7E5D4-2691-4559-A1B0-CA7B4ADE6BB3}"/>
          </ac:picMkLst>
        </pc:picChg>
        <pc:picChg chg="add">
          <ac:chgData name="Ilan Yavor" userId="7f1b21b1f7cb0b51" providerId="LiveId" clId="{15CD24DE-256C-4F4B-89EF-BC5BA6410236}" dt="2020-11-08T09:58:17.080" v="614" actId="22"/>
          <ac:picMkLst>
            <pc:docMk/>
            <pc:sldMk cId="0" sldId="264"/>
            <ac:picMk id="7" creationId="{E2F099F2-20A0-4FA5-8C5A-8AB89BF1F03C}"/>
          </ac:picMkLst>
        </pc:picChg>
      </pc:sldChg>
      <pc:sldChg chg="addSp modSp mod">
        <pc:chgData name="Ilan Yavor" userId="7f1b21b1f7cb0b51" providerId="LiveId" clId="{15CD24DE-256C-4F4B-89EF-BC5BA6410236}" dt="2020-11-08T13:15:49.101" v="5131" actId="20577"/>
        <pc:sldMkLst>
          <pc:docMk/>
          <pc:sldMk cId="0" sldId="265"/>
        </pc:sldMkLst>
        <pc:spChg chg="add">
          <ac:chgData name="Ilan Yavor" userId="7f1b21b1f7cb0b51" providerId="LiveId" clId="{15CD24DE-256C-4F4B-89EF-BC5BA6410236}" dt="2020-11-08T09:58:18.637" v="615" actId="22"/>
          <ac:spMkLst>
            <pc:docMk/>
            <pc:sldMk cId="0" sldId="265"/>
            <ac:spMk id="8" creationId="{40317645-37B2-4102-ADFE-99F18938196E}"/>
          </ac:spMkLst>
        </pc:spChg>
        <pc:spChg chg="add">
          <ac:chgData name="Ilan Yavor" userId="7f1b21b1f7cb0b51" providerId="LiveId" clId="{15CD24DE-256C-4F4B-89EF-BC5BA6410236}" dt="2020-11-08T09:58:18.637" v="615" actId="22"/>
          <ac:spMkLst>
            <pc:docMk/>
            <pc:sldMk cId="0" sldId="265"/>
            <ac:spMk id="10" creationId="{3031CDAA-F078-428F-80BC-00AB9A7D051C}"/>
          </ac:spMkLst>
        </pc:spChg>
        <pc:spChg chg="add mod">
          <ac:chgData name="Ilan Yavor" userId="7f1b21b1f7cb0b51" providerId="LiveId" clId="{15CD24DE-256C-4F4B-89EF-BC5BA6410236}" dt="2020-11-08T13:15:49.101" v="5131" actId="20577"/>
          <ac:spMkLst>
            <pc:docMk/>
            <pc:sldMk cId="0" sldId="265"/>
            <ac:spMk id="12" creationId="{DACE8C63-A34F-476E-B880-625B784F9EF6}"/>
          </ac:spMkLst>
        </pc:spChg>
        <pc:graphicFrameChg chg="mod modGraphic">
          <ac:chgData name="Ilan Yavor" userId="7f1b21b1f7cb0b51" providerId="LiveId" clId="{15CD24DE-256C-4F4B-89EF-BC5BA6410236}" dt="2020-11-08T13:10:35.055" v="4916" actId="20577"/>
          <ac:graphicFrameMkLst>
            <pc:docMk/>
            <pc:sldMk cId="0" sldId="265"/>
            <ac:graphicFrameMk id="2" creationId="{00000000-0000-0000-0000-000000000000}"/>
          </ac:graphicFrameMkLst>
        </pc:graphicFrameChg>
        <pc:picChg chg="add">
          <ac:chgData name="Ilan Yavor" userId="7f1b21b1f7cb0b51" providerId="LiveId" clId="{15CD24DE-256C-4F4B-89EF-BC5BA6410236}" dt="2020-11-08T09:58:18.637" v="615" actId="22"/>
          <ac:picMkLst>
            <pc:docMk/>
            <pc:sldMk cId="0" sldId="265"/>
            <ac:picMk id="4" creationId="{3C542020-2116-48B0-8054-8DE8C006F11F}"/>
          </ac:picMkLst>
        </pc:picChg>
        <pc:picChg chg="add">
          <ac:chgData name="Ilan Yavor" userId="7f1b21b1f7cb0b51" providerId="LiveId" clId="{15CD24DE-256C-4F4B-89EF-BC5BA6410236}" dt="2020-11-08T09:58:18.637" v="615" actId="22"/>
          <ac:picMkLst>
            <pc:docMk/>
            <pc:sldMk cId="0" sldId="265"/>
            <ac:picMk id="6" creationId="{68192FD2-A24B-4D78-BE9F-6DD4FB43DA3D}"/>
          </ac:picMkLst>
        </pc:picChg>
      </pc:sldChg>
      <pc:sldChg chg="addSp modSp mod">
        <pc:chgData name="Ilan Yavor" userId="7f1b21b1f7cb0b51" providerId="LiveId" clId="{15CD24DE-256C-4F4B-89EF-BC5BA6410236}" dt="2020-11-08T13:20:07.720" v="5193"/>
        <pc:sldMkLst>
          <pc:docMk/>
          <pc:sldMk cId="0" sldId="266"/>
        </pc:sldMkLst>
        <pc:spChg chg="add">
          <ac:chgData name="Ilan Yavor" userId="7f1b21b1f7cb0b51" providerId="LiveId" clId="{15CD24DE-256C-4F4B-89EF-BC5BA6410236}" dt="2020-11-08T09:58:19.574" v="616" actId="22"/>
          <ac:spMkLst>
            <pc:docMk/>
            <pc:sldMk cId="0" sldId="266"/>
            <ac:spMk id="8" creationId="{F2AC2C6D-D222-414C-8437-278706259DD5}"/>
          </ac:spMkLst>
        </pc:spChg>
        <pc:spChg chg="add">
          <ac:chgData name="Ilan Yavor" userId="7f1b21b1f7cb0b51" providerId="LiveId" clId="{15CD24DE-256C-4F4B-89EF-BC5BA6410236}" dt="2020-11-08T09:58:19.574" v="616" actId="22"/>
          <ac:spMkLst>
            <pc:docMk/>
            <pc:sldMk cId="0" sldId="266"/>
            <ac:spMk id="10" creationId="{4D4ECA81-F2D3-4A57-8F76-EC6AFA4A1CA5}"/>
          </ac:spMkLst>
        </pc:spChg>
        <pc:spChg chg="add mod">
          <ac:chgData name="Ilan Yavor" userId="7f1b21b1f7cb0b51" providerId="LiveId" clId="{15CD24DE-256C-4F4B-89EF-BC5BA6410236}" dt="2020-11-08T13:15:31.693" v="5120" actId="14100"/>
          <ac:spMkLst>
            <pc:docMk/>
            <pc:sldMk cId="0" sldId="266"/>
            <ac:spMk id="12" creationId="{7A6F7569-0066-4E77-93D2-1141A8D5413B}"/>
          </ac:spMkLst>
        </pc:spChg>
        <pc:spChg chg="add mod">
          <ac:chgData name="Ilan Yavor" userId="7f1b21b1f7cb0b51" providerId="LiveId" clId="{15CD24DE-256C-4F4B-89EF-BC5BA6410236}" dt="2020-11-08T11:03:42.164" v="1973" actId="20577"/>
          <ac:spMkLst>
            <pc:docMk/>
            <pc:sldMk cId="0" sldId="266"/>
            <ac:spMk id="14" creationId="{3D0D5C97-7015-4063-9699-D70C75A6D5DD}"/>
          </ac:spMkLst>
        </pc:spChg>
        <pc:graphicFrameChg chg="mod modGraphic">
          <ac:chgData name="Ilan Yavor" userId="7f1b21b1f7cb0b51" providerId="LiveId" clId="{15CD24DE-256C-4F4B-89EF-BC5BA6410236}" dt="2020-11-08T13:20:07.720" v="5193"/>
          <ac:graphicFrameMkLst>
            <pc:docMk/>
            <pc:sldMk cId="0" sldId="266"/>
            <ac:graphicFrameMk id="2" creationId="{00000000-0000-0000-0000-000000000000}"/>
          </ac:graphicFrameMkLst>
        </pc:graphicFrameChg>
        <pc:picChg chg="add">
          <ac:chgData name="Ilan Yavor" userId="7f1b21b1f7cb0b51" providerId="LiveId" clId="{15CD24DE-256C-4F4B-89EF-BC5BA6410236}" dt="2020-11-08T09:58:19.574" v="616" actId="22"/>
          <ac:picMkLst>
            <pc:docMk/>
            <pc:sldMk cId="0" sldId="266"/>
            <ac:picMk id="4" creationId="{64131908-41DC-4B50-BC7D-9C43B92920D1}"/>
          </ac:picMkLst>
        </pc:picChg>
        <pc:picChg chg="add">
          <ac:chgData name="Ilan Yavor" userId="7f1b21b1f7cb0b51" providerId="LiveId" clId="{15CD24DE-256C-4F4B-89EF-BC5BA6410236}" dt="2020-11-08T09:58:19.574" v="616" actId="22"/>
          <ac:picMkLst>
            <pc:docMk/>
            <pc:sldMk cId="0" sldId="266"/>
            <ac:picMk id="6" creationId="{1072B65E-98FF-44F5-B091-AC1ED39B8949}"/>
          </ac:picMkLst>
        </pc:picChg>
      </pc:sldChg>
      <pc:sldChg chg="addSp modSp mod">
        <pc:chgData name="Ilan Yavor" userId="7f1b21b1f7cb0b51" providerId="LiveId" clId="{15CD24DE-256C-4F4B-89EF-BC5BA6410236}" dt="2020-11-08T13:20:07.720" v="5193"/>
        <pc:sldMkLst>
          <pc:docMk/>
          <pc:sldMk cId="0" sldId="267"/>
        </pc:sldMkLst>
        <pc:spChg chg="add">
          <ac:chgData name="Ilan Yavor" userId="7f1b21b1f7cb0b51" providerId="LiveId" clId="{15CD24DE-256C-4F4B-89EF-BC5BA6410236}" dt="2020-11-08T09:58:23.058" v="617" actId="22"/>
          <ac:spMkLst>
            <pc:docMk/>
            <pc:sldMk cId="0" sldId="267"/>
            <ac:spMk id="8" creationId="{8F5D1809-16F5-426E-B90D-72E247CF3675}"/>
          </ac:spMkLst>
        </pc:spChg>
        <pc:spChg chg="add">
          <ac:chgData name="Ilan Yavor" userId="7f1b21b1f7cb0b51" providerId="LiveId" clId="{15CD24DE-256C-4F4B-89EF-BC5BA6410236}" dt="2020-11-08T09:58:23.058" v="617" actId="22"/>
          <ac:spMkLst>
            <pc:docMk/>
            <pc:sldMk cId="0" sldId="267"/>
            <ac:spMk id="10" creationId="{9BA0145F-1942-4519-B34B-D6CD303F8787}"/>
          </ac:spMkLst>
        </pc:spChg>
        <pc:spChg chg="add mod">
          <ac:chgData name="Ilan Yavor" userId="7f1b21b1f7cb0b51" providerId="LiveId" clId="{15CD24DE-256C-4F4B-89EF-BC5BA6410236}" dt="2020-11-08T13:13:24.275" v="5000" actId="20577"/>
          <ac:spMkLst>
            <pc:docMk/>
            <pc:sldMk cId="0" sldId="267"/>
            <ac:spMk id="12" creationId="{A64F9D1B-7B71-4902-806E-E7CCA0B0D959}"/>
          </ac:spMkLst>
        </pc:spChg>
        <pc:spChg chg="add mod">
          <ac:chgData name="Ilan Yavor" userId="7f1b21b1f7cb0b51" providerId="LiveId" clId="{15CD24DE-256C-4F4B-89EF-BC5BA6410236}" dt="2020-11-08T11:06:50.521" v="2082" actId="404"/>
          <ac:spMkLst>
            <pc:docMk/>
            <pc:sldMk cId="0" sldId="267"/>
            <ac:spMk id="13" creationId="{591505D7-5D50-44FE-AAF8-694358434BE4}"/>
          </ac:spMkLst>
        </pc:spChg>
        <pc:spChg chg="add mod">
          <ac:chgData name="Ilan Yavor" userId="7f1b21b1f7cb0b51" providerId="LiveId" clId="{15CD24DE-256C-4F4B-89EF-BC5BA6410236}" dt="2020-11-08T11:07:05.588" v="2111" actId="14100"/>
          <ac:spMkLst>
            <pc:docMk/>
            <pc:sldMk cId="0" sldId="267"/>
            <ac:spMk id="14" creationId="{0D74AA73-835C-47E2-BA64-594FA8864DB9}"/>
          </ac:spMkLst>
        </pc:spChg>
        <pc:spChg chg="add mod">
          <ac:chgData name="Ilan Yavor" userId="7f1b21b1f7cb0b51" providerId="LiveId" clId="{15CD24DE-256C-4F4B-89EF-BC5BA6410236}" dt="2020-11-08T11:07:17" v="2127" actId="20577"/>
          <ac:spMkLst>
            <pc:docMk/>
            <pc:sldMk cId="0" sldId="267"/>
            <ac:spMk id="15" creationId="{EC4F6A5A-02C1-4D67-A338-A154488CEE3F}"/>
          </ac:spMkLst>
        </pc:spChg>
        <pc:spChg chg="add mod">
          <ac:chgData name="Ilan Yavor" userId="7f1b21b1f7cb0b51" providerId="LiveId" clId="{15CD24DE-256C-4F4B-89EF-BC5BA6410236}" dt="2020-11-08T11:07:31.059" v="2161" actId="20577"/>
          <ac:spMkLst>
            <pc:docMk/>
            <pc:sldMk cId="0" sldId="267"/>
            <ac:spMk id="16" creationId="{94451313-D897-40E0-BE5D-DF273AF7E1C0}"/>
          </ac:spMkLst>
        </pc:spChg>
        <pc:spChg chg="add mod">
          <ac:chgData name="Ilan Yavor" userId="7f1b21b1f7cb0b51" providerId="LiveId" clId="{15CD24DE-256C-4F4B-89EF-BC5BA6410236}" dt="2020-11-08T11:07:57.213" v="2175" actId="20577"/>
          <ac:spMkLst>
            <pc:docMk/>
            <pc:sldMk cId="0" sldId="267"/>
            <ac:spMk id="17" creationId="{D83782AB-7668-4C12-BA3F-4D3B6F31E2DF}"/>
          </ac:spMkLst>
        </pc:spChg>
        <pc:spChg chg="add mod">
          <ac:chgData name="Ilan Yavor" userId="7f1b21b1f7cb0b51" providerId="LiveId" clId="{15CD24DE-256C-4F4B-89EF-BC5BA6410236}" dt="2020-11-08T11:07:47.738" v="2169" actId="571"/>
          <ac:spMkLst>
            <pc:docMk/>
            <pc:sldMk cId="0" sldId="267"/>
            <ac:spMk id="18" creationId="{A3FEA7A2-5F06-4DEF-A9CE-F225990A37B4}"/>
          </ac:spMkLst>
        </pc:spChg>
        <pc:spChg chg="add mod">
          <ac:chgData name="Ilan Yavor" userId="7f1b21b1f7cb0b51" providerId="LiveId" clId="{15CD24DE-256C-4F4B-89EF-BC5BA6410236}" dt="2020-11-08T11:08:03.428" v="2181" actId="20577"/>
          <ac:spMkLst>
            <pc:docMk/>
            <pc:sldMk cId="0" sldId="267"/>
            <ac:spMk id="19" creationId="{E4596959-725E-4683-9B2A-E32C8E75C9BF}"/>
          </ac:spMkLst>
        </pc:spChg>
        <pc:spChg chg="add mod">
          <ac:chgData name="Ilan Yavor" userId="7f1b21b1f7cb0b51" providerId="LiveId" clId="{15CD24DE-256C-4F4B-89EF-BC5BA6410236}" dt="2020-11-08T11:08:08.329" v="2187" actId="20577"/>
          <ac:spMkLst>
            <pc:docMk/>
            <pc:sldMk cId="0" sldId="267"/>
            <ac:spMk id="20" creationId="{2C3DBACC-0E48-4759-8B09-3235C1A7E26F}"/>
          </ac:spMkLst>
        </pc:spChg>
        <pc:spChg chg="add mod">
          <ac:chgData name="Ilan Yavor" userId="7f1b21b1f7cb0b51" providerId="LiveId" clId="{15CD24DE-256C-4F4B-89EF-BC5BA6410236}" dt="2020-11-08T11:08:21.535" v="2205" actId="14100"/>
          <ac:spMkLst>
            <pc:docMk/>
            <pc:sldMk cId="0" sldId="267"/>
            <ac:spMk id="21" creationId="{4E9D5EC0-207C-4368-B98D-56EC9FD76A37}"/>
          </ac:spMkLst>
        </pc:spChg>
        <pc:spChg chg="add mod">
          <ac:chgData name="Ilan Yavor" userId="7f1b21b1f7cb0b51" providerId="LiveId" clId="{15CD24DE-256C-4F4B-89EF-BC5BA6410236}" dt="2020-11-08T11:08:32.066" v="2221" actId="20577"/>
          <ac:spMkLst>
            <pc:docMk/>
            <pc:sldMk cId="0" sldId="267"/>
            <ac:spMk id="22" creationId="{9459E3C5-8D55-4E18-9A8E-C48ACCCE6C54}"/>
          </ac:spMkLst>
        </pc:spChg>
        <pc:spChg chg="add mod">
          <ac:chgData name="Ilan Yavor" userId="7f1b21b1f7cb0b51" providerId="LiveId" clId="{15CD24DE-256C-4F4B-89EF-BC5BA6410236}" dt="2020-11-08T11:08:47.712" v="2228" actId="1076"/>
          <ac:spMkLst>
            <pc:docMk/>
            <pc:sldMk cId="0" sldId="267"/>
            <ac:spMk id="23" creationId="{237954D8-FD40-4D0F-8366-A1856E666954}"/>
          </ac:spMkLst>
        </pc:spChg>
        <pc:spChg chg="add mod">
          <ac:chgData name="Ilan Yavor" userId="7f1b21b1f7cb0b51" providerId="LiveId" clId="{15CD24DE-256C-4F4B-89EF-BC5BA6410236}" dt="2020-11-08T11:08:57.355" v="2238" actId="20577"/>
          <ac:spMkLst>
            <pc:docMk/>
            <pc:sldMk cId="0" sldId="267"/>
            <ac:spMk id="24" creationId="{5193D961-AC6A-4A37-92A3-21BDA1B09480}"/>
          </ac:spMkLst>
        </pc:spChg>
        <pc:spChg chg="add mod">
          <ac:chgData name="Ilan Yavor" userId="7f1b21b1f7cb0b51" providerId="LiveId" clId="{15CD24DE-256C-4F4B-89EF-BC5BA6410236}" dt="2020-11-08T12:53:54.234" v="4465"/>
          <ac:spMkLst>
            <pc:docMk/>
            <pc:sldMk cId="0" sldId="267"/>
            <ac:spMk id="26" creationId="{C9752E69-CB53-4973-9F3A-41CA3D1A2E91}"/>
          </ac:spMkLst>
        </pc:spChg>
        <pc:graphicFrameChg chg="mod modGraphic">
          <ac:chgData name="Ilan Yavor" userId="7f1b21b1f7cb0b51" providerId="LiveId" clId="{15CD24DE-256C-4F4B-89EF-BC5BA6410236}" dt="2020-11-08T13:20:07.720" v="5193"/>
          <ac:graphicFrameMkLst>
            <pc:docMk/>
            <pc:sldMk cId="0" sldId="267"/>
            <ac:graphicFrameMk id="2" creationId="{00000000-0000-0000-0000-000000000000}"/>
          </ac:graphicFrameMkLst>
        </pc:graphicFrameChg>
        <pc:picChg chg="add">
          <ac:chgData name="Ilan Yavor" userId="7f1b21b1f7cb0b51" providerId="LiveId" clId="{15CD24DE-256C-4F4B-89EF-BC5BA6410236}" dt="2020-11-08T09:58:23.058" v="617" actId="22"/>
          <ac:picMkLst>
            <pc:docMk/>
            <pc:sldMk cId="0" sldId="267"/>
            <ac:picMk id="4" creationId="{EB8F66E0-469F-449A-918B-0B9DC28F9260}"/>
          </ac:picMkLst>
        </pc:picChg>
        <pc:picChg chg="add">
          <ac:chgData name="Ilan Yavor" userId="7f1b21b1f7cb0b51" providerId="LiveId" clId="{15CD24DE-256C-4F4B-89EF-BC5BA6410236}" dt="2020-11-08T09:58:23.058" v="617" actId="22"/>
          <ac:picMkLst>
            <pc:docMk/>
            <pc:sldMk cId="0" sldId="267"/>
            <ac:picMk id="6" creationId="{6B0EED7C-46A3-4F34-BB64-A11473699ED1}"/>
          </ac:picMkLst>
        </pc:picChg>
      </pc:sldChg>
      <pc:sldChg chg="addSp modSp mod">
        <pc:chgData name="Ilan Yavor" userId="7f1b21b1f7cb0b51" providerId="LiveId" clId="{15CD24DE-256C-4F4B-89EF-BC5BA6410236}" dt="2020-11-08T13:20:07.720" v="5193"/>
        <pc:sldMkLst>
          <pc:docMk/>
          <pc:sldMk cId="0" sldId="268"/>
        </pc:sldMkLst>
        <pc:spChg chg="add">
          <ac:chgData name="Ilan Yavor" userId="7f1b21b1f7cb0b51" providerId="LiveId" clId="{15CD24DE-256C-4F4B-89EF-BC5BA6410236}" dt="2020-11-08T09:58:24.576" v="618" actId="22"/>
          <ac:spMkLst>
            <pc:docMk/>
            <pc:sldMk cId="0" sldId="268"/>
            <ac:spMk id="8" creationId="{5BBC5354-BF5D-4D75-880A-7F6FB10F127F}"/>
          </ac:spMkLst>
        </pc:spChg>
        <pc:spChg chg="add">
          <ac:chgData name="Ilan Yavor" userId="7f1b21b1f7cb0b51" providerId="LiveId" clId="{15CD24DE-256C-4F4B-89EF-BC5BA6410236}" dt="2020-11-08T09:58:24.576" v="618" actId="22"/>
          <ac:spMkLst>
            <pc:docMk/>
            <pc:sldMk cId="0" sldId="268"/>
            <ac:spMk id="10" creationId="{3D0D82B3-F992-4534-9051-63E3507B56F4}"/>
          </ac:spMkLst>
        </pc:spChg>
        <pc:spChg chg="add mod">
          <ac:chgData name="Ilan Yavor" userId="7f1b21b1f7cb0b51" providerId="LiveId" clId="{15CD24DE-256C-4F4B-89EF-BC5BA6410236}" dt="2020-11-08T13:14:36.073" v="5071" actId="207"/>
          <ac:spMkLst>
            <pc:docMk/>
            <pc:sldMk cId="0" sldId="268"/>
            <ac:spMk id="12" creationId="{1A572F5F-CE10-4E58-BC3B-A7594985C5D7}"/>
          </ac:spMkLst>
        </pc:spChg>
        <pc:spChg chg="add mod">
          <ac:chgData name="Ilan Yavor" userId="7f1b21b1f7cb0b51" providerId="LiveId" clId="{15CD24DE-256C-4F4B-89EF-BC5BA6410236}" dt="2020-11-08T13:11:58.356" v="4951" actId="20577"/>
          <ac:spMkLst>
            <pc:docMk/>
            <pc:sldMk cId="0" sldId="268"/>
            <ac:spMk id="14" creationId="{047C7608-A344-417B-BBFA-61E200368546}"/>
          </ac:spMkLst>
        </pc:spChg>
        <pc:spChg chg="add mod">
          <ac:chgData name="Ilan Yavor" userId="7f1b21b1f7cb0b51" providerId="LiveId" clId="{15CD24DE-256C-4F4B-89EF-BC5BA6410236}" dt="2020-11-08T13:14:50.723" v="5106" actId="20577"/>
          <ac:spMkLst>
            <pc:docMk/>
            <pc:sldMk cId="0" sldId="268"/>
            <ac:spMk id="16" creationId="{B69BEEA9-7648-4AB0-B918-76D80F526C3E}"/>
          </ac:spMkLst>
        </pc:spChg>
        <pc:graphicFrameChg chg="mod modGraphic">
          <ac:chgData name="Ilan Yavor" userId="7f1b21b1f7cb0b51" providerId="LiveId" clId="{15CD24DE-256C-4F4B-89EF-BC5BA6410236}" dt="2020-11-08T13:20:07.720" v="5193"/>
          <ac:graphicFrameMkLst>
            <pc:docMk/>
            <pc:sldMk cId="0" sldId="268"/>
            <ac:graphicFrameMk id="2" creationId="{00000000-0000-0000-0000-000000000000}"/>
          </ac:graphicFrameMkLst>
        </pc:graphicFrameChg>
        <pc:picChg chg="add">
          <ac:chgData name="Ilan Yavor" userId="7f1b21b1f7cb0b51" providerId="LiveId" clId="{15CD24DE-256C-4F4B-89EF-BC5BA6410236}" dt="2020-11-08T09:58:24.576" v="618" actId="22"/>
          <ac:picMkLst>
            <pc:docMk/>
            <pc:sldMk cId="0" sldId="268"/>
            <ac:picMk id="4" creationId="{479382AD-99D1-475A-A7D1-3DF70EE79488}"/>
          </ac:picMkLst>
        </pc:picChg>
        <pc:picChg chg="add">
          <ac:chgData name="Ilan Yavor" userId="7f1b21b1f7cb0b51" providerId="LiveId" clId="{15CD24DE-256C-4F4B-89EF-BC5BA6410236}" dt="2020-11-08T09:58:24.576" v="618" actId="22"/>
          <ac:picMkLst>
            <pc:docMk/>
            <pc:sldMk cId="0" sldId="268"/>
            <ac:picMk id="6" creationId="{D57F51F1-55FA-4A8D-B931-EBF8CE84E948}"/>
          </ac:picMkLst>
        </pc:picChg>
      </pc:sldChg>
      <pc:sldChg chg="addSp modSp mod">
        <pc:chgData name="Ilan Yavor" userId="7f1b21b1f7cb0b51" providerId="LiveId" clId="{15CD24DE-256C-4F4B-89EF-BC5BA6410236}" dt="2020-11-08T13:45:46.195" v="5205" actId="20577"/>
        <pc:sldMkLst>
          <pc:docMk/>
          <pc:sldMk cId="0" sldId="270"/>
        </pc:sldMkLst>
        <pc:spChg chg="add">
          <ac:chgData name="Ilan Yavor" userId="7f1b21b1f7cb0b51" providerId="LiveId" clId="{15CD24DE-256C-4F4B-89EF-BC5BA6410236}" dt="2020-11-08T09:58:27.754" v="620" actId="22"/>
          <ac:spMkLst>
            <pc:docMk/>
            <pc:sldMk cId="0" sldId="270"/>
            <ac:spMk id="6" creationId="{51A9E190-45E3-4EE4-9D2D-575F92E65FD9}"/>
          </ac:spMkLst>
        </pc:spChg>
        <pc:spChg chg="add">
          <ac:chgData name="Ilan Yavor" userId="7f1b21b1f7cb0b51" providerId="LiveId" clId="{15CD24DE-256C-4F4B-89EF-BC5BA6410236}" dt="2020-11-08T09:58:27.754" v="620" actId="22"/>
          <ac:spMkLst>
            <pc:docMk/>
            <pc:sldMk cId="0" sldId="270"/>
            <ac:spMk id="8" creationId="{740B696C-7FE5-49A2-8EC6-D5BBE7B3B092}"/>
          </ac:spMkLst>
        </pc:spChg>
        <pc:spChg chg="add mod">
          <ac:chgData name="Ilan Yavor" userId="7f1b21b1f7cb0b51" providerId="LiveId" clId="{15CD24DE-256C-4F4B-89EF-BC5BA6410236}" dt="2020-11-08T11:22:14.506" v="2708" actId="20577"/>
          <ac:spMkLst>
            <pc:docMk/>
            <pc:sldMk cId="0" sldId="270"/>
            <ac:spMk id="12" creationId="{6105FF30-187B-4378-9AF2-2C7A70F38A8C}"/>
          </ac:spMkLst>
        </pc:spChg>
        <pc:spChg chg="add mod">
          <ac:chgData name="Ilan Yavor" userId="7f1b21b1f7cb0b51" providerId="LiveId" clId="{15CD24DE-256C-4F4B-89EF-BC5BA6410236}" dt="2020-11-08T13:45:46.195" v="5205" actId="20577"/>
          <ac:spMkLst>
            <pc:docMk/>
            <pc:sldMk cId="0" sldId="270"/>
            <ac:spMk id="13" creationId="{57F79077-CC2A-4A24-A062-66641CD516A5}"/>
          </ac:spMkLst>
        </pc:spChg>
        <pc:graphicFrameChg chg="mod modGraphic">
          <ac:chgData name="Ilan Yavor" userId="7f1b21b1f7cb0b51" providerId="LiveId" clId="{15CD24DE-256C-4F4B-89EF-BC5BA6410236}" dt="2020-11-08T13:45:07.158" v="5202" actId="5793"/>
          <ac:graphicFrameMkLst>
            <pc:docMk/>
            <pc:sldMk cId="0" sldId="270"/>
            <ac:graphicFrameMk id="10" creationId="{8770A5DE-17F1-4BFE-AE93-0C9F3E97AF2C}"/>
          </ac:graphicFrameMkLst>
        </pc:graphicFrameChg>
        <pc:picChg chg="add">
          <ac:chgData name="Ilan Yavor" userId="7f1b21b1f7cb0b51" providerId="LiveId" clId="{15CD24DE-256C-4F4B-89EF-BC5BA6410236}" dt="2020-11-08T09:58:27.754" v="620" actId="22"/>
          <ac:picMkLst>
            <pc:docMk/>
            <pc:sldMk cId="0" sldId="270"/>
            <ac:picMk id="2" creationId="{061744F5-3CBA-4EFB-A845-27F367ED1FDA}"/>
          </ac:picMkLst>
        </pc:picChg>
        <pc:picChg chg="add">
          <ac:chgData name="Ilan Yavor" userId="7f1b21b1f7cb0b51" providerId="LiveId" clId="{15CD24DE-256C-4F4B-89EF-BC5BA6410236}" dt="2020-11-08T09:58:27.754" v="620" actId="22"/>
          <ac:picMkLst>
            <pc:docMk/>
            <pc:sldMk cId="0" sldId="270"/>
            <ac:picMk id="4" creationId="{B10E89A8-493B-474D-B432-3F8CC29FA1DF}"/>
          </ac:picMkLst>
        </pc:picChg>
      </pc:sldChg>
      <pc:sldChg chg="addSp delSp modSp mod">
        <pc:chgData name="Ilan Yavor" userId="7f1b21b1f7cb0b51" providerId="LiveId" clId="{15CD24DE-256C-4F4B-89EF-BC5BA6410236}" dt="2020-11-08T13:47:26.599" v="5227" actId="20577"/>
        <pc:sldMkLst>
          <pc:docMk/>
          <pc:sldMk cId="0" sldId="271"/>
        </pc:sldMkLst>
        <pc:spChg chg="del mod">
          <ac:chgData name="Ilan Yavor" userId="7f1b21b1f7cb0b51" providerId="LiveId" clId="{15CD24DE-256C-4F4B-89EF-BC5BA6410236}" dt="2020-11-08T11:38:26.135" v="3125" actId="478"/>
          <ac:spMkLst>
            <pc:docMk/>
            <pc:sldMk cId="0" sldId="271"/>
            <ac:spMk id="3" creationId="{00000000-0000-0000-0000-000000000000}"/>
          </ac:spMkLst>
        </pc:spChg>
        <pc:spChg chg="add mod">
          <ac:chgData name="Ilan Yavor" userId="7f1b21b1f7cb0b51" providerId="LiveId" clId="{15CD24DE-256C-4F4B-89EF-BC5BA6410236}" dt="2020-11-08T11:37:33.132" v="3110" actId="1076"/>
          <ac:spMkLst>
            <pc:docMk/>
            <pc:sldMk cId="0" sldId="271"/>
            <ac:spMk id="7" creationId="{01A0D838-5598-4A82-9F16-6E26451647E4}"/>
          </ac:spMkLst>
        </pc:spChg>
        <pc:spChg chg="add">
          <ac:chgData name="Ilan Yavor" userId="7f1b21b1f7cb0b51" providerId="LiveId" clId="{15CD24DE-256C-4F4B-89EF-BC5BA6410236}" dt="2020-11-08T11:37:38.856" v="3111" actId="22"/>
          <ac:spMkLst>
            <pc:docMk/>
            <pc:sldMk cId="0" sldId="271"/>
            <ac:spMk id="11" creationId="{785A87AC-0209-4863-9AA2-4586DE59905C}"/>
          </ac:spMkLst>
        </pc:spChg>
        <pc:spChg chg="add">
          <ac:chgData name="Ilan Yavor" userId="7f1b21b1f7cb0b51" providerId="LiveId" clId="{15CD24DE-256C-4F4B-89EF-BC5BA6410236}" dt="2020-11-08T11:37:38.856" v="3111" actId="22"/>
          <ac:spMkLst>
            <pc:docMk/>
            <pc:sldMk cId="0" sldId="271"/>
            <ac:spMk id="13" creationId="{7193A437-FD0F-4429-AD48-E79C85D1F93F}"/>
          </ac:spMkLst>
        </pc:spChg>
        <pc:graphicFrameChg chg="mod modGraphic">
          <ac:chgData name="Ilan Yavor" userId="7f1b21b1f7cb0b51" providerId="LiveId" clId="{15CD24DE-256C-4F4B-89EF-BC5BA6410236}" dt="2020-11-08T13:47:26.599" v="5227" actId="20577"/>
          <ac:graphicFrameMkLst>
            <pc:docMk/>
            <pc:sldMk cId="0" sldId="271"/>
            <ac:graphicFrameMk id="2" creationId="{00000000-0000-0000-0000-000000000000}"/>
          </ac:graphicFrameMkLst>
        </pc:graphicFrameChg>
        <pc:picChg chg="add mod">
          <ac:chgData name="Ilan Yavor" userId="7f1b21b1f7cb0b51" providerId="LiveId" clId="{15CD24DE-256C-4F4B-89EF-BC5BA6410236}" dt="2020-11-08T11:37:25.458" v="3109" actId="14100"/>
          <ac:picMkLst>
            <pc:docMk/>
            <pc:sldMk cId="0" sldId="271"/>
            <ac:picMk id="5" creationId="{9550FA0A-313D-414B-97DA-A1E261727117}"/>
          </ac:picMkLst>
        </pc:picChg>
        <pc:picChg chg="add">
          <ac:chgData name="Ilan Yavor" userId="7f1b21b1f7cb0b51" providerId="LiveId" clId="{15CD24DE-256C-4F4B-89EF-BC5BA6410236}" dt="2020-11-08T11:37:38.856" v="3111" actId="22"/>
          <ac:picMkLst>
            <pc:docMk/>
            <pc:sldMk cId="0" sldId="271"/>
            <ac:picMk id="9" creationId="{31B089C1-EA48-472F-9F7C-F5AEC2E4A35B}"/>
          </ac:picMkLst>
        </pc:picChg>
      </pc:sldChg>
      <pc:sldChg chg="addSp delSp modSp mod">
        <pc:chgData name="Ilan Yavor" userId="7f1b21b1f7cb0b51" providerId="LiveId" clId="{15CD24DE-256C-4F4B-89EF-BC5BA6410236}" dt="2020-11-08T13:49:11.294" v="5244" actId="1037"/>
        <pc:sldMkLst>
          <pc:docMk/>
          <pc:sldMk cId="0" sldId="274"/>
        </pc:sldMkLst>
        <pc:spChg chg="del">
          <ac:chgData name="Ilan Yavor" userId="7f1b21b1f7cb0b51" providerId="LiveId" clId="{15CD24DE-256C-4F4B-89EF-BC5BA6410236}" dt="2020-11-08T12:00:38.920" v="3591" actId="478"/>
          <ac:spMkLst>
            <pc:docMk/>
            <pc:sldMk cId="0" sldId="274"/>
            <ac:spMk id="2" creationId="{00000000-0000-0000-0000-000000000000}"/>
          </ac:spMkLst>
        </pc:spChg>
        <pc:spChg chg="del">
          <ac:chgData name="Ilan Yavor" userId="7f1b21b1f7cb0b51" providerId="LiveId" clId="{15CD24DE-256C-4F4B-89EF-BC5BA6410236}" dt="2020-11-08T12:00:38.920" v="3591" actId="478"/>
          <ac:spMkLst>
            <pc:docMk/>
            <pc:sldMk cId="0" sldId="274"/>
            <ac:spMk id="3" creationId="{00000000-0000-0000-0000-000000000000}"/>
          </ac:spMkLst>
        </pc:spChg>
        <pc:spChg chg="del">
          <ac:chgData name="Ilan Yavor" userId="7f1b21b1f7cb0b51" providerId="LiveId" clId="{15CD24DE-256C-4F4B-89EF-BC5BA6410236}" dt="2020-11-08T12:00:37.466" v="3590" actId="478"/>
          <ac:spMkLst>
            <pc:docMk/>
            <pc:sldMk cId="0" sldId="274"/>
            <ac:spMk id="4" creationId="{00000000-0000-0000-0000-000000000000}"/>
          </ac:spMkLst>
        </pc:spChg>
        <pc:spChg chg="add">
          <ac:chgData name="Ilan Yavor" userId="7f1b21b1f7cb0b51" providerId="LiveId" clId="{15CD24DE-256C-4F4B-89EF-BC5BA6410236}" dt="2020-11-08T11:44:04.104" v="3352" actId="22"/>
          <ac:spMkLst>
            <pc:docMk/>
            <pc:sldMk cId="0" sldId="274"/>
            <ac:spMk id="8" creationId="{5CFFE720-4765-440B-A20F-521E957EE8C7}"/>
          </ac:spMkLst>
        </pc:spChg>
        <pc:spChg chg="add">
          <ac:chgData name="Ilan Yavor" userId="7f1b21b1f7cb0b51" providerId="LiveId" clId="{15CD24DE-256C-4F4B-89EF-BC5BA6410236}" dt="2020-11-08T11:44:04.104" v="3352" actId="22"/>
          <ac:spMkLst>
            <pc:docMk/>
            <pc:sldMk cId="0" sldId="274"/>
            <ac:spMk id="10" creationId="{A14E85E8-E9E5-4B97-B012-2D812CEE34B0}"/>
          </ac:spMkLst>
        </pc:spChg>
        <pc:spChg chg="add mod">
          <ac:chgData name="Ilan Yavor" userId="7f1b21b1f7cb0b51" providerId="LiveId" clId="{15CD24DE-256C-4F4B-89EF-BC5BA6410236}" dt="2020-11-08T12:10:39.813" v="3646" actId="14100"/>
          <ac:spMkLst>
            <pc:docMk/>
            <pc:sldMk cId="0" sldId="274"/>
            <ac:spMk id="18" creationId="{24626FAA-4C88-4C99-87AA-CC7F2648088F}"/>
          </ac:spMkLst>
        </pc:spChg>
        <pc:spChg chg="add mod">
          <ac:chgData name="Ilan Yavor" userId="7f1b21b1f7cb0b51" providerId="LiveId" clId="{15CD24DE-256C-4F4B-89EF-BC5BA6410236}" dt="2020-11-08T12:10:58.464" v="3670" actId="14100"/>
          <ac:spMkLst>
            <pc:docMk/>
            <pc:sldMk cId="0" sldId="274"/>
            <ac:spMk id="19" creationId="{451F0308-AD8B-443C-AFD0-085981E6E8B3}"/>
          </ac:spMkLst>
        </pc:spChg>
        <pc:spChg chg="add mod">
          <ac:chgData name="Ilan Yavor" userId="7f1b21b1f7cb0b51" providerId="LiveId" clId="{15CD24DE-256C-4F4B-89EF-BC5BA6410236}" dt="2020-11-08T12:11:31.269" v="3682" actId="14100"/>
          <ac:spMkLst>
            <pc:docMk/>
            <pc:sldMk cId="0" sldId="274"/>
            <ac:spMk id="20" creationId="{800E0399-A070-4F79-930E-44ED9D83AAA6}"/>
          </ac:spMkLst>
        </pc:spChg>
        <pc:spChg chg="add mod">
          <ac:chgData name="Ilan Yavor" userId="7f1b21b1f7cb0b51" providerId="LiveId" clId="{15CD24DE-256C-4F4B-89EF-BC5BA6410236}" dt="2020-11-08T12:11:50.891" v="3685" actId="20577"/>
          <ac:spMkLst>
            <pc:docMk/>
            <pc:sldMk cId="0" sldId="274"/>
            <ac:spMk id="21" creationId="{E7ED3CF2-28CF-465B-9B78-790E1D0ED84B}"/>
          </ac:spMkLst>
        </pc:spChg>
        <pc:spChg chg="add mod">
          <ac:chgData name="Ilan Yavor" userId="7f1b21b1f7cb0b51" providerId="LiveId" clId="{15CD24DE-256C-4F4B-89EF-BC5BA6410236}" dt="2020-11-08T12:12:01.124" v="3687" actId="20577"/>
          <ac:spMkLst>
            <pc:docMk/>
            <pc:sldMk cId="0" sldId="274"/>
            <ac:spMk id="22" creationId="{E796EF16-3F97-4303-9122-D3147D926864}"/>
          </ac:spMkLst>
        </pc:spChg>
        <pc:spChg chg="add mod">
          <ac:chgData name="Ilan Yavor" userId="7f1b21b1f7cb0b51" providerId="LiveId" clId="{15CD24DE-256C-4F4B-89EF-BC5BA6410236}" dt="2020-11-08T12:12:17.684" v="3702" actId="14100"/>
          <ac:spMkLst>
            <pc:docMk/>
            <pc:sldMk cId="0" sldId="274"/>
            <ac:spMk id="23" creationId="{E695D37B-72FC-4808-B76D-1F3CE382A36A}"/>
          </ac:spMkLst>
        </pc:spChg>
        <pc:spChg chg="add mod">
          <ac:chgData name="Ilan Yavor" userId="7f1b21b1f7cb0b51" providerId="LiveId" clId="{15CD24DE-256C-4F4B-89EF-BC5BA6410236}" dt="2020-11-08T12:12:47.291" v="3738" actId="1037"/>
          <ac:spMkLst>
            <pc:docMk/>
            <pc:sldMk cId="0" sldId="274"/>
            <ac:spMk id="24" creationId="{726534C4-7E56-42F5-8D1E-9734DFCF01B7}"/>
          </ac:spMkLst>
        </pc:spChg>
        <pc:spChg chg="add mod">
          <ac:chgData name="Ilan Yavor" userId="7f1b21b1f7cb0b51" providerId="LiveId" clId="{15CD24DE-256C-4F4B-89EF-BC5BA6410236}" dt="2020-11-08T12:13:40.175" v="3756" actId="1076"/>
          <ac:spMkLst>
            <pc:docMk/>
            <pc:sldMk cId="0" sldId="274"/>
            <ac:spMk id="25" creationId="{E2F33B0E-602C-4BA5-9440-75838D2F0B2A}"/>
          </ac:spMkLst>
        </pc:spChg>
        <pc:spChg chg="add mod">
          <ac:chgData name="Ilan Yavor" userId="7f1b21b1f7cb0b51" providerId="LiveId" clId="{15CD24DE-256C-4F4B-89EF-BC5BA6410236}" dt="2020-11-08T12:13:52.792" v="3772" actId="20577"/>
          <ac:spMkLst>
            <pc:docMk/>
            <pc:sldMk cId="0" sldId="274"/>
            <ac:spMk id="26" creationId="{ACAC627D-27CF-4749-B770-22796F79ED8B}"/>
          </ac:spMkLst>
        </pc:spChg>
        <pc:spChg chg="add mod">
          <ac:chgData name="Ilan Yavor" userId="7f1b21b1f7cb0b51" providerId="LiveId" clId="{15CD24DE-256C-4F4B-89EF-BC5BA6410236}" dt="2020-11-08T12:14:03.813" v="3787" actId="20577"/>
          <ac:spMkLst>
            <pc:docMk/>
            <pc:sldMk cId="0" sldId="274"/>
            <ac:spMk id="27" creationId="{CEFF7FE3-0471-420F-A851-03E329A0DE6C}"/>
          </ac:spMkLst>
        </pc:spChg>
        <pc:spChg chg="add mod">
          <ac:chgData name="Ilan Yavor" userId="7f1b21b1f7cb0b51" providerId="LiveId" clId="{15CD24DE-256C-4F4B-89EF-BC5BA6410236}" dt="2020-11-08T12:16:08.836" v="3845" actId="1076"/>
          <ac:spMkLst>
            <pc:docMk/>
            <pc:sldMk cId="0" sldId="274"/>
            <ac:spMk id="28" creationId="{524858C4-2513-4730-9015-CAF18D38F874}"/>
          </ac:spMkLst>
        </pc:spChg>
        <pc:spChg chg="add mod ord">
          <ac:chgData name="Ilan Yavor" userId="7f1b21b1f7cb0b51" providerId="LiveId" clId="{15CD24DE-256C-4F4B-89EF-BC5BA6410236}" dt="2020-11-08T12:16:16.048" v="3846" actId="171"/>
          <ac:spMkLst>
            <pc:docMk/>
            <pc:sldMk cId="0" sldId="274"/>
            <ac:spMk id="29" creationId="{94FCE478-2A0F-4CD7-90CB-47C47CF5B321}"/>
          </ac:spMkLst>
        </pc:spChg>
        <pc:spChg chg="add mod">
          <ac:chgData name="Ilan Yavor" userId="7f1b21b1f7cb0b51" providerId="LiveId" clId="{15CD24DE-256C-4F4B-89EF-BC5BA6410236}" dt="2020-11-08T12:16:26.902" v="3859" actId="20577"/>
          <ac:spMkLst>
            <pc:docMk/>
            <pc:sldMk cId="0" sldId="274"/>
            <ac:spMk id="30" creationId="{F42FDD61-8345-4D98-8CFA-D7892FD6E541}"/>
          </ac:spMkLst>
        </pc:spChg>
        <pc:spChg chg="add mod">
          <ac:chgData name="Ilan Yavor" userId="7f1b21b1f7cb0b51" providerId="LiveId" clId="{15CD24DE-256C-4F4B-89EF-BC5BA6410236}" dt="2020-11-08T12:16:36.816" v="3861" actId="1035"/>
          <ac:spMkLst>
            <pc:docMk/>
            <pc:sldMk cId="0" sldId="274"/>
            <ac:spMk id="31" creationId="{BAC61964-D678-4A66-B1AF-78E33A2B37A6}"/>
          </ac:spMkLst>
        </pc:spChg>
        <pc:spChg chg="add mod">
          <ac:chgData name="Ilan Yavor" userId="7f1b21b1f7cb0b51" providerId="LiveId" clId="{15CD24DE-256C-4F4B-89EF-BC5BA6410236}" dt="2020-11-08T12:16:36.816" v="3861" actId="1035"/>
          <ac:spMkLst>
            <pc:docMk/>
            <pc:sldMk cId="0" sldId="274"/>
            <ac:spMk id="32" creationId="{A08040D6-0BDC-4310-AE60-229EFAF6148F}"/>
          </ac:spMkLst>
        </pc:spChg>
        <pc:spChg chg="add mod">
          <ac:chgData name="Ilan Yavor" userId="7f1b21b1f7cb0b51" providerId="LiveId" clId="{15CD24DE-256C-4F4B-89EF-BC5BA6410236}" dt="2020-11-08T12:16:42.776" v="3862" actId="571"/>
          <ac:spMkLst>
            <pc:docMk/>
            <pc:sldMk cId="0" sldId="274"/>
            <ac:spMk id="33" creationId="{25957375-B960-48D9-9A69-C14BE0A04E46}"/>
          </ac:spMkLst>
        </pc:spChg>
        <pc:spChg chg="add mod">
          <ac:chgData name="Ilan Yavor" userId="7f1b21b1f7cb0b51" providerId="LiveId" clId="{15CD24DE-256C-4F4B-89EF-BC5BA6410236}" dt="2020-11-08T12:16:42.776" v="3862" actId="571"/>
          <ac:spMkLst>
            <pc:docMk/>
            <pc:sldMk cId="0" sldId="274"/>
            <ac:spMk id="34" creationId="{72CFA55E-BBD6-49CE-8A30-DA19A22931CE}"/>
          </ac:spMkLst>
        </pc:spChg>
        <pc:spChg chg="add mod">
          <ac:chgData name="Ilan Yavor" userId="7f1b21b1f7cb0b51" providerId="LiveId" clId="{15CD24DE-256C-4F4B-89EF-BC5BA6410236}" dt="2020-11-08T12:17:32.167" v="3882" actId="20577"/>
          <ac:spMkLst>
            <pc:docMk/>
            <pc:sldMk cId="0" sldId="274"/>
            <ac:spMk id="35" creationId="{C852A498-7F2E-41A6-8942-DCBE42F2E1F3}"/>
          </ac:spMkLst>
        </pc:spChg>
        <pc:spChg chg="add mod">
          <ac:chgData name="Ilan Yavor" userId="7f1b21b1f7cb0b51" providerId="LiveId" clId="{15CD24DE-256C-4F4B-89EF-BC5BA6410236}" dt="2020-11-08T12:16:51.009" v="3863" actId="571"/>
          <ac:spMkLst>
            <pc:docMk/>
            <pc:sldMk cId="0" sldId="274"/>
            <ac:spMk id="36" creationId="{8D85979B-7E27-4B78-B637-DC3FD9E5E00B}"/>
          </ac:spMkLst>
        </pc:spChg>
        <pc:spChg chg="add mod">
          <ac:chgData name="Ilan Yavor" userId="7f1b21b1f7cb0b51" providerId="LiveId" clId="{15CD24DE-256C-4F4B-89EF-BC5BA6410236}" dt="2020-11-08T12:17:01.951" v="3868" actId="20577"/>
          <ac:spMkLst>
            <pc:docMk/>
            <pc:sldMk cId="0" sldId="274"/>
            <ac:spMk id="37" creationId="{DB769D34-1F14-4328-BDA6-1CC10E5A7E43}"/>
          </ac:spMkLst>
        </pc:spChg>
        <pc:spChg chg="add mod">
          <ac:chgData name="Ilan Yavor" userId="7f1b21b1f7cb0b51" providerId="LiveId" clId="{15CD24DE-256C-4F4B-89EF-BC5BA6410236}" dt="2020-11-08T12:17:21.606" v="3870" actId="571"/>
          <ac:spMkLst>
            <pc:docMk/>
            <pc:sldMk cId="0" sldId="274"/>
            <ac:spMk id="38" creationId="{23BC2D48-52E8-4703-A788-6D0DDBF200C6}"/>
          </ac:spMkLst>
        </pc:spChg>
        <pc:spChg chg="add mod">
          <ac:chgData name="Ilan Yavor" userId="7f1b21b1f7cb0b51" providerId="LiveId" clId="{15CD24DE-256C-4F4B-89EF-BC5BA6410236}" dt="2020-11-08T12:18:04.550" v="3888" actId="20577"/>
          <ac:spMkLst>
            <pc:docMk/>
            <pc:sldMk cId="0" sldId="274"/>
            <ac:spMk id="39" creationId="{A5B63DA4-D5F7-41C9-8D21-7850059718AF}"/>
          </ac:spMkLst>
        </pc:spChg>
        <pc:spChg chg="add mod">
          <ac:chgData name="Ilan Yavor" userId="7f1b21b1f7cb0b51" providerId="LiveId" clId="{15CD24DE-256C-4F4B-89EF-BC5BA6410236}" dt="2020-11-08T12:18:10.267" v="3893" actId="20577"/>
          <ac:spMkLst>
            <pc:docMk/>
            <pc:sldMk cId="0" sldId="274"/>
            <ac:spMk id="40" creationId="{433758FF-2352-47AA-8328-830D7755B855}"/>
          </ac:spMkLst>
        </pc:spChg>
        <pc:spChg chg="add mod">
          <ac:chgData name="Ilan Yavor" userId="7f1b21b1f7cb0b51" providerId="LiveId" clId="{15CD24DE-256C-4F4B-89EF-BC5BA6410236}" dt="2020-11-08T12:18:20.701" v="3898" actId="20577"/>
          <ac:spMkLst>
            <pc:docMk/>
            <pc:sldMk cId="0" sldId="274"/>
            <ac:spMk id="41" creationId="{AE20A24D-9817-4E41-98F5-0A78A6D12FAB}"/>
          </ac:spMkLst>
        </pc:spChg>
        <pc:spChg chg="add mod">
          <ac:chgData name="Ilan Yavor" userId="7f1b21b1f7cb0b51" providerId="LiveId" clId="{15CD24DE-256C-4F4B-89EF-BC5BA6410236}" dt="2020-11-08T12:21:13.444" v="3929" actId="1076"/>
          <ac:spMkLst>
            <pc:docMk/>
            <pc:sldMk cId="0" sldId="274"/>
            <ac:spMk id="42" creationId="{0F0A60BE-C634-452F-9B9E-8B06A3F50C01}"/>
          </ac:spMkLst>
        </pc:spChg>
        <pc:spChg chg="add mod">
          <ac:chgData name="Ilan Yavor" userId="7f1b21b1f7cb0b51" providerId="LiveId" clId="{15CD24DE-256C-4F4B-89EF-BC5BA6410236}" dt="2020-11-08T13:49:11.294" v="5244" actId="1037"/>
          <ac:spMkLst>
            <pc:docMk/>
            <pc:sldMk cId="0" sldId="274"/>
            <ac:spMk id="43" creationId="{06375AD0-A5B1-4B26-B89E-37367494D036}"/>
          </ac:spMkLst>
        </pc:spChg>
        <pc:spChg chg="add mod">
          <ac:chgData name="Ilan Yavor" userId="7f1b21b1f7cb0b51" providerId="LiveId" clId="{15CD24DE-256C-4F4B-89EF-BC5BA6410236}" dt="2020-11-08T12:21:36.592" v="3946" actId="20577"/>
          <ac:spMkLst>
            <pc:docMk/>
            <pc:sldMk cId="0" sldId="274"/>
            <ac:spMk id="44" creationId="{ABDFD7AB-B4D3-432F-8EC6-4156AD215518}"/>
          </ac:spMkLst>
        </pc:spChg>
        <pc:spChg chg="add mod">
          <ac:chgData name="Ilan Yavor" userId="7f1b21b1f7cb0b51" providerId="LiveId" clId="{15CD24DE-256C-4F4B-89EF-BC5BA6410236}" dt="2020-11-08T12:22:03.371" v="3951" actId="1076"/>
          <ac:spMkLst>
            <pc:docMk/>
            <pc:sldMk cId="0" sldId="274"/>
            <ac:spMk id="45" creationId="{4479D5DB-16D6-43D9-A2BB-6822445785AE}"/>
          </ac:spMkLst>
        </pc:spChg>
        <pc:spChg chg="add mod">
          <ac:chgData name="Ilan Yavor" userId="7f1b21b1f7cb0b51" providerId="LiveId" clId="{15CD24DE-256C-4F4B-89EF-BC5BA6410236}" dt="2020-11-08T12:22:10.633" v="3963" actId="20577"/>
          <ac:spMkLst>
            <pc:docMk/>
            <pc:sldMk cId="0" sldId="274"/>
            <ac:spMk id="46" creationId="{FE2D731E-D9FF-47D2-9427-450AF33FEC75}"/>
          </ac:spMkLst>
        </pc:spChg>
        <pc:spChg chg="add mod">
          <ac:chgData name="Ilan Yavor" userId="7f1b21b1f7cb0b51" providerId="LiveId" clId="{15CD24DE-256C-4F4B-89EF-BC5BA6410236}" dt="2020-11-08T12:22:23.854" v="3965" actId="20577"/>
          <ac:spMkLst>
            <pc:docMk/>
            <pc:sldMk cId="0" sldId="274"/>
            <ac:spMk id="47" creationId="{F944B976-F870-4965-8825-5E412BDA55CB}"/>
          </ac:spMkLst>
        </pc:spChg>
        <pc:spChg chg="add mod">
          <ac:chgData name="Ilan Yavor" userId="7f1b21b1f7cb0b51" providerId="LiveId" clId="{15CD24DE-256C-4F4B-89EF-BC5BA6410236}" dt="2020-11-08T12:22:41.727" v="3976" actId="20577"/>
          <ac:spMkLst>
            <pc:docMk/>
            <pc:sldMk cId="0" sldId="274"/>
            <ac:spMk id="48" creationId="{70691862-39B0-4CF5-87B2-9D2B124BD59D}"/>
          </ac:spMkLst>
        </pc:spChg>
        <pc:spChg chg="add mod">
          <ac:chgData name="Ilan Yavor" userId="7f1b21b1f7cb0b51" providerId="LiveId" clId="{15CD24DE-256C-4F4B-89EF-BC5BA6410236}" dt="2020-11-08T12:23:05.596" v="4001" actId="20577"/>
          <ac:spMkLst>
            <pc:docMk/>
            <pc:sldMk cId="0" sldId="274"/>
            <ac:spMk id="49" creationId="{41E60E9F-DBC4-4DB8-8954-3F4E6F38671C}"/>
          </ac:spMkLst>
        </pc:spChg>
        <pc:spChg chg="add mod">
          <ac:chgData name="Ilan Yavor" userId="7f1b21b1f7cb0b51" providerId="LiveId" clId="{15CD24DE-256C-4F4B-89EF-BC5BA6410236}" dt="2020-11-08T12:23:11.620" v="4004" actId="20577"/>
          <ac:spMkLst>
            <pc:docMk/>
            <pc:sldMk cId="0" sldId="274"/>
            <ac:spMk id="50" creationId="{B44629CA-D1CC-4BDB-8493-45C431F30EA6}"/>
          </ac:spMkLst>
        </pc:spChg>
        <pc:spChg chg="add mod">
          <ac:chgData name="Ilan Yavor" userId="7f1b21b1f7cb0b51" providerId="LiveId" clId="{15CD24DE-256C-4F4B-89EF-BC5BA6410236}" dt="2020-11-08T12:23:28.928" v="4032" actId="20577"/>
          <ac:spMkLst>
            <pc:docMk/>
            <pc:sldMk cId="0" sldId="274"/>
            <ac:spMk id="51" creationId="{03DB68AD-57E6-4ED6-875C-A680594FD100}"/>
          </ac:spMkLst>
        </pc:spChg>
        <pc:spChg chg="add mod">
          <ac:chgData name="Ilan Yavor" userId="7f1b21b1f7cb0b51" providerId="LiveId" clId="{15CD24DE-256C-4F4B-89EF-BC5BA6410236}" dt="2020-11-08T12:23:49.197" v="4073" actId="20577"/>
          <ac:spMkLst>
            <pc:docMk/>
            <pc:sldMk cId="0" sldId="274"/>
            <ac:spMk id="52" creationId="{DF6271DD-77E6-4D71-A420-CCF3E53FDB51}"/>
          </ac:spMkLst>
        </pc:spChg>
        <pc:spChg chg="add mod">
          <ac:chgData name="Ilan Yavor" userId="7f1b21b1f7cb0b51" providerId="LiveId" clId="{15CD24DE-256C-4F4B-89EF-BC5BA6410236}" dt="2020-11-08T12:23:59.509" v="4087" actId="20577"/>
          <ac:spMkLst>
            <pc:docMk/>
            <pc:sldMk cId="0" sldId="274"/>
            <ac:spMk id="53" creationId="{D3AB4E33-6519-4B2D-8990-A83C390CB848}"/>
          </ac:spMkLst>
        </pc:spChg>
        <pc:spChg chg="add mod">
          <ac:chgData name="Ilan Yavor" userId="7f1b21b1f7cb0b51" providerId="LiveId" clId="{15CD24DE-256C-4F4B-89EF-BC5BA6410236}" dt="2020-11-08T12:24:42.522" v="4153" actId="20577"/>
          <ac:spMkLst>
            <pc:docMk/>
            <pc:sldMk cId="0" sldId="274"/>
            <ac:spMk id="54" creationId="{E4A04D7F-1580-43E8-90C7-E65A6EDE4F0B}"/>
          </ac:spMkLst>
        </pc:spChg>
        <pc:spChg chg="add mod">
          <ac:chgData name="Ilan Yavor" userId="7f1b21b1f7cb0b51" providerId="LiveId" clId="{15CD24DE-256C-4F4B-89EF-BC5BA6410236}" dt="2020-11-08T12:24:21.103" v="4128" actId="20577"/>
          <ac:spMkLst>
            <pc:docMk/>
            <pc:sldMk cId="0" sldId="274"/>
            <ac:spMk id="55" creationId="{6A74B945-5951-4C7C-8A77-AC8A26EB7D84}"/>
          </ac:spMkLst>
        </pc:spChg>
        <pc:spChg chg="add mod">
          <ac:chgData name="Ilan Yavor" userId="7f1b21b1f7cb0b51" providerId="LiveId" clId="{15CD24DE-256C-4F4B-89EF-BC5BA6410236}" dt="2020-11-08T12:24:33.469" v="4148" actId="20577"/>
          <ac:spMkLst>
            <pc:docMk/>
            <pc:sldMk cId="0" sldId="274"/>
            <ac:spMk id="56" creationId="{38E42991-3F13-4AAD-B1F4-6B244F67E769}"/>
          </ac:spMkLst>
        </pc:spChg>
        <pc:spChg chg="add mod">
          <ac:chgData name="Ilan Yavor" userId="7f1b21b1f7cb0b51" providerId="LiveId" clId="{15CD24DE-256C-4F4B-89EF-BC5BA6410236}" dt="2020-11-08T12:24:54.444" v="4159" actId="20577"/>
          <ac:spMkLst>
            <pc:docMk/>
            <pc:sldMk cId="0" sldId="274"/>
            <ac:spMk id="57" creationId="{442EB945-05E3-4A12-A4E3-895A8A5E580E}"/>
          </ac:spMkLst>
        </pc:spChg>
        <pc:spChg chg="add mod">
          <ac:chgData name="Ilan Yavor" userId="7f1b21b1f7cb0b51" providerId="LiveId" clId="{15CD24DE-256C-4F4B-89EF-BC5BA6410236}" dt="2020-11-08T12:27:55.794" v="4204" actId="1076"/>
          <ac:spMkLst>
            <pc:docMk/>
            <pc:sldMk cId="0" sldId="274"/>
            <ac:spMk id="59" creationId="{D029C647-E271-41FC-9692-9556B2FE3C11}"/>
          </ac:spMkLst>
        </pc:spChg>
        <pc:graphicFrameChg chg="add del mod">
          <ac:chgData name="Ilan Yavor" userId="7f1b21b1f7cb0b51" providerId="LiveId" clId="{15CD24DE-256C-4F4B-89EF-BC5BA6410236}" dt="2020-11-08T12:08:19.143" v="3599" actId="478"/>
          <ac:graphicFrameMkLst>
            <pc:docMk/>
            <pc:sldMk cId="0" sldId="274"/>
            <ac:graphicFrameMk id="13" creationId="{A6EBF75A-55F0-4309-92CC-7714674E8663}"/>
          </ac:graphicFrameMkLst>
        </pc:graphicFrameChg>
        <pc:picChg chg="add">
          <ac:chgData name="Ilan Yavor" userId="7f1b21b1f7cb0b51" providerId="LiveId" clId="{15CD24DE-256C-4F4B-89EF-BC5BA6410236}" dt="2020-11-08T11:44:04.104" v="3352" actId="22"/>
          <ac:picMkLst>
            <pc:docMk/>
            <pc:sldMk cId="0" sldId="274"/>
            <ac:picMk id="6" creationId="{48905B48-1656-4EEA-9277-99E117B07CC5}"/>
          </ac:picMkLst>
        </pc:picChg>
        <pc:picChg chg="add del mod">
          <ac:chgData name="Ilan Yavor" userId="7f1b21b1f7cb0b51" providerId="LiveId" clId="{15CD24DE-256C-4F4B-89EF-BC5BA6410236}" dt="2020-11-08T12:09:03.426" v="3607" actId="22"/>
          <ac:picMkLst>
            <pc:docMk/>
            <pc:sldMk cId="0" sldId="274"/>
            <ac:picMk id="15" creationId="{8B2F739C-E6F6-44EE-8489-D8E19586F9BD}"/>
          </ac:picMkLst>
        </pc:picChg>
        <pc:picChg chg="add mod modCrop">
          <ac:chgData name="Ilan Yavor" userId="7f1b21b1f7cb0b51" providerId="LiveId" clId="{15CD24DE-256C-4F4B-89EF-BC5BA6410236}" dt="2020-11-08T12:26:20.633" v="4203" actId="732"/>
          <ac:picMkLst>
            <pc:docMk/>
            <pc:sldMk cId="0" sldId="274"/>
            <ac:picMk id="17" creationId="{24379782-DDB8-4CE2-A327-606DCC618547}"/>
          </ac:picMkLst>
        </pc:picChg>
        <pc:picChg chg="add ord">
          <ac:chgData name="Ilan Yavor" userId="7f1b21b1f7cb0b51" providerId="LiveId" clId="{15CD24DE-256C-4F4B-89EF-BC5BA6410236}" dt="2020-11-08T12:25:33.382" v="4163" actId="167"/>
          <ac:picMkLst>
            <pc:docMk/>
            <pc:sldMk cId="0" sldId="274"/>
            <ac:picMk id="61" creationId="{01AEF8BD-C01D-4B04-B7B6-DDB8F0BDCEE6}"/>
          </ac:picMkLst>
        </pc:picChg>
      </pc:sldChg>
      <pc:sldChg chg="addSp delSp modSp mod">
        <pc:chgData name="Ilan Yavor" userId="7f1b21b1f7cb0b51" providerId="LiveId" clId="{15CD24DE-256C-4F4B-89EF-BC5BA6410236}" dt="2020-11-08T13:51:23.568" v="5264" actId="20577"/>
        <pc:sldMkLst>
          <pc:docMk/>
          <pc:sldMk cId="0" sldId="275"/>
        </pc:sldMkLst>
        <pc:spChg chg="del mod">
          <ac:chgData name="Ilan Yavor" userId="7f1b21b1f7cb0b51" providerId="LiveId" clId="{15CD24DE-256C-4F4B-89EF-BC5BA6410236}" dt="2020-11-08T11:53:07.925" v="3440" actId="478"/>
          <ac:spMkLst>
            <pc:docMk/>
            <pc:sldMk cId="0" sldId="275"/>
            <ac:spMk id="3" creationId="{00000000-0000-0000-0000-000000000000}"/>
          </ac:spMkLst>
        </pc:spChg>
        <pc:spChg chg="del mod">
          <ac:chgData name="Ilan Yavor" userId="7f1b21b1f7cb0b51" providerId="LiveId" clId="{15CD24DE-256C-4F4B-89EF-BC5BA6410236}" dt="2020-11-08T11:53:10.174" v="3442" actId="478"/>
          <ac:spMkLst>
            <pc:docMk/>
            <pc:sldMk cId="0" sldId="275"/>
            <ac:spMk id="4" creationId="{00000000-0000-0000-0000-000000000000}"/>
          </ac:spMkLst>
        </pc:spChg>
        <pc:spChg chg="add mod">
          <ac:chgData name="Ilan Yavor" userId="7f1b21b1f7cb0b51" providerId="LiveId" clId="{15CD24DE-256C-4F4B-89EF-BC5BA6410236}" dt="2020-11-08T11:54:57.475" v="3493" actId="404"/>
          <ac:spMkLst>
            <pc:docMk/>
            <pc:sldMk cId="0" sldId="275"/>
            <ac:spMk id="9" creationId="{406D6976-7D09-4B4B-93B9-4FBB61161AF5}"/>
          </ac:spMkLst>
        </pc:spChg>
        <pc:spChg chg="add">
          <ac:chgData name="Ilan Yavor" userId="7f1b21b1f7cb0b51" providerId="LiveId" clId="{15CD24DE-256C-4F4B-89EF-BC5BA6410236}" dt="2020-11-08T11:44:07.116" v="3353" actId="22"/>
          <ac:spMkLst>
            <pc:docMk/>
            <pc:sldMk cId="0" sldId="275"/>
            <ac:spMk id="13" creationId="{FE8A4CE3-ED7A-4830-A4DF-0BD0967F15A8}"/>
          </ac:spMkLst>
        </pc:spChg>
        <pc:spChg chg="add">
          <ac:chgData name="Ilan Yavor" userId="7f1b21b1f7cb0b51" providerId="LiveId" clId="{15CD24DE-256C-4F4B-89EF-BC5BA6410236}" dt="2020-11-08T11:44:07.116" v="3353" actId="22"/>
          <ac:spMkLst>
            <pc:docMk/>
            <pc:sldMk cId="0" sldId="275"/>
            <ac:spMk id="15" creationId="{7A97C22E-90B3-4F12-984A-B947C4F6AAAC}"/>
          </ac:spMkLst>
        </pc:spChg>
        <pc:graphicFrameChg chg="del mod modGraphic">
          <ac:chgData name="Ilan Yavor" userId="7f1b21b1f7cb0b51" providerId="LiveId" clId="{15CD24DE-256C-4F4B-89EF-BC5BA6410236}" dt="2020-11-08T11:47:58.148" v="3362" actId="478"/>
          <ac:graphicFrameMkLst>
            <pc:docMk/>
            <pc:sldMk cId="0" sldId="275"/>
            <ac:graphicFrameMk id="2" creationId="{00000000-0000-0000-0000-000000000000}"/>
          </ac:graphicFrameMkLst>
        </pc:graphicFrameChg>
        <pc:graphicFrameChg chg="add mod modGraphic">
          <ac:chgData name="Ilan Yavor" userId="7f1b21b1f7cb0b51" providerId="LiveId" clId="{15CD24DE-256C-4F4B-89EF-BC5BA6410236}" dt="2020-11-08T13:51:23.568" v="5264" actId="20577"/>
          <ac:graphicFrameMkLst>
            <pc:docMk/>
            <pc:sldMk cId="0" sldId="275"/>
            <ac:graphicFrameMk id="16" creationId="{0A8D1492-61ED-49BB-A21F-164B663AFF02}"/>
          </ac:graphicFrameMkLst>
        </pc:graphicFrameChg>
        <pc:picChg chg="add mod">
          <ac:chgData name="Ilan Yavor" userId="7f1b21b1f7cb0b51" providerId="LiveId" clId="{15CD24DE-256C-4F4B-89EF-BC5BA6410236}" dt="2020-11-08T11:43:47.571" v="3338" actId="14100"/>
          <ac:picMkLst>
            <pc:docMk/>
            <pc:sldMk cId="0" sldId="275"/>
            <ac:picMk id="7" creationId="{52353BAF-B039-4BBA-8179-E5884FF58888}"/>
          </ac:picMkLst>
        </pc:picChg>
        <pc:picChg chg="add">
          <ac:chgData name="Ilan Yavor" userId="7f1b21b1f7cb0b51" providerId="LiveId" clId="{15CD24DE-256C-4F4B-89EF-BC5BA6410236}" dt="2020-11-08T11:44:07.116" v="3353" actId="22"/>
          <ac:picMkLst>
            <pc:docMk/>
            <pc:sldMk cId="0" sldId="275"/>
            <ac:picMk id="11" creationId="{744266AF-500D-4904-9EDC-F255E2950DB2}"/>
          </ac:picMkLst>
        </pc:picChg>
        <pc:picChg chg="add del mod">
          <ac:chgData name="Ilan Yavor" userId="7f1b21b1f7cb0b51" providerId="LiveId" clId="{15CD24DE-256C-4F4B-89EF-BC5BA6410236}" dt="2020-11-08T11:53:16.556" v="3445" actId="478"/>
          <ac:picMkLst>
            <pc:docMk/>
            <pc:sldMk cId="0" sldId="275"/>
            <ac:picMk id="18" creationId="{3EFF5838-DC29-4DB1-9B4B-D0A2F702B9BE}"/>
          </ac:picMkLst>
        </pc:picChg>
      </pc:sldChg>
      <pc:sldChg chg="addSp modSp mod">
        <pc:chgData name="Ilan Yavor" userId="7f1b21b1f7cb0b51" providerId="LiveId" clId="{15CD24DE-256C-4F4B-89EF-BC5BA6410236}" dt="2020-11-08T11:59:51.861" v="3589" actId="1076"/>
        <pc:sldMkLst>
          <pc:docMk/>
          <pc:sldMk cId="0" sldId="276"/>
        </pc:sldMkLst>
        <pc:spChg chg="add mod">
          <ac:chgData name="Ilan Yavor" userId="7f1b21b1f7cb0b51" providerId="LiveId" clId="{15CD24DE-256C-4F4B-89EF-BC5BA6410236}" dt="2020-11-08T11:59:11.767" v="3569" actId="1076"/>
          <ac:spMkLst>
            <pc:docMk/>
            <pc:sldMk cId="0" sldId="276"/>
            <ac:spMk id="5" creationId="{3A728EC9-7491-43C2-AC31-8E073D879C51}"/>
          </ac:spMkLst>
        </pc:spChg>
        <pc:spChg chg="add">
          <ac:chgData name="Ilan Yavor" userId="7f1b21b1f7cb0b51" providerId="LiveId" clId="{15CD24DE-256C-4F4B-89EF-BC5BA6410236}" dt="2020-11-08T11:58:36.877" v="3564" actId="22"/>
          <ac:spMkLst>
            <pc:docMk/>
            <pc:sldMk cId="0" sldId="276"/>
            <ac:spMk id="7" creationId="{D5A1B420-0612-4D19-A452-5373B1329B29}"/>
          </ac:spMkLst>
        </pc:spChg>
        <pc:spChg chg="add">
          <ac:chgData name="Ilan Yavor" userId="7f1b21b1f7cb0b51" providerId="LiveId" clId="{15CD24DE-256C-4F4B-89EF-BC5BA6410236}" dt="2020-11-08T11:58:36.877" v="3564" actId="22"/>
          <ac:spMkLst>
            <pc:docMk/>
            <pc:sldMk cId="0" sldId="276"/>
            <ac:spMk id="11" creationId="{CF98AF02-26A9-48C4-A068-C3321F663DA5}"/>
          </ac:spMkLst>
        </pc:spChg>
        <pc:spChg chg="add">
          <ac:chgData name="Ilan Yavor" userId="7f1b21b1f7cb0b51" providerId="LiveId" clId="{15CD24DE-256C-4F4B-89EF-BC5BA6410236}" dt="2020-11-08T11:58:36.877" v="3564" actId="22"/>
          <ac:spMkLst>
            <pc:docMk/>
            <pc:sldMk cId="0" sldId="276"/>
            <ac:spMk id="13" creationId="{E482CD05-A682-4DD8-A276-BD31DDBE68CF}"/>
          </ac:spMkLst>
        </pc:spChg>
        <pc:spChg chg="add mod">
          <ac:chgData name="Ilan Yavor" userId="7f1b21b1f7cb0b51" providerId="LiveId" clId="{15CD24DE-256C-4F4B-89EF-BC5BA6410236}" dt="2020-11-08T11:59:51.861" v="3589" actId="1076"/>
          <ac:spMkLst>
            <pc:docMk/>
            <pc:sldMk cId="0" sldId="276"/>
            <ac:spMk id="17" creationId="{A06BE3CB-9D0A-41C7-AE69-0B40A0AE8326}"/>
          </ac:spMkLst>
        </pc:spChg>
        <pc:picChg chg="add">
          <ac:chgData name="Ilan Yavor" userId="7f1b21b1f7cb0b51" providerId="LiveId" clId="{15CD24DE-256C-4F4B-89EF-BC5BA6410236}" dt="2020-11-08T11:58:18.503" v="3543" actId="22"/>
          <ac:picMkLst>
            <pc:docMk/>
            <pc:sldMk cId="0" sldId="276"/>
            <ac:picMk id="3" creationId="{ED6DB556-408F-4499-8694-B43A74380EAF}"/>
          </ac:picMkLst>
        </pc:picChg>
        <pc:picChg chg="add">
          <ac:chgData name="Ilan Yavor" userId="7f1b21b1f7cb0b51" providerId="LiveId" clId="{15CD24DE-256C-4F4B-89EF-BC5BA6410236}" dt="2020-11-08T11:58:36.877" v="3564" actId="22"/>
          <ac:picMkLst>
            <pc:docMk/>
            <pc:sldMk cId="0" sldId="276"/>
            <ac:picMk id="9" creationId="{90C5F5D2-D9FB-4283-AB0A-5A61084F2F98}"/>
          </ac:picMkLst>
        </pc:picChg>
        <pc:picChg chg="add mod">
          <ac:chgData name="Ilan Yavor" userId="7f1b21b1f7cb0b51" providerId="LiveId" clId="{15CD24DE-256C-4F4B-89EF-BC5BA6410236}" dt="2020-11-08T11:59:05.238" v="3567" actId="1076"/>
          <ac:picMkLst>
            <pc:docMk/>
            <pc:sldMk cId="0" sldId="276"/>
            <ac:picMk id="15" creationId="{B99B581A-B222-4188-8897-629D48E011E5}"/>
          </ac:picMkLst>
        </pc:picChg>
      </pc:sldChg>
      <pc:sldChg chg="addSp modSp mod">
        <pc:chgData name="Ilan Yavor" userId="7f1b21b1f7cb0b51" providerId="LiveId" clId="{15CD24DE-256C-4F4B-89EF-BC5BA6410236}" dt="2020-11-08T13:53:47.797" v="5284" actId="1036"/>
        <pc:sldMkLst>
          <pc:docMk/>
          <pc:sldMk cId="1444630767" sldId="277"/>
        </pc:sldMkLst>
        <pc:spChg chg="add mod">
          <ac:chgData name="Ilan Yavor" userId="7f1b21b1f7cb0b51" providerId="LiveId" clId="{15CD24DE-256C-4F4B-89EF-BC5BA6410236}" dt="2020-11-08T13:53:47.797" v="5284" actId="1036"/>
          <ac:spMkLst>
            <pc:docMk/>
            <pc:sldMk cId="1444630767" sldId="277"/>
            <ac:spMk id="3" creationId="{E25B08DB-C237-4EF1-97A7-B3C6A13ADBC0}"/>
          </ac:spMkLst>
        </pc:spChg>
        <pc:spChg chg="add mod">
          <ac:chgData name="Ilan Yavor" userId="7f1b21b1f7cb0b51" providerId="LiveId" clId="{15CD24DE-256C-4F4B-89EF-BC5BA6410236}" dt="2020-11-08T13:53:47.797" v="5284" actId="1036"/>
          <ac:spMkLst>
            <pc:docMk/>
            <pc:sldMk cId="1444630767" sldId="277"/>
            <ac:spMk id="4" creationId="{55CF6796-ED23-4B06-B51C-2B296E596B2F}"/>
          </ac:spMkLst>
        </pc:spChg>
        <pc:spChg chg="add mod">
          <ac:chgData name="Ilan Yavor" userId="7f1b21b1f7cb0b51" providerId="LiveId" clId="{15CD24DE-256C-4F4B-89EF-BC5BA6410236}" dt="2020-11-08T12:42:29.568" v="4253" actId="14100"/>
          <ac:spMkLst>
            <pc:docMk/>
            <pc:sldMk cId="1444630767" sldId="277"/>
            <ac:spMk id="6" creationId="{C7307886-8446-425E-9C0B-4640DD9E36E4}"/>
          </ac:spMkLst>
        </pc:spChg>
        <pc:spChg chg="mod">
          <ac:chgData name="Ilan Yavor" userId="7f1b21b1f7cb0b51" providerId="LiveId" clId="{15CD24DE-256C-4F4B-89EF-BC5BA6410236}" dt="2020-11-08T12:42:22.585" v="4251" actId="121"/>
          <ac:spMkLst>
            <pc:docMk/>
            <pc:sldMk cId="1444630767" sldId="277"/>
            <ac:spMk id="7" creationId="{D03F7BEA-98B9-4CC9-B8C4-1CCD0047065C}"/>
          </ac:spMkLst>
        </pc:spChg>
        <pc:spChg chg="add mod">
          <ac:chgData name="Ilan Yavor" userId="7f1b21b1f7cb0b51" providerId="LiveId" clId="{15CD24DE-256C-4F4B-89EF-BC5BA6410236}" dt="2020-11-08T12:42:51.990" v="4262" actId="20577"/>
          <ac:spMkLst>
            <pc:docMk/>
            <pc:sldMk cId="1444630767" sldId="277"/>
            <ac:spMk id="8" creationId="{F948ABBE-7299-44CD-9CBA-D268EE3308A1}"/>
          </ac:spMkLst>
        </pc:spChg>
        <pc:spChg chg="mod">
          <ac:chgData name="Ilan Yavor" userId="7f1b21b1f7cb0b51" providerId="LiveId" clId="{15CD24DE-256C-4F4B-89EF-BC5BA6410236}" dt="2020-11-08T12:43:01.746" v="4271" actId="20577"/>
          <ac:spMkLst>
            <pc:docMk/>
            <pc:sldMk cId="1444630767" sldId="277"/>
            <ac:spMk id="9" creationId="{E33F39F3-05F4-416A-A056-04342D138704}"/>
          </ac:spMkLst>
        </pc:spChg>
        <pc:picChg chg="add mod">
          <ac:chgData name="Ilan Yavor" userId="7f1b21b1f7cb0b51" providerId="LiveId" clId="{15CD24DE-256C-4F4B-89EF-BC5BA6410236}" dt="2020-11-08T13:53:47.797" v="5284" actId="1036"/>
          <ac:picMkLst>
            <pc:docMk/>
            <pc:sldMk cId="1444630767" sldId="277"/>
            <ac:picMk id="2" creationId="{B913EBE1-E0FE-45C9-9126-11B044C3F3EF}"/>
          </ac:picMkLst>
        </pc:picChg>
      </pc:sldChg>
      <pc:sldChg chg="addSp modSp mod">
        <pc:chgData name="Ilan Yavor" userId="7f1b21b1f7cb0b51" providerId="LiveId" clId="{15CD24DE-256C-4F4B-89EF-BC5BA6410236}" dt="2020-11-08T12:48:17.400" v="4372" actId="20577"/>
        <pc:sldMkLst>
          <pc:docMk/>
          <pc:sldMk cId="892006485" sldId="278"/>
        </pc:sldMkLst>
        <pc:spChg chg="mod">
          <ac:chgData name="Ilan Yavor" userId="7f1b21b1f7cb0b51" providerId="LiveId" clId="{15CD24DE-256C-4F4B-89EF-BC5BA6410236}" dt="2020-11-08T12:48:17.400" v="4372" actId="20577"/>
          <ac:spMkLst>
            <pc:docMk/>
            <pc:sldMk cId="892006485" sldId="278"/>
            <ac:spMk id="5" creationId="{483ABBE7-9334-471B-BE9D-321CE102C7F5}"/>
          </ac:spMkLst>
        </pc:spChg>
        <pc:spChg chg="add">
          <ac:chgData name="Ilan Yavor" userId="7f1b21b1f7cb0b51" providerId="LiveId" clId="{15CD24DE-256C-4F4B-89EF-BC5BA6410236}" dt="2020-11-08T12:43:57.722" v="4276" actId="22"/>
          <ac:spMkLst>
            <pc:docMk/>
            <pc:sldMk cId="892006485" sldId="278"/>
            <ac:spMk id="7" creationId="{3A2FF282-0A47-4689-8B7F-A5D8C9530226}"/>
          </ac:spMkLst>
        </pc:spChg>
        <pc:spChg chg="mod">
          <ac:chgData name="Ilan Yavor" userId="7f1b21b1f7cb0b51" providerId="LiveId" clId="{15CD24DE-256C-4F4B-89EF-BC5BA6410236}" dt="2020-11-08T12:44:05.046" v="4277" actId="1076"/>
          <ac:spMkLst>
            <pc:docMk/>
            <pc:sldMk cId="892006485" sldId="278"/>
            <ac:spMk id="9" creationId="{669748E2-412E-4F0F-A224-3E38C6697E03}"/>
          </ac:spMkLst>
        </pc:spChg>
        <pc:spChg chg="add">
          <ac:chgData name="Ilan Yavor" userId="7f1b21b1f7cb0b51" providerId="LiveId" clId="{15CD24DE-256C-4F4B-89EF-BC5BA6410236}" dt="2020-11-08T12:43:57.722" v="4276" actId="22"/>
          <ac:spMkLst>
            <pc:docMk/>
            <pc:sldMk cId="892006485" sldId="278"/>
            <ac:spMk id="11" creationId="{01795DFD-178D-4D89-8E9C-9AF4C2D71E6B}"/>
          </ac:spMkLst>
        </pc:spChg>
        <pc:picChg chg="add mod ord">
          <ac:chgData name="Ilan Yavor" userId="7f1b21b1f7cb0b51" providerId="LiveId" clId="{15CD24DE-256C-4F4B-89EF-BC5BA6410236}" dt="2020-11-08T09:37:11.777" v="74" actId="167"/>
          <ac:picMkLst>
            <pc:docMk/>
            <pc:sldMk cId="892006485" sldId="278"/>
            <ac:picMk id="3" creationId="{471F29A6-5D2E-4948-A985-C5423E0016F5}"/>
          </ac:picMkLst>
        </pc:picChg>
        <pc:picChg chg="add">
          <ac:chgData name="Ilan Yavor" userId="7f1b21b1f7cb0b51" providerId="LiveId" clId="{15CD24DE-256C-4F4B-89EF-BC5BA6410236}" dt="2020-11-08T12:43:57.722" v="4276" actId="22"/>
          <ac:picMkLst>
            <pc:docMk/>
            <pc:sldMk cId="892006485" sldId="278"/>
            <ac:picMk id="4" creationId="{DFDE18D1-F028-4E9A-8DFA-307305019B2D}"/>
          </ac:picMkLst>
        </pc:picChg>
      </pc:sldChg>
      <pc:sldChg chg="addSp modSp mod">
        <pc:chgData name="Ilan Yavor" userId="7f1b21b1f7cb0b51" providerId="LiveId" clId="{15CD24DE-256C-4F4B-89EF-BC5BA6410236}" dt="2020-11-08T12:54:50.038" v="4486" actId="20577"/>
        <pc:sldMkLst>
          <pc:docMk/>
          <pc:sldMk cId="1844780047" sldId="279"/>
        </pc:sldMkLst>
        <pc:spChg chg="add">
          <ac:chgData name="Ilan Yavor" userId="7f1b21b1f7cb0b51" providerId="LiveId" clId="{15CD24DE-256C-4F4B-89EF-BC5BA6410236}" dt="2020-11-08T09:50:36.649" v="468" actId="22"/>
          <ac:spMkLst>
            <pc:docMk/>
            <pc:sldMk cId="1844780047" sldId="279"/>
            <ac:spMk id="3" creationId="{4DC37684-160A-4146-B466-E82AC7FB2131}"/>
          </ac:spMkLst>
        </pc:spChg>
        <pc:spChg chg="mod">
          <ac:chgData name="Ilan Yavor" userId="7f1b21b1f7cb0b51" providerId="LiveId" clId="{15CD24DE-256C-4F4B-89EF-BC5BA6410236}" dt="2020-11-08T12:54:50.038" v="4486" actId="20577"/>
          <ac:spMkLst>
            <pc:docMk/>
            <pc:sldMk cId="1844780047" sldId="279"/>
            <ac:spMk id="5" creationId="{9C9C87A9-EB9B-4F03-83C5-5E2876FA86A7}"/>
          </ac:spMkLst>
        </pc:spChg>
        <pc:spChg chg="add">
          <ac:chgData name="Ilan Yavor" userId="7f1b21b1f7cb0b51" providerId="LiveId" clId="{15CD24DE-256C-4F4B-89EF-BC5BA6410236}" dt="2020-11-08T09:50:36.649" v="468" actId="22"/>
          <ac:spMkLst>
            <pc:docMk/>
            <pc:sldMk cId="1844780047" sldId="279"/>
            <ac:spMk id="9" creationId="{3920F712-33BE-4CA1-A1A9-B358A39D1675}"/>
          </ac:spMkLst>
        </pc:spChg>
        <pc:spChg chg="add mod">
          <ac:chgData name="Ilan Yavor" userId="7f1b21b1f7cb0b51" providerId="LiveId" clId="{15CD24DE-256C-4F4B-89EF-BC5BA6410236}" dt="2020-11-08T09:51:24.915" v="480" actId="20577"/>
          <ac:spMkLst>
            <pc:docMk/>
            <pc:sldMk cId="1844780047" sldId="279"/>
            <ac:spMk id="13" creationId="{9DFC45D4-1D00-4FC2-B46B-30D8C4B51404}"/>
          </ac:spMkLst>
        </pc:spChg>
        <pc:picChg chg="add">
          <ac:chgData name="Ilan Yavor" userId="7f1b21b1f7cb0b51" providerId="LiveId" clId="{15CD24DE-256C-4F4B-89EF-BC5BA6410236}" dt="2020-11-08T09:50:36.649" v="468" actId="22"/>
          <ac:picMkLst>
            <pc:docMk/>
            <pc:sldMk cId="1844780047" sldId="279"/>
            <ac:picMk id="2" creationId="{13C8C6AC-1B57-432A-86F4-03DB45EC5241}"/>
          </ac:picMkLst>
        </pc:picChg>
        <pc:picChg chg="add ord">
          <ac:chgData name="Ilan Yavor" userId="7f1b21b1f7cb0b51" providerId="LiveId" clId="{15CD24DE-256C-4F4B-89EF-BC5BA6410236}" dt="2020-11-08T09:51:02.663" v="472" actId="167"/>
          <ac:picMkLst>
            <pc:docMk/>
            <pc:sldMk cId="1844780047" sldId="279"/>
            <ac:picMk id="11" creationId="{63251E56-2F98-4A63-B85A-73EF808C3A90}"/>
          </ac:picMkLst>
        </pc:picChg>
      </pc:sldChg>
      <pc:sldChg chg="addSp modSp mod">
        <pc:chgData name="Ilan Yavor" userId="7f1b21b1f7cb0b51" providerId="LiveId" clId="{15CD24DE-256C-4F4B-89EF-BC5BA6410236}" dt="2020-11-08T12:58:41.010" v="4568" actId="20577"/>
        <pc:sldMkLst>
          <pc:docMk/>
          <pc:sldMk cId="3347156698" sldId="280"/>
        </pc:sldMkLst>
        <pc:spChg chg="add">
          <ac:chgData name="Ilan Yavor" userId="7f1b21b1f7cb0b51" providerId="LiveId" clId="{15CD24DE-256C-4F4B-89EF-BC5BA6410236}" dt="2020-11-08T09:52:01.041" v="485" actId="22"/>
          <ac:spMkLst>
            <pc:docMk/>
            <pc:sldMk cId="3347156698" sldId="280"/>
            <ac:spMk id="4" creationId="{56055D93-FDBA-4547-94F9-12A214286413}"/>
          </ac:spMkLst>
        </pc:spChg>
        <pc:spChg chg="mod">
          <ac:chgData name="Ilan Yavor" userId="7f1b21b1f7cb0b51" providerId="LiveId" clId="{15CD24DE-256C-4F4B-89EF-BC5BA6410236}" dt="2020-11-08T12:57:23.750" v="4566" actId="20577"/>
          <ac:spMkLst>
            <pc:docMk/>
            <pc:sldMk cId="3347156698" sldId="280"/>
            <ac:spMk id="5" creationId="{0EE2E3B8-1C25-447F-AEF8-90A76C787418}"/>
          </ac:spMkLst>
        </pc:spChg>
        <pc:spChg chg="add">
          <ac:chgData name="Ilan Yavor" userId="7f1b21b1f7cb0b51" providerId="LiveId" clId="{15CD24DE-256C-4F4B-89EF-BC5BA6410236}" dt="2020-11-08T09:52:01.041" v="485" actId="22"/>
          <ac:spMkLst>
            <pc:docMk/>
            <pc:sldMk cId="3347156698" sldId="280"/>
            <ac:spMk id="8" creationId="{1528FFF9-32DE-44CF-9AAC-BB17DAC0BB8D}"/>
          </ac:spMkLst>
        </pc:spChg>
        <pc:spChg chg="add">
          <ac:chgData name="Ilan Yavor" userId="7f1b21b1f7cb0b51" providerId="LiveId" clId="{15CD24DE-256C-4F4B-89EF-BC5BA6410236}" dt="2020-11-08T09:52:24.881" v="509" actId="22"/>
          <ac:spMkLst>
            <pc:docMk/>
            <pc:sldMk cId="3347156698" sldId="280"/>
            <ac:spMk id="12" creationId="{66023279-EE02-4E84-939F-ACD7D65E5F9D}"/>
          </ac:spMkLst>
        </pc:spChg>
        <pc:spChg chg="add">
          <ac:chgData name="Ilan Yavor" userId="7f1b21b1f7cb0b51" providerId="LiveId" clId="{15CD24DE-256C-4F4B-89EF-BC5BA6410236}" dt="2020-11-08T09:52:24.881" v="509" actId="22"/>
          <ac:spMkLst>
            <pc:docMk/>
            <pc:sldMk cId="3347156698" sldId="280"/>
            <ac:spMk id="14" creationId="{41431DBC-A786-4AC7-A8E7-470B35B867A3}"/>
          </ac:spMkLst>
        </pc:spChg>
        <pc:spChg chg="add mod">
          <ac:chgData name="Ilan Yavor" userId="7f1b21b1f7cb0b51" providerId="LiveId" clId="{15CD24DE-256C-4F4B-89EF-BC5BA6410236}" dt="2020-11-08T12:58:41.010" v="4568" actId="20577"/>
          <ac:spMkLst>
            <pc:docMk/>
            <pc:sldMk cId="3347156698" sldId="280"/>
            <ac:spMk id="16" creationId="{3CF8816F-7B0A-42A2-9754-F9B398AD7BE8}"/>
          </ac:spMkLst>
        </pc:spChg>
        <pc:picChg chg="add">
          <ac:chgData name="Ilan Yavor" userId="7f1b21b1f7cb0b51" providerId="LiveId" clId="{15CD24DE-256C-4F4B-89EF-BC5BA6410236}" dt="2020-11-08T09:52:01.041" v="485" actId="22"/>
          <ac:picMkLst>
            <pc:docMk/>
            <pc:sldMk cId="3347156698" sldId="280"/>
            <ac:picMk id="2" creationId="{66B43285-5D2A-46BD-9D82-BD38909E0395}"/>
          </ac:picMkLst>
        </pc:picChg>
        <pc:picChg chg="add ord">
          <ac:chgData name="Ilan Yavor" userId="7f1b21b1f7cb0b51" providerId="LiveId" clId="{15CD24DE-256C-4F4B-89EF-BC5BA6410236}" dt="2020-11-08T09:52:30.496" v="510" actId="167"/>
          <ac:picMkLst>
            <pc:docMk/>
            <pc:sldMk cId="3347156698" sldId="280"/>
            <ac:picMk id="10" creationId="{D030A74A-AF0D-44FB-960A-65BDE40148E1}"/>
          </ac:picMkLst>
        </pc:picChg>
      </pc:sldChg>
      <pc:sldChg chg="addSp modSp mod">
        <pc:chgData name="Ilan Yavor" userId="7f1b21b1f7cb0b51" providerId="LiveId" clId="{15CD24DE-256C-4F4B-89EF-BC5BA6410236}" dt="2020-11-08T13:52:03.460" v="5276" actId="20577"/>
        <pc:sldMkLst>
          <pc:docMk/>
          <pc:sldMk cId="0" sldId="281"/>
        </pc:sldMkLst>
        <pc:spChg chg="add mod">
          <ac:chgData name="Ilan Yavor" userId="7f1b21b1f7cb0b51" providerId="LiveId" clId="{15CD24DE-256C-4F4B-89EF-BC5BA6410236}" dt="2020-11-08T11:56:41.996" v="3542" actId="1076"/>
          <ac:spMkLst>
            <pc:docMk/>
            <pc:sldMk cId="0" sldId="281"/>
            <ac:spMk id="6" creationId="{8DB9E4D8-0CFB-4203-97DC-C34773F67E35}"/>
          </ac:spMkLst>
        </pc:spChg>
        <pc:spChg chg="add">
          <ac:chgData name="Ilan Yavor" userId="7f1b21b1f7cb0b51" providerId="LiveId" clId="{15CD24DE-256C-4F4B-89EF-BC5BA6410236}" dt="2020-11-08T11:56:28.857" v="3538" actId="22"/>
          <ac:spMkLst>
            <pc:docMk/>
            <pc:sldMk cId="0" sldId="281"/>
            <ac:spMk id="8" creationId="{4B0B71C8-75A3-47AF-9FB6-C6627CF0E3F2}"/>
          </ac:spMkLst>
        </pc:spChg>
        <pc:spChg chg="add">
          <ac:chgData name="Ilan Yavor" userId="7f1b21b1f7cb0b51" providerId="LiveId" clId="{15CD24DE-256C-4F4B-89EF-BC5BA6410236}" dt="2020-11-08T11:56:28.857" v="3538" actId="22"/>
          <ac:spMkLst>
            <pc:docMk/>
            <pc:sldMk cId="0" sldId="281"/>
            <ac:spMk id="12" creationId="{79D79B1C-C7FC-48A2-8404-056C54D2DE83}"/>
          </ac:spMkLst>
        </pc:spChg>
        <pc:spChg chg="add">
          <ac:chgData name="Ilan Yavor" userId="7f1b21b1f7cb0b51" providerId="LiveId" clId="{15CD24DE-256C-4F4B-89EF-BC5BA6410236}" dt="2020-11-08T11:56:28.857" v="3538" actId="22"/>
          <ac:spMkLst>
            <pc:docMk/>
            <pc:sldMk cId="0" sldId="281"/>
            <ac:spMk id="14" creationId="{3E30547D-FAB7-4C8C-8E46-2BA27476C2CA}"/>
          </ac:spMkLst>
        </pc:spChg>
        <pc:graphicFrameChg chg="mod modGraphic">
          <ac:chgData name="Ilan Yavor" userId="7f1b21b1f7cb0b51" providerId="LiveId" clId="{15CD24DE-256C-4F4B-89EF-BC5BA6410236}" dt="2020-11-08T13:52:03.460" v="5276" actId="20577"/>
          <ac:graphicFrameMkLst>
            <pc:docMk/>
            <pc:sldMk cId="0" sldId="281"/>
            <ac:graphicFrameMk id="2" creationId="{00000000-0000-0000-0000-000000000000}"/>
          </ac:graphicFrameMkLst>
        </pc:graphicFrameChg>
        <pc:picChg chg="add mod">
          <ac:chgData name="Ilan Yavor" userId="7f1b21b1f7cb0b51" providerId="LiveId" clId="{15CD24DE-256C-4F4B-89EF-BC5BA6410236}" dt="2020-11-08T11:56:34.604" v="3540" actId="1076"/>
          <ac:picMkLst>
            <pc:docMk/>
            <pc:sldMk cId="0" sldId="281"/>
            <ac:picMk id="4" creationId="{E1FAB34A-6B66-4A10-8E76-A5E74F55D423}"/>
          </ac:picMkLst>
        </pc:picChg>
        <pc:picChg chg="add">
          <ac:chgData name="Ilan Yavor" userId="7f1b21b1f7cb0b51" providerId="LiveId" clId="{15CD24DE-256C-4F4B-89EF-BC5BA6410236}" dt="2020-11-08T11:56:28.857" v="3538" actId="22"/>
          <ac:picMkLst>
            <pc:docMk/>
            <pc:sldMk cId="0" sldId="281"/>
            <ac:picMk id="10" creationId="{76A029B2-3D84-4F2E-9C1A-B981018D6CE8}"/>
          </ac:picMkLst>
        </pc:picChg>
      </pc:sldChg>
      <pc:sldChg chg="addSp delSp modSp mod">
        <pc:chgData name="Ilan Yavor" userId="7f1b21b1f7cb0b51" providerId="LiveId" clId="{15CD24DE-256C-4F4B-89EF-BC5BA6410236}" dt="2020-11-08T13:20:07.720" v="5193"/>
        <pc:sldMkLst>
          <pc:docMk/>
          <pc:sldMk cId="0" sldId="282"/>
        </pc:sldMkLst>
        <pc:spChg chg="add">
          <ac:chgData name="Ilan Yavor" userId="7f1b21b1f7cb0b51" providerId="LiveId" clId="{15CD24DE-256C-4F4B-89EF-BC5BA6410236}" dt="2020-11-08T09:56:36.011" v="554" actId="22"/>
          <ac:spMkLst>
            <pc:docMk/>
            <pc:sldMk cId="0" sldId="282"/>
            <ac:spMk id="7" creationId="{10A2A7C5-870E-4C02-B523-343EA65AE16B}"/>
          </ac:spMkLst>
        </pc:spChg>
        <pc:spChg chg="add">
          <ac:chgData name="Ilan Yavor" userId="7f1b21b1f7cb0b51" providerId="LiveId" clId="{15CD24DE-256C-4F4B-89EF-BC5BA6410236}" dt="2020-11-08T09:56:36.011" v="554" actId="22"/>
          <ac:spMkLst>
            <pc:docMk/>
            <pc:sldMk cId="0" sldId="282"/>
            <ac:spMk id="9" creationId="{70C7F3BD-35E8-46DA-8764-306F7E9E5D1B}"/>
          </ac:spMkLst>
        </pc:spChg>
        <pc:spChg chg="add">
          <ac:chgData name="Ilan Yavor" userId="7f1b21b1f7cb0b51" providerId="LiveId" clId="{15CD24DE-256C-4F4B-89EF-BC5BA6410236}" dt="2020-11-08T09:56:40.683" v="555" actId="22"/>
          <ac:spMkLst>
            <pc:docMk/>
            <pc:sldMk cId="0" sldId="282"/>
            <ac:spMk id="13" creationId="{08669505-8D0D-4DBD-94C5-96823BB0459D}"/>
          </ac:spMkLst>
        </pc:spChg>
        <pc:spChg chg="add mod">
          <ac:chgData name="Ilan Yavor" userId="7f1b21b1f7cb0b51" providerId="LiveId" clId="{15CD24DE-256C-4F4B-89EF-BC5BA6410236}" dt="2020-11-08T09:57:37.167" v="601" actId="207"/>
          <ac:spMkLst>
            <pc:docMk/>
            <pc:sldMk cId="0" sldId="282"/>
            <ac:spMk id="15" creationId="{F847190D-820F-4BB9-807F-428CFD84428B}"/>
          </ac:spMkLst>
        </pc:spChg>
        <pc:graphicFrameChg chg="mod modGraphic">
          <ac:chgData name="Ilan Yavor" userId="7f1b21b1f7cb0b51" providerId="LiveId" clId="{15CD24DE-256C-4F4B-89EF-BC5BA6410236}" dt="2020-11-08T13:20:07.720" v="5193"/>
          <ac:graphicFrameMkLst>
            <pc:docMk/>
            <pc:sldMk cId="0" sldId="282"/>
            <ac:graphicFrameMk id="2" creationId="{00000000-0000-0000-0000-000000000000}"/>
          </ac:graphicFrameMkLst>
        </pc:graphicFrameChg>
        <pc:graphicFrameChg chg="add mod">
          <ac:chgData name="Ilan Yavor" userId="7f1b21b1f7cb0b51" providerId="LiveId" clId="{15CD24DE-256C-4F4B-89EF-BC5BA6410236}" dt="2020-11-08T09:55:04.154" v="545"/>
          <ac:graphicFrameMkLst>
            <pc:docMk/>
            <pc:sldMk cId="0" sldId="282"/>
            <ac:graphicFrameMk id="3" creationId="{88FE428A-7017-4EDF-809C-7B7593818AA5}"/>
          </ac:graphicFrameMkLst>
        </pc:graphicFrameChg>
        <pc:graphicFrameChg chg="add del mod">
          <ac:chgData name="Ilan Yavor" userId="7f1b21b1f7cb0b51" providerId="LiveId" clId="{15CD24DE-256C-4F4B-89EF-BC5BA6410236}" dt="2020-11-08T09:59:32.820" v="634"/>
          <ac:graphicFrameMkLst>
            <pc:docMk/>
            <pc:sldMk cId="0" sldId="282"/>
            <ac:graphicFrameMk id="16" creationId="{3D764614-CF6D-4A92-BC88-360FF094A9F5}"/>
          </ac:graphicFrameMkLst>
        </pc:graphicFrameChg>
        <pc:picChg chg="add">
          <ac:chgData name="Ilan Yavor" userId="7f1b21b1f7cb0b51" providerId="LiveId" clId="{15CD24DE-256C-4F4B-89EF-BC5BA6410236}" dt="2020-11-08T09:56:36.011" v="554" actId="22"/>
          <ac:picMkLst>
            <pc:docMk/>
            <pc:sldMk cId="0" sldId="282"/>
            <ac:picMk id="5" creationId="{77547EF0-1DEC-44ED-8D8D-0DEAFAD7A8A5}"/>
          </ac:picMkLst>
        </pc:picChg>
        <pc:picChg chg="add ord">
          <ac:chgData name="Ilan Yavor" userId="7f1b21b1f7cb0b51" providerId="LiveId" clId="{15CD24DE-256C-4F4B-89EF-BC5BA6410236}" dt="2020-11-08T09:57:13.595" v="600" actId="167"/>
          <ac:picMkLst>
            <pc:docMk/>
            <pc:sldMk cId="0" sldId="282"/>
            <ac:picMk id="11" creationId="{086B6EFE-0C23-4C7F-A5A2-FCBAF1CD33DA}"/>
          </ac:picMkLst>
        </pc:picChg>
      </pc:sldChg>
      <pc:sldChg chg="addSp modSp mod">
        <pc:chgData name="Ilan Yavor" userId="7f1b21b1f7cb0b51" providerId="LiveId" clId="{15CD24DE-256C-4F4B-89EF-BC5BA6410236}" dt="2020-11-08T13:43:59.394" v="5196" actId="20577"/>
        <pc:sldMkLst>
          <pc:docMk/>
          <pc:sldMk cId="0" sldId="283"/>
        </pc:sldMkLst>
        <pc:spChg chg="add">
          <ac:chgData name="Ilan Yavor" userId="7f1b21b1f7cb0b51" providerId="LiveId" clId="{15CD24DE-256C-4F4B-89EF-BC5BA6410236}" dt="2020-11-08T09:58:26.110" v="619" actId="22"/>
          <ac:spMkLst>
            <pc:docMk/>
            <pc:sldMk cId="0" sldId="283"/>
            <ac:spMk id="8" creationId="{0178F913-0E32-45A0-83A4-56A777795667}"/>
          </ac:spMkLst>
        </pc:spChg>
        <pc:spChg chg="add">
          <ac:chgData name="Ilan Yavor" userId="7f1b21b1f7cb0b51" providerId="LiveId" clId="{15CD24DE-256C-4F4B-89EF-BC5BA6410236}" dt="2020-11-08T09:58:26.110" v="619" actId="22"/>
          <ac:spMkLst>
            <pc:docMk/>
            <pc:sldMk cId="0" sldId="283"/>
            <ac:spMk id="10" creationId="{A5EC91FB-FF55-4022-8AAB-A03D7BD374A0}"/>
          </ac:spMkLst>
        </pc:spChg>
        <pc:spChg chg="add mod">
          <ac:chgData name="Ilan Yavor" userId="7f1b21b1f7cb0b51" providerId="LiveId" clId="{15CD24DE-256C-4F4B-89EF-BC5BA6410236}" dt="2020-11-08T11:19:00.022" v="2662" actId="20577"/>
          <ac:spMkLst>
            <pc:docMk/>
            <pc:sldMk cId="0" sldId="283"/>
            <ac:spMk id="12" creationId="{20D75783-44CD-4C7A-9796-358B424F8A89}"/>
          </ac:spMkLst>
        </pc:spChg>
        <pc:spChg chg="add mod">
          <ac:chgData name="Ilan Yavor" userId="7f1b21b1f7cb0b51" providerId="LiveId" clId="{15CD24DE-256C-4F4B-89EF-BC5BA6410236}" dt="2020-11-08T13:17:17.436" v="5163" actId="1076"/>
          <ac:spMkLst>
            <pc:docMk/>
            <pc:sldMk cId="0" sldId="283"/>
            <ac:spMk id="14" creationId="{3EC928A6-B75D-4339-936D-5FB9313D74E6}"/>
          </ac:spMkLst>
        </pc:spChg>
        <pc:graphicFrameChg chg="mod modGraphic">
          <ac:chgData name="Ilan Yavor" userId="7f1b21b1f7cb0b51" providerId="LiveId" clId="{15CD24DE-256C-4F4B-89EF-BC5BA6410236}" dt="2020-11-08T13:43:59.394" v="5196" actId="20577"/>
          <ac:graphicFrameMkLst>
            <pc:docMk/>
            <pc:sldMk cId="0" sldId="283"/>
            <ac:graphicFrameMk id="2" creationId="{00000000-0000-0000-0000-000000000000}"/>
          </ac:graphicFrameMkLst>
        </pc:graphicFrameChg>
        <pc:picChg chg="add">
          <ac:chgData name="Ilan Yavor" userId="7f1b21b1f7cb0b51" providerId="LiveId" clId="{15CD24DE-256C-4F4B-89EF-BC5BA6410236}" dt="2020-11-08T09:58:26.110" v="619" actId="22"/>
          <ac:picMkLst>
            <pc:docMk/>
            <pc:sldMk cId="0" sldId="283"/>
            <ac:picMk id="4" creationId="{FD7FE578-864A-4D3A-96EA-12A30B90D288}"/>
          </ac:picMkLst>
        </pc:picChg>
        <pc:picChg chg="add">
          <ac:chgData name="Ilan Yavor" userId="7f1b21b1f7cb0b51" providerId="LiveId" clId="{15CD24DE-256C-4F4B-89EF-BC5BA6410236}" dt="2020-11-08T09:58:26.110" v="619" actId="22"/>
          <ac:picMkLst>
            <pc:docMk/>
            <pc:sldMk cId="0" sldId="283"/>
            <ac:picMk id="6" creationId="{49615A85-BE82-4498-B78B-4C227524863F}"/>
          </ac:picMkLst>
        </pc:picChg>
      </pc:sldChg>
      <pc:sldChg chg="addSp modSp mod">
        <pc:chgData name="Ilan Yavor" userId="7f1b21b1f7cb0b51" providerId="LiveId" clId="{15CD24DE-256C-4F4B-89EF-BC5BA6410236}" dt="2020-11-08T13:47:59.075" v="5228" actId="2062"/>
        <pc:sldMkLst>
          <pc:docMk/>
          <pc:sldMk cId="0" sldId="284"/>
        </pc:sldMkLst>
        <pc:spChg chg="add mod">
          <ac:chgData name="Ilan Yavor" userId="7f1b21b1f7cb0b51" providerId="LiveId" clId="{15CD24DE-256C-4F4B-89EF-BC5BA6410236}" dt="2020-11-08T11:41:42.335" v="3225" actId="20577"/>
          <ac:spMkLst>
            <pc:docMk/>
            <pc:sldMk cId="0" sldId="284"/>
            <ac:spMk id="6" creationId="{98A90340-91B4-4AAD-B35D-F7911A3F8BB2}"/>
          </ac:spMkLst>
        </pc:spChg>
        <pc:spChg chg="add">
          <ac:chgData name="Ilan Yavor" userId="7f1b21b1f7cb0b51" providerId="LiveId" clId="{15CD24DE-256C-4F4B-89EF-BC5BA6410236}" dt="2020-11-08T11:42:00.992" v="3230" actId="22"/>
          <ac:spMkLst>
            <pc:docMk/>
            <pc:sldMk cId="0" sldId="284"/>
            <ac:spMk id="10" creationId="{1D1B4173-22EE-4152-B553-2D9113486453}"/>
          </ac:spMkLst>
        </pc:spChg>
        <pc:spChg chg="add">
          <ac:chgData name="Ilan Yavor" userId="7f1b21b1f7cb0b51" providerId="LiveId" clId="{15CD24DE-256C-4F4B-89EF-BC5BA6410236}" dt="2020-11-08T11:42:00.992" v="3230" actId="22"/>
          <ac:spMkLst>
            <pc:docMk/>
            <pc:sldMk cId="0" sldId="284"/>
            <ac:spMk id="12" creationId="{D74D7E23-1AD9-41FD-9522-93045828B76C}"/>
          </ac:spMkLst>
        </pc:spChg>
        <pc:graphicFrameChg chg="mod modGraphic">
          <ac:chgData name="Ilan Yavor" userId="7f1b21b1f7cb0b51" providerId="LiveId" clId="{15CD24DE-256C-4F4B-89EF-BC5BA6410236}" dt="2020-11-08T13:47:59.075" v="5228" actId="2062"/>
          <ac:graphicFrameMkLst>
            <pc:docMk/>
            <pc:sldMk cId="0" sldId="284"/>
            <ac:graphicFrameMk id="2" creationId="{00000000-0000-0000-0000-000000000000}"/>
          </ac:graphicFrameMkLst>
        </pc:graphicFrameChg>
        <pc:picChg chg="add mod">
          <ac:chgData name="Ilan Yavor" userId="7f1b21b1f7cb0b51" providerId="LiveId" clId="{15CD24DE-256C-4F4B-89EF-BC5BA6410236}" dt="2020-11-08T11:42:07.855" v="3231" actId="14100"/>
          <ac:picMkLst>
            <pc:docMk/>
            <pc:sldMk cId="0" sldId="284"/>
            <ac:picMk id="4" creationId="{4837CD64-0C8D-4855-881F-579BB488DF0A}"/>
          </ac:picMkLst>
        </pc:picChg>
        <pc:picChg chg="add">
          <ac:chgData name="Ilan Yavor" userId="7f1b21b1f7cb0b51" providerId="LiveId" clId="{15CD24DE-256C-4F4B-89EF-BC5BA6410236}" dt="2020-11-08T11:42:00.992" v="3230" actId="22"/>
          <ac:picMkLst>
            <pc:docMk/>
            <pc:sldMk cId="0" sldId="284"/>
            <ac:picMk id="8" creationId="{9B12FC32-F949-43F2-9012-60CA1A32CF50}"/>
          </ac:picMkLst>
        </pc:picChg>
      </pc:sldChg>
      <pc:sldChg chg="addSp delSp modSp mod">
        <pc:chgData name="Ilan Yavor" userId="7f1b21b1f7cb0b51" providerId="LiveId" clId="{15CD24DE-256C-4F4B-89EF-BC5BA6410236}" dt="2020-11-08T13:48:31.882" v="5242" actId="20577"/>
        <pc:sldMkLst>
          <pc:docMk/>
          <pc:sldMk cId="0" sldId="285"/>
        </pc:sldMkLst>
        <pc:spChg chg="add">
          <ac:chgData name="Ilan Yavor" userId="7f1b21b1f7cb0b51" providerId="LiveId" clId="{15CD24DE-256C-4F4B-89EF-BC5BA6410236}" dt="2020-11-08T11:42:35.441" v="3235" actId="22"/>
          <ac:spMkLst>
            <pc:docMk/>
            <pc:sldMk cId="0" sldId="285"/>
            <ac:spMk id="6" creationId="{F70ACFCB-68C3-43F4-B695-AFB39B72EA28}"/>
          </ac:spMkLst>
        </pc:spChg>
        <pc:spChg chg="add">
          <ac:chgData name="Ilan Yavor" userId="7f1b21b1f7cb0b51" providerId="LiveId" clId="{15CD24DE-256C-4F4B-89EF-BC5BA6410236}" dt="2020-11-08T11:42:39.818" v="3236" actId="22"/>
          <ac:spMkLst>
            <pc:docMk/>
            <pc:sldMk cId="0" sldId="285"/>
            <ac:spMk id="10" creationId="{67CC22E3-8718-4FE0-919A-906B44E6E2B9}"/>
          </ac:spMkLst>
        </pc:spChg>
        <pc:spChg chg="add">
          <ac:chgData name="Ilan Yavor" userId="7f1b21b1f7cb0b51" providerId="LiveId" clId="{15CD24DE-256C-4F4B-89EF-BC5BA6410236}" dt="2020-11-08T11:42:39.818" v="3236" actId="22"/>
          <ac:spMkLst>
            <pc:docMk/>
            <pc:sldMk cId="0" sldId="285"/>
            <ac:spMk id="12" creationId="{D0F7E8CC-0D2F-437C-BE07-56B3AAC5B50F}"/>
          </ac:spMkLst>
        </pc:spChg>
        <pc:graphicFrameChg chg="mod modGraphic">
          <ac:chgData name="Ilan Yavor" userId="7f1b21b1f7cb0b51" providerId="LiveId" clId="{15CD24DE-256C-4F4B-89EF-BC5BA6410236}" dt="2020-11-08T13:48:31.882" v="5242" actId="20577"/>
          <ac:graphicFrameMkLst>
            <pc:docMk/>
            <pc:sldMk cId="0" sldId="285"/>
            <ac:graphicFrameMk id="2" creationId="{00000000-0000-0000-0000-000000000000}"/>
          </ac:graphicFrameMkLst>
        </pc:graphicFrameChg>
        <pc:picChg chg="add">
          <ac:chgData name="Ilan Yavor" userId="7f1b21b1f7cb0b51" providerId="LiveId" clId="{15CD24DE-256C-4F4B-89EF-BC5BA6410236}" dt="2020-11-08T11:42:35.441" v="3235" actId="22"/>
          <ac:picMkLst>
            <pc:docMk/>
            <pc:sldMk cId="0" sldId="285"/>
            <ac:picMk id="4" creationId="{DB9E0675-F8C5-4A79-897E-B00C7C91087E}"/>
          </ac:picMkLst>
        </pc:picChg>
        <pc:picChg chg="add">
          <ac:chgData name="Ilan Yavor" userId="7f1b21b1f7cb0b51" providerId="LiveId" clId="{15CD24DE-256C-4F4B-89EF-BC5BA6410236}" dt="2020-11-08T11:42:39.818" v="3236" actId="22"/>
          <ac:picMkLst>
            <pc:docMk/>
            <pc:sldMk cId="0" sldId="285"/>
            <ac:picMk id="8" creationId="{9FD73145-1D8E-4D20-89BA-C8356B43749E}"/>
          </ac:picMkLst>
        </pc:picChg>
        <pc:picChg chg="add del">
          <ac:chgData name="Ilan Yavor" userId="7f1b21b1f7cb0b51" providerId="LiveId" clId="{15CD24DE-256C-4F4B-89EF-BC5BA6410236}" dt="2020-11-08T12:25:57.146" v="4200" actId="478"/>
          <ac:picMkLst>
            <pc:docMk/>
            <pc:sldMk cId="0" sldId="285"/>
            <ac:picMk id="14" creationId="{D334504B-4C3A-4A2C-9E04-D7B213272B55}"/>
          </ac:picMkLst>
        </pc:picChg>
      </pc:sldChg>
      <pc:sldChg chg="addSp delSp modSp add mod">
        <pc:chgData name="Ilan Yavor" userId="7f1b21b1f7cb0b51" providerId="LiveId" clId="{15CD24DE-256C-4F4B-89EF-BC5BA6410236}" dt="2020-11-08T12:50:33.915" v="4396" actId="1076"/>
        <pc:sldMkLst>
          <pc:docMk/>
          <pc:sldMk cId="2655032905" sldId="286"/>
        </pc:sldMkLst>
        <pc:spChg chg="add mod ord">
          <ac:chgData name="Ilan Yavor" userId="7f1b21b1f7cb0b51" providerId="LiveId" clId="{15CD24DE-256C-4F4B-89EF-BC5BA6410236}" dt="2020-11-08T12:50:19.177" v="4393" actId="1076"/>
          <ac:spMkLst>
            <pc:docMk/>
            <pc:sldMk cId="2655032905" sldId="286"/>
            <ac:spMk id="3" creationId="{88E63A1B-592F-479B-8539-4CC91D89B8DD}"/>
          </ac:spMkLst>
        </pc:spChg>
        <pc:spChg chg="mod">
          <ac:chgData name="Ilan Yavor" userId="7f1b21b1f7cb0b51" providerId="LiveId" clId="{15CD24DE-256C-4F4B-89EF-BC5BA6410236}" dt="2020-11-08T12:50:33.915" v="4396" actId="1076"/>
          <ac:spMkLst>
            <pc:docMk/>
            <pc:sldMk cId="2655032905" sldId="286"/>
            <ac:spMk id="5" creationId="{483ABBE7-9334-471B-BE9D-321CE102C7F5}"/>
          </ac:spMkLst>
        </pc:spChg>
        <pc:spChg chg="del mod">
          <ac:chgData name="Ilan Yavor" userId="7f1b21b1f7cb0b51" providerId="LiveId" clId="{15CD24DE-256C-4F4B-89EF-BC5BA6410236}" dt="2020-11-08T09:37:58.883" v="84" actId="478"/>
          <ac:spMkLst>
            <pc:docMk/>
            <pc:sldMk cId="2655032905" sldId="286"/>
            <ac:spMk id="9" creationId="{669748E2-412E-4F0F-A224-3E38C6697E03}"/>
          </ac:spMkLst>
        </pc:spChg>
        <pc:spChg chg="add mod">
          <ac:chgData name="Ilan Yavor" userId="7f1b21b1f7cb0b51" providerId="LiveId" clId="{15CD24DE-256C-4F4B-89EF-BC5BA6410236}" dt="2020-11-08T09:48:20.053" v="396" actId="404"/>
          <ac:spMkLst>
            <pc:docMk/>
            <pc:sldMk cId="2655032905" sldId="286"/>
            <ac:spMk id="12" creationId="{9E32E3F2-94AB-4964-82A5-77B0754466A8}"/>
          </ac:spMkLst>
        </pc:spChg>
        <pc:spChg chg="add mod">
          <ac:chgData name="Ilan Yavor" userId="7f1b21b1f7cb0b51" providerId="LiveId" clId="{15CD24DE-256C-4F4B-89EF-BC5BA6410236}" dt="2020-11-08T09:50:13.314" v="464" actId="20577"/>
          <ac:spMkLst>
            <pc:docMk/>
            <pc:sldMk cId="2655032905" sldId="286"/>
            <ac:spMk id="13" creationId="{329388C9-DB62-4F67-9566-8847A504938F}"/>
          </ac:spMkLst>
        </pc:spChg>
        <pc:picChg chg="add ord">
          <ac:chgData name="Ilan Yavor" userId="7f1b21b1f7cb0b51" providerId="LiveId" clId="{15CD24DE-256C-4F4B-89EF-BC5BA6410236}" dt="2020-11-08T09:37:55.606" v="83" actId="167"/>
          <ac:picMkLst>
            <pc:docMk/>
            <pc:sldMk cId="2655032905" sldId="286"/>
            <ac:picMk id="2" creationId="{AD726AE8-1048-429E-8DB5-F26B4FE3FAFD}"/>
          </ac:picMkLst>
        </pc:picChg>
        <pc:picChg chg="add del mod">
          <ac:chgData name="Ilan Yavor" userId="7f1b21b1f7cb0b51" providerId="LiveId" clId="{15CD24DE-256C-4F4B-89EF-BC5BA6410236}" dt="2020-11-08T09:39:48.935" v="110" actId="478"/>
          <ac:picMkLst>
            <pc:docMk/>
            <pc:sldMk cId="2655032905" sldId="286"/>
            <ac:picMk id="8" creationId="{EC829A2D-4216-4AF5-8546-3D831A27D886}"/>
          </ac:picMkLst>
        </pc:picChg>
        <pc:picChg chg="add mod">
          <ac:chgData name="Ilan Yavor" userId="7f1b21b1f7cb0b51" providerId="LiveId" clId="{15CD24DE-256C-4F4B-89EF-BC5BA6410236}" dt="2020-11-08T09:40:21.011" v="114" actId="14100"/>
          <ac:picMkLst>
            <pc:docMk/>
            <pc:sldMk cId="2655032905" sldId="286"/>
            <ac:picMk id="11" creationId="{6779D1A3-1705-4F80-84D5-13122C823612}"/>
          </ac:picMkLst>
        </pc:picChg>
      </pc:sldChg>
      <pc:sldChg chg="addSp modSp add del mod">
        <pc:chgData name="Ilan Yavor" userId="7f1b21b1f7cb0b51" providerId="LiveId" clId="{15CD24DE-256C-4F4B-89EF-BC5BA6410236}" dt="2020-11-08T13:46:42.718" v="5226" actId="20577"/>
        <pc:sldMkLst>
          <pc:docMk/>
          <pc:sldMk cId="2594318905" sldId="287"/>
        </pc:sldMkLst>
        <pc:spChg chg="add mod">
          <ac:chgData name="Ilan Yavor" userId="7f1b21b1f7cb0b51" providerId="LiveId" clId="{15CD24DE-256C-4F4B-89EF-BC5BA6410236}" dt="2020-11-08T13:45:56.562" v="5210" actId="20577"/>
          <ac:spMkLst>
            <pc:docMk/>
            <pc:sldMk cId="2594318905" sldId="287"/>
            <ac:spMk id="3" creationId="{BA143C34-65F3-47E8-AB6F-BC73B68D5BA5}"/>
          </ac:spMkLst>
        </pc:spChg>
        <pc:graphicFrameChg chg="mod modGraphic">
          <ac:chgData name="Ilan Yavor" userId="7f1b21b1f7cb0b51" providerId="LiveId" clId="{15CD24DE-256C-4F4B-89EF-BC5BA6410236}" dt="2020-11-08T13:46:42.718" v="5226" actId="20577"/>
          <ac:graphicFrameMkLst>
            <pc:docMk/>
            <pc:sldMk cId="2594318905" sldId="287"/>
            <ac:graphicFrameMk id="10" creationId="{8770A5DE-17F1-4BFE-AE93-0C9F3E97AF2C}"/>
          </ac:graphicFrameMkLst>
        </pc:graphicFrameChg>
      </pc:sldChg>
      <pc:sldChg chg="new del">
        <pc:chgData name="Ilan Yavor" userId="7f1b21b1f7cb0b51" providerId="LiveId" clId="{15CD24DE-256C-4F4B-89EF-BC5BA6410236}" dt="2020-11-08T10:45:24.323" v="1648" actId="47"/>
        <pc:sldMkLst>
          <pc:docMk/>
          <pc:sldMk cId="2752145847" sldId="287"/>
        </pc:sldMkLst>
      </pc:sldChg>
      <pc:sldChg chg="add del">
        <pc:chgData name="Ilan Yavor" userId="7f1b21b1f7cb0b51" providerId="LiveId" clId="{15CD24DE-256C-4F4B-89EF-BC5BA6410236}" dt="2020-11-08T11:34:35.507" v="2962" actId="47"/>
        <pc:sldMkLst>
          <pc:docMk/>
          <pc:sldMk cId="1678097138" sldId="288"/>
        </pc:sldMkLst>
      </pc:sldChg>
    </pc:docChg>
  </pc:docChgLst>
  <pc:docChgLst>
    <pc:chgData name="Ilan Yavor" userId="7f1b21b1f7cb0b51" providerId="LiveId" clId="{C09350A7-076D-4489-9BBA-5531967428FE}"/>
    <pc:docChg chg="undo custSel addSld delSld modSld">
      <pc:chgData name="Ilan Yavor" userId="7f1b21b1f7cb0b51" providerId="LiveId" clId="{C09350A7-076D-4489-9BBA-5531967428FE}" dt="2020-11-04T18:16:02.681" v="10" actId="20577"/>
      <pc:docMkLst>
        <pc:docMk/>
      </pc:docMkLst>
      <pc:sldChg chg="delSp del mod">
        <pc:chgData name="Ilan Yavor" userId="7f1b21b1f7cb0b51" providerId="LiveId" clId="{C09350A7-076D-4489-9BBA-5531967428FE}" dt="2020-11-04T18:09:58.705" v="2" actId="47"/>
        <pc:sldMkLst>
          <pc:docMk/>
          <pc:sldMk cId="0" sldId="269"/>
        </pc:sldMkLst>
        <pc:spChg chg="del">
          <ac:chgData name="Ilan Yavor" userId="7f1b21b1f7cb0b51" providerId="LiveId" clId="{C09350A7-076D-4489-9BBA-5531967428FE}" dt="2020-11-04T16:55:52.821" v="0" actId="478"/>
          <ac:spMkLst>
            <pc:docMk/>
            <pc:sldMk cId="0" sldId="269"/>
            <ac:spMk id="2" creationId="{00000000-0000-0000-0000-000000000000}"/>
          </ac:spMkLst>
        </pc:spChg>
        <pc:spChg chg="del">
          <ac:chgData name="Ilan Yavor" userId="7f1b21b1f7cb0b51" providerId="LiveId" clId="{C09350A7-076D-4489-9BBA-5531967428FE}" dt="2020-11-04T16:55:52.821" v="0" actId="478"/>
          <ac:spMkLst>
            <pc:docMk/>
            <pc:sldMk cId="0" sldId="269"/>
            <ac:spMk id="5" creationId="{00000000-0000-0000-0000-000000000000}"/>
          </ac:spMkLst>
        </pc:spChg>
        <pc:spChg chg="del">
          <ac:chgData name="Ilan Yavor" userId="7f1b21b1f7cb0b51" providerId="LiveId" clId="{C09350A7-076D-4489-9BBA-5531967428FE}" dt="2020-11-04T16:55:52.821" v="0" actId="478"/>
          <ac:spMkLst>
            <pc:docMk/>
            <pc:sldMk cId="0" sldId="269"/>
            <ac:spMk id="6" creationId="{00000000-0000-0000-0000-000000000000}"/>
          </ac:spMkLst>
        </pc:spChg>
        <pc:spChg chg="del">
          <ac:chgData name="Ilan Yavor" userId="7f1b21b1f7cb0b51" providerId="LiveId" clId="{C09350A7-076D-4489-9BBA-5531967428FE}" dt="2020-11-04T16:55:52.821" v="0" actId="478"/>
          <ac:spMkLst>
            <pc:docMk/>
            <pc:sldMk cId="0" sldId="269"/>
            <ac:spMk id="7" creationId="{00000000-0000-0000-0000-000000000000}"/>
          </ac:spMkLst>
        </pc:spChg>
        <pc:graphicFrameChg chg="del">
          <ac:chgData name="Ilan Yavor" userId="7f1b21b1f7cb0b51" providerId="LiveId" clId="{C09350A7-076D-4489-9BBA-5531967428FE}" dt="2020-11-04T16:55:52.821" v="0" actId="478"/>
          <ac:graphicFrameMkLst>
            <pc:docMk/>
            <pc:sldMk cId="0" sldId="269"/>
            <ac:graphicFrameMk id="3" creationId="{00000000-0000-0000-0000-000000000000}"/>
          </ac:graphicFrameMkLst>
        </pc:graphicFrameChg>
        <pc:graphicFrameChg chg="del">
          <ac:chgData name="Ilan Yavor" userId="7f1b21b1f7cb0b51" providerId="LiveId" clId="{C09350A7-076D-4489-9BBA-5531967428FE}" dt="2020-11-04T16:55:52.821" v="0" actId="478"/>
          <ac:graphicFrameMkLst>
            <pc:docMk/>
            <pc:sldMk cId="0" sldId="269"/>
            <ac:graphicFrameMk id="4" creationId="{00000000-0000-0000-0000-000000000000}"/>
          </ac:graphicFrameMkLst>
        </pc:graphicFrameChg>
      </pc:sldChg>
      <pc:sldChg chg="del">
        <pc:chgData name="Ilan Yavor" userId="7f1b21b1f7cb0b51" providerId="LiveId" clId="{C09350A7-076D-4489-9BBA-5531967428FE}" dt="2020-11-04T18:12:20.502" v="4" actId="47"/>
        <pc:sldMkLst>
          <pc:docMk/>
          <pc:sldMk cId="0" sldId="272"/>
        </pc:sldMkLst>
      </pc:sldChg>
      <pc:sldChg chg="del">
        <pc:chgData name="Ilan Yavor" userId="7f1b21b1f7cb0b51" providerId="LiveId" clId="{C09350A7-076D-4489-9BBA-5531967428FE}" dt="2020-11-04T18:13:45.975" v="6" actId="47"/>
        <pc:sldMkLst>
          <pc:docMk/>
          <pc:sldMk cId="0" sldId="273"/>
        </pc:sldMkLst>
      </pc:sldChg>
      <pc:sldChg chg="delSp modSp mod">
        <pc:chgData name="Ilan Yavor" userId="7f1b21b1f7cb0b51" providerId="LiveId" clId="{C09350A7-076D-4489-9BBA-5531967428FE}" dt="2020-11-04T18:14:18.278" v="9" actId="478"/>
        <pc:sldMkLst>
          <pc:docMk/>
          <pc:sldMk cId="0" sldId="276"/>
        </pc:sldMkLst>
        <pc:spChg chg="del">
          <ac:chgData name="Ilan Yavor" userId="7f1b21b1f7cb0b51" providerId="LiveId" clId="{C09350A7-076D-4489-9BBA-5531967428FE}" dt="2020-11-04T18:14:18.278" v="9" actId="478"/>
          <ac:spMkLst>
            <pc:docMk/>
            <pc:sldMk cId="0" sldId="276"/>
            <ac:spMk id="2" creationId="{00000000-0000-0000-0000-000000000000}"/>
          </ac:spMkLst>
        </pc:spChg>
        <pc:spChg chg="del">
          <ac:chgData name="Ilan Yavor" userId="7f1b21b1f7cb0b51" providerId="LiveId" clId="{C09350A7-076D-4489-9BBA-5531967428FE}" dt="2020-11-04T18:14:18.278" v="9" actId="478"/>
          <ac:spMkLst>
            <pc:docMk/>
            <pc:sldMk cId="0" sldId="276"/>
            <ac:spMk id="3" creationId="{00000000-0000-0000-0000-000000000000}"/>
          </ac:spMkLst>
        </pc:spChg>
        <pc:spChg chg="del">
          <ac:chgData name="Ilan Yavor" userId="7f1b21b1f7cb0b51" providerId="LiveId" clId="{C09350A7-076D-4489-9BBA-5531967428FE}" dt="2020-11-04T18:14:18.278" v="9" actId="478"/>
          <ac:spMkLst>
            <pc:docMk/>
            <pc:sldMk cId="0" sldId="276"/>
            <ac:spMk id="4" creationId="{00000000-0000-0000-0000-000000000000}"/>
          </ac:spMkLst>
        </pc:spChg>
        <pc:spChg chg="del mod">
          <ac:chgData name="Ilan Yavor" userId="7f1b21b1f7cb0b51" providerId="LiveId" clId="{C09350A7-076D-4489-9BBA-5531967428FE}" dt="2020-11-04T18:14:18.278" v="9" actId="478"/>
          <ac:spMkLst>
            <pc:docMk/>
            <pc:sldMk cId="0" sldId="276"/>
            <ac:spMk id="5" creationId="{00000000-0000-0000-0000-000000000000}"/>
          </ac:spMkLst>
        </pc:spChg>
        <pc:spChg chg="del">
          <ac:chgData name="Ilan Yavor" userId="7f1b21b1f7cb0b51" providerId="LiveId" clId="{C09350A7-076D-4489-9BBA-5531967428FE}" dt="2020-11-04T18:14:18.278" v="9" actId="478"/>
          <ac:spMkLst>
            <pc:docMk/>
            <pc:sldMk cId="0" sldId="276"/>
            <ac:spMk id="6" creationId="{00000000-0000-0000-0000-000000000000}"/>
          </ac:spMkLst>
        </pc:spChg>
      </pc:sldChg>
      <pc:sldChg chg="add setBg">
        <pc:chgData name="Ilan Yavor" userId="7f1b21b1f7cb0b51" providerId="LiveId" clId="{C09350A7-076D-4489-9BBA-5531967428FE}" dt="2020-11-04T18:09:56.581" v="1"/>
        <pc:sldMkLst>
          <pc:docMk/>
          <pc:sldMk cId="0" sldId="283"/>
        </pc:sldMkLst>
      </pc:sldChg>
      <pc:sldChg chg="add setBg">
        <pc:chgData name="Ilan Yavor" userId="7f1b21b1f7cb0b51" providerId="LiveId" clId="{C09350A7-076D-4489-9BBA-5531967428FE}" dt="2020-11-04T18:12:18.664" v="3"/>
        <pc:sldMkLst>
          <pc:docMk/>
          <pc:sldMk cId="0" sldId="284"/>
        </pc:sldMkLst>
      </pc:sldChg>
      <pc:sldChg chg="modSp add mod setBg">
        <pc:chgData name="Ilan Yavor" userId="7f1b21b1f7cb0b51" providerId="LiveId" clId="{C09350A7-076D-4489-9BBA-5531967428FE}" dt="2020-11-04T18:16:02.681" v="10" actId="20577"/>
        <pc:sldMkLst>
          <pc:docMk/>
          <pc:sldMk cId="0" sldId="285"/>
        </pc:sldMkLst>
        <pc:graphicFrameChg chg="modGraphic">
          <ac:chgData name="Ilan Yavor" userId="7f1b21b1f7cb0b51" providerId="LiveId" clId="{C09350A7-076D-4489-9BBA-5531967428FE}" dt="2020-11-04T18:16:02.681" v="10" actId="20577"/>
          <ac:graphicFrameMkLst>
            <pc:docMk/>
            <pc:sldMk cId="0" sldId="285"/>
            <ac:graphicFrameMk id="2"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263" y="836576"/>
            <a:ext cx="6474301" cy="1779646"/>
          </a:xfrm>
        </p:spPr>
        <p:txBody>
          <a:bodyPr anchor="b"/>
          <a:lstStyle>
            <a:lvl1pPr algn="ctr">
              <a:defRPr sz="4473"/>
            </a:lvl1pPr>
          </a:lstStyle>
          <a:p>
            <a:r>
              <a:rPr lang="en-US"/>
              <a:t>Click to edit Master title style</a:t>
            </a:r>
            <a:endParaRPr lang="en-US" dirty="0"/>
          </a:p>
        </p:txBody>
      </p:sp>
      <p:sp>
        <p:nvSpPr>
          <p:cNvPr id="3" name="Subtitle 2"/>
          <p:cNvSpPr>
            <a:spLocks noGrp="1"/>
          </p:cNvSpPr>
          <p:nvPr>
            <p:ph type="subTitle" idx="1"/>
          </p:nvPr>
        </p:nvSpPr>
        <p:spPr>
          <a:xfrm>
            <a:off x="952103" y="2684852"/>
            <a:ext cx="5712619" cy="1234156"/>
          </a:xfrm>
        </p:spPr>
        <p:txBody>
          <a:bodyPr/>
          <a:lstStyle>
            <a:lvl1pPr marL="0" indent="0" algn="ctr">
              <a:buNone/>
              <a:defRPr sz="1789"/>
            </a:lvl1pPr>
            <a:lvl2pPr marL="340792" indent="0" algn="ctr">
              <a:buNone/>
              <a:defRPr sz="1491"/>
            </a:lvl2pPr>
            <a:lvl3pPr marL="681584" indent="0" algn="ctr">
              <a:buNone/>
              <a:defRPr sz="1342"/>
            </a:lvl3pPr>
            <a:lvl4pPr marL="1022376" indent="0" algn="ctr">
              <a:buNone/>
              <a:defRPr sz="1193"/>
            </a:lvl4pPr>
            <a:lvl5pPr marL="1363167" indent="0" algn="ctr">
              <a:buNone/>
              <a:defRPr sz="1193"/>
            </a:lvl5pPr>
            <a:lvl6pPr marL="1703960" indent="0" algn="ctr">
              <a:buNone/>
              <a:defRPr sz="1193"/>
            </a:lvl6pPr>
            <a:lvl7pPr marL="2044752" indent="0" algn="ctr">
              <a:buNone/>
              <a:defRPr sz="1193"/>
            </a:lvl7pPr>
            <a:lvl8pPr marL="2385543" indent="0" algn="ctr">
              <a:buNone/>
              <a:defRPr sz="1193"/>
            </a:lvl8pPr>
            <a:lvl9pPr marL="2726336" indent="0" algn="ctr">
              <a:buNone/>
              <a:defRPr sz="119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30178D-539E-4D04-8142-7880EA03F931}" type="datetimeFigureOut">
              <a:rPr lang="en-NZ" smtClean="0"/>
              <a:t>8/11/2020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93D5AAD-9377-4334-874E-C688F634A0C4}" type="slidenum">
              <a:rPr lang="en-NZ" smtClean="0"/>
              <a:t>‹#›</a:t>
            </a:fld>
            <a:endParaRPr lang="en-NZ"/>
          </a:p>
        </p:txBody>
      </p:sp>
    </p:spTree>
    <p:extLst>
      <p:ext uri="{BB962C8B-B14F-4D97-AF65-F5344CB8AC3E}">
        <p14:creationId xmlns:p14="http://schemas.microsoft.com/office/powerpoint/2010/main" val="2730080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30178D-539E-4D04-8142-7880EA03F931}" type="datetimeFigureOut">
              <a:rPr lang="en-NZ" smtClean="0"/>
              <a:t>8/11/2020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93D5AAD-9377-4334-874E-C688F634A0C4}" type="slidenum">
              <a:rPr lang="en-NZ" smtClean="0"/>
              <a:t>‹#›</a:t>
            </a:fld>
            <a:endParaRPr lang="en-NZ"/>
          </a:p>
        </p:txBody>
      </p:sp>
    </p:spTree>
    <p:extLst>
      <p:ext uri="{BB962C8B-B14F-4D97-AF65-F5344CB8AC3E}">
        <p14:creationId xmlns:p14="http://schemas.microsoft.com/office/powerpoint/2010/main" val="9198501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2D3348-2B4F-4AD6-A66A-CF6A38DF0DBA}"/>
              </a:ext>
            </a:extLst>
          </p:cNvPr>
          <p:cNvPicPr>
            <a:picLocks noChangeAspect="1"/>
          </p:cNvPicPr>
          <p:nvPr/>
        </p:nvPicPr>
        <p:blipFill>
          <a:blip r:embed="rId2"/>
          <a:stretch>
            <a:fillRect/>
          </a:stretch>
        </p:blipFill>
        <p:spPr>
          <a:xfrm>
            <a:off x="333534" y="0"/>
            <a:ext cx="6895819" cy="5152665"/>
          </a:xfrm>
          <a:prstGeom prst="rect">
            <a:avLst/>
          </a:prstGeom>
        </p:spPr>
      </p:pic>
      <p:sp>
        <p:nvSpPr>
          <p:cNvPr id="7" name="TextBox 6">
            <a:extLst>
              <a:ext uri="{FF2B5EF4-FFF2-40B4-BE49-F238E27FC236}">
                <a16:creationId xmlns:a16="http://schemas.microsoft.com/office/drawing/2014/main" id="{D03F7BEA-98B9-4CC9-B8C4-1CCD0047065C}"/>
              </a:ext>
            </a:extLst>
          </p:cNvPr>
          <p:cNvSpPr txBox="1"/>
          <p:nvPr/>
        </p:nvSpPr>
        <p:spPr>
          <a:xfrm>
            <a:off x="4627782" y="2522178"/>
            <a:ext cx="1686738" cy="319959"/>
          </a:xfrm>
          <a:prstGeom prst="rect">
            <a:avLst/>
          </a:prstGeom>
          <a:solidFill>
            <a:schemeClr val="bg1"/>
          </a:solidFill>
        </p:spPr>
        <p:txBody>
          <a:bodyPr wrap="square">
            <a:spAutoFit/>
          </a:bodyPr>
          <a:lstStyle/>
          <a:p>
            <a:pPr algn="r" rtl="0"/>
            <a:r>
              <a:rPr lang="en" sz="1479" b="1" i="0" u="none" baseline="0" dirty="0">
                <a:solidFill>
                  <a:srgbClr val="1F497D"/>
                </a:solidFill>
                <a:latin typeface="Arial,Bold"/>
              </a:rPr>
              <a:t>June 7, 2020</a:t>
            </a:r>
            <a:endParaRPr lang="en" sz="1331" b="1" i="0" u="none" baseline="0" dirty="0">
              <a:solidFill>
                <a:srgbClr val="1F497D"/>
              </a:solidFill>
              <a:latin typeface="Arial,Bold"/>
            </a:endParaRPr>
          </a:p>
        </p:txBody>
      </p:sp>
      <p:sp>
        <p:nvSpPr>
          <p:cNvPr id="9" name="TextBox 8">
            <a:extLst>
              <a:ext uri="{FF2B5EF4-FFF2-40B4-BE49-F238E27FC236}">
                <a16:creationId xmlns:a16="http://schemas.microsoft.com/office/drawing/2014/main" id="{E33F39F3-05F4-416A-A056-04342D138704}"/>
              </a:ext>
            </a:extLst>
          </p:cNvPr>
          <p:cNvSpPr txBox="1"/>
          <p:nvPr/>
        </p:nvSpPr>
        <p:spPr>
          <a:xfrm>
            <a:off x="4105961" y="4205353"/>
            <a:ext cx="2208558" cy="888705"/>
          </a:xfrm>
          <a:prstGeom prst="rect">
            <a:avLst/>
          </a:prstGeom>
          <a:solidFill>
            <a:schemeClr val="bg1"/>
          </a:solidFill>
        </p:spPr>
        <p:txBody>
          <a:bodyPr wrap="square">
            <a:spAutoFit/>
          </a:bodyPr>
          <a:lstStyle/>
          <a:p>
            <a:pPr algn="l" rtl="0"/>
            <a:r>
              <a:rPr lang="en" sz="1035" b="1" i="0" u="none" baseline="0" dirty="0">
                <a:solidFill>
                  <a:srgbClr val="1F497D"/>
                </a:solidFill>
                <a:latin typeface="Arial,Bold"/>
              </a:rPr>
              <a:t>The financial data in this presentation is based on </a:t>
            </a:r>
          </a:p>
          <a:p>
            <a:pPr algn="l" rtl="0"/>
            <a:r>
              <a:rPr lang="en" sz="1035" b="1" i="0" u="none" baseline="0" dirty="0">
                <a:solidFill>
                  <a:srgbClr val="1F497D"/>
                </a:solidFill>
                <a:latin typeface="Arial,Bold"/>
              </a:rPr>
              <a:t>the financial statement as on March 31, 2020,</a:t>
            </a:r>
          </a:p>
          <a:p>
            <a:pPr algn="l" rtl="0"/>
            <a:r>
              <a:rPr lang="en" sz="1035" b="1" i="0" u="none" baseline="0" dirty="0">
                <a:solidFill>
                  <a:srgbClr val="1F497D"/>
                </a:solidFill>
                <a:latin typeface="Arial,Bold"/>
              </a:rPr>
              <a:t>Released on May 31, 2020.</a:t>
            </a:r>
            <a:endParaRPr lang="en" sz="1035" dirty="0"/>
          </a:p>
        </p:txBody>
      </p:sp>
      <p:sp>
        <p:nvSpPr>
          <p:cNvPr id="6" name="TextBox 5">
            <a:extLst>
              <a:ext uri="{FF2B5EF4-FFF2-40B4-BE49-F238E27FC236}">
                <a16:creationId xmlns:a16="http://schemas.microsoft.com/office/drawing/2014/main" id="{C7307886-8446-425E-9C0B-4640DD9E36E4}"/>
              </a:ext>
            </a:extLst>
          </p:cNvPr>
          <p:cNvSpPr txBox="1"/>
          <p:nvPr/>
        </p:nvSpPr>
        <p:spPr>
          <a:xfrm>
            <a:off x="4535056" y="2083410"/>
            <a:ext cx="1779464" cy="365485"/>
          </a:xfrm>
          <a:prstGeom prst="rect">
            <a:avLst/>
          </a:prstGeom>
          <a:solidFill>
            <a:schemeClr val="bg1"/>
          </a:solidFill>
        </p:spPr>
        <p:txBody>
          <a:bodyPr wrap="square">
            <a:spAutoFit/>
          </a:bodyPr>
          <a:lstStyle/>
          <a:p>
            <a:pPr algn="ctr"/>
            <a:r>
              <a:rPr lang="en" sz="1775" b="1" i="0" u="none" baseline="0" dirty="0">
                <a:solidFill>
                  <a:srgbClr val="1F497D"/>
                </a:solidFill>
                <a:latin typeface="Arial,Bold"/>
              </a:rPr>
              <a:t>Investor Brief</a:t>
            </a:r>
          </a:p>
        </p:txBody>
      </p:sp>
      <p:sp>
        <p:nvSpPr>
          <p:cNvPr id="8" name="TextBox 7">
            <a:extLst>
              <a:ext uri="{FF2B5EF4-FFF2-40B4-BE49-F238E27FC236}">
                <a16:creationId xmlns:a16="http://schemas.microsoft.com/office/drawing/2014/main" id="{F948ABBE-7299-44CD-9CBA-D268EE3308A1}"/>
              </a:ext>
            </a:extLst>
          </p:cNvPr>
          <p:cNvSpPr txBox="1"/>
          <p:nvPr/>
        </p:nvSpPr>
        <p:spPr>
          <a:xfrm>
            <a:off x="4181964" y="3674235"/>
            <a:ext cx="2208558" cy="369332"/>
          </a:xfrm>
          <a:prstGeom prst="rect">
            <a:avLst/>
          </a:prstGeom>
          <a:solidFill>
            <a:schemeClr val="bg1"/>
          </a:solidFill>
        </p:spPr>
        <p:txBody>
          <a:bodyPr wrap="square">
            <a:spAutoFit/>
          </a:bodyPr>
          <a:lstStyle/>
          <a:p>
            <a:pPr algn="l" rtl="0"/>
            <a:r>
              <a:rPr lang="en" b="1" i="0" u="none" baseline="0" dirty="0">
                <a:solidFill>
                  <a:srgbClr val="1F497D"/>
                </a:solidFill>
                <a:latin typeface="Arial,Bold"/>
              </a:rPr>
              <a:t>Aura Investments</a:t>
            </a:r>
          </a:p>
        </p:txBody>
      </p:sp>
      <p:pic>
        <p:nvPicPr>
          <p:cNvPr id="2" name="Picture 1">
            <a:extLst>
              <a:ext uri="{FF2B5EF4-FFF2-40B4-BE49-F238E27FC236}">
                <a16:creationId xmlns:a16="http://schemas.microsoft.com/office/drawing/2014/main" id="{B913EBE1-E0FE-45C9-9126-11B044C3F3EF}"/>
              </a:ext>
            </a:extLst>
          </p:cNvPr>
          <p:cNvPicPr>
            <a:picLocks noChangeAspect="1"/>
          </p:cNvPicPr>
          <p:nvPr/>
        </p:nvPicPr>
        <p:blipFill>
          <a:blip r:embed="rId3"/>
          <a:stretch>
            <a:fillRect/>
          </a:stretch>
        </p:blipFill>
        <p:spPr>
          <a:xfrm>
            <a:off x="6314953" y="779"/>
            <a:ext cx="914400" cy="5111751"/>
          </a:xfrm>
          <a:prstGeom prst="rect">
            <a:avLst/>
          </a:prstGeom>
        </p:spPr>
      </p:pic>
      <p:sp>
        <p:nvSpPr>
          <p:cNvPr id="3" name="TextBox 2">
            <a:extLst>
              <a:ext uri="{FF2B5EF4-FFF2-40B4-BE49-F238E27FC236}">
                <a16:creationId xmlns:a16="http://schemas.microsoft.com/office/drawing/2014/main" id="{E25B08DB-C237-4EF1-97A7-B3C6A13ADBC0}"/>
              </a:ext>
            </a:extLst>
          </p:cNvPr>
          <p:cNvSpPr txBox="1"/>
          <p:nvPr/>
        </p:nvSpPr>
        <p:spPr>
          <a:xfrm>
            <a:off x="6314953" y="141059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4" name="TextBox 3">
            <a:extLst>
              <a:ext uri="{FF2B5EF4-FFF2-40B4-BE49-F238E27FC236}">
                <a16:creationId xmlns:a16="http://schemas.microsoft.com/office/drawing/2014/main" id="{55CF6796-ED23-4B06-B51C-2B296E596B2F}"/>
              </a:ext>
            </a:extLst>
          </p:cNvPr>
          <p:cNvSpPr txBox="1"/>
          <p:nvPr/>
        </p:nvSpPr>
        <p:spPr>
          <a:xfrm>
            <a:off x="6314953" y="433365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extLst>
      <p:ext uri="{BB962C8B-B14F-4D97-AF65-F5344CB8AC3E}">
        <p14:creationId xmlns:p14="http://schemas.microsoft.com/office/powerpoint/2010/main" val="144463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64571283"/>
              </p:ext>
            </p:extLst>
          </p:nvPr>
        </p:nvGraphicFramePr>
        <p:xfrm>
          <a:off x="1079937" y="676880"/>
          <a:ext cx="3563007" cy="3646367"/>
        </p:xfrm>
        <a:graphic>
          <a:graphicData uri="http://schemas.openxmlformats.org/drawingml/2006/table">
            <a:tbl>
              <a:tblPr>
                <a:effectLst>
                  <a:outerShdw blurRad="50800" dist="38100" dir="2700000" algn="tl" rotWithShape="0">
                    <a:prstClr val="black">
                      <a:alpha val="40000"/>
                    </a:prstClr>
                  </a:outerShdw>
                </a:effectLst>
              </a:tblPr>
              <a:tblGrid>
                <a:gridCol w="2467304">
                  <a:extLst>
                    <a:ext uri="{9D8B030D-6E8A-4147-A177-3AD203B41FA5}">
                      <a16:colId xmlns:a16="http://schemas.microsoft.com/office/drawing/2014/main" val="20001"/>
                    </a:ext>
                  </a:extLst>
                </a:gridCol>
                <a:gridCol w="1095703">
                  <a:extLst>
                    <a:ext uri="{9D8B030D-6E8A-4147-A177-3AD203B41FA5}">
                      <a16:colId xmlns:a16="http://schemas.microsoft.com/office/drawing/2014/main" val="1067039807"/>
                    </a:ext>
                  </a:extLst>
                </a:gridCol>
              </a:tblGrid>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342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230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Commercial space – GLA in sqm.</a:t>
                      </a:r>
                      <a:endParaRPr lang="en" sz="1100" b="1" i="0" u="none" kern="1200" baseline="3000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443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Sept.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D3F1C6A6-4D03-4EB0-B82F-5DD604FBA5B1}"/>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A9AE504C-6B93-4B00-BCA0-103F87DBCA73}"/>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32A82A15-5875-4705-9A67-5F90F304655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71A04DF6-D23E-4AD0-AD6A-43249AF75360}"/>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4" name="TextBox 13">
            <a:extLst>
              <a:ext uri="{FF2B5EF4-FFF2-40B4-BE49-F238E27FC236}">
                <a16:creationId xmlns:a16="http://schemas.microsoft.com/office/drawing/2014/main" id="{65D3423A-0E65-4F98-92D3-96242F69211A}"/>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2021</a:t>
            </a:r>
            <a:r>
              <a:rPr lang="en-US" sz="2000" b="1" dirty="0">
                <a:solidFill>
                  <a:srgbClr val="D9E5ED"/>
                </a:solidFill>
                <a:latin typeface="Calibri,Bold"/>
              </a:rPr>
              <a:t>| </a:t>
            </a:r>
            <a:r>
              <a:rPr lang="en-US" b="1" dirty="0">
                <a:solidFill>
                  <a:schemeClr val="bg1"/>
                </a:solidFill>
                <a:latin typeface="Calibri,Bold"/>
              </a:rPr>
              <a:t>ONO VALLEY – stage B</a:t>
            </a:r>
            <a:endParaRPr lang="en" sz="2000" dirty="0">
              <a:solidFill>
                <a:schemeClr val="bg1"/>
              </a:solidFill>
            </a:endParaRPr>
          </a:p>
        </p:txBody>
      </p:sp>
      <p:sp>
        <p:nvSpPr>
          <p:cNvPr id="16" name="TextBox 15">
            <a:extLst>
              <a:ext uri="{FF2B5EF4-FFF2-40B4-BE49-F238E27FC236}">
                <a16:creationId xmlns:a16="http://schemas.microsoft.com/office/drawing/2014/main" id="{F876408B-F22B-45AD-A293-60C042196680}"/>
              </a:ext>
            </a:extLst>
          </p:cNvPr>
          <p:cNvSpPr txBox="1"/>
          <p:nvPr/>
        </p:nvSpPr>
        <p:spPr>
          <a:xfrm>
            <a:off x="4836948" y="645494"/>
            <a:ext cx="3359885" cy="400110"/>
          </a:xfrm>
          <a:prstGeom prst="rect">
            <a:avLst/>
          </a:prstGeom>
          <a:noFill/>
        </p:spPr>
        <p:txBody>
          <a:bodyPr wrap="square">
            <a:spAutoFit/>
          </a:bodyPr>
          <a:lstStyle/>
          <a:p>
            <a:pPr rtl="0"/>
            <a:r>
              <a:rPr lang="en-US" sz="2000" b="1" dirty="0">
                <a:solidFill>
                  <a:schemeClr val="tx2"/>
                </a:solidFill>
                <a:latin typeface="Calibri,Bold"/>
              </a:rPr>
              <a:t>KIRYAT ONO</a:t>
            </a:r>
            <a:endParaRPr lang="en" sz="2000" dirty="0">
              <a:solidFill>
                <a:schemeClr val="tx2"/>
              </a:solidFill>
            </a:endParaRPr>
          </a:p>
        </p:txBody>
      </p:sp>
      <p:sp>
        <p:nvSpPr>
          <p:cNvPr id="18" name="TextBox 17">
            <a:extLst>
              <a:ext uri="{FF2B5EF4-FFF2-40B4-BE49-F238E27FC236}">
                <a16:creationId xmlns:a16="http://schemas.microsoft.com/office/drawing/2014/main" id="{05585798-8896-4DF4-A03E-4123D4403EA9}"/>
              </a:ext>
            </a:extLst>
          </p:cNvPr>
          <p:cNvSpPr txBox="1"/>
          <p:nvPr/>
        </p:nvSpPr>
        <p:spPr>
          <a:xfrm>
            <a:off x="4895165" y="3687858"/>
            <a:ext cx="2432532" cy="307777"/>
          </a:xfrm>
          <a:prstGeom prst="rect">
            <a:avLst/>
          </a:prstGeom>
          <a:noFill/>
        </p:spPr>
        <p:txBody>
          <a:bodyPr wrap="square">
            <a:spAutoFit/>
          </a:bodyPr>
          <a:lstStyle/>
          <a:p>
            <a:pPr rtl="0"/>
            <a:r>
              <a:rPr lang="en-US" sz="1400" b="1" dirty="0">
                <a:solidFill>
                  <a:schemeClr val="tx2"/>
                </a:solidFill>
                <a:latin typeface="Calibri,Bold"/>
              </a:rPr>
              <a:t>Photographed on June 2, 2020</a:t>
            </a:r>
            <a:endParaRPr lang="en" sz="2000" dirty="0">
              <a:solidFill>
                <a:schemeClr val="tx2"/>
              </a:solidFill>
            </a:endParaRPr>
          </a:p>
        </p:txBody>
      </p:sp>
      <p:sp>
        <p:nvSpPr>
          <p:cNvPr id="19" name="TextBox 18">
            <a:extLst>
              <a:ext uri="{FF2B5EF4-FFF2-40B4-BE49-F238E27FC236}">
                <a16:creationId xmlns:a16="http://schemas.microsoft.com/office/drawing/2014/main" id="{68563E34-CBCF-429D-ADB8-1860F632CB7E}"/>
              </a:ext>
            </a:extLst>
          </p:cNvPr>
          <p:cNvSpPr txBox="1"/>
          <p:nvPr/>
        </p:nvSpPr>
        <p:spPr>
          <a:xfrm>
            <a:off x="4836948" y="4563705"/>
            <a:ext cx="2432532" cy="523220"/>
          </a:xfrm>
          <a:prstGeom prst="rect">
            <a:avLst/>
          </a:prstGeom>
          <a:noFill/>
        </p:spPr>
        <p:txBody>
          <a:bodyPr wrap="square">
            <a:spAutoFit/>
          </a:bodyPr>
          <a:lstStyle/>
          <a:p>
            <a:pPr rtl="0"/>
            <a:r>
              <a:rPr lang="en-US" sz="1400" b="1" dirty="0">
                <a:latin typeface="Calibri,Bold"/>
              </a:rPr>
              <a:t>* Subject to the sale of commercial space</a:t>
            </a:r>
            <a:endParaRPr lang="en" sz="2000" dirty="0"/>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46159175"/>
              </p:ext>
            </p:extLst>
          </p:nvPr>
        </p:nvGraphicFramePr>
        <p:xfrm>
          <a:off x="1012748" y="601546"/>
          <a:ext cx="3824201" cy="3741016"/>
        </p:xfrm>
        <a:graphic>
          <a:graphicData uri="http://schemas.openxmlformats.org/drawingml/2006/table">
            <a:tbl>
              <a:tblPr>
                <a:effectLst>
                  <a:outerShdw blurRad="50800" dist="38100" dir="2700000" algn="tl" rotWithShape="0">
                    <a:prstClr val="black">
                      <a:alpha val="40000"/>
                    </a:prstClr>
                  </a:outerShdw>
                </a:effectLst>
              </a:tblPr>
              <a:tblGrid>
                <a:gridCol w="2608224">
                  <a:extLst>
                    <a:ext uri="{9D8B030D-6E8A-4147-A177-3AD203B41FA5}">
                      <a16:colId xmlns:a16="http://schemas.microsoft.com/office/drawing/2014/main" val="20001"/>
                    </a:ext>
                  </a:extLst>
                </a:gridCol>
                <a:gridCol w="1215977">
                  <a:extLst>
                    <a:ext uri="{9D8B030D-6E8A-4147-A177-3AD203B41FA5}">
                      <a16:colId xmlns:a16="http://schemas.microsoft.com/office/drawing/2014/main" val="776177866"/>
                    </a:ext>
                  </a:extLst>
                </a:gridCol>
              </a:tblGrid>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built</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designated for landowners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15</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54</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Commercial space – GLA in sqm. –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3,000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27%</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Sept. 2021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50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0256">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Retained earnings expected to be released - 2021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39</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235818">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A448E2F5-69C8-416C-B6AA-4A2A5DCA3994}"/>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7B0FBF1D-304A-4290-A4E4-465FD55A60AF}"/>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33296182-9A9B-4100-BDA6-2FE691FC6B87}"/>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28584BA4-B257-4BB3-AA84-AD76C61EA217}"/>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FBBB79B4-9552-4FD2-8487-7B718FD378D2}"/>
              </a:ext>
            </a:extLst>
          </p:cNvPr>
          <p:cNvSpPr txBox="1"/>
          <p:nvPr/>
        </p:nvSpPr>
        <p:spPr>
          <a:xfrm>
            <a:off x="951984" y="47183"/>
            <a:ext cx="6896616" cy="400110"/>
          </a:xfrm>
          <a:prstGeom prst="rect">
            <a:avLst/>
          </a:prstGeom>
          <a:noFill/>
        </p:spPr>
        <p:txBody>
          <a:bodyPr wrap="square">
            <a:spAutoFit/>
          </a:bodyPr>
          <a:lstStyle/>
          <a:p>
            <a:pPr rtl="0"/>
            <a:r>
              <a:rPr lang="en-US" sz="20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“HANGING GARDENS” ST. D</a:t>
            </a:r>
            <a:endParaRPr lang="en" sz="2000" dirty="0">
              <a:solidFill>
                <a:schemeClr val="bg1"/>
              </a:solidFill>
            </a:endParaRPr>
          </a:p>
        </p:txBody>
      </p:sp>
      <p:sp>
        <p:nvSpPr>
          <p:cNvPr id="14" name="TextBox 13">
            <a:extLst>
              <a:ext uri="{FF2B5EF4-FFF2-40B4-BE49-F238E27FC236}">
                <a16:creationId xmlns:a16="http://schemas.microsoft.com/office/drawing/2014/main" id="{04C99DA8-ED78-44EF-A94D-C0484F08FCD1}"/>
              </a:ext>
            </a:extLst>
          </p:cNvPr>
          <p:cNvSpPr txBox="1"/>
          <p:nvPr/>
        </p:nvSpPr>
        <p:spPr>
          <a:xfrm>
            <a:off x="4836949" y="645494"/>
            <a:ext cx="2432532" cy="707886"/>
          </a:xfrm>
          <a:prstGeom prst="rect">
            <a:avLst/>
          </a:prstGeom>
          <a:noFill/>
        </p:spPr>
        <p:txBody>
          <a:bodyPr wrap="square">
            <a:spAutoFit/>
          </a:bodyPr>
          <a:lstStyle/>
          <a:p>
            <a:pPr rtl="0"/>
            <a:r>
              <a:rPr lang="en-US" sz="2000" b="1" dirty="0">
                <a:solidFill>
                  <a:schemeClr val="tx2"/>
                </a:solidFill>
                <a:latin typeface="Calibri,Bold"/>
              </a:rPr>
              <a:t>YEHUD MONOSSON</a:t>
            </a:r>
          </a:p>
          <a:p>
            <a:pPr rtl="0"/>
            <a:r>
              <a:rPr lang="en-US" sz="2000" b="1" dirty="0">
                <a:solidFill>
                  <a:schemeClr val="tx2"/>
                </a:solidFill>
                <a:latin typeface="Calibri,Bold"/>
              </a:rPr>
              <a:t>LOT 4</a:t>
            </a:r>
            <a:endParaRPr lang="en" sz="2000" dirty="0">
              <a:solidFill>
                <a:schemeClr val="tx2"/>
              </a:solidFill>
            </a:endParaRPr>
          </a:p>
        </p:txBody>
      </p:sp>
      <p:sp>
        <p:nvSpPr>
          <p:cNvPr id="16" name="TextBox 15">
            <a:extLst>
              <a:ext uri="{FF2B5EF4-FFF2-40B4-BE49-F238E27FC236}">
                <a16:creationId xmlns:a16="http://schemas.microsoft.com/office/drawing/2014/main" id="{43441B34-1655-4EF3-B2F2-7D5014CF6D95}"/>
              </a:ext>
            </a:extLst>
          </p:cNvPr>
          <p:cNvSpPr txBox="1"/>
          <p:nvPr/>
        </p:nvSpPr>
        <p:spPr>
          <a:xfrm>
            <a:off x="4895165" y="3687858"/>
            <a:ext cx="2432532" cy="307777"/>
          </a:xfrm>
          <a:prstGeom prst="rect">
            <a:avLst/>
          </a:prstGeom>
          <a:noFill/>
        </p:spPr>
        <p:txBody>
          <a:bodyPr wrap="square">
            <a:spAutoFit/>
          </a:bodyPr>
          <a:lstStyle/>
          <a:p>
            <a:pPr rtl="0"/>
            <a:r>
              <a:rPr lang="en-US" sz="1400" b="1" dirty="0">
                <a:solidFill>
                  <a:schemeClr val="tx2"/>
                </a:solidFill>
                <a:latin typeface="Calibri,Bold"/>
              </a:rPr>
              <a:t>Photographed on June 2, 2020</a:t>
            </a:r>
            <a:endParaRPr lang="en" sz="2000" dirty="0">
              <a:solidFill>
                <a:schemeClr val="tx2"/>
              </a:solidFill>
            </a:endParaRPr>
          </a:p>
        </p:txBody>
      </p:sp>
      <p:sp>
        <p:nvSpPr>
          <p:cNvPr id="17" name="Speech Bubble: Rectangle 16">
            <a:extLst>
              <a:ext uri="{FF2B5EF4-FFF2-40B4-BE49-F238E27FC236}">
                <a16:creationId xmlns:a16="http://schemas.microsoft.com/office/drawing/2014/main" id="{FD5B5DAB-B3DF-4609-83A0-383FFD22D990}"/>
              </a:ext>
            </a:extLst>
          </p:cNvPr>
          <p:cNvSpPr/>
          <p:nvPr/>
        </p:nvSpPr>
        <p:spPr>
          <a:xfrm>
            <a:off x="5551055" y="2555875"/>
            <a:ext cx="951345" cy="300494"/>
          </a:xfrm>
          <a:prstGeom prst="wedgeRectCallout">
            <a:avLst>
              <a:gd name="adj1" fmla="val -23746"/>
              <a:gd name="adj2" fmla="val 1170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Lot 4</a:t>
            </a:r>
            <a:endParaRPr lang="en-NZ"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14745523"/>
              </p:ext>
            </p:extLst>
          </p:nvPr>
        </p:nvGraphicFramePr>
        <p:xfrm>
          <a:off x="1056288" y="772336"/>
          <a:ext cx="3990274" cy="3335150"/>
        </p:xfrm>
        <a:graphic>
          <a:graphicData uri="http://schemas.openxmlformats.org/drawingml/2006/table">
            <a:tbl>
              <a:tblPr>
                <a:effectLst>
                  <a:outerShdw blurRad="50800" dist="38100" dir="2700000" algn="tl" rotWithShape="0">
                    <a:prstClr val="black">
                      <a:alpha val="40000"/>
                    </a:prstClr>
                  </a:outerShdw>
                </a:effectLst>
              </a:tblPr>
              <a:tblGrid>
                <a:gridCol w="2952552">
                  <a:extLst>
                    <a:ext uri="{9D8B030D-6E8A-4147-A177-3AD203B41FA5}">
                      <a16:colId xmlns:a16="http://schemas.microsoft.com/office/drawing/2014/main" val="20001"/>
                    </a:ext>
                  </a:extLst>
                </a:gridCol>
                <a:gridCol w="1037722">
                  <a:extLst>
                    <a:ext uri="{9D8B030D-6E8A-4147-A177-3AD203B41FA5}">
                      <a16:colId xmlns:a16="http://schemas.microsoft.com/office/drawing/2014/main" val="2307434266"/>
                    </a:ext>
                  </a:extLst>
                </a:gridCol>
              </a:tblGrid>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Haro’eh Complex Ramat Gan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endParaRPr lang="en" sz="1100" b="1" i="0" u="none" kern="1200" baseline="0" dirty="0">
                        <a:solidFill>
                          <a:schemeClr val="tx1"/>
                        </a:solidFill>
                        <a:latin typeface="Times New Roman"/>
                        <a:ea typeface="+mn-ea"/>
                        <a:cs typeface="+mn-cs"/>
                      </a:endParaRP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482636612"/>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240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544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160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5069">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Engineering performance rating</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5069">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Approximate date of completion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Q4 2022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5069">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Expected surplus (equity + revenue) (in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E442671F-0241-48F5-BF3B-00E322B9836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FFF5217F-CDAE-4EBB-9A37-91485F9224A9}"/>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233D0121-4199-43F0-8795-E4A1CB503DEF}"/>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F223EF79-B640-432C-9CC7-D1149CA922D2}"/>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4" name="TextBox 13">
            <a:extLst>
              <a:ext uri="{FF2B5EF4-FFF2-40B4-BE49-F238E27FC236}">
                <a16:creationId xmlns:a16="http://schemas.microsoft.com/office/drawing/2014/main" id="{8EB89C0D-F5A4-470A-8AC2-D57DADF71EFB}"/>
              </a:ext>
            </a:extLst>
          </p:cNvPr>
          <p:cNvSpPr txBox="1"/>
          <p:nvPr/>
        </p:nvSpPr>
        <p:spPr>
          <a:xfrm>
            <a:off x="5344270" y="963339"/>
            <a:ext cx="1656893" cy="400110"/>
          </a:xfrm>
          <a:prstGeom prst="rect">
            <a:avLst/>
          </a:prstGeom>
          <a:noFill/>
        </p:spPr>
        <p:txBody>
          <a:bodyPr wrap="square">
            <a:spAutoFit/>
          </a:bodyPr>
          <a:lstStyle/>
          <a:p>
            <a:pPr rtl="0"/>
            <a:r>
              <a:rPr lang="en-US" sz="2000" b="1" dirty="0">
                <a:solidFill>
                  <a:schemeClr val="tx2"/>
                </a:solidFill>
                <a:latin typeface="Calibri,Bold"/>
              </a:rPr>
              <a:t>Ramat Gan</a:t>
            </a:r>
            <a:endParaRPr lang="en" sz="2000" dirty="0">
              <a:solidFill>
                <a:schemeClr val="tx2"/>
              </a:solidFill>
            </a:endParaRPr>
          </a:p>
        </p:txBody>
      </p:sp>
      <p:sp>
        <p:nvSpPr>
          <p:cNvPr id="15" name="TextBox 14">
            <a:extLst>
              <a:ext uri="{FF2B5EF4-FFF2-40B4-BE49-F238E27FC236}">
                <a16:creationId xmlns:a16="http://schemas.microsoft.com/office/drawing/2014/main" id="{4CECBB5F-CE92-4D8D-94DC-CC48A31A2657}"/>
              </a:ext>
            </a:extLst>
          </p:cNvPr>
          <p:cNvSpPr txBox="1"/>
          <p:nvPr/>
        </p:nvSpPr>
        <p:spPr>
          <a:xfrm>
            <a:off x="4235065" y="4363650"/>
            <a:ext cx="2432532" cy="307777"/>
          </a:xfrm>
          <a:prstGeom prst="rect">
            <a:avLst/>
          </a:prstGeom>
          <a:noFill/>
        </p:spPr>
        <p:txBody>
          <a:bodyPr wrap="square">
            <a:spAutoFit/>
          </a:bodyPr>
          <a:lstStyle/>
          <a:p>
            <a:pPr rtl="0"/>
            <a:r>
              <a:rPr lang="en-US" sz="1400" b="1">
                <a:solidFill>
                  <a:schemeClr val="tx2"/>
                </a:solidFill>
                <a:latin typeface="Calibri,Bold"/>
              </a:rPr>
              <a:t>Photographed on June 2, 2020</a:t>
            </a:r>
            <a:endParaRPr lang="en" sz="2000" dirty="0">
              <a:solidFill>
                <a:schemeClr val="tx2"/>
              </a:solidFill>
            </a:endParaRPr>
          </a:p>
        </p:txBody>
      </p:sp>
      <p:sp>
        <p:nvSpPr>
          <p:cNvPr id="19" name="TextBox 18">
            <a:extLst>
              <a:ext uri="{FF2B5EF4-FFF2-40B4-BE49-F238E27FC236}">
                <a16:creationId xmlns:a16="http://schemas.microsoft.com/office/drawing/2014/main" id="{938B9E4F-0A70-4C45-99DD-C8989B988A4F}"/>
              </a:ext>
            </a:extLst>
          </p:cNvPr>
          <p:cNvSpPr txBox="1"/>
          <p:nvPr/>
        </p:nvSpPr>
        <p:spPr>
          <a:xfrm>
            <a:off x="951984" y="47183"/>
            <a:ext cx="6390925" cy="400110"/>
          </a:xfrm>
          <a:prstGeom prst="rect">
            <a:avLst/>
          </a:prstGeom>
          <a:noFill/>
        </p:spPr>
        <p:txBody>
          <a:bodyPr wrap="square">
            <a:spAutoFit/>
          </a:bodyPr>
          <a:lstStyle/>
          <a:p>
            <a:pPr rtl="0"/>
            <a:r>
              <a:rPr lang="en-US" sz="2000" b="1" dirty="0">
                <a:solidFill>
                  <a:schemeClr val="bg1"/>
                </a:solidFill>
                <a:latin typeface="Calibri,Bold"/>
              </a:rPr>
              <a:t>PROJECTS TO BE COMPLETED IN 2022</a:t>
            </a:r>
            <a:r>
              <a:rPr lang="en-US" sz="2000" b="1" dirty="0">
                <a:solidFill>
                  <a:srgbClr val="D9E5ED"/>
                </a:solidFill>
                <a:latin typeface="Calibri,Bold"/>
              </a:rPr>
              <a:t>|</a:t>
            </a:r>
            <a:r>
              <a:rPr lang="en-US" sz="2000" b="1" dirty="0">
                <a:solidFill>
                  <a:schemeClr val="bg1"/>
                </a:solidFill>
                <a:latin typeface="Calibri,Bold"/>
              </a:rPr>
              <a:t> </a:t>
            </a:r>
            <a:r>
              <a:rPr lang="en-US" sz="1600" b="1" dirty="0">
                <a:solidFill>
                  <a:schemeClr val="bg1"/>
                </a:solidFill>
                <a:latin typeface="Calibri,Bold"/>
              </a:rPr>
              <a:t>HARO’EH COMPLEX</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1881738" y="38501"/>
            <a:ext cx="1621857" cy="168442"/>
          </a:xfrm>
          <a:prstGeom prst="rect">
            <a:avLst/>
          </a:prstGeom>
          <a:solidFill>
            <a:srgbClr val="D8E0F5"/>
          </a:solidFill>
        </p:spPr>
        <p:txBody>
          <a:bodyPr wrap="none" lIns="0" tIns="0" rIns="0" bIns="0">
            <a:noAutofit/>
          </a:bodyPr>
          <a:lstStyle/>
          <a:p>
            <a:pPr indent="0" algn="l" rtl="0"/>
            <a:r>
              <a:rPr lang="en" sz="1100" b="0" i="0" u="none" baseline="0">
                <a:latin typeface="Times New Roman"/>
              </a:rPr>
              <a:t>Aura Ramat Hasharon - Stage A</a:t>
            </a:r>
          </a:p>
        </p:txBody>
      </p:sp>
      <p:graphicFrame>
        <p:nvGraphicFramePr>
          <p:cNvPr id="3" name="Table 2"/>
          <p:cNvGraphicFramePr>
            <a:graphicFrameLocks noGrp="1"/>
          </p:cNvGraphicFramePr>
          <p:nvPr>
            <p:extLst>
              <p:ext uri="{D42A27DB-BD31-4B8C-83A1-F6EECF244321}">
                <p14:modId xmlns:p14="http://schemas.microsoft.com/office/powerpoint/2010/main" val="639098508"/>
              </p:ext>
            </p:extLst>
          </p:nvPr>
        </p:nvGraphicFramePr>
        <p:xfrm>
          <a:off x="1079024" y="659330"/>
          <a:ext cx="3627087" cy="3672034"/>
        </p:xfrm>
        <a:graphic>
          <a:graphicData uri="http://schemas.openxmlformats.org/drawingml/2006/table">
            <a:tbl>
              <a:tblPr>
                <a:effectLst>
                  <a:outerShdw blurRad="50800" dist="38100" dir="2700000" algn="tl" rotWithShape="0">
                    <a:prstClr val="black">
                      <a:alpha val="40000"/>
                    </a:prstClr>
                  </a:outerShdw>
                </a:effectLst>
              </a:tblPr>
              <a:tblGrid>
                <a:gridCol w="2842161">
                  <a:extLst>
                    <a:ext uri="{9D8B030D-6E8A-4147-A177-3AD203B41FA5}">
                      <a16:colId xmlns:a16="http://schemas.microsoft.com/office/drawing/2014/main" val="20001"/>
                    </a:ext>
                  </a:extLst>
                </a:gridCol>
                <a:gridCol w="784926">
                  <a:extLst>
                    <a:ext uri="{9D8B030D-6E8A-4147-A177-3AD203B41FA5}">
                      <a16:colId xmlns:a16="http://schemas.microsoft.com/office/drawing/2014/main" val="298944754"/>
                    </a:ext>
                  </a:extLst>
                </a:gridCol>
              </a:tblGrid>
              <a:tr h="303195">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Aura Ramat Hasharon – Stage A</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endParaRPr lang="en" sz="1100" b="1" i="0" u="none" kern="1200" baseline="0" dirty="0">
                        <a:solidFill>
                          <a:schemeClr val="tx1"/>
                        </a:solidFill>
                        <a:latin typeface="Times New Roman"/>
                        <a:ea typeface="+mn-ea"/>
                        <a:cs typeface="+mn-cs"/>
                      </a:endParaRPr>
                    </a:p>
                  </a:txBody>
                  <a:tcPr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388605758"/>
                  </a:ext>
                </a:extLst>
              </a:tr>
              <a:tr h="303195">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built</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240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64</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marketed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176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0256">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Commercial space - GLA in m3</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1.000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0256">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Sale rate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64%</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Engineering performance rating</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Approximate date of completion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Q3 2022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0256">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Expected retained earnings (equity + revenue) (in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107</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Retained earnings expected to be released - 2022 (millions of ILS)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107</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5" name="Picture 4">
            <a:extLst>
              <a:ext uri="{FF2B5EF4-FFF2-40B4-BE49-F238E27FC236}">
                <a16:creationId xmlns:a16="http://schemas.microsoft.com/office/drawing/2014/main" id="{CEBF49D8-89AF-4EE3-BB9B-97950B99A8F5}"/>
              </a:ext>
            </a:extLst>
          </p:cNvPr>
          <p:cNvPicPr>
            <a:picLocks noChangeAspect="1"/>
          </p:cNvPicPr>
          <p:nvPr/>
        </p:nvPicPr>
        <p:blipFill>
          <a:blip r:embed="rId2"/>
          <a:stretch>
            <a:fillRect/>
          </a:stretch>
        </p:blipFill>
        <p:spPr>
          <a:xfrm>
            <a:off x="0" y="-1"/>
            <a:ext cx="7616825" cy="494479"/>
          </a:xfrm>
          <a:prstGeom prst="rect">
            <a:avLst/>
          </a:prstGeom>
        </p:spPr>
      </p:pic>
      <p:pic>
        <p:nvPicPr>
          <p:cNvPr id="7" name="Picture 6">
            <a:extLst>
              <a:ext uri="{FF2B5EF4-FFF2-40B4-BE49-F238E27FC236}">
                <a16:creationId xmlns:a16="http://schemas.microsoft.com/office/drawing/2014/main" id="{27AD1E9C-4B96-4694-9922-DAD35C4D9B4D}"/>
              </a:ext>
            </a:extLst>
          </p:cNvPr>
          <p:cNvPicPr>
            <a:picLocks noChangeAspect="1"/>
          </p:cNvPicPr>
          <p:nvPr/>
        </p:nvPicPr>
        <p:blipFill>
          <a:blip r:embed="rId3"/>
          <a:stretch>
            <a:fillRect/>
          </a:stretch>
        </p:blipFill>
        <p:spPr>
          <a:xfrm>
            <a:off x="0" y="-1"/>
            <a:ext cx="914400" cy="5111751"/>
          </a:xfrm>
          <a:prstGeom prst="rect">
            <a:avLst/>
          </a:prstGeom>
        </p:spPr>
      </p:pic>
      <p:sp>
        <p:nvSpPr>
          <p:cNvPr id="9" name="TextBox 8">
            <a:extLst>
              <a:ext uri="{FF2B5EF4-FFF2-40B4-BE49-F238E27FC236}">
                <a16:creationId xmlns:a16="http://schemas.microsoft.com/office/drawing/2014/main" id="{846910FF-3FAF-45FE-AE1C-7C13DCD0A5EC}"/>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1" name="TextBox 10">
            <a:extLst>
              <a:ext uri="{FF2B5EF4-FFF2-40B4-BE49-F238E27FC236}">
                <a16:creationId xmlns:a16="http://schemas.microsoft.com/office/drawing/2014/main" id="{6F3DC896-24DC-485A-81D5-ED970502B2D3}"/>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CA456AAC-3F69-48CF-B6B0-DFA49D63E684}"/>
              </a:ext>
            </a:extLst>
          </p:cNvPr>
          <p:cNvSpPr txBox="1"/>
          <p:nvPr/>
        </p:nvSpPr>
        <p:spPr>
          <a:xfrm>
            <a:off x="951984" y="47183"/>
            <a:ext cx="7277616" cy="400110"/>
          </a:xfrm>
          <a:prstGeom prst="rect">
            <a:avLst/>
          </a:prstGeom>
          <a:noFill/>
        </p:spPr>
        <p:txBody>
          <a:bodyPr wrap="square">
            <a:spAutoFit/>
          </a:bodyPr>
          <a:lstStyle/>
          <a:p>
            <a:pPr rtl="0"/>
            <a:r>
              <a:rPr lang="en-US" sz="2000" b="1" dirty="0">
                <a:solidFill>
                  <a:schemeClr val="bg1"/>
                </a:solidFill>
                <a:latin typeface="Calibri,Bold"/>
              </a:rPr>
              <a:t>PROJECTS TO BE COMPLETED IN 2022</a:t>
            </a:r>
            <a:r>
              <a:rPr lang="en-US" sz="2000" b="1" dirty="0">
                <a:solidFill>
                  <a:srgbClr val="D9E5ED"/>
                </a:solidFill>
                <a:latin typeface="Calibri,Bold"/>
              </a:rPr>
              <a:t>|</a:t>
            </a:r>
            <a:r>
              <a:rPr lang="en-US" sz="2000" b="1" dirty="0">
                <a:solidFill>
                  <a:schemeClr val="bg1"/>
                </a:solidFill>
                <a:latin typeface="Calibri,Bold"/>
              </a:rPr>
              <a:t> </a:t>
            </a:r>
            <a:r>
              <a:rPr lang="en-US" sz="1600" b="1" dirty="0">
                <a:solidFill>
                  <a:schemeClr val="bg1"/>
                </a:solidFill>
                <a:latin typeface="Calibri,Bold"/>
              </a:rPr>
              <a:t>AURA RAMAT HASHARON</a:t>
            </a:r>
            <a:endParaRPr lang="en" sz="2000" dirty="0">
              <a:solidFill>
                <a:schemeClr val="bg1"/>
              </a:solidFill>
            </a:endParaRPr>
          </a:p>
        </p:txBody>
      </p:sp>
      <p:sp>
        <p:nvSpPr>
          <p:cNvPr id="15" name="TextBox 14">
            <a:extLst>
              <a:ext uri="{FF2B5EF4-FFF2-40B4-BE49-F238E27FC236}">
                <a16:creationId xmlns:a16="http://schemas.microsoft.com/office/drawing/2014/main" id="{68CCF2D3-0B87-48A9-A354-A45A9316684F}"/>
              </a:ext>
            </a:extLst>
          </p:cNvPr>
          <p:cNvSpPr txBox="1"/>
          <p:nvPr/>
        </p:nvSpPr>
        <p:spPr>
          <a:xfrm>
            <a:off x="5344271" y="963339"/>
            <a:ext cx="1216266" cy="400110"/>
          </a:xfrm>
          <a:prstGeom prst="rect">
            <a:avLst/>
          </a:prstGeom>
          <a:noFill/>
        </p:spPr>
        <p:txBody>
          <a:bodyPr wrap="square">
            <a:spAutoFit/>
          </a:bodyPr>
          <a:lstStyle/>
          <a:p>
            <a:pPr rtl="0"/>
            <a:r>
              <a:rPr lang="en-US" sz="2000" b="1" dirty="0">
                <a:solidFill>
                  <a:schemeClr val="tx2"/>
                </a:solidFill>
                <a:latin typeface="Calibri,Bold"/>
              </a:rPr>
              <a:t>Stage A</a:t>
            </a:r>
            <a:endParaRPr lang="en" sz="2000" dirty="0">
              <a:solidFill>
                <a:schemeClr val="tx2"/>
              </a:solidFill>
            </a:endParaRPr>
          </a:p>
        </p:txBody>
      </p:sp>
      <p:sp>
        <p:nvSpPr>
          <p:cNvPr id="17" name="TextBox 16">
            <a:extLst>
              <a:ext uri="{FF2B5EF4-FFF2-40B4-BE49-F238E27FC236}">
                <a16:creationId xmlns:a16="http://schemas.microsoft.com/office/drawing/2014/main" id="{50DB4005-1ABE-483C-8086-E93B4DCF419C}"/>
              </a:ext>
            </a:extLst>
          </p:cNvPr>
          <p:cNvSpPr txBox="1"/>
          <p:nvPr/>
        </p:nvSpPr>
        <p:spPr>
          <a:xfrm>
            <a:off x="4235065" y="4363650"/>
            <a:ext cx="2432532" cy="307777"/>
          </a:xfrm>
          <a:prstGeom prst="rect">
            <a:avLst/>
          </a:prstGeom>
          <a:noFill/>
        </p:spPr>
        <p:txBody>
          <a:bodyPr wrap="square">
            <a:spAutoFit/>
          </a:bodyPr>
          <a:lstStyle/>
          <a:p>
            <a:pPr rtl="0"/>
            <a:r>
              <a:rPr lang="en" sz="1400" b="1" i="0" u="none" kern="1200" baseline="0">
                <a:solidFill>
                  <a:schemeClr val="tx1"/>
                </a:solidFill>
                <a:latin typeface="Times New Roman"/>
                <a:ea typeface="+mn-ea"/>
                <a:cs typeface="+mn-cs"/>
              </a:rPr>
              <a:t>•</a:t>
            </a:r>
            <a:endParaRPr lang="en" sz="2000" dirty="0">
              <a:solidFill>
                <a:schemeClr val="tx2"/>
              </a:solidFill>
            </a:endParaRPr>
          </a:p>
        </p:txBody>
      </p:sp>
      <p:sp>
        <p:nvSpPr>
          <p:cNvPr id="19" name="Speech Bubble: Rectangle 18">
            <a:extLst>
              <a:ext uri="{FF2B5EF4-FFF2-40B4-BE49-F238E27FC236}">
                <a16:creationId xmlns:a16="http://schemas.microsoft.com/office/drawing/2014/main" id="{FE1A0D95-2415-4482-8113-1E57F4D6D9B0}"/>
              </a:ext>
            </a:extLst>
          </p:cNvPr>
          <p:cNvSpPr/>
          <p:nvPr/>
        </p:nvSpPr>
        <p:spPr>
          <a:xfrm>
            <a:off x="6361283" y="2233093"/>
            <a:ext cx="951345" cy="307777"/>
          </a:xfrm>
          <a:prstGeom prst="wedgeRectCallout">
            <a:avLst>
              <a:gd name="adj1" fmla="val -23746"/>
              <a:gd name="adj2" fmla="val 1170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Stage A</a:t>
            </a:r>
            <a:endParaRPr lang="en-NZ"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05400751"/>
              </p:ext>
            </p:extLst>
          </p:nvPr>
        </p:nvGraphicFramePr>
        <p:xfrm>
          <a:off x="1072056" y="639764"/>
          <a:ext cx="2861442" cy="3390900"/>
        </p:xfrm>
        <a:graphic>
          <a:graphicData uri="http://schemas.openxmlformats.org/drawingml/2006/table">
            <a:tbl>
              <a:tblPr/>
              <a:tblGrid>
                <a:gridCol w="2112578">
                  <a:extLst>
                    <a:ext uri="{9D8B030D-6E8A-4147-A177-3AD203B41FA5}">
                      <a16:colId xmlns:a16="http://schemas.microsoft.com/office/drawing/2014/main" val="20001"/>
                    </a:ext>
                  </a:extLst>
                </a:gridCol>
                <a:gridCol w="748864">
                  <a:extLst>
                    <a:ext uri="{9D8B030D-6E8A-4147-A177-3AD203B41FA5}">
                      <a16:colId xmlns:a16="http://schemas.microsoft.com/office/drawing/2014/main" val="3935610260"/>
                    </a:ext>
                  </a:extLst>
                </a:gridCol>
              </a:tblGrid>
              <a:tr h="260604">
                <a:tc>
                  <a:txBody>
                    <a:bodyPr/>
                    <a:lstStyle/>
                    <a:p>
                      <a:pPr indent="0" algn="l" rtl="0"/>
                      <a:r>
                        <a:rPr lang="en" sz="1100" b="1" i="0" u="none" baseline="0" dirty="0">
                          <a:latin typeface="Times New Roman"/>
                        </a:rPr>
                        <a:t>Lot 210, H/370 - Holon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300" b="1" dirty="0"/>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46888">
                <a:tc>
                  <a:txBody>
                    <a:bodyPr/>
                    <a:lstStyle/>
                    <a:p>
                      <a:pPr marL="60325" indent="0" algn="l" rtl="0"/>
                      <a:r>
                        <a:rPr lang="en" sz="1100" b="1" i="0" u="none" baseline="0" dirty="0">
                          <a:latin typeface="Times New Roman"/>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rtl="0"/>
                      <a:r>
                        <a:rPr lang="en" sz="1100" b="1" i="0" u="none" baseline="0" dirty="0">
                          <a:latin typeface="Times New Roman"/>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40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377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377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start time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Q4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377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completion date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Q3 2022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Expected retained earnings </a:t>
                      </a:r>
                      <a:br>
                        <a:rPr lang="en" sz="1100" b="1" i="0" u="none" kern="1200" baseline="0" dirty="0">
                          <a:solidFill>
                            <a:schemeClr val="tx1"/>
                          </a:solidFill>
                          <a:latin typeface="Times New Roman"/>
                          <a:ea typeface="+mn-ea"/>
                          <a:cs typeface="+mn-cs"/>
                        </a:rPr>
                      </a:br>
                      <a:r>
                        <a:rPr lang="en" sz="1100" b="1" i="0" u="none" kern="1200" baseline="0" dirty="0">
                          <a:solidFill>
                            <a:schemeClr val="tx1"/>
                          </a:solidFill>
                          <a:latin typeface="Times New Roman"/>
                          <a:ea typeface="+mn-ea"/>
                          <a:cs typeface="+mn-cs"/>
                        </a:rPr>
                        <a:t>(equity + revenue)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6060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Retained earnings expected to be released - 2022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1DDBAA66-47F6-4CE8-9E0A-4B546443F609}"/>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F1C3D73B-4DC8-4264-97B8-46136644FC0B}"/>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D05209FA-D4B4-4CF8-99A2-81B51DE5F9B2}"/>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EAAF1250-B0A4-4269-8C30-C7CD3E7347D7}"/>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512C0E5F-254E-4BBB-9347-97869E832C29}"/>
              </a:ext>
            </a:extLst>
          </p:cNvPr>
          <p:cNvSpPr txBox="1"/>
          <p:nvPr/>
        </p:nvSpPr>
        <p:spPr>
          <a:xfrm>
            <a:off x="951984" y="47183"/>
            <a:ext cx="6143297" cy="400110"/>
          </a:xfrm>
          <a:prstGeom prst="rect">
            <a:avLst/>
          </a:prstGeom>
          <a:noFill/>
        </p:spPr>
        <p:txBody>
          <a:bodyPr wrap="square">
            <a:spAutoFit/>
          </a:bodyPr>
          <a:lstStyle/>
          <a:p>
            <a:pPr rtl="0"/>
            <a:r>
              <a:rPr lang="en-US" sz="2000" b="1" dirty="0">
                <a:solidFill>
                  <a:schemeClr val="bg1"/>
                </a:solidFill>
                <a:latin typeface="Calibri,Bold"/>
              </a:rPr>
              <a:t>PROJECTS TO BE COMPLETED IN 2022 </a:t>
            </a:r>
            <a:r>
              <a:rPr lang="en-US" sz="2000" b="1" dirty="0">
                <a:solidFill>
                  <a:srgbClr val="D9E5ED"/>
                </a:solidFill>
                <a:latin typeface="Calibri,Bold"/>
              </a:rPr>
              <a:t>|</a:t>
            </a:r>
            <a:r>
              <a:rPr lang="en-US" sz="2000" b="1" dirty="0">
                <a:solidFill>
                  <a:schemeClr val="bg1"/>
                </a:solidFill>
                <a:latin typeface="Calibri,Bold"/>
              </a:rPr>
              <a:t> LOT 210, H/370</a:t>
            </a:r>
            <a:endParaRPr lang="en" sz="2000" dirty="0">
              <a:solidFill>
                <a:schemeClr val="bg1"/>
              </a:solidFill>
            </a:endParaRPr>
          </a:p>
        </p:txBody>
      </p:sp>
      <p:sp>
        <p:nvSpPr>
          <p:cNvPr id="14" name="TextBox 13">
            <a:extLst>
              <a:ext uri="{FF2B5EF4-FFF2-40B4-BE49-F238E27FC236}">
                <a16:creationId xmlns:a16="http://schemas.microsoft.com/office/drawing/2014/main" id="{2D696185-322D-4378-81BB-25DA4DC8CDCB}"/>
              </a:ext>
            </a:extLst>
          </p:cNvPr>
          <p:cNvSpPr txBox="1"/>
          <p:nvPr/>
        </p:nvSpPr>
        <p:spPr>
          <a:xfrm>
            <a:off x="5135927" y="552038"/>
            <a:ext cx="1216266" cy="400110"/>
          </a:xfrm>
          <a:prstGeom prst="rect">
            <a:avLst/>
          </a:prstGeom>
          <a:noFill/>
        </p:spPr>
        <p:txBody>
          <a:bodyPr wrap="square">
            <a:spAutoFit/>
          </a:bodyPr>
          <a:lstStyle/>
          <a:p>
            <a:pPr rtl="0"/>
            <a:r>
              <a:rPr lang="en-US" sz="2000" b="1" dirty="0">
                <a:solidFill>
                  <a:schemeClr val="tx2"/>
                </a:solidFill>
                <a:latin typeface="Calibri,Bold"/>
              </a:rPr>
              <a:t>Holon</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624328" y="59436"/>
            <a:ext cx="704088" cy="114300"/>
          </a:xfrm>
          <a:prstGeom prst="rect">
            <a:avLst/>
          </a:prstGeom>
          <a:solidFill>
            <a:srgbClr val="D8E0F5"/>
          </a:solidFill>
        </p:spPr>
        <p:txBody>
          <a:bodyPr wrap="none" lIns="0" tIns="0" rIns="0" bIns="0">
            <a:noAutofit/>
          </a:bodyPr>
          <a:lstStyle/>
          <a:p>
            <a:pPr indent="0" algn="l" rtl="0"/>
            <a:r>
              <a:rPr lang="en" sz="1050" b="1" i="0" u="none" baseline="0">
                <a:latin typeface="Arial"/>
              </a:rPr>
              <a:t>Denya - Hadera</a:t>
            </a:r>
          </a:p>
        </p:txBody>
      </p:sp>
      <p:graphicFrame>
        <p:nvGraphicFramePr>
          <p:cNvPr id="3" name="Table 2"/>
          <p:cNvGraphicFramePr>
            <a:graphicFrameLocks noGrp="1"/>
          </p:cNvGraphicFramePr>
          <p:nvPr>
            <p:extLst>
              <p:ext uri="{D42A27DB-BD31-4B8C-83A1-F6EECF244321}">
                <p14:modId xmlns:p14="http://schemas.microsoft.com/office/powerpoint/2010/main" val="2723841173"/>
              </p:ext>
            </p:extLst>
          </p:nvPr>
        </p:nvGraphicFramePr>
        <p:xfrm>
          <a:off x="1138364" y="631192"/>
          <a:ext cx="3994468" cy="3291840"/>
        </p:xfrm>
        <a:graphic>
          <a:graphicData uri="http://schemas.openxmlformats.org/drawingml/2006/table">
            <a:tbl>
              <a:tblPr>
                <a:effectLst>
                  <a:outerShdw blurRad="50800" dist="38100" dir="2700000" algn="tl" rotWithShape="0">
                    <a:prstClr val="black">
                      <a:alpha val="40000"/>
                    </a:prstClr>
                  </a:outerShdw>
                </a:effectLst>
              </a:tblPr>
              <a:tblGrid>
                <a:gridCol w="3269087">
                  <a:extLst>
                    <a:ext uri="{9D8B030D-6E8A-4147-A177-3AD203B41FA5}">
                      <a16:colId xmlns:a16="http://schemas.microsoft.com/office/drawing/2014/main" val="20001"/>
                    </a:ext>
                  </a:extLst>
                </a:gridCol>
                <a:gridCol w="725381">
                  <a:extLst>
                    <a:ext uri="{9D8B030D-6E8A-4147-A177-3AD203B41FA5}">
                      <a16:colId xmlns:a16="http://schemas.microsoft.com/office/drawing/2014/main" val="3631159004"/>
                    </a:ext>
                  </a:extLst>
                </a:gridCol>
              </a:tblGrid>
              <a:tr h="28803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Denya - Hadera</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884211913"/>
                  </a:ext>
                </a:extLst>
              </a:tr>
              <a:tr h="28803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82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Not relevant</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82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30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36%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Projected start time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Q3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Q3 2022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4231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bl>
          </a:graphicData>
        </a:graphic>
      </p:graphicFrame>
      <p:pic>
        <p:nvPicPr>
          <p:cNvPr id="5" name="Picture 4">
            <a:extLst>
              <a:ext uri="{FF2B5EF4-FFF2-40B4-BE49-F238E27FC236}">
                <a16:creationId xmlns:a16="http://schemas.microsoft.com/office/drawing/2014/main" id="{A4A7E5D4-2691-4559-A1B0-CA7B4ADE6BB3}"/>
              </a:ext>
            </a:extLst>
          </p:cNvPr>
          <p:cNvPicPr>
            <a:picLocks noChangeAspect="1"/>
          </p:cNvPicPr>
          <p:nvPr/>
        </p:nvPicPr>
        <p:blipFill>
          <a:blip r:embed="rId2"/>
          <a:stretch>
            <a:fillRect/>
          </a:stretch>
        </p:blipFill>
        <p:spPr>
          <a:xfrm>
            <a:off x="0" y="-1"/>
            <a:ext cx="7616825" cy="494479"/>
          </a:xfrm>
          <a:prstGeom prst="rect">
            <a:avLst/>
          </a:prstGeom>
        </p:spPr>
      </p:pic>
      <p:pic>
        <p:nvPicPr>
          <p:cNvPr id="7" name="Picture 6">
            <a:extLst>
              <a:ext uri="{FF2B5EF4-FFF2-40B4-BE49-F238E27FC236}">
                <a16:creationId xmlns:a16="http://schemas.microsoft.com/office/drawing/2014/main" id="{E2F099F2-20A0-4FA5-8C5A-8AB89BF1F03C}"/>
              </a:ext>
            </a:extLst>
          </p:cNvPr>
          <p:cNvPicPr>
            <a:picLocks noChangeAspect="1"/>
          </p:cNvPicPr>
          <p:nvPr/>
        </p:nvPicPr>
        <p:blipFill>
          <a:blip r:embed="rId3"/>
          <a:stretch>
            <a:fillRect/>
          </a:stretch>
        </p:blipFill>
        <p:spPr>
          <a:xfrm>
            <a:off x="0" y="-1"/>
            <a:ext cx="914400" cy="5111751"/>
          </a:xfrm>
          <a:prstGeom prst="rect">
            <a:avLst/>
          </a:prstGeom>
        </p:spPr>
      </p:pic>
      <p:sp>
        <p:nvSpPr>
          <p:cNvPr id="9" name="TextBox 8">
            <a:extLst>
              <a:ext uri="{FF2B5EF4-FFF2-40B4-BE49-F238E27FC236}">
                <a16:creationId xmlns:a16="http://schemas.microsoft.com/office/drawing/2014/main" id="{CE51B11E-125B-4D59-AD93-878897474C1F}"/>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1" name="TextBox 10">
            <a:extLst>
              <a:ext uri="{FF2B5EF4-FFF2-40B4-BE49-F238E27FC236}">
                <a16:creationId xmlns:a16="http://schemas.microsoft.com/office/drawing/2014/main" id="{20DBB013-F271-496D-853E-844D2C996A69}"/>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F5348AFB-E4DB-438A-B8BF-5B213EC334D1}"/>
              </a:ext>
            </a:extLst>
          </p:cNvPr>
          <p:cNvSpPr txBox="1"/>
          <p:nvPr/>
        </p:nvSpPr>
        <p:spPr>
          <a:xfrm>
            <a:off x="951983"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2022 </a:t>
            </a:r>
            <a:r>
              <a:rPr lang="en-US" sz="2000" b="1" dirty="0">
                <a:solidFill>
                  <a:srgbClr val="D9E5ED"/>
                </a:solidFill>
                <a:latin typeface="Calibri,Bold"/>
              </a:rPr>
              <a:t>|</a:t>
            </a:r>
            <a:r>
              <a:rPr lang="en-US" sz="2000" b="1" dirty="0">
                <a:solidFill>
                  <a:schemeClr val="bg1"/>
                </a:solidFill>
                <a:latin typeface="Calibri,Bold"/>
              </a:rPr>
              <a:t> DENYA - HADERA</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47538996"/>
              </p:ext>
            </p:extLst>
          </p:nvPr>
        </p:nvGraphicFramePr>
        <p:xfrm>
          <a:off x="1056290" y="646387"/>
          <a:ext cx="3710782" cy="2385060"/>
        </p:xfrm>
        <a:graphic>
          <a:graphicData uri="http://schemas.openxmlformats.org/drawingml/2006/table">
            <a:tbl>
              <a:tblPr/>
              <a:tblGrid>
                <a:gridCol w="2958694">
                  <a:extLst>
                    <a:ext uri="{9D8B030D-6E8A-4147-A177-3AD203B41FA5}">
                      <a16:colId xmlns:a16="http://schemas.microsoft.com/office/drawing/2014/main" val="20001"/>
                    </a:ext>
                  </a:extLst>
                </a:gridCol>
                <a:gridCol w="752088">
                  <a:extLst>
                    <a:ext uri="{9D8B030D-6E8A-4147-A177-3AD203B41FA5}">
                      <a16:colId xmlns:a16="http://schemas.microsoft.com/office/drawing/2014/main" val="3403995992"/>
                    </a:ext>
                  </a:extLst>
                </a:gridCol>
              </a:tblGrid>
              <a:tr h="26060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Eliyahu Berlin - Tel Aviv</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endParaRPr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41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6888">
                <a:tc>
                  <a:txBody>
                    <a:bodyPr/>
                    <a:lstStyle/>
                    <a:p>
                      <a:pPr marL="60325" marR="139700" indent="0" algn="l" defTabSz="914400" rtl="0" eaLnBrk="1" latinLnBrk="0" hangingPunct="1"/>
                      <a:r>
                        <a:rPr lang="en" sz="1100" b="1" i="0" u="none" kern="1200" baseline="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19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46888">
                <a:tc>
                  <a:txBody>
                    <a:bodyPr/>
                    <a:lstStyle/>
                    <a:p>
                      <a:pPr marL="60325" marR="139700" indent="0" algn="l" defTabSz="914400" rtl="0" eaLnBrk="1" latinLnBrk="0" hangingPunct="1"/>
                      <a:r>
                        <a:rPr lang="en" sz="1100" b="1" i="0" u="none" kern="1200" baseline="0">
                          <a:solidFill>
                            <a:schemeClr val="tx1"/>
                          </a:solidFill>
                          <a:latin typeface="Times New Roman"/>
                          <a:ea typeface="+mn-ea"/>
                          <a:cs typeface="+mn-cs"/>
                        </a:rPr>
                        <a:t>• Projected beginning of marketing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Q3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37744">
                <a:tc>
                  <a:txBody>
                    <a:bodyPr/>
                    <a:lstStyle/>
                    <a:p>
                      <a:pPr marL="60325" marR="139700" indent="0" algn="l" defTabSz="914400" rtl="0" eaLnBrk="1" latinLnBrk="0" hangingPunct="1"/>
                      <a:r>
                        <a:rPr lang="en" sz="1100" b="1" i="0" u="none" kern="1200" baseline="0">
                          <a:solidFill>
                            <a:schemeClr val="tx1"/>
                          </a:solidFill>
                          <a:latin typeface="Times New Roman"/>
                          <a:ea typeface="+mn-ea"/>
                          <a:cs typeface="+mn-cs"/>
                        </a:rPr>
                        <a:t>• Projected beginning of execution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Q1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Projected construction period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Q2 2023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4231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48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3C542020-2116-48B0-8054-8DE8C006F11F}"/>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68192FD2-A24B-4D78-BE9F-6DD4FB43DA3D}"/>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40317645-37B2-4102-ADFE-99F18938196E}"/>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3031CDAA-F078-428F-80BC-00AB9A7D051C}"/>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DACE8C63-A34F-476E-B880-625B784F9EF6}"/>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2023 </a:t>
            </a:r>
            <a:r>
              <a:rPr lang="en-US" sz="2000" b="1" dirty="0">
                <a:solidFill>
                  <a:srgbClr val="D9E5ED"/>
                </a:solidFill>
                <a:latin typeface="Calibri,Bold"/>
              </a:rPr>
              <a:t>|</a:t>
            </a:r>
            <a:r>
              <a:rPr lang="en-US" sz="2000" b="1" dirty="0">
                <a:solidFill>
                  <a:schemeClr val="bg1"/>
                </a:solidFill>
                <a:latin typeface="Calibri,Bold"/>
              </a:rPr>
              <a:t> ELIYAHU BERLIN – TA</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9795964"/>
              </p:ext>
            </p:extLst>
          </p:nvPr>
        </p:nvGraphicFramePr>
        <p:xfrm>
          <a:off x="1056289" y="709543"/>
          <a:ext cx="3897675" cy="3551719"/>
        </p:xfrm>
        <a:graphic>
          <a:graphicData uri="http://schemas.openxmlformats.org/drawingml/2006/table">
            <a:tbl>
              <a:tblPr/>
              <a:tblGrid>
                <a:gridCol w="2963424">
                  <a:extLst>
                    <a:ext uri="{9D8B030D-6E8A-4147-A177-3AD203B41FA5}">
                      <a16:colId xmlns:a16="http://schemas.microsoft.com/office/drawing/2014/main" val="20001"/>
                    </a:ext>
                  </a:extLst>
                </a:gridCol>
                <a:gridCol w="934251">
                  <a:extLst>
                    <a:ext uri="{9D8B030D-6E8A-4147-A177-3AD203B41FA5}">
                      <a16:colId xmlns:a16="http://schemas.microsoft.com/office/drawing/2014/main" val="3147853308"/>
                    </a:ext>
                  </a:extLst>
                </a:gridCol>
              </a:tblGrid>
              <a:tr h="226193">
                <a:tc>
                  <a:txBody>
                    <a:bodyPr/>
                    <a:lstStyle/>
                    <a:p>
                      <a:pPr marL="109538" marR="88900" indent="0" algn="l" rtl="0"/>
                      <a:r>
                        <a:rPr lang="en" sz="1100" b="1" i="0" u="none" baseline="0" dirty="0">
                          <a:latin typeface="Times New Roman"/>
                        </a:rPr>
                        <a:t>Aura City, Hadera</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100" b="1" dirty="0"/>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433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411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94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Commercial space - GLA in sqm.</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3,816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Sale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24%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10%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Projected completion date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Q4 2023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159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226193">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- 2023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159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64131908-41DC-4B50-BC7D-9C43B92920D1}"/>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1072B65E-98FF-44F5-B091-AC1ED39B8949}"/>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F2AC2C6D-D222-414C-8437-278706259DD5}"/>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4D4ECA81-F2D3-4A57-8F76-EC6AFA4A1CA5}"/>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7A6F7569-0066-4E77-93D2-1141A8D5413B}"/>
              </a:ext>
            </a:extLst>
          </p:cNvPr>
          <p:cNvSpPr txBox="1"/>
          <p:nvPr/>
        </p:nvSpPr>
        <p:spPr>
          <a:xfrm>
            <a:off x="951984" y="47183"/>
            <a:ext cx="6571560" cy="400110"/>
          </a:xfrm>
          <a:prstGeom prst="rect">
            <a:avLst/>
          </a:prstGeom>
          <a:noFill/>
        </p:spPr>
        <p:txBody>
          <a:bodyPr wrap="square">
            <a:spAutoFit/>
          </a:bodyPr>
          <a:lstStyle/>
          <a:p>
            <a:pPr rtl="0"/>
            <a:r>
              <a:rPr lang="en-US" sz="2000" b="1" dirty="0">
                <a:solidFill>
                  <a:schemeClr val="bg1"/>
                </a:solidFill>
                <a:latin typeface="Calibri,Bold"/>
              </a:rPr>
              <a:t>PROJECTS TO BE COMPLETED IN 2023 </a:t>
            </a:r>
            <a:r>
              <a:rPr lang="en-US" sz="2000" b="1" dirty="0">
                <a:solidFill>
                  <a:srgbClr val="D9E5ED"/>
                </a:solidFill>
                <a:latin typeface="Calibri,Bold"/>
              </a:rPr>
              <a:t>|</a:t>
            </a:r>
            <a:r>
              <a:rPr lang="en-US" sz="2000" b="1" dirty="0">
                <a:solidFill>
                  <a:schemeClr val="bg1"/>
                </a:solidFill>
                <a:latin typeface="Calibri,Bold"/>
              </a:rPr>
              <a:t> AURA CITY - HADERA</a:t>
            </a:r>
            <a:endParaRPr lang="en" sz="2000" dirty="0">
              <a:solidFill>
                <a:schemeClr val="bg1"/>
              </a:solidFill>
            </a:endParaRPr>
          </a:p>
        </p:txBody>
      </p:sp>
      <p:sp>
        <p:nvSpPr>
          <p:cNvPr id="14" name="TextBox 13">
            <a:extLst>
              <a:ext uri="{FF2B5EF4-FFF2-40B4-BE49-F238E27FC236}">
                <a16:creationId xmlns:a16="http://schemas.microsoft.com/office/drawing/2014/main" id="{3D0D5C97-7015-4063-9699-D70C75A6D5DD}"/>
              </a:ext>
            </a:extLst>
          </p:cNvPr>
          <p:cNvSpPr txBox="1"/>
          <p:nvPr/>
        </p:nvSpPr>
        <p:spPr>
          <a:xfrm>
            <a:off x="4235065" y="4363650"/>
            <a:ext cx="2432532" cy="307777"/>
          </a:xfrm>
          <a:prstGeom prst="rect">
            <a:avLst/>
          </a:prstGeom>
          <a:noFill/>
        </p:spPr>
        <p:txBody>
          <a:bodyPr wrap="square">
            <a:spAutoFit/>
          </a:bodyPr>
          <a:lstStyle/>
          <a:p>
            <a:pPr rtl="0"/>
            <a:r>
              <a:rPr lang="en-US" sz="1400" b="1" dirty="0">
                <a:solidFill>
                  <a:schemeClr val="tx2"/>
                </a:solidFill>
                <a:latin typeface="Calibri,Bold"/>
              </a:rPr>
              <a:t>Photographed on June 3, 2020</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02962815"/>
              </p:ext>
            </p:extLst>
          </p:nvPr>
        </p:nvGraphicFramePr>
        <p:xfrm>
          <a:off x="1048407" y="652409"/>
          <a:ext cx="3220971" cy="2961369"/>
        </p:xfrm>
        <a:graphic>
          <a:graphicData uri="http://schemas.openxmlformats.org/drawingml/2006/table">
            <a:tbl>
              <a:tblPr/>
              <a:tblGrid>
                <a:gridCol w="2525565">
                  <a:extLst>
                    <a:ext uri="{9D8B030D-6E8A-4147-A177-3AD203B41FA5}">
                      <a16:colId xmlns:a16="http://schemas.microsoft.com/office/drawing/2014/main" val="20001"/>
                    </a:ext>
                  </a:extLst>
                </a:gridCol>
                <a:gridCol w="695406">
                  <a:extLst>
                    <a:ext uri="{9D8B030D-6E8A-4147-A177-3AD203B41FA5}">
                      <a16:colId xmlns:a16="http://schemas.microsoft.com/office/drawing/2014/main" val="2039024922"/>
                    </a:ext>
                  </a:extLst>
                </a:gridCol>
              </a:tblGrid>
              <a:tr h="235818">
                <a:tc>
                  <a:txBody>
                    <a:bodyPr/>
                    <a:lstStyle/>
                    <a:p>
                      <a:pPr marL="60325" indent="0" algn="l" rtl="0"/>
                      <a:r>
                        <a:rPr lang="en" sz="1100" b="1" i="0" u="none" baseline="0" dirty="0">
                          <a:latin typeface="Times New Roman"/>
                        </a:rPr>
                        <a:t>Aura Ben Shemen - Stage A</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200" dirty="0"/>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334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170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5069">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6469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Commercial space - main space in sqm.</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600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454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51%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execution start date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Q4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construction period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36 months</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5069">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163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5069">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Retained earnings expected to be released - 2022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163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bl>
          </a:graphicData>
        </a:graphic>
      </p:graphicFrame>
      <p:pic>
        <p:nvPicPr>
          <p:cNvPr id="4" name="Picture 3">
            <a:extLst>
              <a:ext uri="{FF2B5EF4-FFF2-40B4-BE49-F238E27FC236}">
                <a16:creationId xmlns:a16="http://schemas.microsoft.com/office/drawing/2014/main" id="{EB8F66E0-469F-449A-918B-0B9DC28F9260}"/>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6B0EED7C-46A3-4F34-BB64-A11473699ED1}"/>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8F5D1809-16F5-426E-B90D-72E247CF3675}"/>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9BA0145F-1942-4519-B34B-D6CD303F8787}"/>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A64F9D1B-7B71-4902-806E-E7CCA0B0D959}"/>
              </a:ext>
            </a:extLst>
          </p:cNvPr>
          <p:cNvSpPr txBox="1"/>
          <p:nvPr/>
        </p:nvSpPr>
        <p:spPr>
          <a:xfrm>
            <a:off x="951984" y="47183"/>
            <a:ext cx="6936240" cy="400110"/>
          </a:xfrm>
          <a:prstGeom prst="rect">
            <a:avLst/>
          </a:prstGeom>
          <a:noFill/>
        </p:spPr>
        <p:txBody>
          <a:bodyPr wrap="square">
            <a:spAutoFit/>
          </a:bodyPr>
          <a:lstStyle/>
          <a:p>
            <a:pPr rtl="0"/>
            <a:r>
              <a:rPr lang="en-US" sz="2000" b="1" dirty="0">
                <a:solidFill>
                  <a:schemeClr val="bg1"/>
                </a:solidFill>
                <a:latin typeface="Calibri,Bold"/>
              </a:rPr>
              <a:t>PROJECTS TO BE COMPLETED IN 2023 </a:t>
            </a:r>
            <a:r>
              <a:rPr lang="en-US" sz="2000" b="1" dirty="0">
                <a:solidFill>
                  <a:srgbClr val="D9E5ED"/>
                </a:solidFill>
                <a:latin typeface="Calibri,Bold"/>
              </a:rPr>
              <a:t>|</a:t>
            </a:r>
            <a:r>
              <a:rPr lang="en-US" sz="2000" b="1" dirty="0">
                <a:solidFill>
                  <a:schemeClr val="bg1"/>
                </a:solidFill>
                <a:latin typeface="Calibri,Bold"/>
              </a:rPr>
              <a:t> AURA BEN SHEMEN</a:t>
            </a:r>
            <a:endParaRPr lang="en" sz="2000" dirty="0">
              <a:solidFill>
                <a:schemeClr val="bg1"/>
              </a:solidFill>
            </a:endParaRPr>
          </a:p>
        </p:txBody>
      </p:sp>
      <p:sp>
        <p:nvSpPr>
          <p:cNvPr id="13" name="Speech Bubble: Rectangle with Corners Rounded 12">
            <a:extLst>
              <a:ext uri="{FF2B5EF4-FFF2-40B4-BE49-F238E27FC236}">
                <a16:creationId xmlns:a16="http://schemas.microsoft.com/office/drawing/2014/main" id="{591505D7-5D50-44FE-AAF8-694358434BE4}"/>
              </a:ext>
            </a:extLst>
          </p:cNvPr>
          <p:cNvSpPr/>
          <p:nvPr/>
        </p:nvSpPr>
        <p:spPr>
          <a:xfrm>
            <a:off x="4572001" y="875147"/>
            <a:ext cx="673239" cy="280414"/>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ROUTE 6 JUNCTION</a:t>
            </a:r>
            <a:endParaRPr lang="en-NZ" sz="800" dirty="0">
              <a:solidFill>
                <a:srgbClr val="060634"/>
              </a:solidFill>
            </a:endParaRPr>
          </a:p>
        </p:txBody>
      </p:sp>
      <p:sp>
        <p:nvSpPr>
          <p:cNvPr id="14" name="Speech Bubble: Rectangle with Corners Rounded 13">
            <a:extLst>
              <a:ext uri="{FF2B5EF4-FFF2-40B4-BE49-F238E27FC236}">
                <a16:creationId xmlns:a16="http://schemas.microsoft.com/office/drawing/2014/main" id="{0D74AA73-835C-47E2-BA64-594FA8864DB9}"/>
              </a:ext>
            </a:extLst>
          </p:cNvPr>
          <p:cNvSpPr/>
          <p:nvPr/>
        </p:nvSpPr>
        <p:spPr>
          <a:xfrm>
            <a:off x="5245240" y="1269612"/>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MOSHAV BEN SHEMEN</a:t>
            </a:r>
            <a:endParaRPr lang="en-NZ" sz="800" dirty="0">
              <a:solidFill>
                <a:srgbClr val="060634"/>
              </a:solidFill>
            </a:endParaRPr>
          </a:p>
        </p:txBody>
      </p:sp>
      <p:sp>
        <p:nvSpPr>
          <p:cNvPr id="15" name="Speech Bubble: Rectangle with Corners Rounded 14">
            <a:extLst>
              <a:ext uri="{FF2B5EF4-FFF2-40B4-BE49-F238E27FC236}">
                <a16:creationId xmlns:a16="http://schemas.microsoft.com/office/drawing/2014/main" id="{EC4F6A5A-02C1-4D67-A338-A154488CEE3F}"/>
              </a:ext>
            </a:extLst>
          </p:cNvPr>
          <p:cNvSpPr/>
          <p:nvPr/>
        </p:nvSpPr>
        <p:spPr>
          <a:xfrm>
            <a:off x="6079253" y="1269612"/>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BEN SHEMEN</a:t>
            </a:r>
          </a:p>
          <a:p>
            <a:pPr algn="ctr"/>
            <a:r>
              <a:rPr lang="en-US" sz="800" dirty="0">
                <a:solidFill>
                  <a:srgbClr val="060634"/>
                </a:solidFill>
              </a:rPr>
              <a:t>YOUTH VILLAGE</a:t>
            </a:r>
            <a:endParaRPr lang="en-NZ" sz="800" dirty="0">
              <a:solidFill>
                <a:srgbClr val="060634"/>
              </a:solidFill>
            </a:endParaRPr>
          </a:p>
        </p:txBody>
      </p:sp>
      <p:sp>
        <p:nvSpPr>
          <p:cNvPr id="16" name="Speech Bubble: Rectangle with Corners Rounded 15">
            <a:extLst>
              <a:ext uri="{FF2B5EF4-FFF2-40B4-BE49-F238E27FC236}">
                <a16:creationId xmlns:a16="http://schemas.microsoft.com/office/drawing/2014/main" id="{94451313-D897-40E0-BE5D-DF273AF7E1C0}"/>
              </a:ext>
            </a:extLst>
          </p:cNvPr>
          <p:cNvSpPr/>
          <p:nvPr/>
        </p:nvSpPr>
        <p:spPr>
          <a:xfrm>
            <a:off x="6913266" y="871675"/>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ROUTE 6</a:t>
            </a:r>
          </a:p>
          <a:p>
            <a:pPr algn="ctr"/>
            <a:r>
              <a:rPr lang="en-US" sz="800" dirty="0">
                <a:solidFill>
                  <a:srgbClr val="060634"/>
                </a:solidFill>
              </a:rPr>
              <a:t>TO TEL AVIV</a:t>
            </a:r>
            <a:endParaRPr lang="en-NZ" sz="800" dirty="0">
              <a:solidFill>
                <a:srgbClr val="060634"/>
              </a:solidFill>
            </a:endParaRPr>
          </a:p>
        </p:txBody>
      </p:sp>
      <p:sp>
        <p:nvSpPr>
          <p:cNvPr id="17" name="Speech Bubble: Rectangle with Corners Rounded 16">
            <a:extLst>
              <a:ext uri="{FF2B5EF4-FFF2-40B4-BE49-F238E27FC236}">
                <a16:creationId xmlns:a16="http://schemas.microsoft.com/office/drawing/2014/main" id="{D83782AB-7668-4C12-BA3F-4D3B6F31E2DF}"/>
              </a:ext>
            </a:extLst>
          </p:cNvPr>
          <p:cNvSpPr/>
          <p:nvPr/>
        </p:nvSpPr>
        <p:spPr>
          <a:xfrm>
            <a:off x="4430153" y="2552010"/>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BROSH</a:t>
            </a:r>
            <a:endParaRPr lang="en-NZ" sz="800" dirty="0">
              <a:solidFill>
                <a:srgbClr val="060634"/>
              </a:solidFill>
            </a:endParaRPr>
          </a:p>
        </p:txBody>
      </p:sp>
      <p:sp>
        <p:nvSpPr>
          <p:cNvPr id="18" name="Speech Bubble: Rectangle with Corners Rounded 17">
            <a:extLst>
              <a:ext uri="{FF2B5EF4-FFF2-40B4-BE49-F238E27FC236}">
                <a16:creationId xmlns:a16="http://schemas.microsoft.com/office/drawing/2014/main" id="{A3FEA7A2-5F06-4DEF-A9CE-F225990A37B4}"/>
              </a:ext>
            </a:extLst>
          </p:cNvPr>
          <p:cNvSpPr/>
          <p:nvPr/>
        </p:nvSpPr>
        <p:spPr>
          <a:xfrm>
            <a:off x="6591718" y="2391613"/>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ALON</a:t>
            </a:r>
            <a:endParaRPr lang="en-NZ" sz="800" dirty="0">
              <a:solidFill>
                <a:srgbClr val="060634"/>
              </a:solidFill>
            </a:endParaRPr>
          </a:p>
        </p:txBody>
      </p:sp>
      <p:sp>
        <p:nvSpPr>
          <p:cNvPr id="19" name="Speech Bubble: Rectangle with Corners Rounded 18">
            <a:extLst>
              <a:ext uri="{FF2B5EF4-FFF2-40B4-BE49-F238E27FC236}">
                <a16:creationId xmlns:a16="http://schemas.microsoft.com/office/drawing/2014/main" id="{E4596959-725E-4683-9B2A-E32C8E75C9BF}"/>
              </a:ext>
            </a:extLst>
          </p:cNvPr>
          <p:cNvSpPr/>
          <p:nvPr/>
        </p:nvSpPr>
        <p:spPr>
          <a:xfrm>
            <a:off x="5174315" y="2730817"/>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ZAYIT</a:t>
            </a:r>
            <a:endParaRPr lang="en-NZ" sz="800" dirty="0">
              <a:solidFill>
                <a:srgbClr val="060634"/>
              </a:solidFill>
            </a:endParaRPr>
          </a:p>
        </p:txBody>
      </p:sp>
      <p:sp>
        <p:nvSpPr>
          <p:cNvPr id="20" name="Speech Bubble: Rectangle with Corners Rounded 19">
            <a:extLst>
              <a:ext uri="{FF2B5EF4-FFF2-40B4-BE49-F238E27FC236}">
                <a16:creationId xmlns:a16="http://schemas.microsoft.com/office/drawing/2014/main" id="{2C3DBACC-0E48-4759-8B09-3235C1A7E26F}"/>
              </a:ext>
            </a:extLst>
          </p:cNvPr>
          <p:cNvSpPr/>
          <p:nvPr/>
        </p:nvSpPr>
        <p:spPr>
          <a:xfrm>
            <a:off x="5918477" y="2627319"/>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TAMAR</a:t>
            </a:r>
            <a:endParaRPr lang="en-NZ" sz="800" dirty="0">
              <a:solidFill>
                <a:srgbClr val="060634"/>
              </a:solidFill>
            </a:endParaRPr>
          </a:p>
        </p:txBody>
      </p:sp>
      <p:sp>
        <p:nvSpPr>
          <p:cNvPr id="21" name="Speech Bubble: Rectangle with Corners Rounded 20">
            <a:extLst>
              <a:ext uri="{FF2B5EF4-FFF2-40B4-BE49-F238E27FC236}">
                <a16:creationId xmlns:a16="http://schemas.microsoft.com/office/drawing/2014/main" id="{4E9D5EC0-207C-4368-B98D-56EC9FD76A37}"/>
              </a:ext>
            </a:extLst>
          </p:cNvPr>
          <p:cNvSpPr/>
          <p:nvPr/>
        </p:nvSpPr>
        <p:spPr>
          <a:xfrm>
            <a:off x="5245240" y="3842138"/>
            <a:ext cx="1095270"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AMPHITHEATER</a:t>
            </a:r>
            <a:endParaRPr lang="en-NZ" sz="800" dirty="0">
              <a:solidFill>
                <a:srgbClr val="060634"/>
              </a:solidFill>
            </a:endParaRPr>
          </a:p>
        </p:txBody>
      </p:sp>
      <p:sp>
        <p:nvSpPr>
          <p:cNvPr id="22" name="Speech Bubble: Rectangle with Corners Rounded 21">
            <a:extLst>
              <a:ext uri="{FF2B5EF4-FFF2-40B4-BE49-F238E27FC236}">
                <a16:creationId xmlns:a16="http://schemas.microsoft.com/office/drawing/2014/main" id="{9459E3C5-8D55-4E18-9A8E-C48ACCCE6C54}"/>
              </a:ext>
            </a:extLst>
          </p:cNvPr>
          <p:cNvSpPr/>
          <p:nvPr/>
        </p:nvSpPr>
        <p:spPr>
          <a:xfrm>
            <a:off x="6255096" y="4332873"/>
            <a:ext cx="1095270"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ECOLOGICAL POND</a:t>
            </a:r>
            <a:endParaRPr lang="en-NZ" sz="800" dirty="0">
              <a:solidFill>
                <a:srgbClr val="060634"/>
              </a:solidFill>
            </a:endParaRPr>
          </a:p>
        </p:txBody>
      </p:sp>
      <p:sp>
        <p:nvSpPr>
          <p:cNvPr id="23" name="Speech Bubble: Rectangle with Corners Rounded 22">
            <a:extLst>
              <a:ext uri="{FF2B5EF4-FFF2-40B4-BE49-F238E27FC236}">
                <a16:creationId xmlns:a16="http://schemas.microsoft.com/office/drawing/2014/main" id="{237954D8-FD40-4D0F-8366-A1856E666954}"/>
              </a:ext>
            </a:extLst>
          </p:cNvPr>
          <p:cNvSpPr/>
          <p:nvPr/>
        </p:nvSpPr>
        <p:spPr>
          <a:xfrm>
            <a:off x="3051015" y="3771709"/>
            <a:ext cx="1095270"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ESHEL</a:t>
            </a:r>
            <a:endParaRPr lang="en-NZ" sz="800" dirty="0">
              <a:solidFill>
                <a:srgbClr val="060634"/>
              </a:solidFill>
            </a:endParaRPr>
          </a:p>
        </p:txBody>
      </p:sp>
      <p:sp>
        <p:nvSpPr>
          <p:cNvPr id="24" name="Speech Bubble: Rectangle with Corners Rounded 23">
            <a:extLst>
              <a:ext uri="{FF2B5EF4-FFF2-40B4-BE49-F238E27FC236}">
                <a16:creationId xmlns:a16="http://schemas.microsoft.com/office/drawing/2014/main" id="{5193D961-AC6A-4A37-92A3-21BDA1B09480}"/>
              </a:ext>
            </a:extLst>
          </p:cNvPr>
          <p:cNvSpPr/>
          <p:nvPr/>
        </p:nvSpPr>
        <p:spPr>
          <a:xfrm>
            <a:off x="6943586" y="1661429"/>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ROUTE 443</a:t>
            </a:r>
            <a:endParaRPr lang="en-NZ" sz="800" dirty="0">
              <a:solidFill>
                <a:srgbClr val="060634"/>
              </a:solidFill>
            </a:endParaRPr>
          </a:p>
        </p:txBody>
      </p:sp>
      <p:sp>
        <p:nvSpPr>
          <p:cNvPr id="26" name="TextBox 25">
            <a:extLst>
              <a:ext uri="{FF2B5EF4-FFF2-40B4-BE49-F238E27FC236}">
                <a16:creationId xmlns:a16="http://schemas.microsoft.com/office/drawing/2014/main" id="{C9752E69-CB53-4973-9F3A-41CA3D1A2E91}"/>
              </a:ext>
            </a:extLst>
          </p:cNvPr>
          <p:cNvSpPr txBox="1"/>
          <p:nvPr/>
        </p:nvSpPr>
        <p:spPr>
          <a:xfrm>
            <a:off x="5375449" y="493968"/>
            <a:ext cx="1518891" cy="723275"/>
          </a:xfrm>
          <a:prstGeom prst="rect">
            <a:avLst/>
          </a:prstGeom>
          <a:noFill/>
        </p:spPr>
        <p:txBody>
          <a:bodyPr wrap="square">
            <a:spAutoFit/>
          </a:bodyPr>
          <a:lstStyle/>
          <a:p>
            <a:pPr rtl="0"/>
            <a:r>
              <a:rPr lang="en-US" sz="2000" b="1" dirty="0">
                <a:solidFill>
                  <a:schemeClr val="tx2"/>
                </a:solidFill>
                <a:latin typeface="Calibri,Bold"/>
              </a:rPr>
              <a:t>stage A:</a:t>
            </a:r>
            <a:br>
              <a:rPr lang="en-US" sz="2000" b="1" dirty="0">
                <a:solidFill>
                  <a:schemeClr val="tx2"/>
                </a:solidFill>
                <a:latin typeface="Calibri,Bold"/>
              </a:rPr>
            </a:br>
            <a:r>
              <a:rPr lang="en-US" sz="1050" b="1" dirty="0" err="1">
                <a:solidFill>
                  <a:schemeClr val="tx2"/>
                </a:solidFill>
                <a:latin typeface="Calibri,Bold"/>
              </a:rPr>
              <a:t>Nofei</a:t>
            </a:r>
            <a:r>
              <a:rPr lang="en-US" sz="1050" b="1" dirty="0">
                <a:solidFill>
                  <a:schemeClr val="tx2"/>
                </a:solidFill>
                <a:latin typeface="Calibri,Bold"/>
              </a:rPr>
              <a:t> Ben </a:t>
            </a:r>
            <a:r>
              <a:rPr lang="en-US" sz="1050" b="1" dirty="0" err="1">
                <a:solidFill>
                  <a:schemeClr val="tx2"/>
                </a:solidFill>
                <a:latin typeface="Calibri,Bold"/>
              </a:rPr>
              <a:t>Shemen</a:t>
            </a:r>
            <a:r>
              <a:rPr lang="en-US" sz="1050" b="1" dirty="0">
                <a:solidFill>
                  <a:schemeClr val="tx2"/>
                </a:solidFill>
                <a:latin typeface="Calibri,Bold"/>
              </a:rPr>
              <a:t> Neighborhood, Lod</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10938475"/>
              </p:ext>
            </p:extLst>
          </p:nvPr>
        </p:nvGraphicFramePr>
        <p:xfrm>
          <a:off x="1095703" y="677917"/>
          <a:ext cx="3016436" cy="3320713"/>
        </p:xfrm>
        <a:graphic>
          <a:graphicData uri="http://schemas.openxmlformats.org/drawingml/2006/table">
            <a:tbl>
              <a:tblPr/>
              <a:tblGrid>
                <a:gridCol w="2380594">
                  <a:extLst>
                    <a:ext uri="{9D8B030D-6E8A-4147-A177-3AD203B41FA5}">
                      <a16:colId xmlns:a16="http://schemas.microsoft.com/office/drawing/2014/main" val="20001"/>
                    </a:ext>
                  </a:extLst>
                </a:gridCol>
                <a:gridCol w="635842">
                  <a:extLst>
                    <a:ext uri="{9D8B030D-6E8A-4147-A177-3AD203B41FA5}">
                      <a16:colId xmlns:a16="http://schemas.microsoft.com/office/drawing/2014/main" val="1513531753"/>
                    </a:ext>
                  </a:extLst>
                </a:gridCol>
              </a:tblGrid>
              <a:tr h="255069">
                <a:tc>
                  <a:txBody>
                    <a:bodyPr/>
                    <a:lstStyle/>
                    <a:p>
                      <a:pPr indent="0" algn="l" rtl="0"/>
                      <a:r>
                        <a:rPr lang="en" sz="1100" b="1" i="0" u="none" baseline="0" dirty="0">
                          <a:latin typeface="Times New Roman"/>
                        </a:rPr>
                        <a:t>Aura Ramat Chen - Ramat Gan</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300" b="1" dirty="0"/>
                    </a:p>
                  </a:txBody>
                  <a:tcPr marL="0" marR="0" marT="0" marB="0">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indent="0" algn="l" rtl="0"/>
                      <a:r>
                        <a:rPr lang="en" sz="1100" b="1" i="0" u="none" baseline="0" dirty="0">
                          <a:latin typeface="Times New Roman"/>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indent="0" algn="l" rtl="0"/>
                      <a:r>
                        <a:rPr lang="en" sz="1100" b="1" i="0" u="none" baseline="0" dirty="0">
                          <a:latin typeface="Times New Roman"/>
                        </a:rPr>
                        <a:t>• No. of housing units to be built</a:t>
                      </a:r>
                    </a:p>
                  </a:txBody>
                  <a:tcPr marL="0" marR="0" marT="0" marB="0">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522</a:t>
                      </a:r>
                    </a:p>
                  </a:txBody>
                  <a:tcPr marL="0" marR="0" marT="0" marB="0">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indent="0" algn="l" rtl="0"/>
                      <a:r>
                        <a:rPr lang="en" sz="1100" b="1" i="0" u="none" baseline="0" dirty="0">
                          <a:latin typeface="Times New Roman"/>
                        </a:rPr>
                        <a:t>• No. of housing units designated for landowners</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163</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indent="0" algn="l" rtl="0"/>
                      <a:r>
                        <a:rPr lang="en" sz="1100" b="1" i="0" u="none" baseline="0" dirty="0">
                          <a:latin typeface="Times New Roman"/>
                        </a:rPr>
                        <a:t>• No. of housing units for sale</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359</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indent="0" algn="l" rtl="0"/>
                      <a:r>
                        <a:rPr lang="en" sz="1100" b="1" i="0" u="none" baseline="0" dirty="0">
                          <a:latin typeface="Times New Roman"/>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10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indent="0" algn="l" rtl="0"/>
                      <a:r>
                        <a:rPr lang="en" sz="1100" b="1" i="0" u="none" baseline="0" dirty="0">
                          <a:latin typeface="Times New Roman"/>
                        </a:rPr>
                        <a:t>• Number of </a:t>
                      </a:r>
                      <a:r>
                        <a:rPr lang="en-NZ" sz="1100" b="1" i="0" u="none" baseline="0" dirty="0">
                          <a:latin typeface="Times New Roman"/>
                        </a:rPr>
                        <a:t>open registrations</a:t>
                      </a:r>
                      <a:endParaRPr lang="en" sz="1100" b="1" i="0" u="none" baseline="0" dirty="0">
                        <a:latin typeface="Times New Roman"/>
                      </a:endParaRPr>
                    </a:p>
                  </a:txBody>
                  <a:tcPr marL="0" marR="0" marT="0" marB="0">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3</a:t>
                      </a:r>
                    </a:p>
                  </a:txBody>
                  <a:tcPr marL="0" marR="0" marT="0" marB="0">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indent="0" algn="l" rtl="0"/>
                      <a:r>
                        <a:rPr lang="en" sz="1100" b="1" i="0" u="none" baseline="0" dirty="0">
                          <a:latin typeface="Times New Roman"/>
                        </a:rPr>
                        <a:t>• Sale rate</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4%</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indent="0" algn="l" rtl="0"/>
                      <a:r>
                        <a:rPr lang="en" sz="1100" b="1" i="0" u="none" baseline="0" dirty="0">
                          <a:latin typeface="Times New Roman"/>
                        </a:rPr>
                        <a:t>• Projected beginning of execution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solidFill>
                            <a:srgbClr val="17133F"/>
                          </a:solidFill>
                          <a:latin typeface="Times New Roman"/>
                        </a:rPr>
                        <a:t>* Q</a:t>
                      </a:r>
                      <a:r>
                        <a:rPr lang="en" sz="1100" b="1" i="0" u="none" baseline="0" dirty="0">
                          <a:latin typeface="Times New Roman"/>
                        </a:rPr>
                        <a:t>1 2021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indent="0" algn="l" rtl="0"/>
                      <a:r>
                        <a:rPr lang="en" sz="1100" b="1" i="0" u="none" baseline="0" dirty="0">
                          <a:latin typeface="Times New Roman"/>
                        </a:rPr>
                        <a:t>• Projected construction period</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48 months</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indent="0" algn="l" rtl="0"/>
                      <a:r>
                        <a:rPr lang="en" sz="1100" b="1" i="0" u="none" baseline="0" dirty="0">
                          <a:latin typeface="Times New Roman"/>
                        </a:rPr>
                        <a:t>• Expected retained earnings (equity + revenue) (in millions of ILS)</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285</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64694">
                <a:tc>
                  <a:txBody>
                    <a:bodyPr/>
                    <a:lstStyle/>
                    <a:p>
                      <a:pPr indent="0" algn="l" rtl="0"/>
                      <a:r>
                        <a:rPr lang="en" sz="1100" b="1" i="0" u="none" baseline="0" dirty="0">
                          <a:latin typeface="Times New Roman"/>
                        </a:rPr>
                        <a:t>Retained earnings expected to be released - 2025 (millions of ILS)</a:t>
                      </a:r>
                    </a:p>
                  </a:txBody>
                  <a:tcPr marL="0" marR="0" marT="0" marB="0">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285</a:t>
                      </a:r>
                    </a:p>
                  </a:txBody>
                  <a:tcPr marL="0" marR="0" marT="0" marB="0">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479382AD-99D1-475A-A7D1-3DF70EE7948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D57F51F1-55FA-4A8D-B931-EBF8CE84E948}"/>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5BBC5354-BF5D-4D75-880A-7F6FB10F127F}"/>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3D0D82B3-F992-4534-9051-63E3507B56F4}"/>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1A572F5F-CE10-4E58-BC3B-A7594985C5D7}"/>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2024 </a:t>
            </a:r>
            <a:r>
              <a:rPr lang="en-US" sz="2000" b="1" dirty="0">
                <a:solidFill>
                  <a:srgbClr val="D9E5ED"/>
                </a:solidFill>
                <a:latin typeface="Calibri,Bold"/>
              </a:rPr>
              <a:t>| </a:t>
            </a:r>
            <a:r>
              <a:rPr lang="en-US" sz="2000" b="1" dirty="0">
                <a:solidFill>
                  <a:schemeClr val="bg1"/>
                </a:solidFill>
                <a:latin typeface="Calibri,Bold"/>
              </a:rPr>
              <a:t>AURA RAMAT CHEN</a:t>
            </a:r>
            <a:endParaRPr lang="en" sz="2000" dirty="0">
              <a:solidFill>
                <a:schemeClr val="bg1"/>
              </a:solidFill>
            </a:endParaRPr>
          </a:p>
        </p:txBody>
      </p:sp>
      <p:sp>
        <p:nvSpPr>
          <p:cNvPr id="14" name="TextBox 13">
            <a:extLst>
              <a:ext uri="{FF2B5EF4-FFF2-40B4-BE49-F238E27FC236}">
                <a16:creationId xmlns:a16="http://schemas.microsoft.com/office/drawing/2014/main" id="{047C7608-A344-417B-BBFA-61E200368546}"/>
              </a:ext>
            </a:extLst>
          </p:cNvPr>
          <p:cNvSpPr txBox="1"/>
          <p:nvPr/>
        </p:nvSpPr>
        <p:spPr>
          <a:xfrm>
            <a:off x="1280160" y="4363650"/>
            <a:ext cx="5387437" cy="461665"/>
          </a:xfrm>
          <a:prstGeom prst="rect">
            <a:avLst/>
          </a:prstGeom>
          <a:noFill/>
        </p:spPr>
        <p:txBody>
          <a:bodyPr wrap="square">
            <a:spAutoFit/>
          </a:bodyPr>
          <a:lstStyle/>
          <a:p>
            <a:r>
              <a:rPr lang="en-US" sz="1200" b="1" dirty="0">
                <a:latin typeface="Calibri,Bold"/>
              </a:rPr>
              <a:t>* A decision regarding the beginning of the marketing and execution of these projects will be made based on the market status.</a:t>
            </a:r>
            <a:endParaRPr lang="en" b="1" dirty="0"/>
          </a:p>
        </p:txBody>
      </p:sp>
      <p:sp>
        <p:nvSpPr>
          <p:cNvPr id="16" name="TextBox 15">
            <a:extLst>
              <a:ext uri="{FF2B5EF4-FFF2-40B4-BE49-F238E27FC236}">
                <a16:creationId xmlns:a16="http://schemas.microsoft.com/office/drawing/2014/main" id="{B69BEEA9-7648-4AB0-B918-76D80F526C3E}"/>
              </a:ext>
            </a:extLst>
          </p:cNvPr>
          <p:cNvSpPr txBox="1"/>
          <p:nvPr/>
        </p:nvSpPr>
        <p:spPr>
          <a:xfrm>
            <a:off x="5375449" y="493968"/>
            <a:ext cx="1518891" cy="400110"/>
          </a:xfrm>
          <a:prstGeom prst="rect">
            <a:avLst/>
          </a:prstGeom>
          <a:noFill/>
        </p:spPr>
        <p:txBody>
          <a:bodyPr wrap="square">
            <a:spAutoFit/>
          </a:bodyPr>
          <a:lstStyle/>
          <a:p>
            <a:pPr rtl="0"/>
            <a:r>
              <a:rPr lang="en-US" sz="2000" b="1" dirty="0">
                <a:solidFill>
                  <a:schemeClr val="tx2"/>
                </a:solidFill>
                <a:latin typeface="Calibri,Bold"/>
              </a:rPr>
              <a:t>Ramat Gan</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71F29A6-5D2E-4948-A985-C5423E0016F5}"/>
              </a:ext>
            </a:extLst>
          </p:cNvPr>
          <p:cNvPicPr>
            <a:picLocks noChangeAspect="1"/>
          </p:cNvPicPr>
          <p:nvPr/>
        </p:nvPicPr>
        <p:blipFill>
          <a:blip r:embed="rId2"/>
          <a:stretch>
            <a:fillRect/>
          </a:stretch>
        </p:blipFill>
        <p:spPr>
          <a:xfrm>
            <a:off x="0" y="-1"/>
            <a:ext cx="7616825" cy="494479"/>
          </a:xfrm>
          <a:prstGeom prst="rect">
            <a:avLst/>
          </a:prstGeom>
        </p:spPr>
      </p:pic>
      <p:sp>
        <p:nvSpPr>
          <p:cNvPr id="5" name="TextBox 4">
            <a:extLst>
              <a:ext uri="{FF2B5EF4-FFF2-40B4-BE49-F238E27FC236}">
                <a16:creationId xmlns:a16="http://schemas.microsoft.com/office/drawing/2014/main" id="{483ABBE7-9334-471B-BE9D-321CE102C7F5}"/>
              </a:ext>
            </a:extLst>
          </p:cNvPr>
          <p:cNvSpPr txBox="1"/>
          <p:nvPr/>
        </p:nvSpPr>
        <p:spPr>
          <a:xfrm>
            <a:off x="1088241" y="698834"/>
            <a:ext cx="6143832" cy="4324261"/>
          </a:xfrm>
          <a:prstGeom prst="rect">
            <a:avLst/>
          </a:prstGeom>
          <a:noFill/>
        </p:spPr>
        <p:txBody>
          <a:bodyPr wrap="square">
            <a:spAutoFit/>
          </a:bodyPr>
          <a:lstStyle/>
          <a:p>
            <a:pPr algn="l" rtl="0"/>
            <a:r>
              <a:rPr lang="en" sz="1100" b="0" i="0" u="none" baseline="0" dirty="0">
                <a:latin typeface="Arial" panose="020B0604020202020204" pitchFamily="34" charset="0"/>
                <a:cs typeface="Arial" panose="020B0604020202020204" pitchFamily="34" charset="0"/>
              </a:rPr>
              <a:t>• This presentation was prepared for the sake of convenience and summarization, and it cannot substitute for a review of the annual, quarterly and immediate reports published by the company, which contain the full and binding information about the company.</a:t>
            </a:r>
          </a:p>
          <a:p>
            <a:pPr algn="l" rtl="0"/>
            <a:r>
              <a:rPr lang="en" sz="1100" b="0" i="0" u="none" baseline="0" dirty="0">
                <a:latin typeface="Arial" panose="020B0604020202020204" pitchFamily="34" charset="0"/>
                <a:cs typeface="Arial" panose="020B0604020202020204" pitchFamily="34" charset="0"/>
              </a:rPr>
              <a:t>•  Some of the images in the presentation are illustrative, and design and/or changes may be made to some of them in the future. They should not be relied upon.</a:t>
            </a:r>
          </a:p>
          <a:p>
            <a:pPr algn="l" rtl="0"/>
            <a:r>
              <a:rPr lang="en" sz="1100" b="0" i="0" u="none" baseline="0" dirty="0">
                <a:latin typeface="Arial" panose="020B0604020202020204" pitchFamily="34" charset="0"/>
                <a:cs typeface="Arial" panose="020B0604020202020204" pitchFamily="34" charset="0"/>
              </a:rPr>
              <a:t>•</a:t>
            </a:r>
            <a:r>
              <a:rPr lang="en" sz="1100" b="1" i="0" u="none" baseline="0" dirty="0">
                <a:latin typeface="Arial,Bold"/>
                <a:cs typeface="Arial" panose="020B0604020202020204" pitchFamily="34" charset="0"/>
              </a:rPr>
              <a:t> The presentation does not constitute an offer to purchase securities in the company, or an solicitation to receive such offers, and is meant solely for providing information to investors.</a:t>
            </a:r>
          </a:p>
          <a:p>
            <a:pPr algn="l" rtl="0"/>
            <a:r>
              <a:rPr lang="en" sz="1100" b="0" i="0" u="none" baseline="0" dirty="0">
                <a:latin typeface="Arial" panose="020B0604020202020204" pitchFamily="34" charset="0"/>
                <a:cs typeface="Arial" panose="020B0604020202020204" pitchFamily="34" charset="0"/>
              </a:rPr>
              <a:t>• The presentation contains forward-looking information, as defined in the Securities Law of 1968. The said information includes, inter alia, plans, projections, goals, future assessments and estimates, and other information regarding future events or subjects whose materialization isn't certain and isn't under the Company's control. Forward-looking information is based on the assessments of the management of the Company, based, inter alia, on information known to the management of the Company at the time this presentation was prepared, and it also includes assessments and plans made by the Company which may not come into fruition, or may come into fruition in a manner other than how the Company had planned, to include one or more of the following, should they materialize: </a:t>
            </a:r>
            <a:br>
              <a:rPr lang="en" sz="1100" b="0" i="0" u="none" baseline="0" dirty="0">
                <a:latin typeface="Arial" panose="020B0604020202020204" pitchFamily="34" charset="0"/>
                <a:cs typeface="Arial" panose="020B0604020202020204" pitchFamily="34" charset="0"/>
              </a:rPr>
            </a:br>
            <a:r>
              <a:rPr lang="en" sz="1100" b="0" i="0" u="none" baseline="0" dirty="0">
                <a:latin typeface="Arial" panose="020B0604020202020204" pitchFamily="34" charset="0"/>
                <a:cs typeface="Arial" panose="020B0604020202020204" pitchFamily="34" charset="0"/>
              </a:rPr>
              <a:t>(1) If a deterioration occurs in the economy and/or in the real estate market and/or residential housing market, particularly in the areas in which each project is located; </a:t>
            </a:r>
            <a:br>
              <a:rPr lang="en" sz="1100" b="0" i="0" u="none" baseline="0" dirty="0">
                <a:latin typeface="Arial" panose="020B0604020202020204" pitchFamily="34" charset="0"/>
                <a:cs typeface="Arial" panose="020B0604020202020204" pitchFamily="34" charset="0"/>
              </a:rPr>
            </a:br>
            <a:r>
              <a:rPr lang="en" sz="1100" b="0" i="0" u="none" baseline="0" dirty="0">
                <a:latin typeface="Arial" panose="020B0604020202020204" pitchFamily="34" charset="0"/>
                <a:cs typeface="Arial" panose="020B0604020202020204" pitchFamily="34" charset="0"/>
              </a:rPr>
              <a:t>(2) if changes occur to expected construction costs and/or the costs and/or availability of raw materials and/or construction input costs and/or availability of human resources; </a:t>
            </a:r>
            <a:br>
              <a:rPr lang="en" sz="1100" b="0" i="0" u="none" baseline="0" dirty="0">
                <a:latin typeface="Arial" panose="020B0604020202020204" pitchFamily="34" charset="0"/>
                <a:cs typeface="Arial" panose="020B0604020202020204" pitchFamily="34" charset="0"/>
              </a:rPr>
            </a:br>
            <a:r>
              <a:rPr lang="en" sz="1100" b="0" i="0" u="none" baseline="0" dirty="0">
                <a:latin typeface="Arial" panose="020B0604020202020204" pitchFamily="34" charset="0"/>
                <a:cs typeface="Arial" panose="020B0604020202020204" pitchFamily="34" charset="0"/>
              </a:rPr>
              <a:t>(3) If any of the conditions for the construction of any of the projects is not met, including the required contractual relationships with residents or others and/or if planning stages aren't completed and/or are delayed, and/or if changes are made to planning.</a:t>
            </a:r>
          </a:p>
          <a:p>
            <a:pPr algn="l" rtl="0"/>
            <a:r>
              <a:rPr lang="en" sz="1100" b="0" i="0" u="none" baseline="0" dirty="0">
                <a:latin typeface="Arial" panose="020B0604020202020204" pitchFamily="34" charset="0"/>
                <a:cs typeface="Arial" panose="020B0604020202020204" pitchFamily="34" charset="0"/>
              </a:rPr>
              <a:t> </a:t>
            </a:r>
            <a:endParaRPr lang="en" sz="1100" dirty="0">
              <a:solidFill>
                <a:srgbClr val="FF0000"/>
              </a:solidFill>
            </a:endParaRPr>
          </a:p>
        </p:txBody>
      </p:sp>
      <p:sp>
        <p:nvSpPr>
          <p:cNvPr id="9" name="TextBox 8">
            <a:extLst>
              <a:ext uri="{FF2B5EF4-FFF2-40B4-BE49-F238E27FC236}">
                <a16:creationId xmlns:a16="http://schemas.microsoft.com/office/drawing/2014/main" id="{669748E2-412E-4F0F-A224-3E38C6697E03}"/>
              </a:ext>
            </a:extLst>
          </p:cNvPr>
          <p:cNvSpPr txBox="1"/>
          <p:nvPr/>
        </p:nvSpPr>
        <p:spPr>
          <a:xfrm>
            <a:off x="1088241" y="75895"/>
            <a:ext cx="3419884" cy="400110"/>
          </a:xfrm>
          <a:prstGeom prst="rect">
            <a:avLst/>
          </a:prstGeom>
          <a:noFill/>
        </p:spPr>
        <p:txBody>
          <a:bodyPr wrap="square">
            <a:spAutoFit/>
          </a:bodyPr>
          <a:lstStyle/>
          <a:p>
            <a:pPr rtl="0"/>
            <a:r>
              <a:rPr lang="en-US" sz="2000" b="1" dirty="0">
                <a:solidFill>
                  <a:schemeClr val="bg1"/>
                </a:solidFill>
                <a:latin typeface="Calibri,Bold"/>
              </a:rPr>
              <a:t>DISCLAIMER</a:t>
            </a:r>
            <a:endParaRPr lang="en" sz="2000" dirty="0">
              <a:solidFill>
                <a:schemeClr val="bg1"/>
              </a:solidFill>
            </a:endParaRPr>
          </a:p>
        </p:txBody>
      </p:sp>
      <p:pic>
        <p:nvPicPr>
          <p:cNvPr id="4" name="Picture 3">
            <a:extLst>
              <a:ext uri="{FF2B5EF4-FFF2-40B4-BE49-F238E27FC236}">
                <a16:creationId xmlns:a16="http://schemas.microsoft.com/office/drawing/2014/main" id="{DFDE18D1-F028-4E9A-8DFA-307305019B2D}"/>
              </a:ext>
            </a:extLst>
          </p:cNvPr>
          <p:cNvPicPr>
            <a:picLocks noChangeAspect="1"/>
          </p:cNvPicPr>
          <p:nvPr/>
        </p:nvPicPr>
        <p:blipFill>
          <a:blip r:embed="rId3"/>
          <a:stretch>
            <a:fillRect/>
          </a:stretch>
        </p:blipFill>
        <p:spPr>
          <a:xfrm>
            <a:off x="0" y="-1"/>
            <a:ext cx="914400" cy="5111751"/>
          </a:xfrm>
          <a:prstGeom prst="rect">
            <a:avLst/>
          </a:prstGeom>
        </p:spPr>
      </p:pic>
      <p:sp>
        <p:nvSpPr>
          <p:cNvPr id="7" name="TextBox 6">
            <a:extLst>
              <a:ext uri="{FF2B5EF4-FFF2-40B4-BE49-F238E27FC236}">
                <a16:creationId xmlns:a16="http://schemas.microsoft.com/office/drawing/2014/main" id="{3A2FF282-0A47-4689-8B7F-A5D8C9530226}"/>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1" name="TextBox 10">
            <a:extLst>
              <a:ext uri="{FF2B5EF4-FFF2-40B4-BE49-F238E27FC236}">
                <a16:creationId xmlns:a16="http://schemas.microsoft.com/office/drawing/2014/main" id="{01795DFD-178D-4D89-8E9C-9AF4C2D71E6B}"/>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extLst>
      <p:ext uri="{BB962C8B-B14F-4D97-AF65-F5344CB8AC3E}">
        <p14:creationId xmlns:p14="http://schemas.microsoft.com/office/powerpoint/2010/main" val="892006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91211709"/>
              </p:ext>
            </p:extLst>
          </p:nvPr>
        </p:nvGraphicFramePr>
        <p:xfrm>
          <a:off x="1164981" y="720244"/>
          <a:ext cx="5982969" cy="3518544"/>
        </p:xfrm>
        <a:graphic>
          <a:graphicData uri="http://schemas.openxmlformats.org/drawingml/2006/table">
            <a:tbl>
              <a:tblPr/>
              <a:tblGrid>
                <a:gridCol w="1832219">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7696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1336430">
                  <a:extLst>
                    <a:ext uri="{9D8B030D-6E8A-4147-A177-3AD203B41FA5}">
                      <a16:colId xmlns:a16="http://schemas.microsoft.com/office/drawing/2014/main" val="20004"/>
                    </a:ext>
                  </a:extLst>
                </a:gridCol>
              </a:tblGrid>
              <a:tr h="505160">
                <a:tc>
                  <a:txBody>
                    <a:bodyPr/>
                    <a:lstStyle/>
                    <a:p>
                      <a:pPr marL="0" marR="0">
                        <a:lnSpc>
                          <a:spcPct val="107000"/>
                        </a:lnSpc>
                        <a:spcBef>
                          <a:spcPts val="0"/>
                        </a:spcBef>
                        <a:spcAft>
                          <a:spcPts val="800"/>
                        </a:spcAft>
                      </a:pPr>
                      <a:r>
                        <a:rPr lang="en-US" sz="1100" b="1" u="sng" dirty="0">
                          <a:effectLst/>
                          <a:latin typeface="Calibri" panose="020F0502020204030204" pitchFamily="34" charset="0"/>
                          <a:ea typeface="DengXian" panose="02010600030101010101" pitchFamily="2" charset="-122"/>
                          <a:cs typeface="Arial" panose="020B0604020202020204" pitchFamily="34" charset="0"/>
                        </a:rPr>
                        <a:t>Project</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12700" cmpd="sng">
                      <a:noFill/>
                      <a:prstDash val="soli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Hahistadrut</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 A, Givatayim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Hatmarim</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Megadim</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Tower, </a:t>
                      </a:r>
                      <a:b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Ramat Gan</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Hatayasim</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Tel Aviv</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Rehavat</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Ha'oren</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 </a:t>
                      </a:r>
                      <a:b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Ono</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lnL w="28575" cap="flat" cmpd="sng" algn="ctr">
                      <a:solidFill>
                        <a:schemeClr val="bg1"/>
                      </a:solidFill>
                      <a:prstDash val="solid"/>
                      <a:round/>
                      <a:headEnd type="none" w="med" len="med"/>
                      <a:tailEnd type="none" w="med" len="med"/>
                    </a:lnL>
                    <a:lnR w="12700" cmpd="sng">
                      <a:noFill/>
                      <a:prstDash val="soli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23659">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 of buildings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1</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5</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housing units to be built</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164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198</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85</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276</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housing units designated for landowners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24</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96</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housing units for sale</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135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180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Commercial space - GLA in m</a:t>
                      </a:r>
                      <a:r>
                        <a:rPr lang="en-US" sz="1100" b="1" baseline="30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250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27515">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Projected construction period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36 months</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42 months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30 months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36 months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338615">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Expected retained earnings (equity + revenue) in millions of ILS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67</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102</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39</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15946">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Signature rate</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100%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90%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93%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08234">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Valid CBP </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bl>
          </a:graphicData>
        </a:graphic>
      </p:graphicFrame>
      <p:pic>
        <p:nvPicPr>
          <p:cNvPr id="4" name="Picture 3">
            <a:extLst>
              <a:ext uri="{FF2B5EF4-FFF2-40B4-BE49-F238E27FC236}">
                <a16:creationId xmlns:a16="http://schemas.microsoft.com/office/drawing/2014/main" id="{FD7FE578-864A-4D3A-96EA-12A30B90D28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49615A85-BE82-4498-B78B-4C227524863F}"/>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0178F913-0E32-45A0-83A4-56A777795667}"/>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A5EC91FB-FF55-4022-8AAB-A03D7BD374A0}"/>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20D75783-44CD-4C7A-9796-358B424F8A89}"/>
              </a:ext>
            </a:extLst>
          </p:cNvPr>
          <p:cNvSpPr txBox="1"/>
          <p:nvPr/>
        </p:nvSpPr>
        <p:spPr>
          <a:xfrm>
            <a:off x="951984" y="47183"/>
            <a:ext cx="6576576" cy="338554"/>
          </a:xfrm>
          <a:prstGeom prst="rect">
            <a:avLst/>
          </a:prstGeom>
          <a:noFill/>
        </p:spPr>
        <p:txBody>
          <a:bodyPr wrap="square">
            <a:spAutoFit/>
          </a:bodyPr>
          <a:lstStyle/>
          <a:p>
            <a:pPr rtl="0"/>
            <a:r>
              <a:rPr lang="en-US" sz="1600" b="1" dirty="0">
                <a:solidFill>
                  <a:schemeClr val="bg1"/>
                </a:solidFill>
                <a:latin typeface="Calibri,Bold"/>
              </a:rPr>
              <a:t>Projects expected to be available for construction in the coming year</a:t>
            </a:r>
            <a:endParaRPr lang="en" sz="1600" dirty="0">
              <a:solidFill>
                <a:schemeClr val="bg1"/>
              </a:solidFill>
            </a:endParaRPr>
          </a:p>
        </p:txBody>
      </p:sp>
      <p:sp>
        <p:nvSpPr>
          <p:cNvPr id="14" name="TextBox 13">
            <a:extLst>
              <a:ext uri="{FF2B5EF4-FFF2-40B4-BE49-F238E27FC236}">
                <a16:creationId xmlns:a16="http://schemas.microsoft.com/office/drawing/2014/main" id="{3EC928A6-B75D-4339-936D-5FB9313D74E6}"/>
              </a:ext>
            </a:extLst>
          </p:cNvPr>
          <p:cNvSpPr txBox="1"/>
          <p:nvPr/>
        </p:nvSpPr>
        <p:spPr>
          <a:xfrm>
            <a:off x="1164981" y="4348389"/>
            <a:ext cx="5387437" cy="461665"/>
          </a:xfrm>
          <a:prstGeom prst="rect">
            <a:avLst/>
          </a:prstGeom>
          <a:noFill/>
        </p:spPr>
        <p:txBody>
          <a:bodyPr wrap="square">
            <a:spAutoFit/>
          </a:bodyPr>
          <a:lstStyle/>
          <a:p>
            <a:r>
              <a:rPr lang="en-US" sz="1200" b="1" dirty="0">
                <a:latin typeface="Calibri,Bold"/>
              </a:rPr>
              <a:t>A decision regarding the beginning of the marketing and execution of these projects will be made based on the market status.</a:t>
            </a:r>
            <a:endParaRPr lang="en"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770A5DE-17F1-4BFE-AE93-0C9F3E97AF2C}"/>
              </a:ext>
            </a:extLst>
          </p:cNvPr>
          <p:cNvGraphicFramePr>
            <a:graphicFrameLocks noGrp="1"/>
          </p:cNvGraphicFramePr>
          <p:nvPr>
            <p:extLst>
              <p:ext uri="{D42A27DB-BD31-4B8C-83A1-F6EECF244321}">
                <p14:modId xmlns:p14="http://schemas.microsoft.com/office/powerpoint/2010/main" val="2165548875"/>
              </p:ext>
            </p:extLst>
          </p:nvPr>
        </p:nvGraphicFramePr>
        <p:xfrm>
          <a:off x="1125638" y="636617"/>
          <a:ext cx="6098122" cy="4238629"/>
        </p:xfrm>
        <a:graphic>
          <a:graphicData uri="http://schemas.openxmlformats.org/drawingml/2006/table">
            <a:tbl>
              <a:tblPr/>
              <a:tblGrid>
                <a:gridCol w="1109562">
                  <a:extLst>
                    <a:ext uri="{9D8B030D-6E8A-4147-A177-3AD203B41FA5}">
                      <a16:colId xmlns:a16="http://schemas.microsoft.com/office/drawing/2014/main" val="20000"/>
                    </a:ext>
                  </a:extLst>
                </a:gridCol>
                <a:gridCol w="993801">
                  <a:extLst>
                    <a:ext uri="{9D8B030D-6E8A-4147-A177-3AD203B41FA5}">
                      <a16:colId xmlns:a16="http://schemas.microsoft.com/office/drawing/2014/main" val="20001"/>
                    </a:ext>
                  </a:extLst>
                </a:gridCol>
                <a:gridCol w="1023147">
                  <a:extLst>
                    <a:ext uri="{9D8B030D-6E8A-4147-A177-3AD203B41FA5}">
                      <a16:colId xmlns:a16="http://schemas.microsoft.com/office/drawing/2014/main" val="20002"/>
                    </a:ext>
                  </a:extLst>
                </a:gridCol>
                <a:gridCol w="1092445">
                  <a:extLst>
                    <a:ext uri="{9D8B030D-6E8A-4147-A177-3AD203B41FA5}">
                      <a16:colId xmlns:a16="http://schemas.microsoft.com/office/drawing/2014/main" val="20003"/>
                    </a:ext>
                  </a:extLst>
                </a:gridCol>
                <a:gridCol w="1879167">
                  <a:extLst>
                    <a:ext uri="{9D8B030D-6E8A-4147-A177-3AD203B41FA5}">
                      <a16:colId xmlns:a16="http://schemas.microsoft.com/office/drawing/2014/main" val="20004"/>
                    </a:ext>
                  </a:extLst>
                </a:gridCol>
              </a:tblGrid>
              <a:tr h="466386">
                <a:tc>
                  <a:txBody>
                    <a:bodyPr/>
                    <a:lstStyle/>
                    <a:p>
                      <a:pPr marL="60325" marR="0" indent="0">
                        <a:lnSpc>
                          <a:spcPct val="107000"/>
                        </a:lnSpc>
                        <a:spcBef>
                          <a:spcPts val="0"/>
                        </a:spcBef>
                        <a:spcAft>
                          <a:spcPts val="800"/>
                        </a:spcAft>
                      </a:pPr>
                      <a:r>
                        <a:rPr lang="en-US" sz="1100" b="1" u="sng" dirty="0">
                          <a:effectLst/>
                          <a:latin typeface="Calibri" panose="020F0502020204030204" pitchFamily="34" charset="0"/>
                          <a:ea typeface="DengXian" panose="02010600030101010101" pitchFamily="2" charset="-122"/>
                          <a:cs typeface="Arial" panose="020B0604020202020204" pitchFamily="34" charset="0"/>
                        </a:rPr>
                        <a:t>Project name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 location</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Total housing units in the project</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Company housing units in the project</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Landowner signature rate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28575" cap="flat" cmpd="sng" algn="ctr">
                      <a:solidFill>
                        <a:schemeClr val="bg1"/>
                      </a:solidFill>
                      <a:prstDash val="solid"/>
                      <a:round/>
                      <a:headEnd type="none" w="med" len="med"/>
                      <a:tailEnd type="none" w="med" len="med"/>
                    </a:lnL>
                    <a:lnR w="12700" cmpd="sng">
                      <a:noFill/>
                      <a:prstDash val="soli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137021">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Shuk</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Ashkenazi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Yehud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450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336</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90%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74042">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Aura Ramat Hasharon – </a:t>
                      </a:r>
                      <a:b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Stages B &amp; C </a:t>
                      </a:r>
                      <a:r>
                        <a:rPr lang="en-US"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Ramat Hasharon</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447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331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87%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30970">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Hahistadrut</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Street - Compound I</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Givatayim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556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383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80%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Even Yehuda</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Even Yehuda</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285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78</a:t>
                      </a:r>
                      <a:r>
                        <a:rPr lang="en-NZ"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Szold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Hod Hasharon</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204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156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77%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Bialik</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Bialik</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1,500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1.213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68%</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74042">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4-8 </a:t>
                      </a: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Ahime'ir</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Street Ramat Aviv Gimel</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Tel Aviv</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290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144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142440">
                <a:tc>
                  <a:txBody>
                    <a:bodyPr/>
                    <a:lstStyle/>
                    <a:p>
                      <a:pPr marL="0" marR="0">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Officer Silver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Jerusalem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455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318</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65%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Margolin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Ness </a:t>
                      </a: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Ziona</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736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137021">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Dafna</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 </a:t>
                      </a:r>
                      <a:r>
                        <a:rPr lang="en-US"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Tel Aviv</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208</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*139</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137021">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Hatayasim</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Ness Ziona</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620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456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2" name="Picture 1">
            <a:extLst>
              <a:ext uri="{FF2B5EF4-FFF2-40B4-BE49-F238E27FC236}">
                <a16:creationId xmlns:a16="http://schemas.microsoft.com/office/drawing/2014/main" id="{061744F5-3CBA-4EFB-A845-27F367ED1FDA}"/>
              </a:ext>
            </a:extLst>
          </p:cNvPr>
          <p:cNvPicPr>
            <a:picLocks noChangeAspect="1"/>
          </p:cNvPicPr>
          <p:nvPr/>
        </p:nvPicPr>
        <p:blipFill>
          <a:blip r:embed="rId2"/>
          <a:stretch>
            <a:fillRect/>
          </a:stretch>
        </p:blipFill>
        <p:spPr>
          <a:xfrm>
            <a:off x="0" y="-1"/>
            <a:ext cx="7616825" cy="494479"/>
          </a:xfrm>
          <a:prstGeom prst="rect">
            <a:avLst/>
          </a:prstGeom>
        </p:spPr>
      </p:pic>
      <p:pic>
        <p:nvPicPr>
          <p:cNvPr id="4" name="Picture 3">
            <a:extLst>
              <a:ext uri="{FF2B5EF4-FFF2-40B4-BE49-F238E27FC236}">
                <a16:creationId xmlns:a16="http://schemas.microsoft.com/office/drawing/2014/main" id="{B10E89A8-493B-474D-B432-3F8CC29FA1DF}"/>
              </a:ext>
            </a:extLst>
          </p:cNvPr>
          <p:cNvPicPr>
            <a:picLocks noChangeAspect="1"/>
          </p:cNvPicPr>
          <p:nvPr/>
        </p:nvPicPr>
        <p:blipFill>
          <a:blip r:embed="rId3"/>
          <a:stretch>
            <a:fillRect/>
          </a:stretch>
        </p:blipFill>
        <p:spPr>
          <a:xfrm>
            <a:off x="0" y="-1"/>
            <a:ext cx="914400" cy="5111751"/>
          </a:xfrm>
          <a:prstGeom prst="rect">
            <a:avLst/>
          </a:prstGeom>
        </p:spPr>
      </p:pic>
      <p:sp>
        <p:nvSpPr>
          <p:cNvPr id="6" name="TextBox 5">
            <a:extLst>
              <a:ext uri="{FF2B5EF4-FFF2-40B4-BE49-F238E27FC236}">
                <a16:creationId xmlns:a16="http://schemas.microsoft.com/office/drawing/2014/main" id="{51A9E190-45E3-4EE4-9D2D-575F92E65FD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8" name="TextBox 7">
            <a:extLst>
              <a:ext uri="{FF2B5EF4-FFF2-40B4-BE49-F238E27FC236}">
                <a16:creationId xmlns:a16="http://schemas.microsoft.com/office/drawing/2014/main" id="{740B696C-7FE5-49A2-8EC6-D5BBE7B3B092}"/>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6105FF30-187B-4378-9AF2-2C7A70F38A8C}"/>
              </a:ext>
            </a:extLst>
          </p:cNvPr>
          <p:cNvSpPr txBox="1"/>
          <p:nvPr/>
        </p:nvSpPr>
        <p:spPr>
          <a:xfrm>
            <a:off x="951984" y="47183"/>
            <a:ext cx="5154175" cy="400110"/>
          </a:xfrm>
          <a:prstGeom prst="rect">
            <a:avLst/>
          </a:prstGeom>
          <a:noFill/>
        </p:spPr>
        <p:txBody>
          <a:bodyPr wrap="square">
            <a:spAutoFit/>
          </a:bodyPr>
          <a:lstStyle/>
          <a:p>
            <a:pPr rtl="0"/>
            <a:r>
              <a:rPr lang="en-US" sz="2000" b="1" dirty="0">
                <a:solidFill>
                  <a:schemeClr val="bg1"/>
                </a:solidFill>
                <a:latin typeface="Calibri,Bold"/>
              </a:rPr>
              <a:t>Planned projects</a:t>
            </a:r>
            <a:endParaRPr lang="en" sz="2000" dirty="0">
              <a:solidFill>
                <a:schemeClr val="bg1"/>
              </a:solidFill>
            </a:endParaRPr>
          </a:p>
        </p:txBody>
      </p:sp>
      <p:sp>
        <p:nvSpPr>
          <p:cNvPr id="13" name="TextBox 12">
            <a:extLst>
              <a:ext uri="{FF2B5EF4-FFF2-40B4-BE49-F238E27FC236}">
                <a16:creationId xmlns:a16="http://schemas.microsoft.com/office/drawing/2014/main" id="{57F79077-CC2A-4A24-A062-66641CD516A5}"/>
              </a:ext>
            </a:extLst>
          </p:cNvPr>
          <p:cNvSpPr txBox="1"/>
          <p:nvPr/>
        </p:nvSpPr>
        <p:spPr>
          <a:xfrm>
            <a:off x="1184731" y="4863988"/>
            <a:ext cx="3454400" cy="246221"/>
          </a:xfrm>
          <a:prstGeom prst="rect">
            <a:avLst/>
          </a:prstGeom>
          <a:noFill/>
        </p:spPr>
        <p:txBody>
          <a:bodyPr wrap="square" rtlCol="0">
            <a:spAutoFit/>
          </a:bodyPr>
          <a:lstStyle/>
          <a:p>
            <a:r>
              <a:rPr lang="en-US" sz="1000" dirty="0">
                <a:solidFill>
                  <a:srgbClr val="FF0000"/>
                </a:solidFill>
              </a:rPr>
              <a:t>* Valid CBP</a:t>
            </a:r>
            <a:endParaRPr lang="en-NZ" sz="1000" dirty="0">
              <a:solidFill>
                <a:srgbClr val="FF0000"/>
              </a:solidFill>
            </a:endParaRP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770A5DE-17F1-4BFE-AE93-0C9F3E97AF2C}"/>
              </a:ext>
            </a:extLst>
          </p:cNvPr>
          <p:cNvGraphicFramePr>
            <a:graphicFrameLocks noGrp="1"/>
          </p:cNvGraphicFramePr>
          <p:nvPr>
            <p:extLst>
              <p:ext uri="{D42A27DB-BD31-4B8C-83A1-F6EECF244321}">
                <p14:modId xmlns:p14="http://schemas.microsoft.com/office/powerpoint/2010/main" val="3327016567"/>
              </p:ext>
            </p:extLst>
          </p:nvPr>
        </p:nvGraphicFramePr>
        <p:xfrm>
          <a:off x="1176438" y="544238"/>
          <a:ext cx="6098122" cy="4241804"/>
        </p:xfrm>
        <a:graphic>
          <a:graphicData uri="http://schemas.openxmlformats.org/drawingml/2006/table">
            <a:tbl>
              <a:tblPr/>
              <a:tblGrid>
                <a:gridCol w="1035376">
                  <a:extLst>
                    <a:ext uri="{9D8B030D-6E8A-4147-A177-3AD203B41FA5}">
                      <a16:colId xmlns:a16="http://schemas.microsoft.com/office/drawing/2014/main" val="20000"/>
                    </a:ext>
                  </a:extLst>
                </a:gridCol>
                <a:gridCol w="917466">
                  <a:extLst>
                    <a:ext uri="{9D8B030D-6E8A-4147-A177-3AD203B41FA5}">
                      <a16:colId xmlns:a16="http://schemas.microsoft.com/office/drawing/2014/main" val="20001"/>
                    </a:ext>
                  </a:extLst>
                </a:gridCol>
                <a:gridCol w="1173668">
                  <a:extLst>
                    <a:ext uri="{9D8B030D-6E8A-4147-A177-3AD203B41FA5}">
                      <a16:colId xmlns:a16="http://schemas.microsoft.com/office/drawing/2014/main" val="20002"/>
                    </a:ext>
                  </a:extLst>
                </a:gridCol>
                <a:gridCol w="1092445">
                  <a:extLst>
                    <a:ext uri="{9D8B030D-6E8A-4147-A177-3AD203B41FA5}">
                      <a16:colId xmlns:a16="http://schemas.microsoft.com/office/drawing/2014/main" val="20003"/>
                    </a:ext>
                  </a:extLst>
                </a:gridCol>
                <a:gridCol w="1879167">
                  <a:extLst>
                    <a:ext uri="{9D8B030D-6E8A-4147-A177-3AD203B41FA5}">
                      <a16:colId xmlns:a16="http://schemas.microsoft.com/office/drawing/2014/main" val="20004"/>
                    </a:ext>
                  </a:extLst>
                </a:gridCol>
              </a:tblGrid>
              <a:tr h="228535">
                <a:tc>
                  <a:txBody>
                    <a:bodyPr/>
                    <a:lstStyle/>
                    <a:p>
                      <a:pPr marL="0" marR="0">
                        <a:lnSpc>
                          <a:spcPct val="107000"/>
                        </a:lnSpc>
                        <a:spcBef>
                          <a:spcPts val="0"/>
                        </a:spcBef>
                        <a:spcAft>
                          <a:spcPts val="800"/>
                        </a:spcAft>
                      </a:pPr>
                      <a:r>
                        <a:rPr lang="en-US" sz="1100" b="1" u="sng" dirty="0">
                          <a:effectLst/>
                          <a:latin typeface="Calibri" panose="020F0502020204030204" pitchFamily="34" charset="0"/>
                          <a:ea typeface="DengXian" panose="02010600030101010101" pitchFamily="2" charset="-122"/>
                          <a:cs typeface="Arial" panose="020B0604020202020204" pitchFamily="34" charset="0"/>
                        </a:rPr>
                        <a:t>Project name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 location</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Total housing units in the project</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 of company housing units in project</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Landowner signature rate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28575" cap="flat" cmpd="sng" algn="ctr">
                      <a:solidFill>
                        <a:schemeClr val="bg1"/>
                      </a:solidFill>
                      <a:prstDash val="solid"/>
                      <a:round/>
                      <a:headEnd type="none" w="med" len="med"/>
                      <a:tailEnd type="none" w="med" len="med"/>
                    </a:lnL>
                    <a:lnR w="12700" cmpd="sng">
                      <a:noFill/>
                      <a:prstDash val="soli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Sokolov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Ramat Hasharon</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96</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64</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53%</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Or Yehuda</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Or Yehuda</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220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189</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51%</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3"/>
                  </a:ext>
                </a:extLst>
              </a:tr>
              <a:tr h="137021">
                <a:tc>
                  <a:txBody>
                    <a:bodyPr/>
                    <a:lstStyle/>
                    <a:p>
                      <a:pPr marL="0" marR="0">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Ganei</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Livneh</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Tel Aviv</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1.100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770</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4"/>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Eliezer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Haifa</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782</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5"/>
                  </a:ext>
                </a:extLst>
              </a:tr>
              <a:tr h="145678">
                <a:tc>
                  <a:txBody>
                    <a:bodyPr/>
                    <a:lstStyle/>
                    <a:p>
                      <a:pPr marL="0" marR="0">
                        <a:lnSpc>
                          <a:spcPct val="107000"/>
                        </a:lnSpc>
                        <a:spcBef>
                          <a:spcPts val="0"/>
                        </a:spcBef>
                        <a:spcAft>
                          <a:spcPts val="800"/>
                        </a:spcAft>
                      </a:pPr>
                      <a:r>
                        <a:rPr lang="en-US" sz="1100" dirty="0" err="1">
                          <a:effectLst/>
                          <a:latin typeface="Calibri" panose="020F0502020204030204" pitchFamily="34" charset="0"/>
                          <a:ea typeface="DengXian" panose="02010600030101010101" pitchFamily="2" charset="-122"/>
                          <a:cs typeface="Arial" panose="020B0604020202020204" pitchFamily="34" charset="0"/>
                        </a:rPr>
                        <a:t>Batei</a:t>
                      </a:r>
                      <a:r>
                        <a:rPr lang="en-US" sz="1100" dirty="0">
                          <a:effectLst/>
                          <a:latin typeface="Calibri" panose="020F0502020204030204" pitchFamily="34" charset="0"/>
                          <a:ea typeface="DengXian" panose="02010600030101010101" pitchFamily="2" charset="-122"/>
                          <a:cs typeface="Arial" panose="020B0604020202020204" pitchFamily="34" charset="0"/>
                        </a:rPr>
                        <a:t> Berman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err="1">
                          <a:effectLst/>
                          <a:latin typeface="Calibri" panose="020F0502020204030204" pitchFamily="34" charset="0"/>
                          <a:ea typeface="DengXian" panose="02010600030101010101" pitchFamily="2" charset="-122"/>
                          <a:cs typeface="Arial" panose="020B0604020202020204" pitchFamily="34" charset="0"/>
                        </a:rPr>
                        <a:t>Eilat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310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274</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32%</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6"/>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Neveh</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Yisra'el</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Herzliyah</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429</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297</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22%</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7"/>
                  </a:ext>
                </a:extLst>
              </a:tr>
              <a:tr h="148916">
                <a:tc>
                  <a:txBody>
                    <a:bodyPr/>
                    <a:lstStyle/>
                    <a:p>
                      <a:pPr marL="0" marR="0">
                        <a:lnSpc>
                          <a:spcPct val="107000"/>
                        </a:lnSpc>
                        <a:spcBef>
                          <a:spcPts val="0"/>
                        </a:spcBef>
                        <a:spcAft>
                          <a:spcPts val="800"/>
                        </a:spcAft>
                      </a:pPr>
                      <a:r>
                        <a:rPr lang="en-US" sz="1100" dirty="0" err="1">
                          <a:effectLst/>
                          <a:latin typeface="Calibri" panose="020F0502020204030204" pitchFamily="34" charset="0"/>
                          <a:ea typeface="DengXian" panose="02010600030101010101" pitchFamily="2" charset="-122"/>
                          <a:cs typeface="Arial" panose="020B0604020202020204" pitchFamily="34" charset="0"/>
                        </a:rPr>
                        <a:t>Bruriah</a:t>
                      </a:r>
                      <a:r>
                        <a:rPr lang="en-US" sz="1100" dirty="0">
                          <a:effectLst/>
                          <a:latin typeface="Calibri" panose="020F0502020204030204" pitchFamily="34" charset="0"/>
                          <a:ea typeface="DengXian" panose="02010600030101010101" pitchFamily="2" charset="-122"/>
                          <a:cs typeface="Arial" panose="020B0604020202020204" pitchFamily="34" charset="0"/>
                        </a:rPr>
                        <a:t>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Jerusalem</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175</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119</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18%</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8"/>
                  </a:ext>
                </a:extLst>
              </a:tr>
              <a:tr h="137021">
                <a:tc>
                  <a:txBody>
                    <a:bodyPr/>
                    <a:lstStyle/>
                    <a:p>
                      <a:pPr marL="0" marR="0">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Weizmann Yehud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Yehud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550</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404</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9"/>
                  </a:ext>
                </a:extLst>
              </a:tr>
              <a:tr h="137021">
                <a:tc>
                  <a:txBody>
                    <a:bodyPr/>
                    <a:lstStyle/>
                    <a:p>
                      <a:pPr marL="0" marR="0">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Henkin</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Holon</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266</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191</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0"/>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Central Business District </a:t>
                      </a:r>
                      <a:r>
                        <a:rPr lang="en-US"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Lod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322</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320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1"/>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Aura Ben </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Shemen</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 Stage B </a:t>
                      </a:r>
                      <a:r>
                        <a:rPr lang="en-US"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Lod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166</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166</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2"/>
                  </a:ext>
                </a:extLst>
              </a:tr>
              <a:tr h="137021">
                <a:tc>
                  <a:txBody>
                    <a:bodyPr/>
                    <a:lstStyle/>
                    <a:p>
                      <a:pPr marL="0" marR="0">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Karkom</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 expansion </a:t>
                      </a:r>
                      <a:r>
                        <a:rPr lang="en-US"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Karkom (Moshav)</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3"/>
                  </a:ext>
                </a:extLst>
              </a:tr>
              <a:tr h="137021">
                <a:tc>
                  <a:txBody>
                    <a:bodyPr/>
                    <a:lstStyle/>
                    <a:p>
                      <a:pPr marL="0" marR="0">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Total</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NZ" sz="1100">
                          <a:effectLst/>
                          <a:latin typeface="Calibri" panose="020F0502020204030204" pitchFamily="34" charset="0"/>
                          <a:ea typeface="DengXian" panose="02010600030101010101" pitchFamily="2" charset="-122"/>
                          <a:cs typeface="Arial" panose="020B0604020202020204" pitchFamily="34" charset="0"/>
                        </a:rPr>
                        <a:t> </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10,964</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8,273</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100" dirty="0">
                        <a:effectLst/>
                        <a:latin typeface="Calibri" panose="020F0502020204030204" pitchFamily="34" charset="0"/>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4"/>
                  </a:ext>
                </a:extLst>
              </a:tr>
            </a:tbl>
          </a:graphicData>
        </a:graphic>
      </p:graphicFrame>
      <p:pic>
        <p:nvPicPr>
          <p:cNvPr id="2" name="Picture 1">
            <a:extLst>
              <a:ext uri="{FF2B5EF4-FFF2-40B4-BE49-F238E27FC236}">
                <a16:creationId xmlns:a16="http://schemas.microsoft.com/office/drawing/2014/main" id="{061744F5-3CBA-4EFB-A845-27F367ED1FDA}"/>
              </a:ext>
            </a:extLst>
          </p:cNvPr>
          <p:cNvPicPr>
            <a:picLocks noChangeAspect="1"/>
          </p:cNvPicPr>
          <p:nvPr/>
        </p:nvPicPr>
        <p:blipFill>
          <a:blip r:embed="rId2"/>
          <a:stretch>
            <a:fillRect/>
          </a:stretch>
        </p:blipFill>
        <p:spPr>
          <a:xfrm>
            <a:off x="0" y="-1"/>
            <a:ext cx="7616825" cy="494479"/>
          </a:xfrm>
          <a:prstGeom prst="rect">
            <a:avLst/>
          </a:prstGeom>
        </p:spPr>
      </p:pic>
      <p:pic>
        <p:nvPicPr>
          <p:cNvPr id="4" name="Picture 3">
            <a:extLst>
              <a:ext uri="{FF2B5EF4-FFF2-40B4-BE49-F238E27FC236}">
                <a16:creationId xmlns:a16="http://schemas.microsoft.com/office/drawing/2014/main" id="{B10E89A8-493B-474D-B432-3F8CC29FA1DF}"/>
              </a:ext>
            </a:extLst>
          </p:cNvPr>
          <p:cNvPicPr>
            <a:picLocks noChangeAspect="1"/>
          </p:cNvPicPr>
          <p:nvPr/>
        </p:nvPicPr>
        <p:blipFill>
          <a:blip r:embed="rId3"/>
          <a:stretch>
            <a:fillRect/>
          </a:stretch>
        </p:blipFill>
        <p:spPr>
          <a:xfrm>
            <a:off x="0" y="-1"/>
            <a:ext cx="914400" cy="5111751"/>
          </a:xfrm>
          <a:prstGeom prst="rect">
            <a:avLst/>
          </a:prstGeom>
        </p:spPr>
      </p:pic>
      <p:sp>
        <p:nvSpPr>
          <p:cNvPr id="6" name="TextBox 5">
            <a:extLst>
              <a:ext uri="{FF2B5EF4-FFF2-40B4-BE49-F238E27FC236}">
                <a16:creationId xmlns:a16="http://schemas.microsoft.com/office/drawing/2014/main" id="{51A9E190-45E3-4EE4-9D2D-575F92E65FD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8" name="TextBox 7">
            <a:extLst>
              <a:ext uri="{FF2B5EF4-FFF2-40B4-BE49-F238E27FC236}">
                <a16:creationId xmlns:a16="http://schemas.microsoft.com/office/drawing/2014/main" id="{740B696C-7FE5-49A2-8EC6-D5BBE7B3B092}"/>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6105FF30-187B-4378-9AF2-2C7A70F38A8C}"/>
              </a:ext>
            </a:extLst>
          </p:cNvPr>
          <p:cNvSpPr txBox="1"/>
          <p:nvPr/>
        </p:nvSpPr>
        <p:spPr>
          <a:xfrm>
            <a:off x="951984" y="47183"/>
            <a:ext cx="5154175" cy="400110"/>
          </a:xfrm>
          <a:prstGeom prst="rect">
            <a:avLst/>
          </a:prstGeom>
          <a:noFill/>
        </p:spPr>
        <p:txBody>
          <a:bodyPr wrap="square">
            <a:spAutoFit/>
          </a:bodyPr>
          <a:lstStyle/>
          <a:p>
            <a:pPr rtl="0"/>
            <a:r>
              <a:rPr lang="en-US" sz="2000" b="1" dirty="0">
                <a:solidFill>
                  <a:schemeClr val="bg1"/>
                </a:solidFill>
                <a:latin typeface="Calibri,Bold"/>
              </a:rPr>
              <a:t>Planned projects</a:t>
            </a:r>
            <a:endParaRPr lang="en" sz="2000" dirty="0">
              <a:solidFill>
                <a:schemeClr val="bg1"/>
              </a:solidFill>
            </a:endParaRPr>
          </a:p>
        </p:txBody>
      </p:sp>
      <p:sp>
        <p:nvSpPr>
          <p:cNvPr id="3" name="TextBox 2">
            <a:extLst>
              <a:ext uri="{FF2B5EF4-FFF2-40B4-BE49-F238E27FC236}">
                <a16:creationId xmlns:a16="http://schemas.microsoft.com/office/drawing/2014/main" id="{BA143C34-65F3-47E8-AB6F-BC73B68D5BA5}"/>
              </a:ext>
            </a:extLst>
          </p:cNvPr>
          <p:cNvSpPr txBox="1"/>
          <p:nvPr/>
        </p:nvSpPr>
        <p:spPr>
          <a:xfrm>
            <a:off x="1300480" y="4764058"/>
            <a:ext cx="4551680" cy="400110"/>
          </a:xfrm>
          <a:prstGeom prst="rect">
            <a:avLst/>
          </a:prstGeom>
          <a:noFill/>
        </p:spPr>
        <p:txBody>
          <a:bodyPr wrap="square" rtlCol="0">
            <a:spAutoFit/>
          </a:bodyPr>
          <a:lstStyle/>
          <a:p>
            <a:pPr marL="171450" indent="-171450">
              <a:buFont typeface="Arial" panose="020B0604020202020204" pitchFamily="34" charset="0"/>
              <a:buChar char="•"/>
            </a:pPr>
            <a:r>
              <a:rPr lang="en-US" sz="1000" dirty="0">
                <a:solidFill>
                  <a:srgbClr val="FF0000"/>
                </a:solidFill>
              </a:rPr>
              <a:t>* Valid CBP</a:t>
            </a:r>
          </a:p>
          <a:p>
            <a:pPr marL="171450" indent="-171450">
              <a:buFont typeface="Arial" panose="020B0604020202020204" pitchFamily="34" charset="0"/>
              <a:buChar char="•"/>
            </a:pPr>
            <a:r>
              <a:rPr lang="en-US" sz="1000" dirty="0">
                <a:solidFill>
                  <a:srgbClr val="FF0000"/>
                </a:solidFill>
              </a:rPr>
              <a:t>** The company is taking steps to increase rights</a:t>
            </a:r>
            <a:endParaRPr lang="en-NZ" sz="1000" dirty="0">
              <a:solidFill>
                <a:srgbClr val="FF0000"/>
              </a:solidFill>
            </a:endParaRPr>
          </a:p>
        </p:txBody>
      </p:sp>
    </p:spTree>
    <p:extLst>
      <p:ext uri="{BB962C8B-B14F-4D97-AF65-F5344CB8AC3E}">
        <p14:creationId xmlns:p14="http://schemas.microsoft.com/office/powerpoint/2010/main" val="2594318905"/>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8830022"/>
              </p:ext>
            </p:extLst>
          </p:nvPr>
        </p:nvGraphicFramePr>
        <p:xfrm>
          <a:off x="1015729" y="840377"/>
          <a:ext cx="6390910" cy="4276844"/>
        </p:xfrm>
        <a:graphic>
          <a:graphicData uri="http://schemas.openxmlformats.org/drawingml/2006/table">
            <a:tbl>
              <a:tblPr/>
              <a:tblGrid>
                <a:gridCol w="1264692">
                  <a:extLst>
                    <a:ext uri="{9D8B030D-6E8A-4147-A177-3AD203B41FA5}">
                      <a16:colId xmlns:a16="http://schemas.microsoft.com/office/drawing/2014/main" val="20000"/>
                    </a:ext>
                  </a:extLst>
                </a:gridCol>
                <a:gridCol w="1285770">
                  <a:extLst>
                    <a:ext uri="{9D8B030D-6E8A-4147-A177-3AD203B41FA5}">
                      <a16:colId xmlns:a16="http://schemas.microsoft.com/office/drawing/2014/main" val="20001"/>
                    </a:ext>
                  </a:extLst>
                </a:gridCol>
                <a:gridCol w="1285770">
                  <a:extLst>
                    <a:ext uri="{9D8B030D-6E8A-4147-A177-3AD203B41FA5}">
                      <a16:colId xmlns:a16="http://schemas.microsoft.com/office/drawing/2014/main" val="20002"/>
                    </a:ext>
                  </a:extLst>
                </a:gridCol>
                <a:gridCol w="1285770">
                  <a:extLst>
                    <a:ext uri="{9D8B030D-6E8A-4147-A177-3AD203B41FA5}">
                      <a16:colId xmlns:a16="http://schemas.microsoft.com/office/drawing/2014/main" val="20003"/>
                    </a:ext>
                  </a:extLst>
                </a:gridCol>
                <a:gridCol w="1268908">
                  <a:extLst>
                    <a:ext uri="{9D8B030D-6E8A-4147-A177-3AD203B41FA5}">
                      <a16:colId xmlns:a16="http://schemas.microsoft.com/office/drawing/2014/main" val="20004"/>
                    </a:ext>
                  </a:extLst>
                </a:gridCol>
              </a:tblGrid>
              <a:tr h="216263">
                <a:tc>
                  <a:txBody>
                    <a:bodyPr/>
                    <a:lstStyle/>
                    <a:p>
                      <a:pPr marL="0" marR="0">
                        <a:lnSpc>
                          <a:spcPct val="107000"/>
                        </a:lnSpc>
                        <a:spcBef>
                          <a:spcPts val="0"/>
                        </a:spcBef>
                        <a:spcAft>
                          <a:spcPts val="800"/>
                        </a:spcAft>
                      </a:pPr>
                      <a:r>
                        <a:rPr lang="en-US" sz="1050" b="1" u="sng" dirty="0">
                          <a:effectLst/>
                          <a:latin typeface="Calibri" panose="020F0502020204030204" pitchFamily="34" charset="0"/>
                          <a:ea typeface="DengXian" panose="02010600030101010101" pitchFamily="2" charset="-122"/>
                          <a:cs typeface="Arial" panose="020B0604020202020204" pitchFamily="34" charset="0"/>
                        </a:rPr>
                        <a:t>Property</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Melchett</a:t>
                      </a: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 </a:t>
                      </a: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Sheinkin</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Lot 305, </a:t>
                      </a: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Pardes</a:t>
                      </a: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Hanna</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Or </a:t>
                      </a: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Akiva</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Savion Junction</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709324">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Location</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Sheinkin</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50, Tel Aviv</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Ginat</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Egoz</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Pardes</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Hanna</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a:solidFill>
                            <a:srgbClr val="000000"/>
                          </a:solidFill>
                          <a:effectLst/>
                          <a:latin typeface="Calibri" panose="020F0502020204030204" pitchFamily="34" charset="0"/>
                          <a:ea typeface="DengXian" panose="02010600030101010101" pitchFamily="2" charset="-122"/>
                          <a:cs typeface="Arial" panose="020B0604020202020204" pitchFamily="34" charset="0"/>
                        </a:rPr>
                        <a:t>Land designated for a neighborhood shopping center adjacent to the Mevo'ot Keysaria project.</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Savion Junction Neighborhood, lots 27 and 28, Kiryat Ono</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721015">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Demolishing a building and building 16 housing units and commercial space with a floor area of ~ 170 m</a:t>
                      </a:r>
                      <a:r>
                        <a:rPr lang="en-US" sz="1000" baseline="30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52 housing units in a </a:t>
                      </a:r>
                      <a:b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15-story building</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Gross floor space of 1,665 m</a:t>
                      </a:r>
                      <a:r>
                        <a:rPr lang="en-US" sz="1000" baseline="30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within two stories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Construction of 236 housing units (including the "</a:t>
                      </a: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Shabas</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Addition") within 4 buildings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876911">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Status</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The committee decided to grant the permit, all the terms were met, projected date for the receipt of the permit - June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 permit request was coordinated with the city engineer.</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An addition of 33 above-ground stores, outside of the lot</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Valid CBP </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1036704">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Notes</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Vacation agreements were signed with all protected tenants. Projected sale - March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Advanced negotiations are underway to sell the property. A sales contract is expected to be signed in June of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Projected sale - 2021</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Advanced negotiations are underway to sell the property. A sales contract is expected to be signed in June of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18253">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Projected consideration</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50 million ILS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15 million ILS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13 million ILS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47 million ILS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18253">
                <a:tc gridSpan="5">
                  <a:txBody>
                    <a:bodyPr/>
                    <a:lstStyle/>
                    <a:p>
                      <a:pPr indent="0" algn="l" rtl="0"/>
                      <a:r>
                        <a:rPr lang="en" sz="1000" b="1" i="0" u="none" baseline="0" dirty="0">
                          <a:latin typeface="Times New Roman"/>
                        </a:rPr>
                        <a:t>Net expected consideration of about 101 million ILS</a:t>
                      </a:r>
                    </a:p>
                  </a:txBody>
                  <a:tcPr marL="0" marR="0" marT="0" marB="0">
                    <a:lnL w="12700" cmpd="sng">
                      <a:noFill/>
                      <a:prstDash val="solid"/>
                    </a:lnL>
                    <a:lnR w="3810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b">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667989264"/>
                  </a:ext>
                </a:extLst>
              </a:tr>
            </a:tbl>
          </a:graphicData>
        </a:graphic>
      </p:graphicFrame>
      <p:pic>
        <p:nvPicPr>
          <p:cNvPr id="5" name="Picture 4">
            <a:extLst>
              <a:ext uri="{FF2B5EF4-FFF2-40B4-BE49-F238E27FC236}">
                <a16:creationId xmlns:a16="http://schemas.microsoft.com/office/drawing/2014/main" id="{9550FA0A-313D-414B-97DA-A1E261727117}"/>
              </a:ext>
            </a:extLst>
          </p:cNvPr>
          <p:cNvPicPr>
            <a:picLocks noChangeAspect="1"/>
          </p:cNvPicPr>
          <p:nvPr/>
        </p:nvPicPr>
        <p:blipFill>
          <a:blip r:embed="rId2"/>
          <a:stretch>
            <a:fillRect/>
          </a:stretch>
        </p:blipFill>
        <p:spPr>
          <a:xfrm>
            <a:off x="0" y="-1"/>
            <a:ext cx="7616825" cy="833121"/>
          </a:xfrm>
          <a:prstGeom prst="rect">
            <a:avLst/>
          </a:prstGeom>
        </p:spPr>
      </p:pic>
      <p:sp>
        <p:nvSpPr>
          <p:cNvPr id="7" name="TextBox 6">
            <a:extLst>
              <a:ext uri="{FF2B5EF4-FFF2-40B4-BE49-F238E27FC236}">
                <a16:creationId xmlns:a16="http://schemas.microsoft.com/office/drawing/2014/main" id="{01A0D838-5598-4A82-9F16-6E26451647E4}"/>
              </a:ext>
            </a:extLst>
          </p:cNvPr>
          <p:cNvSpPr txBox="1"/>
          <p:nvPr/>
        </p:nvSpPr>
        <p:spPr>
          <a:xfrm>
            <a:off x="1137784" y="44160"/>
            <a:ext cx="6898776" cy="707886"/>
          </a:xfrm>
          <a:prstGeom prst="rect">
            <a:avLst/>
          </a:prstGeom>
          <a:noFill/>
        </p:spPr>
        <p:txBody>
          <a:bodyPr wrap="square">
            <a:spAutoFit/>
          </a:bodyPr>
          <a:lstStyle/>
          <a:p>
            <a:pPr rtl="0"/>
            <a:r>
              <a:rPr lang="en-US" sz="2000" b="1" dirty="0">
                <a:solidFill>
                  <a:schemeClr val="bg1"/>
                </a:solidFill>
                <a:latin typeface="Calibri,Bold"/>
              </a:rPr>
              <a:t>Properties for sale </a:t>
            </a:r>
            <a:r>
              <a:rPr lang="en-US" sz="2000" b="1" dirty="0">
                <a:solidFill>
                  <a:srgbClr val="D9E5ED"/>
                </a:solidFill>
                <a:latin typeface="Calibri,Bold"/>
              </a:rPr>
              <a:t>|</a:t>
            </a:r>
            <a:r>
              <a:rPr lang="en-US" sz="2000" b="1" dirty="0">
                <a:solidFill>
                  <a:schemeClr val="bg1"/>
                </a:solidFill>
                <a:latin typeface="Calibri,Bold"/>
              </a:rPr>
              <a:t> </a:t>
            </a:r>
            <a:r>
              <a:rPr lang="en-US" sz="2000" b="1" dirty="0" err="1">
                <a:solidFill>
                  <a:schemeClr val="bg1"/>
                </a:solidFill>
                <a:latin typeface="Calibri,Bold"/>
              </a:rPr>
              <a:t>Melchett</a:t>
            </a:r>
            <a:r>
              <a:rPr lang="en-US" sz="2000" b="1" dirty="0">
                <a:solidFill>
                  <a:schemeClr val="bg1"/>
                </a:solidFill>
                <a:latin typeface="Calibri,Bold"/>
              </a:rPr>
              <a:t> – </a:t>
            </a:r>
            <a:r>
              <a:rPr lang="en-US" sz="2000" b="1" dirty="0" err="1">
                <a:solidFill>
                  <a:schemeClr val="bg1"/>
                </a:solidFill>
                <a:latin typeface="Calibri,Bold"/>
              </a:rPr>
              <a:t>Sheinkin</a:t>
            </a:r>
            <a:r>
              <a:rPr lang="en-US" sz="2000" b="1" dirty="0">
                <a:solidFill>
                  <a:schemeClr val="bg1"/>
                </a:solidFill>
                <a:latin typeface="Calibri,Bold"/>
              </a:rPr>
              <a:t>, TA </a:t>
            </a:r>
            <a:r>
              <a:rPr lang="en-US" sz="2000" b="1" dirty="0">
                <a:solidFill>
                  <a:srgbClr val="D9E5ED"/>
                </a:solidFill>
                <a:latin typeface="Calibri,Bold"/>
              </a:rPr>
              <a:t>|</a:t>
            </a:r>
            <a:r>
              <a:rPr lang="en-US" sz="2000" b="1" dirty="0">
                <a:solidFill>
                  <a:schemeClr val="bg1"/>
                </a:solidFill>
                <a:latin typeface="Calibri,Bold"/>
              </a:rPr>
              <a:t> </a:t>
            </a:r>
            <a:br>
              <a:rPr lang="en-US" sz="2000" b="1" dirty="0">
                <a:solidFill>
                  <a:schemeClr val="bg1"/>
                </a:solidFill>
                <a:latin typeface="Calibri,Bold"/>
              </a:rPr>
            </a:br>
            <a:r>
              <a:rPr lang="en-US" sz="2000" b="1" dirty="0">
                <a:solidFill>
                  <a:schemeClr val="bg1"/>
                </a:solidFill>
                <a:latin typeface="Calibri,Bold"/>
              </a:rPr>
              <a:t>Lot 305, P. Hanna </a:t>
            </a:r>
            <a:r>
              <a:rPr lang="en-US" sz="2000" b="1" dirty="0">
                <a:solidFill>
                  <a:srgbClr val="D9E5ED"/>
                </a:solidFill>
                <a:latin typeface="Calibri,Bold"/>
              </a:rPr>
              <a:t>|</a:t>
            </a:r>
            <a:r>
              <a:rPr lang="en-US" sz="2000" b="1" dirty="0">
                <a:solidFill>
                  <a:schemeClr val="bg1"/>
                </a:solidFill>
                <a:latin typeface="Calibri,Bold"/>
              </a:rPr>
              <a:t> Or </a:t>
            </a:r>
            <a:r>
              <a:rPr lang="en-US" sz="2000" b="1" dirty="0" err="1">
                <a:solidFill>
                  <a:schemeClr val="bg1"/>
                </a:solidFill>
                <a:latin typeface="Calibri,Bold"/>
              </a:rPr>
              <a:t>Akiva</a:t>
            </a:r>
            <a:r>
              <a:rPr lang="en-US" sz="2000" b="1" dirty="0">
                <a:solidFill>
                  <a:schemeClr val="bg1"/>
                </a:solidFill>
                <a:latin typeface="Calibri,Bold"/>
              </a:rPr>
              <a:t> </a:t>
            </a:r>
            <a:r>
              <a:rPr lang="en-US" sz="2000" b="1" dirty="0">
                <a:solidFill>
                  <a:srgbClr val="D9E5ED"/>
                </a:solidFill>
                <a:latin typeface="Calibri,Bold"/>
              </a:rPr>
              <a:t>|</a:t>
            </a:r>
            <a:r>
              <a:rPr lang="en-US" sz="2000" b="1" dirty="0">
                <a:solidFill>
                  <a:schemeClr val="bg1"/>
                </a:solidFill>
                <a:latin typeface="Calibri,Bold"/>
              </a:rPr>
              <a:t> </a:t>
            </a:r>
            <a:r>
              <a:rPr lang="en-US" sz="2000" b="1" dirty="0" err="1">
                <a:solidFill>
                  <a:schemeClr val="bg1"/>
                </a:solidFill>
                <a:latin typeface="Calibri,Bold"/>
              </a:rPr>
              <a:t>Savyon</a:t>
            </a:r>
            <a:r>
              <a:rPr lang="en-US" sz="2000" b="1" dirty="0">
                <a:solidFill>
                  <a:schemeClr val="bg1"/>
                </a:solidFill>
                <a:latin typeface="Calibri,Bold"/>
              </a:rPr>
              <a:t> Junction, Kiryat Ono</a:t>
            </a:r>
            <a:endParaRPr lang="en" sz="2000" dirty="0">
              <a:solidFill>
                <a:schemeClr val="bg1"/>
              </a:solidFill>
            </a:endParaRPr>
          </a:p>
        </p:txBody>
      </p:sp>
      <p:pic>
        <p:nvPicPr>
          <p:cNvPr id="9" name="Picture 8">
            <a:extLst>
              <a:ext uri="{FF2B5EF4-FFF2-40B4-BE49-F238E27FC236}">
                <a16:creationId xmlns:a16="http://schemas.microsoft.com/office/drawing/2014/main" id="{31B089C1-EA48-472F-9F7C-F5AEC2E4A35B}"/>
              </a:ext>
            </a:extLst>
          </p:cNvPr>
          <p:cNvPicPr>
            <a:picLocks noChangeAspect="1"/>
          </p:cNvPicPr>
          <p:nvPr/>
        </p:nvPicPr>
        <p:blipFill>
          <a:blip r:embed="rId3"/>
          <a:stretch>
            <a:fillRect/>
          </a:stretch>
        </p:blipFill>
        <p:spPr>
          <a:xfrm>
            <a:off x="0" y="-1"/>
            <a:ext cx="914400" cy="5111751"/>
          </a:xfrm>
          <a:prstGeom prst="rect">
            <a:avLst/>
          </a:prstGeom>
        </p:spPr>
      </p:pic>
      <p:sp>
        <p:nvSpPr>
          <p:cNvPr id="11" name="TextBox 10">
            <a:extLst>
              <a:ext uri="{FF2B5EF4-FFF2-40B4-BE49-F238E27FC236}">
                <a16:creationId xmlns:a16="http://schemas.microsoft.com/office/drawing/2014/main" id="{785A87AC-0209-4863-9AA2-4586DE59905C}"/>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3" name="TextBox 12">
            <a:extLst>
              <a:ext uri="{FF2B5EF4-FFF2-40B4-BE49-F238E27FC236}">
                <a16:creationId xmlns:a16="http://schemas.microsoft.com/office/drawing/2014/main" id="{7193A437-FD0F-4429-AD48-E79C85D1F93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43441557"/>
              </p:ext>
            </p:extLst>
          </p:nvPr>
        </p:nvGraphicFramePr>
        <p:xfrm>
          <a:off x="1270227" y="969036"/>
          <a:ext cx="4030977" cy="1774165"/>
        </p:xfrm>
        <a:graphic>
          <a:graphicData uri="http://schemas.openxmlformats.org/drawingml/2006/table">
            <a:tbl>
              <a:tblPr/>
              <a:tblGrid>
                <a:gridCol w="4030977">
                  <a:extLst>
                    <a:ext uri="{9D8B030D-6E8A-4147-A177-3AD203B41FA5}">
                      <a16:colId xmlns:a16="http://schemas.microsoft.com/office/drawing/2014/main" val="20000"/>
                    </a:ext>
                  </a:extLst>
                </a:gridCol>
              </a:tblGrid>
              <a:tr h="297508">
                <a:tc>
                  <a:txBody>
                    <a:bodyPr/>
                    <a:lstStyle/>
                    <a:p>
                      <a:pPr marR="114300" indent="0" algn="l" rtl="0"/>
                      <a:r>
                        <a:rPr lang="en" sz="1400" b="0" i="0" u="none" baseline="0" dirty="0">
                          <a:latin typeface="Arial"/>
                        </a:rPr>
                        <a:t> • Shlomo Hamelech Street, Kiryat Ono</a:t>
                      </a:r>
                    </a:p>
                  </a:txBody>
                  <a:tcPr marL="0" marR="0" marT="0" marB="0" anchor="ctr">
                    <a:lnL w="12700" cmpd="sng">
                      <a:noFill/>
                      <a:prstDash val="soli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90252">
                <a:tc>
                  <a:txBody>
                    <a:bodyPr/>
                    <a:lstStyle/>
                    <a:p>
                      <a:pPr marR="114300" indent="0" algn="l" rtl="0"/>
                      <a:r>
                        <a:rPr lang="en" sz="1400" b="0" i="0" u="none" baseline="0" dirty="0">
                          <a:latin typeface="Arial"/>
                        </a:rPr>
                        <a:t> • 69 student dormitories 116 beds.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82996">
                <a:tc>
                  <a:txBody>
                    <a:bodyPr/>
                    <a:lstStyle/>
                    <a:p>
                      <a:pPr marR="114300" indent="0" algn="l" rtl="0"/>
                      <a:r>
                        <a:rPr lang="en" sz="1400" b="0" i="0" u="none" baseline="0" dirty="0">
                          <a:latin typeface="Arial"/>
                        </a:rPr>
                        <a:t> • Occupancy rate - about 95%</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93880">
                <a:tc>
                  <a:txBody>
                    <a:bodyPr/>
                    <a:lstStyle/>
                    <a:p>
                      <a:pPr marR="114300" indent="0" algn="l" rtl="0"/>
                      <a:r>
                        <a:rPr lang="en" sz="1400" b="0" i="0" u="none" baseline="0" dirty="0">
                          <a:latin typeface="Arial"/>
                        </a:rPr>
                        <a:t> • Projected annual income - about 3 million ILS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319277">
                <a:tc>
                  <a:txBody>
                    <a:bodyPr/>
                    <a:lstStyle/>
                    <a:p>
                      <a:pPr marR="114300" indent="0" algn="l" rtl="0"/>
                      <a:r>
                        <a:rPr lang="en" sz="1400" b="0" i="0" u="none" baseline="0" dirty="0">
                          <a:latin typeface="Arial"/>
                        </a:rPr>
                        <a:t> • Sale expected to be concluded in Q3 2020</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90252">
                <a:tc>
                  <a:txBody>
                    <a:bodyPr/>
                    <a:lstStyle/>
                    <a:p>
                      <a:pPr marR="114300" indent="0" algn="l" rtl="0"/>
                      <a:r>
                        <a:rPr lang="en" sz="1400" b="0" i="0" u="none" baseline="0" dirty="0">
                          <a:latin typeface="Arial"/>
                        </a:rPr>
                        <a:t> • Projected consideration - 57 million ILS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bl>
          </a:graphicData>
        </a:graphic>
      </p:graphicFrame>
      <p:pic>
        <p:nvPicPr>
          <p:cNvPr id="4" name="Picture 3">
            <a:extLst>
              <a:ext uri="{FF2B5EF4-FFF2-40B4-BE49-F238E27FC236}">
                <a16:creationId xmlns:a16="http://schemas.microsoft.com/office/drawing/2014/main" id="{4837CD64-0C8D-4855-881F-579BB488DF0A}"/>
              </a:ext>
            </a:extLst>
          </p:cNvPr>
          <p:cNvPicPr>
            <a:picLocks noChangeAspect="1"/>
          </p:cNvPicPr>
          <p:nvPr/>
        </p:nvPicPr>
        <p:blipFill>
          <a:blip r:embed="rId2"/>
          <a:stretch>
            <a:fillRect/>
          </a:stretch>
        </p:blipFill>
        <p:spPr>
          <a:xfrm>
            <a:off x="0" y="-1"/>
            <a:ext cx="7616825" cy="461665"/>
          </a:xfrm>
          <a:prstGeom prst="rect">
            <a:avLst/>
          </a:prstGeom>
        </p:spPr>
      </p:pic>
      <p:sp>
        <p:nvSpPr>
          <p:cNvPr id="6" name="TextBox 5">
            <a:extLst>
              <a:ext uri="{FF2B5EF4-FFF2-40B4-BE49-F238E27FC236}">
                <a16:creationId xmlns:a16="http://schemas.microsoft.com/office/drawing/2014/main" id="{98A90340-91B4-4AAD-B35D-F7911A3F8BB2}"/>
              </a:ext>
            </a:extLst>
          </p:cNvPr>
          <p:cNvSpPr txBox="1"/>
          <p:nvPr/>
        </p:nvSpPr>
        <p:spPr>
          <a:xfrm>
            <a:off x="1137784" y="44160"/>
            <a:ext cx="6898776" cy="400110"/>
          </a:xfrm>
          <a:prstGeom prst="rect">
            <a:avLst/>
          </a:prstGeom>
          <a:noFill/>
        </p:spPr>
        <p:txBody>
          <a:bodyPr wrap="square">
            <a:spAutoFit/>
          </a:bodyPr>
          <a:lstStyle/>
          <a:p>
            <a:pPr rtl="0"/>
            <a:r>
              <a:rPr lang="en-US" sz="2000" b="1" dirty="0">
                <a:solidFill>
                  <a:schemeClr val="bg1"/>
                </a:solidFill>
                <a:latin typeface="Calibri,Bold"/>
              </a:rPr>
              <a:t>Properties for sale </a:t>
            </a:r>
            <a:r>
              <a:rPr lang="en-US" sz="2000" b="1" dirty="0">
                <a:solidFill>
                  <a:srgbClr val="D9E5ED"/>
                </a:solidFill>
                <a:latin typeface="Calibri,Bold"/>
              </a:rPr>
              <a:t>|</a:t>
            </a:r>
            <a:r>
              <a:rPr lang="en-US" sz="2000" b="1" dirty="0">
                <a:solidFill>
                  <a:schemeClr val="bg1"/>
                </a:solidFill>
                <a:latin typeface="Calibri,Bold"/>
              </a:rPr>
              <a:t> Student Dormitories in Kiryat Ono</a:t>
            </a:r>
            <a:endParaRPr lang="en" sz="2000" dirty="0">
              <a:solidFill>
                <a:schemeClr val="bg1"/>
              </a:solidFill>
            </a:endParaRPr>
          </a:p>
        </p:txBody>
      </p:sp>
      <p:pic>
        <p:nvPicPr>
          <p:cNvPr id="8" name="Picture 7">
            <a:extLst>
              <a:ext uri="{FF2B5EF4-FFF2-40B4-BE49-F238E27FC236}">
                <a16:creationId xmlns:a16="http://schemas.microsoft.com/office/drawing/2014/main" id="{9B12FC32-F949-43F2-9012-60CA1A32CF50}"/>
              </a:ext>
            </a:extLst>
          </p:cNvPr>
          <p:cNvPicPr>
            <a:picLocks noChangeAspect="1"/>
          </p:cNvPicPr>
          <p:nvPr/>
        </p:nvPicPr>
        <p:blipFill>
          <a:blip r:embed="rId3"/>
          <a:stretch>
            <a:fillRect/>
          </a:stretch>
        </p:blipFill>
        <p:spPr>
          <a:xfrm>
            <a:off x="0" y="-1"/>
            <a:ext cx="914400" cy="5111751"/>
          </a:xfrm>
          <a:prstGeom prst="rect">
            <a:avLst/>
          </a:prstGeom>
        </p:spPr>
      </p:pic>
      <p:sp>
        <p:nvSpPr>
          <p:cNvPr id="10" name="TextBox 9">
            <a:extLst>
              <a:ext uri="{FF2B5EF4-FFF2-40B4-BE49-F238E27FC236}">
                <a16:creationId xmlns:a16="http://schemas.microsoft.com/office/drawing/2014/main" id="{1D1B4173-22EE-4152-B553-2D9113486453}"/>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2" name="TextBox 11">
            <a:extLst>
              <a:ext uri="{FF2B5EF4-FFF2-40B4-BE49-F238E27FC236}">
                <a16:creationId xmlns:a16="http://schemas.microsoft.com/office/drawing/2014/main" id="{D74D7E23-1AD9-41FD-9522-93045828B76C}"/>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38395203"/>
              </p:ext>
            </p:extLst>
          </p:nvPr>
        </p:nvGraphicFramePr>
        <p:xfrm>
          <a:off x="1137785" y="555384"/>
          <a:ext cx="5969072" cy="4487401"/>
        </p:xfrm>
        <a:graphic>
          <a:graphicData uri="http://schemas.openxmlformats.org/drawingml/2006/table">
            <a:tbl>
              <a:tblPr/>
              <a:tblGrid>
                <a:gridCol w="5969072">
                  <a:extLst>
                    <a:ext uri="{9D8B030D-6E8A-4147-A177-3AD203B41FA5}">
                      <a16:colId xmlns:a16="http://schemas.microsoft.com/office/drawing/2014/main" val="20000"/>
                    </a:ext>
                  </a:extLst>
                </a:gridCol>
              </a:tblGrid>
              <a:tr h="466938">
                <a:tc>
                  <a:txBody>
                    <a:bodyPr/>
                    <a:lstStyle/>
                    <a:p>
                      <a:pPr marR="279400" indent="-279400" algn="l" rtl="0">
                        <a:lnSpc>
                          <a:spcPts val="2175"/>
                        </a:lnSpc>
                      </a:pPr>
                      <a:r>
                        <a:rPr lang="en" sz="1400" b="1" i="0" u="none" baseline="0" dirty="0">
                          <a:latin typeface="Arial"/>
                        </a:rPr>
                        <a:t>• On May 2, a shelf prospectus for a rights issue involving 17.5 million shares and 17.5 million warrants was released.</a:t>
                      </a:r>
                    </a:p>
                  </a:txBody>
                  <a:tcPr marL="0" marR="0" marT="0" marB="0" anchor="b">
                    <a:lnL w="12700" cmpd="sng">
                      <a:noFill/>
                      <a:prstDash val="soli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498536">
                <a:tc>
                  <a:txBody>
                    <a:bodyPr/>
                    <a:lstStyle/>
                    <a:p>
                      <a:pPr marR="279400" indent="-279400" algn="l" rtl="0"/>
                      <a:r>
                        <a:rPr lang="en" sz="1400" b="1" i="0" u="none" baseline="0" dirty="0">
                          <a:latin typeface="Arial"/>
                        </a:rPr>
                        <a:t>• Projected consideration for rights issue - 20.1 million ILS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533644">
                <a:tc>
                  <a:txBody>
                    <a:bodyPr/>
                    <a:lstStyle/>
                    <a:p>
                      <a:pPr marR="279400" indent="-279400" algn="l" rtl="0">
                        <a:lnSpc>
                          <a:spcPts val="2138"/>
                        </a:lnSpc>
                      </a:pPr>
                      <a:r>
                        <a:rPr lang="en" sz="1400" b="1" i="0" u="none" baseline="0" dirty="0">
                          <a:latin typeface="Arial"/>
                        </a:rPr>
                        <a:t>• The warrants may be exercised from the day they are listed for trade on TASE until the 13</a:t>
                      </a:r>
                      <a:r>
                        <a:rPr lang="en" sz="1400" b="1" i="0" u="none" baseline="30000" dirty="0">
                          <a:latin typeface="Arial"/>
                        </a:rPr>
                        <a:t>th </a:t>
                      </a:r>
                      <a:r>
                        <a:rPr lang="en" sz="1400" b="1" i="0" u="none" baseline="0" dirty="0">
                          <a:latin typeface="Arial"/>
                        </a:rPr>
                        <a:t>of December, 2020.</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484493">
                <a:tc>
                  <a:txBody>
                    <a:bodyPr/>
                    <a:lstStyle/>
                    <a:p>
                      <a:pPr marR="279400" indent="-279400" algn="l" rtl="0"/>
                      <a:r>
                        <a:rPr lang="en" sz="1400" b="1" i="0" u="none" baseline="0" dirty="0">
                          <a:latin typeface="Arial"/>
                        </a:rPr>
                        <a:t>• The strike price of the warrants is 1.4 ILS.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498536">
                <a:tc>
                  <a:txBody>
                    <a:bodyPr/>
                    <a:lstStyle/>
                    <a:p>
                      <a:pPr marR="279400" indent="-279400" algn="l" rtl="0"/>
                      <a:r>
                        <a:rPr lang="en" sz="1400" b="1" i="0" u="none" baseline="0" dirty="0">
                          <a:latin typeface="Arial"/>
                        </a:rPr>
                        <a:t>• Projected consideration for the exercise of 100% of the warrants - 24.4 million ILS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617903">
                <a:tc>
                  <a:txBody>
                    <a:bodyPr/>
                    <a:lstStyle/>
                    <a:p>
                      <a:pPr marR="279400" indent="-279400" algn="l" rtl="0"/>
                      <a:r>
                        <a:rPr lang="en" sz="1400" b="1" i="0" u="none" baseline="0" dirty="0">
                          <a:latin typeface="Arial"/>
                        </a:rPr>
                        <a:t>• Total projected consideration in 2020 for the exercise of shares and options - 44.5 million ILS.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523111">
                <a:tc>
                  <a:txBody>
                    <a:bodyPr/>
                    <a:lstStyle/>
                    <a:p>
                      <a:pPr marR="279400" indent="-279400" algn="l" rtl="0">
                        <a:lnSpc>
                          <a:spcPts val="2175"/>
                        </a:lnSpc>
                      </a:pPr>
                      <a:r>
                        <a:rPr lang="en" sz="1400" b="1" i="0" u="none" baseline="0" dirty="0">
                          <a:latin typeface="Arial"/>
                        </a:rPr>
                        <a:t>• Mr. Yaakov Atrakchi, the Company's controlling shareholder, announced his intention to exercise all of the rights to purchase the securities he is eligible for.</a:t>
                      </a:r>
                    </a:p>
                  </a:txBody>
                  <a:tcPr marL="0" marR="0" marT="0" marB="0" anchor="b">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516089">
                <a:tc>
                  <a:txBody>
                    <a:bodyPr/>
                    <a:lstStyle/>
                    <a:p>
                      <a:pPr marR="279400" indent="-279400" algn="l" rtl="0"/>
                      <a:r>
                        <a:rPr lang="en" sz="1400" b="1" i="0" u="none" baseline="0" dirty="0">
                          <a:latin typeface="Arial"/>
                        </a:rPr>
                        <a:t>• The last day to use these rights is June 24</a:t>
                      </a:r>
                      <a:r>
                        <a:rPr lang="en" sz="1400" b="1" i="0" u="none" baseline="30000" dirty="0">
                          <a:latin typeface="Arial"/>
                        </a:rPr>
                        <a:t>th</a:t>
                      </a:r>
                      <a:r>
                        <a:rPr lang="en" sz="1400" b="1" i="0" u="none" baseline="0" dirty="0">
                          <a:latin typeface="Arial"/>
                        </a:rPr>
                        <a:t>, 2020.</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bl>
          </a:graphicData>
        </a:graphic>
      </p:graphicFrame>
      <p:pic>
        <p:nvPicPr>
          <p:cNvPr id="4" name="Picture 3">
            <a:extLst>
              <a:ext uri="{FF2B5EF4-FFF2-40B4-BE49-F238E27FC236}">
                <a16:creationId xmlns:a16="http://schemas.microsoft.com/office/drawing/2014/main" id="{DB9E0675-F8C5-4A79-897E-B00C7C91087E}"/>
              </a:ext>
            </a:extLst>
          </p:cNvPr>
          <p:cNvPicPr>
            <a:picLocks noChangeAspect="1"/>
          </p:cNvPicPr>
          <p:nvPr/>
        </p:nvPicPr>
        <p:blipFill>
          <a:blip r:embed="rId2"/>
          <a:stretch>
            <a:fillRect/>
          </a:stretch>
        </p:blipFill>
        <p:spPr>
          <a:xfrm>
            <a:off x="0" y="-1"/>
            <a:ext cx="7616825" cy="461665"/>
          </a:xfrm>
          <a:prstGeom prst="rect">
            <a:avLst/>
          </a:prstGeom>
        </p:spPr>
      </p:pic>
      <p:sp>
        <p:nvSpPr>
          <p:cNvPr id="6" name="TextBox 5">
            <a:extLst>
              <a:ext uri="{FF2B5EF4-FFF2-40B4-BE49-F238E27FC236}">
                <a16:creationId xmlns:a16="http://schemas.microsoft.com/office/drawing/2014/main" id="{F70ACFCB-68C3-43F4-B695-AFB39B72EA28}"/>
              </a:ext>
            </a:extLst>
          </p:cNvPr>
          <p:cNvSpPr txBox="1"/>
          <p:nvPr/>
        </p:nvSpPr>
        <p:spPr>
          <a:xfrm>
            <a:off x="1137784" y="44160"/>
            <a:ext cx="6898776" cy="400110"/>
          </a:xfrm>
          <a:prstGeom prst="rect">
            <a:avLst/>
          </a:prstGeom>
          <a:noFill/>
        </p:spPr>
        <p:txBody>
          <a:bodyPr wrap="square">
            <a:spAutoFit/>
          </a:bodyPr>
          <a:lstStyle/>
          <a:p>
            <a:pPr rtl="0"/>
            <a:r>
              <a:rPr lang="en-US" sz="2000" b="1" dirty="0">
                <a:solidFill>
                  <a:schemeClr val="bg1"/>
                </a:solidFill>
                <a:latin typeface="Calibri,Bold"/>
              </a:rPr>
              <a:t>Properties for sale </a:t>
            </a:r>
            <a:r>
              <a:rPr lang="en-US" sz="2000" b="1" dirty="0">
                <a:solidFill>
                  <a:srgbClr val="D9E5ED"/>
                </a:solidFill>
                <a:latin typeface="Calibri,Bold"/>
              </a:rPr>
              <a:t>|</a:t>
            </a:r>
            <a:r>
              <a:rPr lang="en-US" sz="2000" b="1" dirty="0">
                <a:solidFill>
                  <a:schemeClr val="bg1"/>
                </a:solidFill>
                <a:latin typeface="Calibri,Bold"/>
              </a:rPr>
              <a:t> Student Dormitories in Kiryat Ono</a:t>
            </a:r>
            <a:endParaRPr lang="en" sz="2000" dirty="0">
              <a:solidFill>
                <a:schemeClr val="bg1"/>
              </a:solidFill>
            </a:endParaRPr>
          </a:p>
        </p:txBody>
      </p:sp>
      <p:pic>
        <p:nvPicPr>
          <p:cNvPr id="8" name="Picture 7">
            <a:extLst>
              <a:ext uri="{FF2B5EF4-FFF2-40B4-BE49-F238E27FC236}">
                <a16:creationId xmlns:a16="http://schemas.microsoft.com/office/drawing/2014/main" id="{9FD73145-1D8E-4D20-89BA-C8356B43749E}"/>
              </a:ext>
            </a:extLst>
          </p:cNvPr>
          <p:cNvPicPr>
            <a:picLocks noChangeAspect="1"/>
          </p:cNvPicPr>
          <p:nvPr/>
        </p:nvPicPr>
        <p:blipFill>
          <a:blip r:embed="rId3"/>
          <a:stretch>
            <a:fillRect/>
          </a:stretch>
        </p:blipFill>
        <p:spPr>
          <a:xfrm>
            <a:off x="0" y="-1"/>
            <a:ext cx="914400" cy="5111751"/>
          </a:xfrm>
          <a:prstGeom prst="rect">
            <a:avLst/>
          </a:prstGeom>
        </p:spPr>
      </p:pic>
      <p:sp>
        <p:nvSpPr>
          <p:cNvPr id="10" name="TextBox 9">
            <a:extLst>
              <a:ext uri="{FF2B5EF4-FFF2-40B4-BE49-F238E27FC236}">
                <a16:creationId xmlns:a16="http://schemas.microsoft.com/office/drawing/2014/main" id="{67CC22E3-8718-4FE0-919A-906B44E6E2B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2" name="TextBox 11">
            <a:extLst>
              <a:ext uri="{FF2B5EF4-FFF2-40B4-BE49-F238E27FC236}">
                <a16:creationId xmlns:a16="http://schemas.microsoft.com/office/drawing/2014/main" id="{D0F7E8CC-0D2F-437C-BE07-56B3AAC5B50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 name="Picture 60">
            <a:extLst>
              <a:ext uri="{FF2B5EF4-FFF2-40B4-BE49-F238E27FC236}">
                <a16:creationId xmlns:a16="http://schemas.microsoft.com/office/drawing/2014/main" id="{01AEF8BD-C01D-4B04-B7B6-DDB8F0BDCEE6}"/>
              </a:ext>
            </a:extLst>
          </p:cNvPr>
          <p:cNvPicPr>
            <a:picLocks noChangeAspect="1"/>
          </p:cNvPicPr>
          <p:nvPr/>
        </p:nvPicPr>
        <p:blipFill>
          <a:blip r:embed="rId2"/>
          <a:stretch>
            <a:fillRect/>
          </a:stretch>
        </p:blipFill>
        <p:spPr>
          <a:xfrm>
            <a:off x="0" y="-1"/>
            <a:ext cx="7616825" cy="707886"/>
          </a:xfrm>
          <a:prstGeom prst="rect">
            <a:avLst/>
          </a:prstGeom>
        </p:spPr>
      </p:pic>
      <p:pic>
        <p:nvPicPr>
          <p:cNvPr id="6" name="Picture 5">
            <a:extLst>
              <a:ext uri="{FF2B5EF4-FFF2-40B4-BE49-F238E27FC236}">
                <a16:creationId xmlns:a16="http://schemas.microsoft.com/office/drawing/2014/main" id="{48905B48-1656-4EEA-9277-99E117B07CC5}"/>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5CFFE720-4765-440B-A20F-521E957EE8C7}"/>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A14E85E8-E9E5-4B97-B012-2D812CEE34B0}"/>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pic>
        <p:nvPicPr>
          <p:cNvPr id="17" name="Picture 16">
            <a:extLst>
              <a:ext uri="{FF2B5EF4-FFF2-40B4-BE49-F238E27FC236}">
                <a16:creationId xmlns:a16="http://schemas.microsoft.com/office/drawing/2014/main" id="{24379782-DDB8-4CE2-A327-606DCC618547}"/>
              </a:ext>
            </a:extLst>
          </p:cNvPr>
          <p:cNvPicPr>
            <a:picLocks noChangeAspect="1"/>
          </p:cNvPicPr>
          <p:nvPr/>
        </p:nvPicPr>
        <p:blipFill rotWithShape="1">
          <a:blip r:embed="rId4"/>
          <a:srcRect t="1658" b="4245"/>
          <a:stretch/>
        </p:blipFill>
        <p:spPr>
          <a:xfrm>
            <a:off x="1097280" y="745770"/>
            <a:ext cx="6233160" cy="4365980"/>
          </a:xfrm>
          <a:prstGeom prst="rect">
            <a:avLst/>
          </a:prstGeom>
        </p:spPr>
      </p:pic>
      <p:sp>
        <p:nvSpPr>
          <p:cNvPr id="18" name="TextBox 17">
            <a:extLst>
              <a:ext uri="{FF2B5EF4-FFF2-40B4-BE49-F238E27FC236}">
                <a16:creationId xmlns:a16="http://schemas.microsoft.com/office/drawing/2014/main" id="{24626FAA-4C88-4C99-87AA-CC7F2648088F}"/>
              </a:ext>
            </a:extLst>
          </p:cNvPr>
          <p:cNvSpPr txBox="1"/>
          <p:nvPr/>
        </p:nvSpPr>
        <p:spPr>
          <a:xfrm>
            <a:off x="1625600" y="1795274"/>
            <a:ext cx="947420" cy="261610"/>
          </a:xfrm>
          <a:prstGeom prst="rect">
            <a:avLst/>
          </a:prstGeom>
          <a:solidFill>
            <a:schemeClr val="bg1"/>
          </a:solidFill>
        </p:spPr>
        <p:txBody>
          <a:bodyPr wrap="square" rtlCol="0">
            <a:spAutoFit/>
          </a:bodyPr>
          <a:lstStyle/>
          <a:p>
            <a:r>
              <a:rPr lang="en-US" sz="1100" b="1" dirty="0" err="1"/>
              <a:t>Yehud</a:t>
            </a:r>
            <a:r>
              <a:rPr lang="en-US" sz="1100" b="1" dirty="0"/>
              <a:t> D - 8</a:t>
            </a:r>
            <a:endParaRPr lang="en-NZ" sz="1100" b="1" dirty="0"/>
          </a:p>
        </p:txBody>
      </p:sp>
      <p:sp>
        <p:nvSpPr>
          <p:cNvPr id="19" name="TextBox 18">
            <a:extLst>
              <a:ext uri="{FF2B5EF4-FFF2-40B4-BE49-F238E27FC236}">
                <a16:creationId xmlns:a16="http://schemas.microsoft.com/office/drawing/2014/main" id="{451F0308-AD8B-443C-AFD0-085981E6E8B3}"/>
              </a:ext>
            </a:extLst>
          </p:cNvPr>
          <p:cNvSpPr txBox="1"/>
          <p:nvPr/>
        </p:nvSpPr>
        <p:spPr>
          <a:xfrm>
            <a:off x="1432560" y="2856369"/>
            <a:ext cx="1140460" cy="261610"/>
          </a:xfrm>
          <a:prstGeom prst="rect">
            <a:avLst/>
          </a:prstGeom>
          <a:solidFill>
            <a:schemeClr val="bg1"/>
          </a:solidFill>
        </p:spPr>
        <p:txBody>
          <a:bodyPr wrap="square" rtlCol="0">
            <a:spAutoFit/>
          </a:bodyPr>
          <a:lstStyle/>
          <a:p>
            <a:r>
              <a:rPr lang="en-US" sz="1100" b="1" dirty="0"/>
              <a:t>Ono Valley - A</a:t>
            </a:r>
            <a:endParaRPr lang="en-NZ" sz="1100" b="1" dirty="0"/>
          </a:p>
        </p:txBody>
      </p:sp>
      <p:sp>
        <p:nvSpPr>
          <p:cNvPr id="20" name="TextBox 19">
            <a:extLst>
              <a:ext uri="{FF2B5EF4-FFF2-40B4-BE49-F238E27FC236}">
                <a16:creationId xmlns:a16="http://schemas.microsoft.com/office/drawing/2014/main" id="{800E0399-A070-4F79-930E-44ED9D83AAA6}"/>
              </a:ext>
            </a:extLst>
          </p:cNvPr>
          <p:cNvSpPr txBox="1"/>
          <p:nvPr/>
        </p:nvSpPr>
        <p:spPr>
          <a:xfrm>
            <a:off x="1724660" y="3693756"/>
            <a:ext cx="678180" cy="261610"/>
          </a:xfrm>
          <a:prstGeom prst="rect">
            <a:avLst/>
          </a:prstGeom>
          <a:solidFill>
            <a:schemeClr val="bg1"/>
          </a:solidFill>
        </p:spPr>
        <p:txBody>
          <a:bodyPr wrap="square" rtlCol="0">
            <a:spAutoFit/>
          </a:bodyPr>
          <a:lstStyle/>
          <a:p>
            <a:pPr algn="ctr"/>
            <a:r>
              <a:rPr lang="en-US" sz="1100" b="1" dirty="0"/>
              <a:t>H - 300</a:t>
            </a:r>
            <a:endParaRPr lang="en-NZ" sz="1100" b="1" dirty="0"/>
          </a:p>
        </p:txBody>
      </p:sp>
      <p:sp>
        <p:nvSpPr>
          <p:cNvPr id="21" name="TextBox 20">
            <a:extLst>
              <a:ext uri="{FF2B5EF4-FFF2-40B4-BE49-F238E27FC236}">
                <a16:creationId xmlns:a16="http://schemas.microsoft.com/office/drawing/2014/main" id="{E7ED3CF2-28CF-465B-9B78-790E1D0ED84B}"/>
              </a:ext>
            </a:extLst>
          </p:cNvPr>
          <p:cNvSpPr txBox="1"/>
          <p:nvPr/>
        </p:nvSpPr>
        <p:spPr>
          <a:xfrm>
            <a:off x="3101340" y="1761748"/>
            <a:ext cx="947420" cy="261610"/>
          </a:xfrm>
          <a:prstGeom prst="rect">
            <a:avLst/>
          </a:prstGeom>
          <a:solidFill>
            <a:schemeClr val="bg1"/>
          </a:solidFill>
        </p:spPr>
        <p:txBody>
          <a:bodyPr wrap="square" rtlCol="0">
            <a:spAutoFit/>
          </a:bodyPr>
          <a:lstStyle/>
          <a:p>
            <a:r>
              <a:rPr lang="en-US" sz="1100" b="1" dirty="0" err="1"/>
              <a:t>Yehud</a:t>
            </a:r>
            <a:r>
              <a:rPr lang="en-US" sz="1100" b="1" dirty="0"/>
              <a:t> D - 4</a:t>
            </a:r>
            <a:endParaRPr lang="en-NZ" sz="1100" b="1" dirty="0"/>
          </a:p>
        </p:txBody>
      </p:sp>
      <p:sp>
        <p:nvSpPr>
          <p:cNvPr id="22" name="TextBox 21">
            <a:extLst>
              <a:ext uri="{FF2B5EF4-FFF2-40B4-BE49-F238E27FC236}">
                <a16:creationId xmlns:a16="http://schemas.microsoft.com/office/drawing/2014/main" id="{E796EF16-3F97-4303-9122-D3147D926864}"/>
              </a:ext>
            </a:extLst>
          </p:cNvPr>
          <p:cNvSpPr txBox="1"/>
          <p:nvPr/>
        </p:nvSpPr>
        <p:spPr>
          <a:xfrm>
            <a:off x="2908300" y="2425069"/>
            <a:ext cx="1140460" cy="261610"/>
          </a:xfrm>
          <a:prstGeom prst="rect">
            <a:avLst/>
          </a:prstGeom>
          <a:solidFill>
            <a:schemeClr val="bg1"/>
          </a:solidFill>
        </p:spPr>
        <p:txBody>
          <a:bodyPr wrap="square" rtlCol="0">
            <a:spAutoFit/>
          </a:bodyPr>
          <a:lstStyle/>
          <a:p>
            <a:r>
              <a:rPr lang="en-US" sz="1100" b="1" dirty="0"/>
              <a:t>Ono Valley - B</a:t>
            </a:r>
            <a:endParaRPr lang="en-NZ" sz="1100" b="1" dirty="0"/>
          </a:p>
        </p:txBody>
      </p:sp>
      <p:sp>
        <p:nvSpPr>
          <p:cNvPr id="23" name="TextBox 22">
            <a:extLst>
              <a:ext uri="{FF2B5EF4-FFF2-40B4-BE49-F238E27FC236}">
                <a16:creationId xmlns:a16="http://schemas.microsoft.com/office/drawing/2014/main" id="{E695D37B-72FC-4808-B76D-1F3CE382A36A}"/>
              </a:ext>
            </a:extLst>
          </p:cNvPr>
          <p:cNvSpPr txBox="1"/>
          <p:nvPr/>
        </p:nvSpPr>
        <p:spPr>
          <a:xfrm>
            <a:off x="2964180" y="3282276"/>
            <a:ext cx="952500" cy="430887"/>
          </a:xfrm>
          <a:prstGeom prst="rect">
            <a:avLst/>
          </a:prstGeom>
          <a:solidFill>
            <a:schemeClr val="bg1"/>
          </a:solidFill>
        </p:spPr>
        <p:txBody>
          <a:bodyPr wrap="square" rtlCol="0">
            <a:spAutoFit/>
          </a:bodyPr>
          <a:lstStyle/>
          <a:p>
            <a:pPr algn="ctr"/>
            <a:r>
              <a:rPr lang="en-US" sz="1100" b="1" dirty="0"/>
              <a:t>Aura </a:t>
            </a:r>
            <a:r>
              <a:rPr lang="en-US" sz="1100" b="1" dirty="0" err="1"/>
              <a:t>Bamoshav</a:t>
            </a:r>
            <a:endParaRPr lang="en-NZ" sz="1100" b="1" dirty="0"/>
          </a:p>
        </p:txBody>
      </p:sp>
      <p:sp>
        <p:nvSpPr>
          <p:cNvPr id="24" name="TextBox 23">
            <a:extLst>
              <a:ext uri="{FF2B5EF4-FFF2-40B4-BE49-F238E27FC236}">
                <a16:creationId xmlns:a16="http://schemas.microsoft.com/office/drawing/2014/main" id="{726534C4-7E56-42F5-8D1E-9734DFCF01B7}"/>
              </a:ext>
            </a:extLst>
          </p:cNvPr>
          <p:cNvSpPr txBox="1"/>
          <p:nvPr/>
        </p:nvSpPr>
        <p:spPr>
          <a:xfrm>
            <a:off x="4226560" y="1676147"/>
            <a:ext cx="1305560" cy="261610"/>
          </a:xfrm>
          <a:prstGeom prst="rect">
            <a:avLst/>
          </a:prstGeom>
          <a:solidFill>
            <a:schemeClr val="bg1"/>
          </a:solidFill>
        </p:spPr>
        <p:txBody>
          <a:bodyPr wrap="square" rtlCol="0">
            <a:spAutoFit/>
          </a:bodyPr>
          <a:lstStyle/>
          <a:p>
            <a:r>
              <a:rPr lang="en-US" sz="1100" b="1" dirty="0" err="1"/>
              <a:t>Yehud</a:t>
            </a:r>
            <a:r>
              <a:rPr lang="en-US" sz="1100" b="1" dirty="0"/>
              <a:t> D - 5</a:t>
            </a:r>
            <a:endParaRPr lang="en-NZ" sz="1100" b="1" dirty="0"/>
          </a:p>
        </p:txBody>
      </p:sp>
      <p:sp>
        <p:nvSpPr>
          <p:cNvPr id="25" name="TextBox 24">
            <a:extLst>
              <a:ext uri="{FF2B5EF4-FFF2-40B4-BE49-F238E27FC236}">
                <a16:creationId xmlns:a16="http://schemas.microsoft.com/office/drawing/2014/main" id="{E2F33B0E-602C-4BA5-9440-75838D2F0B2A}"/>
              </a:ext>
            </a:extLst>
          </p:cNvPr>
          <p:cNvSpPr txBox="1"/>
          <p:nvPr/>
        </p:nvSpPr>
        <p:spPr>
          <a:xfrm>
            <a:off x="4192906" y="2725564"/>
            <a:ext cx="850900" cy="261610"/>
          </a:xfrm>
          <a:prstGeom prst="rect">
            <a:avLst/>
          </a:prstGeom>
          <a:solidFill>
            <a:schemeClr val="bg1"/>
          </a:solidFill>
        </p:spPr>
        <p:txBody>
          <a:bodyPr wrap="square" rtlCol="0">
            <a:spAutoFit/>
          </a:bodyPr>
          <a:lstStyle/>
          <a:p>
            <a:pPr algn="ctr"/>
            <a:r>
              <a:rPr lang="en-US" sz="1100" b="1" dirty="0"/>
              <a:t>Holon 210</a:t>
            </a:r>
            <a:endParaRPr lang="en-NZ" sz="1100" b="1" dirty="0"/>
          </a:p>
        </p:txBody>
      </p:sp>
      <p:sp>
        <p:nvSpPr>
          <p:cNvPr id="26" name="TextBox 25">
            <a:extLst>
              <a:ext uri="{FF2B5EF4-FFF2-40B4-BE49-F238E27FC236}">
                <a16:creationId xmlns:a16="http://schemas.microsoft.com/office/drawing/2014/main" id="{ACAC627D-27CF-4749-B770-22796F79ED8B}"/>
              </a:ext>
            </a:extLst>
          </p:cNvPr>
          <p:cNvSpPr txBox="1"/>
          <p:nvPr/>
        </p:nvSpPr>
        <p:spPr>
          <a:xfrm>
            <a:off x="4192906" y="3091938"/>
            <a:ext cx="850900" cy="430887"/>
          </a:xfrm>
          <a:prstGeom prst="rect">
            <a:avLst/>
          </a:prstGeom>
          <a:solidFill>
            <a:schemeClr val="bg1"/>
          </a:solidFill>
        </p:spPr>
        <p:txBody>
          <a:bodyPr wrap="square" rtlCol="0">
            <a:spAutoFit/>
          </a:bodyPr>
          <a:lstStyle/>
          <a:p>
            <a:pPr algn="ctr"/>
            <a:r>
              <a:rPr lang="en-US" sz="1100" b="1" dirty="0"/>
              <a:t>Hader a- </a:t>
            </a:r>
            <a:r>
              <a:rPr lang="en-US" sz="1100" b="1" dirty="0" err="1"/>
              <a:t>Denya</a:t>
            </a:r>
            <a:endParaRPr lang="en-NZ" sz="1100" b="1" dirty="0"/>
          </a:p>
        </p:txBody>
      </p:sp>
      <p:sp>
        <p:nvSpPr>
          <p:cNvPr id="27" name="TextBox 26">
            <a:extLst>
              <a:ext uri="{FF2B5EF4-FFF2-40B4-BE49-F238E27FC236}">
                <a16:creationId xmlns:a16="http://schemas.microsoft.com/office/drawing/2014/main" id="{CEFF7FE3-0471-420F-A851-03E329A0DE6C}"/>
              </a:ext>
            </a:extLst>
          </p:cNvPr>
          <p:cNvSpPr txBox="1"/>
          <p:nvPr/>
        </p:nvSpPr>
        <p:spPr>
          <a:xfrm>
            <a:off x="4150360" y="3566193"/>
            <a:ext cx="850900" cy="430887"/>
          </a:xfrm>
          <a:prstGeom prst="rect">
            <a:avLst/>
          </a:prstGeom>
          <a:solidFill>
            <a:schemeClr val="bg1"/>
          </a:solidFill>
        </p:spPr>
        <p:txBody>
          <a:bodyPr wrap="square" rtlCol="0">
            <a:spAutoFit/>
          </a:bodyPr>
          <a:lstStyle/>
          <a:p>
            <a:pPr algn="ctr"/>
            <a:r>
              <a:rPr lang="en-US" sz="1100" b="1" dirty="0"/>
              <a:t>Eliyahu Berlin</a:t>
            </a:r>
            <a:endParaRPr lang="en-NZ" sz="1100" b="1" dirty="0"/>
          </a:p>
        </p:txBody>
      </p:sp>
      <p:sp>
        <p:nvSpPr>
          <p:cNvPr id="29" name="TextBox 28">
            <a:extLst>
              <a:ext uri="{FF2B5EF4-FFF2-40B4-BE49-F238E27FC236}">
                <a16:creationId xmlns:a16="http://schemas.microsoft.com/office/drawing/2014/main" id="{94FCE478-2A0F-4CD7-90CB-47C47CF5B321}"/>
              </a:ext>
            </a:extLst>
          </p:cNvPr>
          <p:cNvSpPr txBox="1"/>
          <p:nvPr/>
        </p:nvSpPr>
        <p:spPr>
          <a:xfrm>
            <a:off x="2145030" y="4150536"/>
            <a:ext cx="392430" cy="215444"/>
          </a:xfrm>
          <a:prstGeom prst="rect">
            <a:avLst/>
          </a:prstGeom>
          <a:solidFill>
            <a:schemeClr val="bg1"/>
          </a:solidFill>
        </p:spPr>
        <p:txBody>
          <a:bodyPr wrap="square" rtlCol="0">
            <a:spAutoFit/>
          </a:bodyPr>
          <a:lstStyle/>
          <a:p>
            <a:pPr algn="ctr"/>
            <a:r>
              <a:rPr lang="en-US" sz="800" b="1" dirty="0"/>
              <a:t>2020</a:t>
            </a:r>
            <a:endParaRPr lang="en-NZ" sz="800" b="1" dirty="0"/>
          </a:p>
        </p:txBody>
      </p:sp>
      <p:sp>
        <p:nvSpPr>
          <p:cNvPr id="28" name="TextBox 27">
            <a:extLst>
              <a:ext uri="{FF2B5EF4-FFF2-40B4-BE49-F238E27FC236}">
                <a16:creationId xmlns:a16="http://schemas.microsoft.com/office/drawing/2014/main" id="{524858C4-2513-4730-9015-CAF18D38F874}"/>
              </a:ext>
            </a:extLst>
          </p:cNvPr>
          <p:cNvSpPr txBox="1"/>
          <p:nvPr/>
        </p:nvSpPr>
        <p:spPr>
          <a:xfrm>
            <a:off x="1782128" y="3997080"/>
            <a:ext cx="542925" cy="215444"/>
          </a:xfrm>
          <a:prstGeom prst="rect">
            <a:avLst/>
          </a:prstGeom>
          <a:solidFill>
            <a:schemeClr val="bg1"/>
          </a:solidFill>
        </p:spPr>
        <p:txBody>
          <a:bodyPr wrap="square" lIns="0" tIns="0" rIns="0" bIns="0" rtlCol="0">
            <a:spAutoFit/>
          </a:bodyPr>
          <a:lstStyle/>
          <a:p>
            <a:pPr algn="ctr"/>
            <a:r>
              <a:rPr lang="en-US" sz="700" b="1" dirty="0"/>
              <a:t>Ret. Earnings</a:t>
            </a:r>
            <a:br>
              <a:rPr lang="en-US" sz="700" b="1" dirty="0"/>
            </a:br>
            <a:r>
              <a:rPr lang="en-US" sz="700" b="1" dirty="0"/>
              <a:t> Release</a:t>
            </a:r>
            <a:endParaRPr lang="en-NZ" sz="700" b="1" dirty="0"/>
          </a:p>
        </p:txBody>
      </p:sp>
      <p:sp>
        <p:nvSpPr>
          <p:cNvPr id="30" name="TextBox 29">
            <a:extLst>
              <a:ext uri="{FF2B5EF4-FFF2-40B4-BE49-F238E27FC236}">
                <a16:creationId xmlns:a16="http://schemas.microsoft.com/office/drawing/2014/main" id="{F42FDD61-8345-4D98-8CFA-D7892FD6E541}"/>
              </a:ext>
            </a:extLst>
          </p:cNvPr>
          <p:cNvSpPr txBox="1"/>
          <p:nvPr/>
        </p:nvSpPr>
        <p:spPr>
          <a:xfrm>
            <a:off x="2402840" y="3997080"/>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1" name="TextBox 30">
            <a:extLst>
              <a:ext uri="{FF2B5EF4-FFF2-40B4-BE49-F238E27FC236}">
                <a16:creationId xmlns:a16="http://schemas.microsoft.com/office/drawing/2014/main" id="{BAC61964-D678-4A66-B1AF-78E33A2B37A6}"/>
              </a:ext>
            </a:extLst>
          </p:cNvPr>
          <p:cNvSpPr txBox="1"/>
          <p:nvPr/>
        </p:nvSpPr>
        <p:spPr>
          <a:xfrm>
            <a:off x="3043397" y="3996514"/>
            <a:ext cx="542925" cy="215444"/>
          </a:xfrm>
          <a:prstGeom prst="rect">
            <a:avLst/>
          </a:prstGeom>
          <a:solidFill>
            <a:schemeClr val="bg1"/>
          </a:solidFill>
        </p:spPr>
        <p:txBody>
          <a:bodyPr wrap="square" lIns="0" tIns="0" rIns="0" bIns="0" rtlCol="0">
            <a:spAutoFit/>
          </a:bodyPr>
          <a:lstStyle/>
          <a:p>
            <a:pPr algn="ctr"/>
            <a:r>
              <a:rPr lang="en-US" sz="700" b="1" dirty="0"/>
              <a:t>Ret. Earnings</a:t>
            </a:r>
            <a:br>
              <a:rPr lang="en-US" sz="700" b="1" dirty="0"/>
            </a:br>
            <a:r>
              <a:rPr lang="en-US" sz="700" b="1" dirty="0"/>
              <a:t> Release</a:t>
            </a:r>
            <a:endParaRPr lang="en-NZ" sz="700" b="1" dirty="0"/>
          </a:p>
        </p:txBody>
      </p:sp>
      <p:sp>
        <p:nvSpPr>
          <p:cNvPr id="32" name="TextBox 31">
            <a:extLst>
              <a:ext uri="{FF2B5EF4-FFF2-40B4-BE49-F238E27FC236}">
                <a16:creationId xmlns:a16="http://schemas.microsoft.com/office/drawing/2014/main" id="{A08040D6-0BDC-4310-AE60-229EFAF6148F}"/>
              </a:ext>
            </a:extLst>
          </p:cNvPr>
          <p:cNvSpPr txBox="1"/>
          <p:nvPr/>
        </p:nvSpPr>
        <p:spPr>
          <a:xfrm>
            <a:off x="3664109" y="3996514"/>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3" name="TextBox 32">
            <a:extLst>
              <a:ext uri="{FF2B5EF4-FFF2-40B4-BE49-F238E27FC236}">
                <a16:creationId xmlns:a16="http://schemas.microsoft.com/office/drawing/2014/main" id="{25957375-B960-48D9-9A69-C14BE0A04E46}"/>
              </a:ext>
            </a:extLst>
          </p:cNvPr>
          <p:cNvSpPr txBox="1"/>
          <p:nvPr/>
        </p:nvSpPr>
        <p:spPr>
          <a:xfrm>
            <a:off x="4304506" y="3994495"/>
            <a:ext cx="542925" cy="215444"/>
          </a:xfrm>
          <a:prstGeom prst="rect">
            <a:avLst/>
          </a:prstGeom>
          <a:solidFill>
            <a:schemeClr val="bg1"/>
          </a:solidFill>
        </p:spPr>
        <p:txBody>
          <a:bodyPr wrap="square" lIns="0" tIns="0" rIns="0" bIns="0" rtlCol="0">
            <a:spAutoFit/>
          </a:bodyPr>
          <a:lstStyle/>
          <a:p>
            <a:pPr algn="ctr"/>
            <a:r>
              <a:rPr lang="en-US" sz="700" b="1" dirty="0"/>
              <a:t>Ret. Earnings</a:t>
            </a:r>
            <a:br>
              <a:rPr lang="en-US" sz="700" b="1" dirty="0"/>
            </a:br>
            <a:r>
              <a:rPr lang="en-US" sz="700" b="1" dirty="0"/>
              <a:t> Release</a:t>
            </a:r>
            <a:endParaRPr lang="en-NZ" sz="700" b="1" dirty="0"/>
          </a:p>
        </p:txBody>
      </p:sp>
      <p:sp>
        <p:nvSpPr>
          <p:cNvPr id="34" name="TextBox 33">
            <a:extLst>
              <a:ext uri="{FF2B5EF4-FFF2-40B4-BE49-F238E27FC236}">
                <a16:creationId xmlns:a16="http://schemas.microsoft.com/office/drawing/2014/main" id="{72CFA55E-BBD6-49CE-8A30-DA19A22931CE}"/>
              </a:ext>
            </a:extLst>
          </p:cNvPr>
          <p:cNvSpPr txBox="1"/>
          <p:nvPr/>
        </p:nvSpPr>
        <p:spPr>
          <a:xfrm>
            <a:off x="4925218" y="3994495"/>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5" name="TextBox 34">
            <a:extLst>
              <a:ext uri="{FF2B5EF4-FFF2-40B4-BE49-F238E27FC236}">
                <a16:creationId xmlns:a16="http://schemas.microsoft.com/office/drawing/2014/main" id="{C852A498-7F2E-41A6-8942-DCBE42F2E1F3}"/>
              </a:ext>
            </a:extLst>
          </p:cNvPr>
          <p:cNvSpPr txBox="1"/>
          <p:nvPr/>
        </p:nvSpPr>
        <p:spPr>
          <a:xfrm>
            <a:off x="5623878" y="4022050"/>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6" name="TextBox 35">
            <a:extLst>
              <a:ext uri="{FF2B5EF4-FFF2-40B4-BE49-F238E27FC236}">
                <a16:creationId xmlns:a16="http://schemas.microsoft.com/office/drawing/2014/main" id="{8D85979B-7E27-4B78-B637-DC3FD9E5E00B}"/>
              </a:ext>
            </a:extLst>
          </p:cNvPr>
          <p:cNvSpPr txBox="1"/>
          <p:nvPr/>
        </p:nvSpPr>
        <p:spPr>
          <a:xfrm>
            <a:off x="6244590" y="4022050"/>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7" name="TextBox 36">
            <a:extLst>
              <a:ext uri="{FF2B5EF4-FFF2-40B4-BE49-F238E27FC236}">
                <a16:creationId xmlns:a16="http://schemas.microsoft.com/office/drawing/2014/main" id="{DB769D34-1F14-4328-BDA6-1CC10E5A7E43}"/>
              </a:ext>
            </a:extLst>
          </p:cNvPr>
          <p:cNvSpPr txBox="1"/>
          <p:nvPr/>
        </p:nvSpPr>
        <p:spPr>
          <a:xfrm>
            <a:off x="3440272" y="4143484"/>
            <a:ext cx="392430" cy="215444"/>
          </a:xfrm>
          <a:prstGeom prst="rect">
            <a:avLst/>
          </a:prstGeom>
          <a:solidFill>
            <a:schemeClr val="bg1"/>
          </a:solidFill>
        </p:spPr>
        <p:txBody>
          <a:bodyPr wrap="square" rtlCol="0">
            <a:spAutoFit/>
          </a:bodyPr>
          <a:lstStyle/>
          <a:p>
            <a:pPr algn="ctr"/>
            <a:r>
              <a:rPr lang="en-US" sz="800" b="1" dirty="0"/>
              <a:t>2021</a:t>
            </a:r>
            <a:endParaRPr lang="en-NZ" sz="800" b="1" dirty="0"/>
          </a:p>
        </p:txBody>
      </p:sp>
      <p:sp>
        <p:nvSpPr>
          <p:cNvPr id="39" name="TextBox 38">
            <a:extLst>
              <a:ext uri="{FF2B5EF4-FFF2-40B4-BE49-F238E27FC236}">
                <a16:creationId xmlns:a16="http://schemas.microsoft.com/office/drawing/2014/main" id="{A5B63DA4-D5F7-41C9-8D21-7850059718AF}"/>
              </a:ext>
            </a:extLst>
          </p:cNvPr>
          <p:cNvSpPr txBox="1"/>
          <p:nvPr/>
        </p:nvSpPr>
        <p:spPr>
          <a:xfrm>
            <a:off x="5696505" y="4143484"/>
            <a:ext cx="392430" cy="215444"/>
          </a:xfrm>
          <a:prstGeom prst="rect">
            <a:avLst/>
          </a:prstGeom>
          <a:solidFill>
            <a:schemeClr val="bg1"/>
          </a:solidFill>
        </p:spPr>
        <p:txBody>
          <a:bodyPr wrap="square" rtlCol="0">
            <a:spAutoFit/>
          </a:bodyPr>
          <a:lstStyle/>
          <a:p>
            <a:pPr algn="ctr"/>
            <a:r>
              <a:rPr lang="en-US" sz="800" b="1" dirty="0"/>
              <a:t>2023</a:t>
            </a:r>
            <a:endParaRPr lang="en-NZ" sz="800" b="1" dirty="0"/>
          </a:p>
        </p:txBody>
      </p:sp>
      <p:sp>
        <p:nvSpPr>
          <p:cNvPr id="40" name="TextBox 39">
            <a:extLst>
              <a:ext uri="{FF2B5EF4-FFF2-40B4-BE49-F238E27FC236}">
                <a16:creationId xmlns:a16="http://schemas.microsoft.com/office/drawing/2014/main" id="{433758FF-2352-47AA-8328-830D7755B855}"/>
              </a:ext>
            </a:extLst>
          </p:cNvPr>
          <p:cNvSpPr txBox="1"/>
          <p:nvPr/>
        </p:nvSpPr>
        <p:spPr>
          <a:xfrm>
            <a:off x="6317257" y="4143484"/>
            <a:ext cx="392430" cy="215444"/>
          </a:xfrm>
          <a:prstGeom prst="rect">
            <a:avLst/>
          </a:prstGeom>
          <a:solidFill>
            <a:schemeClr val="bg1"/>
          </a:solidFill>
        </p:spPr>
        <p:txBody>
          <a:bodyPr wrap="square" rtlCol="0">
            <a:spAutoFit/>
          </a:bodyPr>
          <a:lstStyle/>
          <a:p>
            <a:pPr algn="ctr"/>
            <a:r>
              <a:rPr lang="en-US" sz="800" b="1" dirty="0"/>
              <a:t>2024</a:t>
            </a:r>
            <a:endParaRPr lang="en-NZ" sz="800" b="1" dirty="0"/>
          </a:p>
        </p:txBody>
      </p:sp>
      <p:sp>
        <p:nvSpPr>
          <p:cNvPr id="41" name="TextBox 40">
            <a:extLst>
              <a:ext uri="{FF2B5EF4-FFF2-40B4-BE49-F238E27FC236}">
                <a16:creationId xmlns:a16="http://schemas.microsoft.com/office/drawing/2014/main" id="{AE20A24D-9817-4E41-98F5-0A78A6D12FAB}"/>
              </a:ext>
            </a:extLst>
          </p:cNvPr>
          <p:cNvSpPr txBox="1"/>
          <p:nvPr/>
        </p:nvSpPr>
        <p:spPr>
          <a:xfrm>
            <a:off x="4690110" y="4150536"/>
            <a:ext cx="392430" cy="215444"/>
          </a:xfrm>
          <a:prstGeom prst="rect">
            <a:avLst/>
          </a:prstGeom>
          <a:solidFill>
            <a:schemeClr val="bg1"/>
          </a:solidFill>
        </p:spPr>
        <p:txBody>
          <a:bodyPr wrap="square" rtlCol="0">
            <a:spAutoFit/>
          </a:bodyPr>
          <a:lstStyle/>
          <a:p>
            <a:pPr algn="ctr"/>
            <a:r>
              <a:rPr lang="en-US" sz="800" b="1" dirty="0"/>
              <a:t>2022</a:t>
            </a:r>
            <a:endParaRPr lang="en-NZ" sz="800" b="1" dirty="0"/>
          </a:p>
        </p:txBody>
      </p:sp>
      <p:sp>
        <p:nvSpPr>
          <p:cNvPr id="42" name="TextBox 41">
            <a:extLst>
              <a:ext uri="{FF2B5EF4-FFF2-40B4-BE49-F238E27FC236}">
                <a16:creationId xmlns:a16="http://schemas.microsoft.com/office/drawing/2014/main" id="{0F0A60BE-C634-452F-9B9E-8B06A3F50C01}"/>
              </a:ext>
            </a:extLst>
          </p:cNvPr>
          <p:cNvSpPr txBox="1"/>
          <p:nvPr/>
        </p:nvSpPr>
        <p:spPr>
          <a:xfrm>
            <a:off x="1306418" y="4297257"/>
            <a:ext cx="848598" cy="215444"/>
          </a:xfrm>
          <a:prstGeom prst="rect">
            <a:avLst/>
          </a:prstGeom>
          <a:solidFill>
            <a:schemeClr val="bg1"/>
          </a:solidFill>
        </p:spPr>
        <p:txBody>
          <a:bodyPr wrap="square" rtlCol="0">
            <a:spAutoFit/>
          </a:bodyPr>
          <a:lstStyle/>
          <a:p>
            <a:r>
              <a:rPr lang="en-US" sz="800" dirty="0"/>
              <a:t>Series I bond</a:t>
            </a:r>
            <a:endParaRPr lang="en-NZ" sz="800" dirty="0"/>
          </a:p>
        </p:txBody>
      </p:sp>
      <p:sp>
        <p:nvSpPr>
          <p:cNvPr id="43" name="TextBox 42">
            <a:extLst>
              <a:ext uri="{FF2B5EF4-FFF2-40B4-BE49-F238E27FC236}">
                <a16:creationId xmlns:a16="http://schemas.microsoft.com/office/drawing/2014/main" id="{06375AD0-A5B1-4B26-B89E-37367494D036}"/>
              </a:ext>
            </a:extLst>
          </p:cNvPr>
          <p:cNvSpPr txBox="1"/>
          <p:nvPr/>
        </p:nvSpPr>
        <p:spPr>
          <a:xfrm>
            <a:off x="2352579" y="4291440"/>
            <a:ext cx="848598" cy="215444"/>
          </a:xfrm>
          <a:prstGeom prst="rect">
            <a:avLst/>
          </a:prstGeom>
          <a:solidFill>
            <a:schemeClr val="bg1"/>
          </a:solidFill>
        </p:spPr>
        <p:txBody>
          <a:bodyPr wrap="square" rtlCol="0">
            <a:spAutoFit/>
          </a:bodyPr>
          <a:lstStyle/>
          <a:p>
            <a:r>
              <a:rPr lang="en-US" sz="800" dirty="0"/>
              <a:t>Series J bond</a:t>
            </a:r>
            <a:endParaRPr lang="en-NZ" sz="800" dirty="0"/>
          </a:p>
        </p:txBody>
      </p:sp>
      <p:sp>
        <p:nvSpPr>
          <p:cNvPr id="44" name="TextBox 43">
            <a:extLst>
              <a:ext uri="{FF2B5EF4-FFF2-40B4-BE49-F238E27FC236}">
                <a16:creationId xmlns:a16="http://schemas.microsoft.com/office/drawing/2014/main" id="{ABDFD7AB-B4D3-432F-8EC6-4156AD215518}"/>
              </a:ext>
            </a:extLst>
          </p:cNvPr>
          <p:cNvSpPr txBox="1"/>
          <p:nvPr/>
        </p:nvSpPr>
        <p:spPr>
          <a:xfrm>
            <a:off x="3316010" y="4282017"/>
            <a:ext cx="848598" cy="215444"/>
          </a:xfrm>
          <a:prstGeom prst="rect">
            <a:avLst/>
          </a:prstGeom>
          <a:solidFill>
            <a:schemeClr val="bg1"/>
          </a:solidFill>
        </p:spPr>
        <p:txBody>
          <a:bodyPr wrap="square" rtlCol="0">
            <a:spAutoFit/>
          </a:bodyPr>
          <a:lstStyle/>
          <a:p>
            <a:r>
              <a:rPr lang="en-US" sz="800" dirty="0"/>
              <a:t>Series K bond</a:t>
            </a:r>
            <a:endParaRPr lang="en-NZ" sz="800" dirty="0"/>
          </a:p>
        </p:txBody>
      </p:sp>
      <p:sp>
        <p:nvSpPr>
          <p:cNvPr id="45" name="TextBox 44">
            <a:extLst>
              <a:ext uri="{FF2B5EF4-FFF2-40B4-BE49-F238E27FC236}">
                <a16:creationId xmlns:a16="http://schemas.microsoft.com/office/drawing/2014/main" id="{4479D5DB-16D6-43D9-A2BB-6822445785AE}"/>
              </a:ext>
            </a:extLst>
          </p:cNvPr>
          <p:cNvSpPr txBox="1"/>
          <p:nvPr/>
        </p:nvSpPr>
        <p:spPr>
          <a:xfrm>
            <a:off x="4304506" y="4281526"/>
            <a:ext cx="848598" cy="215444"/>
          </a:xfrm>
          <a:prstGeom prst="rect">
            <a:avLst/>
          </a:prstGeom>
          <a:solidFill>
            <a:schemeClr val="bg1"/>
          </a:solidFill>
        </p:spPr>
        <p:txBody>
          <a:bodyPr wrap="square" rtlCol="0">
            <a:spAutoFit/>
          </a:bodyPr>
          <a:lstStyle/>
          <a:p>
            <a:r>
              <a:rPr lang="en-US" sz="800" dirty="0"/>
              <a:t>Series N bond</a:t>
            </a:r>
            <a:endParaRPr lang="en-NZ" sz="800" dirty="0"/>
          </a:p>
        </p:txBody>
      </p:sp>
      <p:sp>
        <p:nvSpPr>
          <p:cNvPr id="46" name="TextBox 45">
            <a:extLst>
              <a:ext uri="{FF2B5EF4-FFF2-40B4-BE49-F238E27FC236}">
                <a16:creationId xmlns:a16="http://schemas.microsoft.com/office/drawing/2014/main" id="{FE2D731E-D9FF-47D2-9427-450AF33FEC75}"/>
              </a:ext>
            </a:extLst>
          </p:cNvPr>
          <p:cNvSpPr txBox="1"/>
          <p:nvPr/>
        </p:nvSpPr>
        <p:spPr>
          <a:xfrm>
            <a:off x="5308639" y="4281862"/>
            <a:ext cx="848598" cy="215444"/>
          </a:xfrm>
          <a:prstGeom prst="rect">
            <a:avLst/>
          </a:prstGeom>
          <a:solidFill>
            <a:schemeClr val="bg1"/>
          </a:solidFill>
        </p:spPr>
        <p:txBody>
          <a:bodyPr wrap="square" rtlCol="0">
            <a:spAutoFit/>
          </a:bodyPr>
          <a:lstStyle/>
          <a:p>
            <a:r>
              <a:rPr lang="en-US" sz="800" dirty="0"/>
              <a:t>Series O bond</a:t>
            </a:r>
            <a:endParaRPr lang="en-NZ" sz="800" dirty="0"/>
          </a:p>
        </p:txBody>
      </p:sp>
      <p:sp>
        <p:nvSpPr>
          <p:cNvPr id="47" name="TextBox 46">
            <a:extLst>
              <a:ext uri="{FF2B5EF4-FFF2-40B4-BE49-F238E27FC236}">
                <a16:creationId xmlns:a16="http://schemas.microsoft.com/office/drawing/2014/main" id="{F944B976-F870-4965-8825-5E412BDA55CB}"/>
              </a:ext>
            </a:extLst>
          </p:cNvPr>
          <p:cNvSpPr txBox="1"/>
          <p:nvPr/>
        </p:nvSpPr>
        <p:spPr>
          <a:xfrm>
            <a:off x="6284793" y="4290739"/>
            <a:ext cx="848598" cy="215444"/>
          </a:xfrm>
          <a:prstGeom prst="rect">
            <a:avLst/>
          </a:prstGeom>
          <a:solidFill>
            <a:schemeClr val="bg1"/>
          </a:solidFill>
        </p:spPr>
        <p:txBody>
          <a:bodyPr wrap="square" rtlCol="0">
            <a:spAutoFit/>
          </a:bodyPr>
          <a:lstStyle/>
          <a:p>
            <a:r>
              <a:rPr lang="en-US" sz="800" dirty="0"/>
              <a:t>Series L bond</a:t>
            </a:r>
            <a:endParaRPr lang="en-NZ" sz="800" dirty="0"/>
          </a:p>
        </p:txBody>
      </p:sp>
      <p:sp>
        <p:nvSpPr>
          <p:cNvPr id="48" name="TextBox 47">
            <a:extLst>
              <a:ext uri="{FF2B5EF4-FFF2-40B4-BE49-F238E27FC236}">
                <a16:creationId xmlns:a16="http://schemas.microsoft.com/office/drawing/2014/main" id="{70691862-39B0-4CF5-87B2-9D2B124BD59D}"/>
              </a:ext>
            </a:extLst>
          </p:cNvPr>
          <p:cNvSpPr txBox="1"/>
          <p:nvPr/>
        </p:nvSpPr>
        <p:spPr>
          <a:xfrm>
            <a:off x="1306418" y="4539756"/>
            <a:ext cx="848598" cy="215444"/>
          </a:xfrm>
          <a:prstGeom prst="rect">
            <a:avLst/>
          </a:prstGeom>
          <a:solidFill>
            <a:schemeClr val="bg1"/>
          </a:solidFill>
        </p:spPr>
        <p:txBody>
          <a:bodyPr wrap="square" rtlCol="0">
            <a:spAutoFit/>
          </a:bodyPr>
          <a:lstStyle/>
          <a:p>
            <a:r>
              <a:rPr lang="en-US" sz="800" dirty="0"/>
              <a:t>H. 300</a:t>
            </a:r>
            <a:endParaRPr lang="en-NZ" sz="800" dirty="0"/>
          </a:p>
        </p:txBody>
      </p:sp>
      <p:sp>
        <p:nvSpPr>
          <p:cNvPr id="49" name="TextBox 48">
            <a:extLst>
              <a:ext uri="{FF2B5EF4-FFF2-40B4-BE49-F238E27FC236}">
                <a16:creationId xmlns:a16="http://schemas.microsoft.com/office/drawing/2014/main" id="{41E60E9F-DBC4-4DB8-8954-3F4E6F38671C}"/>
              </a:ext>
            </a:extLst>
          </p:cNvPr>
          <p:cNvSpPr txBox="1"/>
          <p:nvPr/>
        </p:nvSpPr>
        <p:spPr>
          <a:xfrm>
            <a:off x="1306418" y="4782255"/>
            <a:ext cx="848598" cy="215444"/>
          </a:xfrm>
          <a:prstGeom prst="rect">
            <a:avLst/>
          </a:prstGeom>
          <a:solidFill>
            <a:schemeClr val="bg1"/>
          </a:solidFill>
        </p:spPr>
        <p:txBody>
          <a:bodyPr wrap="square" rtlCol="0">
            <a:spAutoFit/>
          </a:bodyPr>
          <a:lstStyle/>
          <a:p>
            <a:r>
              <a:rPr lang="en-US" sz="800" dirty="0" err="1"/>
              <a:t>Yehud</a:t>
            </a:r>
            <a:r>
              <a:rPr lang="en-US" sz="800" dirty="0"/>
              <a:t> D - 5</a:t>
            </a:r>
            <a:endParaRPr lang="en-NZ" sz="800" dirty="0"/>
          </a:p>
        </p:txBody>
      </p:sp>
      <p:sp>
        <p:nvSpPr>
          <p:cNvPr id="50" name="TextBox 49">
            <a:extLst>
              <a:ext uri="{FF2B5EF4-FFF2-40B4-BE49-F238E27FC236}">
                <a16:creationId xmlns:a16="http://schemas.microsoft.com/office/drawing/2014/main" id="{B44629CA-D1CC-4BDB-8493-45C431F30EA6}"/>
              </a:ext>
            </a:extLst>
          </p:cNvPr>
          <p:cNvSpPr txBox="1"/>
          <p:nvPr/>
        </p:nvSpPr>
        <p:spPr>
          <a:xfrm>
            <a:off x="2325053" y="4782255"/>
            <a:ext cx="848598" cy="215444"/>
          </a:xfrm>
          <a:prstGeom prst="rect">
            <a:avLst/>
          </a:prstGeom>
          <a:solidFill>
            <a:schemeClr val="bg1"/>
          </a:solidFill>
        </p:spPr>
        <p:txBody>
          <a:bodyPr wrap="square" rtlCol="0">
            <a:spAutoFit/>
          </a:bodyPr>
          <a:lstStyle/>
          <a:p>
            <a:r>
              <a:rPr lang="en-US" sz="800" dirty="0" err="1"/>
              <a:t>Yehud</a:t>
            </a:r>
            <a:r>
              <a:rPr lang="en-US" sz="800" dirty="0"/>
              <a:t> D - 4</a:t>
            </a:r>
            <a:endParaRPr lang="en-NZ" sz="800" dirty="0"/>
          </a:p>
        </p:txBody>
      </p:sp>
      <p:sp>
        <p:nvSpPr>
          <p:cNvPr id="51" name="TextBox 50">
            <a:extLst>
              <a:ext uri="{FF2B5EF4-FFF2-40B4-BE49-F238E27FC236}">
                <a16:creationId xmlns:a16="http://schemas.microsoft.com/office/drawing/2014/main" id="{03DB68AD-57E6-4ED6-875C-A680594FD100}"/>
              </a:ext>
            </a:extLst>
          </p:cNvPr>
          <p:cNvSpPr txBox="1"/>
          <p:nvPr/>
        </p:nvSpPr>
        <p:spPr>
          <a:xfrm>
            <a:off x="3316010" y="4782255"/>
            <a:ext cx="848598" cy="215444"/>
          </a:xfrm>
          <a:prstGeom prst="rect">
            <a:avLst/>
          </a:prstGeom>
          <a:solidFill>
            <a:schemeClr val="bg1"/>
          </a:solidFill>
        </p:spPr>
        <p:txBody>
          <a:bodyPr wrap="square" rtlCol="0">
            <a:spAutoFit/>
          </a:bodyPr>
          <a:lstStyle/>
          <a:p>
            <a:r>
              <a:rPr lang="en-US" sz="800" dirty="0"/>
              <a:t>Holon 210</a:t>
            </a:r>
            <a:endParaRPr lang="en-NZ" sz="800" dirty="0"/>
          </a:p>
        </p:txBody>
      </p:sp>
      <p:sp>
        <p:nvSpPr>
          <p:cNvPr id="52" name="TextBox 51">
            <a:extLst>
              <a:ext uri="{FF2B5EF4-FFF2-40B4-BE49-F238E27FC236}">
                <a16:creationId xmlns:a16="http://schemas.microsoft.com/office/drawing/2014/main" id="{DF6271DD-77E6-4D71-A420-CCF3E53FDB51}"/>
              </a:ext>
            </a:extLst>
          </p:cNvPr>
          <p:cNvSpPr txBox="1"/>
          <p:nvPr/>
        </p:nvSpPr>
        <p:spPr>
          <a:xfrm>
            <a:off x="4321949" y="4781234"/>
            <a:ext cx="1766985" cy="215444"/>
          </a:xfrm>
          <a:prstGeom prst="rect">
            <a:avLst/>
          </a:prstGeom>
          <a:solidFill>
            <a:schemeClr val="bg1"/>
          </a:solidFill>
        </p:spPr>
        <p:txBody>
          <a:bodyPr wrap="square" rtlCol="0">
            <a:spAutoFit/>
          </a:bodyPr>
          <a:lstStyle/>
          <a:p>
            <a:r>
              <a:rPr lang="en-US" sz="800" dirty="0"/>
              <a:t>Aura Ramat Hasharon – Stage A </a:t>
            </a:r>
            <a:endParaRPr lang="en-NZ" sz="800" dirty="0"/>
          </a:p>
        </p:txBody>
      </p:sp>
      <p:sp>
        <p:nvSpPr>
          <p:cNvPr id="53" name="TextBox 52">
            <a:extLst>
              <a:ext uri="{FF2B5EF4-FFF2-40B4-BE49-F238E27FC236}">
                <a16:creationId xmlns:a16="http://schemas.microsoft.com/office/drawing/2014/main" id="{D3AB4E33-6519-4B2D-8990-A83C390CB848}"/>
              </a:ext>
            </a:extLst>
          </p:cNvPr>
          <p:cNvSpPr txBox="1"/>
          <p:nvPr/>
        </p:nvSpPr>
        <p:spPr>
          <a:xfrm>
            <a:off x="3316010" y="4545790"/>
            <a:ext cx="848598" cy="215444"/>
          </a:xfrm>
          <a:prstGeom prst="rect">
            <a:avLst/>
          </a:prstGeom>
          <a:solidFill>
            <a:schemeClr val="bg1"/>
          </a:solidFill>
        </p:spPr>
        <p:txBody>
          <a:bodyPr wrap="square" rtlCol="0">
            <a:spAutoFit/>
          </a:bodyPr>
          <a:lstStyle/>
          <a:p>
            <a:r>
              <a:rPr lang="en-US" sz="800" dirty="0"/>
              <a:t>Aura </a:t>
            </a:r>
            <a:r>
              <a:rPr lang="en-US" sz="800" dirty="0" err="1"/>
              <a:t>Bamoshav</a:t>
            </a:r>
            <a:endParaRPr lang="en-NZ" sz="800" dirty="0"/>
          </a:p>
        </p:txBody>
      </p:sp>
      <p:sp>
        <p:nvSpPr>
          <p:cNvPr id="54" name="TextBox 53">
            <a:extLst>
              <a:ext uri="{FF2B5EF4-FFF2-40B4-BE49-F238E27FC236}">
                <a16:creationId xmlns:a16="http://schemas.microsoft.com/office/drawing/2014/main" id="{E4A04D7F-1580-43E8-90C7-E65A6EDE4F0B}"/>
              </a:ext>
            </a:extLst>
          </p:cNvPr>
          <p:cNvSpPr txBox="1"/>
          <p:nvPr/>
        </p:nvSpPr>
        <p:spPr>
          <a:xfrm>
            <a:off x="4313349" y="4534974"/>
            <a:ext cx="848598" cy="215444"/>
          </a:xfrm>
          <a:prstGeom prst="rect">
            <a:avLst/>
          </a:prstGeom>
          <a:solidFill>
            <a:schemeClr val="bg1"/>
          </a:solidFill>
        </p:spPr>
        <p:txBody>
          <a:bodyPr wrap="square" rtlCol="0">
            <a:spAutoFit/>
          </a:bodyPr>
          <a:lstStyle/>
          <a:p>
            <a:r>
              <a:rPr lang="en-US" sz="800" dirty="0"/>
              <a:t>Ono Valley B</a:t>
            </a:r>
            <a:endParaRPr lang="en-NZ" sz="800" dirty="0"/>
          </a:p>
        </p:txBody>
      </p:sp>
      <p:sp>
        <p:nvSpPr>
          <p:cNvPr id="55" name="TextBox 54">
            <a:extLst>
              <a:ext uri="{FF2B5EF4-FFF2-40B4-BE49-F238E27FC236}">
                <a16:creationId xmlns:a16="http://schemas.microsoft.com/office/drawing/2014/main" id="{6A74B945-5951-4C7C-8A77-AC8A26EB7D84}"/>
              </a:ext>
            </a:extLst>
          </p:cNvPr>
          <p:cNvSpPr txBox="1"/>
          <p:nvPr/>
        </p:nvSpPr>
        <p:spPr>
          <a:xfrm>
            <a:off x="5318205" y="4533021"/>
            <a:ext cx="848598" cy="215444"/>
          </a:xfrm>
          <a:prstGeom prst="rect">
            <a:avLst/>
          </a:prstGeom>
          <a:solidFill>
            <a:schemeClr val="bg1"/>
          </a:solidFill>
        </p:spPr>
        <p:txBody>
          <a:bodyPr wrap="square" rtlCol="0">
            <a:spAutoFit/>
          </a:bodyPr>
          <a:lstStyle/>
          <a:p>
            <a:r>
              <a:rPr lang="en-US" sz="800" dirty="0"/>
              <a:t>Eliyahu Berlin</a:t>
            </a:r>
            <a:endParaRPr lang="en-NZ" sz="800" dirty="0"/>
          </a:p>
        </p:txBody>
      </p:sp>
      <p:sp>
        <p:nvSpPr>
          <p:cNvPr id="56" name="TextBox 55">
            <a:extLst>
              <a:ext uri="{FF2B5EF4-FFF2-40B4-BE49-F238E27FC236}">
                <a16:creationId xmlns:a16="http://schemas.microsoft.com/office/drawing/2014/main" id="{38E42991-3F13-4AAD-B1F4-6B244F67E769}"/>
              </a:ext>
            </a:extLst>
          </p:cNvPr>
          <p:cNvSpPr txBox="1"/>
          <p:nvPr/>
        </p:nvSpPr>
        <p:spPr>
          <a:xfrm>
            <a:off x="6324322" y="4523509"/>
            <a:ext cx="848598" cy="215444"/>
          </a:xfrm>
          <a:prstGeom prst="rect">
            <a:avLst/>
          </a:prstGeom>
          <a:solidFill>
            <a:schemeClr val="bg1"/>
          </a:solidFill>
        </p:spPr>
        <p:txBody>
          <a:bodyPr wrap="square" rtlCol="0">
            <a:spAutoFit/>
          </a:bodyPr>
          <a:lstStyle/>
          <a:p>
            <a:r>
              <a:rPr lang="en-US" sz="800" dirty="0" err="1"/>
              <a:t>Hadera</a:t>
            </a:r>
            <a:r>
              <a:rPr lang="en-US" sz="800" dirty="0"/>
              <a:t> </a:t>
            </a:r>
            <a:r>
              <a:rPr lang="en-US" sz="800" dirty="0" err="1"/>
              <a:t>Denya</a:t>
            </a:r>
            <a:endParaRPr lang="en-NZ" sz="800" dirty="0"/>
          </a:p>
        </p:txBody>
      </p:sp>
      <p:sp>
        <p:nvSpPr>
          <p:cNvPr id="57" name="TextBox 56">
            <a:extLst>
              <a:ext uri="{FF2B5EF4-FFF2-40B4-BE49-F238E27FC236}">
                <a16:creationId xmlns:a16="http://schemas.microsoft.com/office/drawing/2014/main" id="{442EB945-05E3-4A12-A4E3-895A8A5E580E}"/>
              </a:ext>
            </a:extLst>
          </p:cNvPr>
          <p:cNvSpPr txBox="1"/>
          <p:nvPr/>
        </p:nvSpPr>
        <p:spPr>
          <a:xfrm>
            <a:off x="2337896" y="4525579"/>
            <a:ext cx="848598" cy="215444"/>
          </a:xfrm>
          <a:prstGeom prst="rect">
            <a:avLst/>
          </a:prstGeom>
          <a:solidFill>
            <a:schemeClr val="bg1"/>
          </a:solidFill>
        </p:spPr>
        <p:txBody>
          <a:bodyPr wrap="square" rtlCol="0">
            <a:spAutoFit/>
          </a:bodyPr>
          <a:lstStyle/>
          <a:p>
            <a:r>
              <a:rPr lang="en-US" sz="800" dirty="0"/>
              <a:t>Ono Valley A</a:t>
            </a:r>
            <a:endParaRPr lang="en-NZ" sz="800" dirty="0"/>
          </a:p>
        </p:txBody>
      </p:sp>
      <p:sp>
        <p:nvSpPr>
          <p:cNvPr id="59" name="TextBox 58">
            <a:extLst>
              <a:ext uri="{FF2B5EF4-FFF2-40B4-BE49-F238E27FC236}">
                <a16:creationId xmlns:a16="http://schemas.microsoft.com/office/drawing/2014/main" id="{D029C647-E271-41FC-9692-9556B2FE3C11}"/>
              </a:ext>
            </a:extLst>
          </p:cNvPr>
          <p:cNvSpPr txBox="1"/>
          <p:nvPr/>
        </p:nvSpPr>
        <p:spPr>
          <a:xfrm>
            <a:off x="1097280" y="135571"/>
            <a:ext cx="6898776" cy="369332"/>
          </a:xfrm>
          <a:prstGeom prst="rect">
            <a:avLst/>
          </a:prstGeom>
          <a:noFill/>
        </p:spPr>
        <p:txBody>
          <a:bodyPr wrap="square">
            <a:spAutoFit/>
          </a:bodyPr>
          <a:lstStyle/>
          <a:p>
            <a:pPr rtl="0"/>
            <a:r>
              <a:rPr lang="en-US" b="1" dirty="0">
                <a:solidFill>
                  <a:schemeClr val="bg1"/>
                </a:solidFill>
                <a:latin typeface="Calibri,Bold"/>
              </a:rPr>
              <a:t>Bonds </a:t>
            </a:r>
            <a:r>
              <a:rPr lang="en-US" sz="1800" b="1" dirty="0">
                <a:solidFill>
                  <a:srgbClr val="D9E5ED"/>
                </a:solidFill>
                <a:latin typeface="Calibri,Bold"/>
              </a:rPr>
              <a:t>|</a:t>
            </a:r>
            <a:r>
              <a:rPr lang="en-US" b="1" dirty="0">
                <a:solidFill>
                  <a:schemeClr val="bg1"/>
                </a:solidFill>
                <a:latin typeface="Calibri,Bold"/>
              </a:rPr>
              <a:t> Release of Retained Earnings</a:t>
            </a:r>
            <a:endParaRPr lang="en"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4"/>
          <p:cNvSpPr/>
          <p:nvPr/>
        </p:nvSpPr>
        <p:spPr>
          <a:xfrm>
            <a:off x="330925" y="4924697"/>
            <a:ext cx="448492" cy="165463"/>
          </a:xfrm>
          <a:prstGeom prst="rect">
            <a:avLst/>
          </a:prstGeom>
        </p:spPr>
        <p:txBody>
          <a:bodyPr wrap="none" lIns="0" tIns="0" rIns="0" bIns="0">
            <a:noAutofit/>
          </a:bodyPr>
          <a:lstStyle/>
          <a:p>
            <a:pPr indent="0" algn="r" rtl="0"/>
            <a:r>
              <a:rPr lang="en" sz="1100" b="0" i="0" u="none" baseline="0">
                <a:solidFill>
                  <a:srgbClr val="0866B9"/>
                </a:solidFill>
                <a:latin typeface="Times New Roman"/>
              </a:rPr>
              <a:t>36.380</a:t>
            </a:r>
          </a:p>
        </p:txBody>
      </p:sp>
      <p:pic>
        <p:nvPicPr>
          <p:cNvPr id="7" name="Picture 6">
            <a:extLst>
              <a:ext uri="{FF2B5EF4-FFF2-40B4-BE49-F238E27FC236}">
                <a16:creationId xmlns:a16="http://schemas.microsoft.com/office/drawing/2014/main" id="{52353BAF-B039-4BBA-8179-E5884FF58888}"/>
              </a:ext>
            </a:extLst>
          </p:cNvPr>
          <p:cNvPicPr>
            <a:picLocks noChangeAspect="1"/>
          </p:cNvPicPr>
          <p:nvPr/>
        </p:nvPicPr>
        <p:blipFill>
          <a:blip r:embed="rId2"/>
          <a:stretch>
            <a:fillRect/>
          </a:stretch>
        </p:blipFill>
        <p:spPr>
          <a:xfrm>
            <a:off x="0" y="-1"/>
            <a:ext cx="7616825" cy="707886"/>
          </a:xfrm>
          <a:prstGeom prst="rect">
            <a:avLst/>
          </a:prstGeom>
        </p:spPr>
      </p:pic>
      <p:sp>
        <p:nvSpPr>
          <p:cNvPr id="9" name="TextBox 8">
            <a:extLst>
              <a:ext uri="{FF2B5EF4-FFF2-40B4-BE49-F238E27FC236}">
                <a16:creationId xmlns:a16="http://schemas.microsoft.com/office/drawing/2014/main" id="{406D6976-7D09-4B4B-93B9-4FBB61161AF5}"/>
              </a:ext>
            </a:extLst>
          </p:cNvPr>
          <p:cNvSpPr txBox="1"/>
          <p:nvPr/>
        </p:nvSpPr>
        <p:spPr>
          <a:xfrm>
            <a:off x="1137784" y="44160"/>
            <a:ext cx="6898776" cy="646331"/>
          </a:xfrm>
          <a:prstGeom prst="rect">
            <a:avLst/>
          </a:prstGeom>
          <a:noFill/>
        </p:spPr>
        <p:txBody>
          <a:bodyPr wrap="square">
            <a:spAutoFit/>
          </a:bodyPr>
          <a:lstStyle/>
          <a:p>
            <a:pPr rtl="0"/>
            <a:r>
              <a:rPr lang="en-US" b="1" dirty="0">
                <a:solidFill>
                  <a:schemeClr val="bg1"/>
                </a:solidFill>
                <a:latin typeface="Calibri,Bold"/>
              </a:rPr>
              <a:t>Projected Cash Flow 2020-2021 – with no additional </a:t>
            </a:r>
            <a:br>
              <a:rPr lang="en-US" b="1" dirty="0">
                <a:solidFill>
                  <a:schemeClr val="bg1"/>
                </a:solidFill>
                <a:latin typeface="Calibri,Bold"/>
              </a:rPr>
            </a:br>
            <a:r>
              <a:rPr lang="en-US" b="1" dirty="0">
                <a:solidFill>
                  <a:schemeClr val="bg1"/>
                </a:solidFill>
                <a:latin typeface="Calibri,Bold"/>
              </a:rPr>
              <a:t>debt raising</a:t>
            </a:r>
            <a:endParaRPr lang="en" dirty="0">
              <a:solidFill>
                <a:schemeClr val="bg1"/>
              </a:solidFill>
            </a:endParaRPr>
          </a:p>
        </p:txBody>
      </p:sp>
      <p:pic>
        <p:nvPicPr>
          <p:cNvPr id="11" name="Picture 10">
            <a:extLst>
              <a:ext uri="{FF2B5EF4-FFF2-40B4-BE49-F238E27FC236}">
                <a16:creationId xmlns:a16="http://schemas.microsoft.com/office/drawing/2014/main" id="{744266AF-500D-4904-9EDC-F255E2950DB2}"/>
              </a:ext>
            </a:extLst>
          </p:cNvPr>
          <p:cNvPicPr>
            <a:picLocks noChangeAspect="1"/>
          </p:cNvPicPr>
          <p:nvPr/>
        </p:nvPicPr>
        <p:blipFill>
          <a:blip r:embed="rId3"/>
          <a:stretch>
            <a:fillRect/>
          </a:stretch>
        </p:blipFill>
        <p:spPr>
          <a:xfrm>
            <a:off x="0" y="-1"/>
            <a:ext cx="914400" cy="5111751"/>
          </a:xfrm>
          <a:prstGeom prst="rect">
            <a:avLst/>
          </a:prstGeom>
        </p:spPr>
      </p:pic>
      <p:sp>
        <p:nvSpPr>
          <p:cNvPr id="13" name="TextBox 12">
            <a:extLst>
              <a:ext uri="{FF2B5EF4-FFF2-40B4-BE49-F238E27FC236}">
                <a16:creationId xmlns:a16="http://schemas.microsoft.com/office/drawing/2014/main" id="{FE8A4CE3-ED7A-4830-A4DF-0BD0967F15A8}"/>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5" name="TextBox 14">
            <a:extLst>
              <a:ext uri="{FF2B5EF4-FFF2-40B4-BE49-F238E27FC236}">
                <a16:creationId xmlns:a16="http://schemas.microsoft.com/office/drawing/2014/main" id="{7A97C22E-90B3-4F12-984A-B947C4F6AAAC}"/>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graphicFrame>
        <p:nvGraphicFramePr>
          <p:cNvPr id="16" name="Table 15">
            <a:extLst>
              <a:ext uri="{FF2B5EF4-FFF2-40B4-BE49-F238E27FC236}">
                <a16:creationId xmlns:a16="http://schemas.microsoft.com/office/drawing/2014/main" id="{0A8D1492-61ED-49BB-A21F-164B663AFF02}"/>
              </a:ext>
            </a:extLst>
          </p:cNvPr>
          <p:cNvGraphicFramePr>
            <a:graphicFrameLocks noGrp="1"/>
          </p:cNvGraphicFramePr>
          <p:nvPr>
            <p:extLst>
              <p:ext uri="{D42A27DB-BD31-4B8C-83A1-F6EECF244321}">
                <p14:modId xmlns:p14="http://schemas.microsoft.com/office/powerpoint/2010/main" val="2460320850"/>
              </p:ext>
            </p:extLst>
          </p:nvPr>
        </p:nvGraphicFramePr>
        <p:xfrm>
          <a:off x="1143531" y="720444"/>
          <a:ext cx="6143959" cy="4376011"/>
        </p:xfrm>
        <a:graphic>
          <a:graphicData uri="http://schemas.openxmlformats.org/drawingml/2006/table">
            <a:tbl>
              <a:tblPr>
                <a:tableStyleId>{5C22544A-7EE6-4342-B048-85BDC9FD1C3A}</a:tableStyleId>
              </a:tblPr>
              <a:tblGrid>
                <a:gridCol w="3593502">
                  <a:extLst>
                    <a:ext uri="{9D8B030D-6E8A-4147-A177-3AD203B41FA5}">
                      <a16:colId xmlns:a16="http://schemas.microsoft.com/office/drawing/2014/main" val="3447904882"/>
                    </a:ext>
                  </a:extLst>
                </a:gridCol>
                <a:gridCol w="1285944">
                  <a:extLst>
                    <a:ext uri="{9D8B030D-6E8A-4147-A177-3AD203B41FA5}">
                      <a16:colId xmlns:a16="http://schemas.microsoft.com/office/drawing/2014/main" val="2559837886"/>
                    </a:ext>
                  </a:extLst>
                </a:gridCol>
                <a:gridCol w="1264513">
                  <a:extLst>
                    <a:ext uri="{9D8B030D-6E8A-4147-A177-3AD203B41FA5}">
                      <a16:colId xmlns:a16="http://schemas.microsoft.com/office/drawing/2014/main" val="4235944056"/>
                    </a:ext>
                  </a:extLst>
                </a:gridCol>
              </a:tblGrid>
              <a:tr h="152579">
                <a:tc>
                  <a:txBody>
                    <a:bodyPr/>
                    <a:lstStyle/>
                    <a:p>
                      <a:pPr marL="0" marR="0">
                        <a:lnSpc>
                          <a:spcPct val="107000"/>
                        </a:lnSpc>
                        <a:spcBef>
                          <a:spcPts val="0"/>
                        </a:spcBef>
                        <a:spcAft>
                          <a:spcPts val="800"/>
                        </a:spcAft>
                      </a:pPr>
                      <a:r>
                        <a:rPr lang="en-NZ" sz="1000" dirty="0">
                          <a:effectLst/>
                        </a:rPr>
                        <a:t> </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effectLst/>
                        </a:rPr>
                        <a:t>Quarters</a:t>
                      </a:r>
                      <a:r>
                        <a:rPr lang="en-NZ" sz="1000" b="1" dirty="0">
                          <a:effectLst/>
                        </a:rPr>
                        <a:t> 2-4 2020</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effectLst/>
                        </a:rPr>
                        <a:t>2021</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814563292"/>
                  </a:ext>
                </a:extLst>
              </a:tr>
              <a:tr h="146276">
                <a:tc>
                  <a:txBody>
                    <a:bodyPr/>
                    <a:lstStyle/>
                    <a:p>
                      <a:pP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389514225"/>
                  </a:ext>
                </a:extLst>
              </a:tr>
              <a:tr h="132001">
                <a:tc>
                  <a:txBody>
                    <a:bodyPr/>
                    <a:lstStyle/>
                    <a:p>
                      <a:pPr marL="0" marR="0" algn="ctr">
                        <a:lnSpc>
                          <a:spcPct val="107000"/>
                        </a:lnSpc>
                        <a:spcBef>
                          <a:spcPts val="0"/>
                        </a:spcBef>
                        <a:spcAft>
                          <a:spcPts val="800"/>
                        </a:spcAft>
                      </a:pPr>
                      <a:r>
                        <a:rPr lang="en-US" sz="1000" b="1" dirty="0">
                          <a:solidFill>
                            <a:srgbClr val="1570C6"/>
                          </a:solidFill>
                          <a:effectLst/>
                        </a:rPr>
                        <a:t>Opening cash balance </a:t>
                      </a:r>
                      <a:endParaRPr lang="en-NZ" sz="1000" b="1" dirty="0">
                        <a:solidFill>
                          <a:srgbClr val="1570C6"/>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chemeClr val="tx2">
                              <a:lumMod val="60000"/>
                              <a:lumOff val="40000"/>
                            </a:schemeClr>
                          </a:solidFill>
                          <a:effectLst/>
                        </a:rPr>
                        <a:t>23,280</a:t>
                      </a:r>
                      <a:endParaRPr lang="en-NZ" sz="1000" b="1" dirty="0">
                        <a:solidFill>
                          <a:schemeClr val="tx2">
                            <a:lumMod val="60000"/>
                            <a:lumOff val="40000"/>
                          </a:schemeClr>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chemeClr val="tx2">
                              <a:lumMod val="60000"/>
                              <a:lumOff val="40000"/>
                            </a:schemeClr>
                          </a:solidFill>
                          <a:effectLst/>
                        </a:rPr>
                        <a:t>47,503</a:t>
                      </a:r>
                      <a:endParaRPr lang="en-NZ" sz="1000" b="1" dirty="0">
                        <a:solidFill>
                          <a:schemeClr val="tx2">
                            <a:lumMod val="60000"/>
                            <a:lumOff val="40000"/>
                          </a:schemeClr>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94756156"/>
                  </a:ext>
                </a:extLst>
              </a:tr>
              <a:tr h="146276">
                <a:tc gridSpan="3">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735549745"/>
                  </a:ext>
                </a:extLst>
              </a:tr>
              <a:tr h="140371">
                <a:tc gridSpan="3">
                  <a:txBody>
                    <a:bodyPr/>
                    <a:lstStyle/>
                    <a:p>
                      <a:pPr marL="0" marR="0" algn="l">
                        <a:lnSpc>
                          <a:spcPct val="107000"/>
                        </a:lnSpc>
                        <a:spcBef>
                          <a:spcPts val="0"/>
                        </a:spcBef>
                        <a:spcAft>
                          <a:spcPts val="800"/>
                        </a:spcAft>
                      </a:pPr>
                      <a:r>
                        <a:rPr lang="en-US" sz="1000" dirty="0">
                          <a:effectLst/>
                        </a:rPr>
                        <a:t>Sources: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461271000"/>
                  </a:ext>
                </a:extLst>
              </a:tr>
              <a:tr h="140371">
                <a:tc>
                  <a:txBody>
                    <a:bodyPr/>
                    <a:lstStyle/>
                    <a:p>
                      <a:pPr marL="0" marR="0">
                        <a:lnSpc>
                          <a:spcPct val="107000"/>
                        </a:lnSpc>
                        <a:spcBef>
                          <a:spcPts val="0"/>
                        </a:spcBef>
                        <a:spcAft>
                          <a:spcPts val="800"/>
                        </a:spcAft>
                      </a:pPr>
                      <a:r>
                        <a:rPr lang="en-US" sz="1000" dirty="0">
                          <a:effectLst/>
                        </a:rPr>
                        <a:t>Release of retained earnings from projects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239,480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215,000</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891316455"/>
                  </a:ext>
                </a:extLst>
              </a:tr>
              <a:tr h="257802">
                <a:tc>
                  <a:txBody>
                    <a:bodyPr/>
                    <a:lstStyle/>
                    <a:p>
                      <a:pPr marL="0" marR="0">
                        <a:lnSpc>
                          <a:spcPct val="107000"/>
                        </a:lnSpc>
                        <a:spcBef>
                          <a:spcPts val="0"/>
                        </a:spcBef>
                        <a:spcAft>
                          <a:spcPts val="800"/>
                        </a:spcAft>
                      </a:pPr>
                      <a:r>
                        <a:rPr lang="en-US" sz="1000" dirty="0">
                          <a:effectLst/>
                        </a:rPr>
                        <a:t>Consideration from the sale of inventory apartments - completed projects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29,700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13,000</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506996565"/>
                  </a:ext>
                </a:extLst>
              </a:tr>
              <a:tr h="146276">
                <a:tc>
                  <a:txBody>
                    <a:bodyPr/>
                    <a:lstStyle/>
                    <a:p>
                      <a:pPr marL="0" marR="0">
                        <a:lnSpc>
                          <a:spcPct val="107000"/>
                        </a:lnSpc>
                        <a:spcBef>
                          <a:spcPts val="0"/>
                        </a:spcBef>
                        <a:spcAft>
                          <a:spcPts val="800"/>
                        </a:spcAft>
                      </a:pPr>
                      <a:r>
                        <a:rPr lang="en-US" sz="1000" dirty="0">
                          <a:effectLst/>
                        </a:rPr>
                        <a:t>Consideration from the sale of assets (gross)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156,000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10,000</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157579343"/>
                  </a:ext>
                </a:extLst>
              </a:tr>
              <a:tr h="137191">
                <a:tc>
                  <a:txBody>
                    <a:bodyPr/>
                    <a:lstStyle/>
                    <a:p>
                      <a:pPr marL="0" marR="0">
                        <a:lnSpc>
                          <a:spcPct val="107000"/>
                        </a:lnSpc>
                        <a:spcBef>
                          <a:spcPts val="0"/>
                        </a:spcBef>
                        <a:spcAft>
                          <a:spcPts val="800"/>
                        </a:spcAft>
                      </a:pPr>
                      <a:r>
                        <a:rPr lang="en-US" sz="1000" dirty="0">
                          <a:effectLst/>
                        </a:rPr>
                        <a:t>Loans for land purchases - Ben </a:t>
                      </a:r>
                      <a:r>
                        <a:rPr lang="en-US" sz="1000" dirty="0" err="1">
                          <a:effectLst/>
                        </a:rPr>
                        <a:t>Shemen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90,261</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43,631</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248715584"/>
                  </a:ext>
                </a:extLst>
              </a:tr>
              <a:tr h="143097">
                <a:tc>
                  <a:txBody>
                    <a:bodyPr/>
                    <a:lstStyle/>
                    <a:p>
                      <a:pPr marL="0" marR="0">
                        <a:lnSpc>
                          <a:spcPct val="107000"/>
                        </a:lnSpc>
                        <a:spcBef>
                          <a:spcPts val="0"/>
                        </a:spcBef>
                        <a:spcAft>
                          <a:spcPts val="800"/>
                        </a:spcAft>
                      </a:pPr>
                      <a:r>
                        <a:rPr lang="en-US" sz="1000" dirty="0">
                          <a:effectLst/>
                        </a:rPr>
                        <a:t>Overhead recovery - project financing</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24,150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48,444</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680466571"/>
                  </a:ext>
                </a:extLst>
              </a:tr>
              <a:tr h="149457">
                <a:tc>
                  <a:txBody>
                    <a:bodyPr/>
                    <a:lstStyle/>
                    <a:p>
                      <a:pPr marL="0" marR="0">
                        <a:lnSpc>
                          <a:spcPct val="107000"/>
                        </a:lnSpc>
                        <a:spcBef>
                          <a:spcPts val="0"/>
                        </a:spcBef>
                        <a:spcAft>
                          <a:spcPts val="800"/>
                        </a:spcAft>
                      </a:pPr>
                      <a:r>
                        <a:rPr lang="en-US" sz="1000" dirty="0">
                          <a:effectLst/>
                        </a:rPr>
                        <a:t>Capital issuance and exercise of warrants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44,500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ctr">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226791695"/>
                  </a:ext>
                </a:extLst>
              </a:tr>
              <a:tr h="137191">
                <a:tc>
                  <a:txBody>
                    <a:bodyPr/>
                    <a:lstStyle/>
                    <a:p>
                      <a:pPr marL="0" marR="0" algn="ctr">
                        <a:lnSpc>
                          <a:spcPct val="107000"/>
                        </a:lnSpc>
                        <a:spcBef>
                          <a:spcPts val="0"/>
                        </a:spcBef>
                        <a:spcAft>
                          <a:spcPts val="800"/>
                        </a:spcAft>
                      </a:pPr>
                      <a:r>
                        <a:rPr lang="en-US" sz="1000" b="1" dirty="0">
                          <a:solidFill>
                            <a:srgbClr val="3273B4"/>
                          </a:solidFill>
                          <a:effectLst/>
                        </a:rPr>
                        <a:t>Total Sources</a:t>
                      </a:r>
                      <a:endParaRPr lang="en-NZ" sz="1000" b="1"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rgbClr val="3273B4"/>
                          </a:solidFill>
                          <a:effectLst/>
                        </a:rPr>
                        <a:t>584,091</a:t>
                      </a:r>
                      <a:endParaRPr lang="en-NZ" sz="1000" b="1"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rgbClr val="3273B4"/>
                          </a:solidFill>
                          <a:effectLst/>
                        </a:rPr>
                        <a:t>330,075</a:t>
                      </a:r>
                      <a:endParaRPr lang="en-NZ" sz="1000" b="1"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267458815"/>
                  </a:ext>
                </a:extLst>
              </a:tr>
              <a:tr h="143097">
                <a:tc>
                  <a:txBody>
                    <a:bodyPr/>
                    <a:lstStyle/>
                    <a:p>
                      <a:pP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298137492"/>
                  </a:ext>
                </a:extLst>
              </a:tr>
              <a:tr h="137191">
                <a:tc gridSpan="3">
                  <a:txBody>
                    <a:bodyPr/>
                    <a:lstStyle/>
                    <a:p>
                      <a:pPr marL="0" marR="0" algn="l">
                        <a:lnSpc>
                          <a:spcPct val="107000"/>
                        </a:lnSpc>
                        <a:spcBef>
                          <a:spcPts val="0"/>
                        </a:spcBef>
                        <a:spcAft>
                          <a:spcPts val="800"/>
                        </a:spcAft>
                      </a:pPr>
                      <a:r>
                        <a:rPr lang="en-US" sz="1000" dirty="0">
                          <a:effectLst/>
                        </a:rPr>
                        <a:t>Uses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631575598"/>
                  </a:ext>
                </a:extLst>
              </a:tr>
              <a:tr h="143097">
                <a:tc>
                  <a:txBody>
                    <a:bodyPr/>
                    <a:lstStyle/>
                    <a:p>
                      <a:pPr marL="0" marR="0">
                        <a:lnSpc>
                          <a:spcPct val="107000"/>
                        </a:lnSpc>
                        <a:spcBef>
                          <a:spcPts val="0"/>
                        </a:spcBef>
                        <a:spcAft>
                          <a:spcPts val="800"/>
                        </a:spcAft>
                      </a:pPr>
                      <a:r>
                        <a:rPr lang="en-US" sz="1000" dirty="0">
                          <a:effectLst/>
                        </a:rPr>
                        <a:t>Bond payment</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218,953</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167,129</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229873592"/>
                  </a:ext>
                </a:extLst>
              </a:tr>
              <a:tr h="257802">
                <a:tc>
                  <a:txBody>
                    <a:bodyPr/>
                    <a:lstStyle/>
                    <a:p>
                      <a:pPr marL="0" marR="0">
                        <a:lnSpc>
                          <a:spcPct val="107000"/>
                        </a:lnSpc>
                        <a:spcBef>
                          <a:spcPts val="0"/>
                        </a:spcBef>
                        <a:spcAft>
                          <a:spcPts val="800"/>
                        </a:spcAft>
                      </a:pPr>
                      <a:r>
                        <a:rPr lang="en-US" sz="1000" dirty="0">
                          <a:effectLst/>
                        </a:rPr>
                        <a:t>Repayment of loans and interest (against the sale of properties and inventory apartments)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86,245</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6,500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74314014"/>
                  </a:ext>
                </a:extLst>
              </a:tr>
              <a:tr h="137191">
                <a:tc>
                  <a:txBody>
                    <a:bodyPr/>
                    <a:lstStyle/>
                    <a:p>
                      <a:pPr marL="0" marR="0">
                        <a:lnSpc>
                          <a:spcPct val="107000"/>
                        </a:lnSpc>
                        <a:spcBef>
                          <a:spcPts val="0"/>
                        </a:spcBef>
                        <a:spcAft>
                          <a:spcPts val="800"/>
                        </a:spcAft>
                      </a:pPr>
                      <a:r>
                        <a:rPr lang="en-US" sz="1000" dirty="0">
                          <a:effectLst/>
                        </a:rPr>
                        <a:t>Equity investments in projects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65,400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35,500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990046956"/>
                  </a:ext>
                </a:extLst>
              </a:tr>
              <a:tr h="137191">
                <a:tc>
                  <a:txBody>
                    <a:bodyPr/>
                    <a:lstStyle/>
                    <a:p>
                      <a:pPr marL="0" marR="0">
                        <a:lnSpc>
                          <a:spcPct val="107000"/>
                        </a:lnSpc>
                        <a:spcBef>
                          <a:spcPts val="0"/>
                        </a:spcBef>
                        <a:spcAft>
                          <a:spcPts val="800"/>
                        </a:spcAft>
                      </a:pPr>
                      <a:r>
                        <a:rPr lang="en-US" sz="1000" dirty="0">
                          <a:effectLst/>
                        </a:rPr>
                        <a:t>Payment for land purchases - Ben </a:t>
                      </a:r>
                      <a:r>
                        <a:rPr lang="en-US" sz="1000" dirty="0" err="1">
                          <a:effectLst/>
                        </a:rPr>
                        <a:t>Shemen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132,139</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66,069</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414711990"/>
                  </a:ext>
                </a:extLst>
              </a:tr>
              <a:tr h="146276">
                <a:tc>
                  <a:txBody>
                    <a:bodyPr/>
                    <a:lstStyle/>
                    <a:p>
                      <a:pPr marL="0" marR="0">
                        <a:lnSpc>
                          <a:spcPct val="107000"/>
                        </a:lnSpc>
                        <a:spcBef>
                          <a:spcPts val="0"/>
                        </a:spcBef>
                        <a:spcAft>
                          <a:spcPts val="800"/>
                        </a:spcAft>
                      </a:pPr>
                      <a:r>
                        <a:rPr lang="en-US" sz="1000" dirty="0">
                          <a:effectLst/>
                        </a:rPr>
                        <a:t>Corporate overhead</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38,681</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51,000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167968840"/>
                  </a:ext>
                </a:extLst>
              </a:tr>
              <a:tr h="140371">
                <a:tc>
                  <a:txBody>
                    <a:bodyPr/>
                    <a:lstStyle/>
                    <a:p>
                      <a:pPr marL="0" marR="0">
                        <a:lnSpc>
                          <a:spcPct val="107000"/>
                        </a:lnSpc>
                        <a:spcBef>
                          <a:spcPts val="0"/>
                        </a:spcBef>
                        <a:spcAft>
                          <a:spcPts val="800"/>
                        </a:spcAft>
                      </a:pPr>
                      <a:r>
                        <a:rPr lang="en-US" sz="1000" dirty="0">
                          <a:effectLst/>
                        </a:rPr>
                        <a:t>Long-term project planning</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3,750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6,000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538704253"/>
                  </a:ext>
                </a:extLst>
              </a:tr>
              <a:tr h="140371">
                <a:tc>
                  <a:txBody>
                    <a:bodyPr/>
                    <a:lstStyle/>
                    <a:p>
                      <a:pPr marL="0" marR="0">
                        <a:lnSpc>
                          <a:spcPct val="107000"/>
                        </a:lnSpc>
                        <a:spcBef>
                          <a:spcPts val="0"/>
                        </a:spcBef>
                        <a:spcAft>
                          <a:spcPts val="800"/>
                        </a:spcAft>
                      </a:pPr>
                      <a:r>
                        <a:rPr lang="en-US" sz="1000" dirty="0">
                          <a:effectLst/>
                        </a:rPr>
                        <a:t>Other</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900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1,200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4249784044"/>
                  </a:ext>
                </a:extLst>
              </a:tr>
              <a:tr h="143097">
                <a:tc>
                  <a:txBody>
                    <a:bodyPr/>
                    <a:lstStyle/>
                    <a:p>
                      <a:pPr marL="0" marR="0">
                        <a:lnSpc>
                          <a:spcPct val="107000"/>
                        </a:lnSpc>
                        <a:spcBef>
                          <a:spcPts val="0"/>
                        </a:spcBef>
                        <a:spcAft>
                          <a:spcPts val="800"/>
                        </a:spcAft>
                      </a:pPr>
                      <a:r>
                        <a:rPr lang="en-US" sz="1000" dirty="0">
                          <a:effectLst/>
                        </a:rPr>
                        <a:t>Taxation on income</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13,800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7,800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943467076"/>
                  </a:ext>
                </a:extLst>
              </a:tr>
              <a:tr h="140371">
                <a:tc>
                  <a:txBody>
                    <a:bodyPr/>
                    <a:lstStyle/>
                    <a:p>
                      <a:pPr marL="0" marR="0" algn="ctr">
                        <a:lnSpc>
                          <a:spcPct val="107000"/>
                        </a:lnSpc>
                        <a:spcBef>
                          <a:spcPts val="0"/>
                        </a:spcBef>
                        <a:spcAft>
                          <a:spcPts val="800"/>
                        </a:spcAft>
                      </a:pPr>
                      <a:r>
                        <a:rPr lang="en-US" sz="1000" dirty="0">
                          <a:solidFill>
                            <a:srgbClr val="3273B4"/>
                          </a:solidFill>
                          <a:effectLst/>
                        </a:rPr>
                        <a:t>Total Uses</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rPr>
                        <a:t>559,868</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rPr>
                        <a:t>341,198</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157153507"/>
                  </a:ext>
                </a:extLst>
              </a:tr>
              <a:tr h="140371">
                <a:tc>
                  <a:txBody>
                    <a:bodyPr/>
                    <a:lstStyle/>
                    <a:p>
                      <a:pPr marL="0" marR="0">
                        <a:lnSpc>
                          <a:spcPct val="107000"/>
                        </a:lnSpc>
                        <a:spcBef>
                          <a:spcPts val="0"/>
                        </a:spcBef>
                        <a:spcAft>
                          <a:spcPts val="800"/>
                        </a:spcAft>
                      </a:pP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488822268"/>
                  </a:ext>
                </a:extLst>
              </a:tr>
              <a:tr h="140371">
                <a:tc>
                  <a:txBody>
                    <a:bodyPr/>
                    <a:lstStyle/>
                    <a:p>
                      <a:pPr marL="0" marR="0" algn="ctr">
                        <a:lnSpc>
                          <a:spcPct val="107000"/>
                        </a:lnSpc>
                        <a:spcBef>
                          <a:spcPts val="0"/>
                        </a:spcBef>
                        <a:spcAft>
                          <a:spcPts val="800"/>
                        </a:spcAft>
                      </a:pPr>
                      <a:r>
                        <a:rPr lang="en-US"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rPr>
                        <a:t>Closing Cash Balance</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rPr>
                        <a:t>47,503</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rPr>
                        <a:t>36,380</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58516401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46962"/>
              </p:ext>
            </p:extLst>
          </p:nvPr>
        </p:nvGraphicFramePr>
        <p:xfrm>
          <a:off x="990641" y="789543"/>
          <a:ext cx="5936633" cy="4179954"/>
        </p:xfrm>
        <a:graphic>
          <a:graphicData uri="http://schemas.openxmlformats.org/drawingml/2006/table">
            <a:tbl>
              <a:tblPr/>
              <a:tblGrid>
                <a:gridCol w="5936633">
                  <a:extLst>
                    <a:ext uri="{9D8B030D-6E8A-4147-A177-3AD203B41FA5}">
                      <a16:colId xmlns:a16="http://schemas.microsoft.com/office/drawing/2014/main" val="20000"/>
                    </a:ext>
                  </a:extLst>
                </a:gridCol>
              </a:tblGrid>
              <a:tr h="664063">
                <a:tc>
                  <a:txBody>
                    <a:bodyPr/>
                    <a:lstStyle/>
                    <a:p>
                      <a:pPr marR="241300" indent="-241300" algn="just" rtl="0">
                        <a:lnSpc>
                          <a:spcPct val="150000"/>
                        </a:lnSpc>
                      </a:pPr>
                      <a:r>
                        <a:rPr lang="en" sz="1100" b="0" i="0" u="none" baseline="0" dirty="0">
                          <a:latin typeface="Arial"/>
                        </a:rPr>
                        <a:t>• The following important projects will be completed in 2020-2021: Holon 300, "Ono Valley" in Kiryat Ono, Stage D of "The Hanging Gardens" in Yehud-Monosson, and "Aura Bamoshav" in the Gani Ayalon neighborhood of Ahisamach - Lod.</a:t>
                      </a:r>
                    </a:p>
                  </a:txBody>
                  <a:tcPr marL="0" marR="0" marT="91440" marB="91440" anchor="ctr">
                    <a:lnL w="12700" cmpd="sng">
                      <a:noFill/>
                      <a:prstDash val="soli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372640">
                <a:tc>
                  <a:txBody>
                    <a:bodyPr/>
                    <a:lstStyle/>
                    <a:p>
                      <a:pPr marR="241300" indent="-241300" algn="just" rtl="0">
                        <a:lnSpc>
                          <a:spcPct val="150000"/>
                        </a:lnSpc>
                      </a:pPr>
                      <a:r>
                        <a:rPr lang="en" sz="1100" b="0" i="0" u="none" baseline="0" dirty="0">
                          <a:latin typeface="Arial"/>
                        </a:rPr>
                        <a:t>• Total retained earnings expected to be released in 2020-2021 - 454 million ILS</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391749">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The company has enough self-financing to repay its debts during 2020-2021, without having to raise debt.</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386972">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The company has projects with a total of 1,300 housing units, available for construction with the time frame of one year. A decision on when to begin marketing and executing the projects will be made in accordance with the state of the market.</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372640">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The company has another 23 projects in various planning stages, comprised of over 10,000 housing units.</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358308">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Beginning in Q4 2019, the company has experienced considered growth in housing unit sales and overall income</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bl>
          </a:graphicData>
        </a:graphic>
      </p:graphicFrame>
      <p:pic>
        <p:nvPicPr>
          <p:cNvPr id="4" name="Picture 3">
            <a:extLst>
              <a:ext uri="{FF2B5EF4-FFF2-40B4-BE49-F238E27FC236}">
                <a16:creationId xmlns:a16="http://schemas.microsoft.com/office/drawing/2014/main" id="{E1FAB34A-6B66-4A10-8E76-A5E74F55D423}"/>
              </a:ext>
            </a:extLst>
          </p:cNvPr>
          <p:cNvPicPr>
            <a:picLocks noChangeAspect="1"/>
          </p:cNvPicPr>
          <p:nvPr/>
        </p:nvPicPr>
        <p:blipFill>
          <a:blip r:embed="rId2"/>
          <a:stretch>
            <a:fillRect/>
          </a:stretch>
        </p:blipFill>
        <p:spPr>
          <a:xfrm>
            <a:off x="0" y="-1"/>
            <a:ext cx="7616825" cy="707886"/>
          </a:xfrm>
          <a:prstGeom prst="rect">
            <a:avLst/>
          </a:prstGeom>
        </p:spPr>
      </p:pic>
      <p:sp>
        <p:nvSpPr>
          <p:cNvPr id="6" name="TextBox 5">
            <a:extLst>
              <a:ext uri="{FF2B5EF4-FFF2-40B4-BE49-F238E27FC236}">
                <a16:creationId xmlns:a16="http://schemas.microsoft.com/office/drawing/2014/main" id="{8DB9E4D8-0CFB-4203-97DC-C34773F67E35}"/>
              </a:ext>
            </a:extLst>
          </p:cNvPr>
          <p:cNvSpPr txBox="1"/>
          <p:nvPr/>
        </p:nvSpPr>
        <p:spPr>
          <a:xfrm>
            <a:off x="990641" y="194716"/>
            <a:ext cx="6898776" cy="369332"/>
          </a:xfrm>
          <a:prstGeom prst="rect">
            <a:avLst/>
          </a:prstGeom>
          <a:noFill/>
        </p:spPr>
        <p:txBody>
          <a:bodyPr wrap="square">
            <a:spAutoFit/>
          </a:bodyPr>
          <a:lstStyle/>
          <a:p>
            <a:pPr rtl="0"/>
            <a:r>
              <a:rPr lang="en-US" b="1" dirty="0">
                <a:solidFill>
                  <a:schemeClr val="bg1"/>
                </a:solidFill>
                <a:latin typeface="Calibri,Bold"/>
              </a:rPr>
              <a:t>Summary</a:t>
            </a:r>
            <a:endParaRPr lang="en" dirty="0">
              <a:solidFill>
                <a:schemeClr val="bg1"/>
              </a:solidFill>
            </a:endParaRPr>
          </a:p>
        </p:txBody>
      </p:sp>
      <p:sp>
        <p:nvSpPr>
          <p:cNvPr id="8" name="Rectangle 7">
            <a:extLst>
              <a:ext uri="{FF2B5EF4-FFF2-40B4-BE49-F238E27FC236}">
                <a16:creationId xmlns:a16="http://schemas.microsoft.com/office/drawing/2014/main" id="{4B0B71C8-75A3-47AF-9FB6-C6627CF0E3F2}"/>
              </a:ext>
            </a:extLst>
          </p:cNvPr>
          <p:cNvSpPr/>
          <p:nvPr/>
        </p:nvSpPr>
        <p:spPr>
          <a:xfrm>
            <a:off x="330925" y="4924697"/>
            <a:ext cx="448492" cy="165463"/>
          </a:xfrm>
          <a:prstGeom prst="rect">
            <a:avLst/>
          </a:prstGeom>
        </p:spPr>
        <p:txBody>
          <a:bodyPr wrap="none" lIns="0" tIns="0" rIns="0" bIns="0">
            <a:noAutofit/>
          </a:bodyPr>
          <a:lstStyle/>
          <a:p>
            <a:pPr indent="0" algn="r" rtl="0"/>
            <a:r>
              <a:rPr lang="en" sz="1100" b="0" i="0" u="none" baseline="0">
                <a:solidFill>
                  <a:srgbClr val="0866B9"/>
                </a:solidFill>
                <a:latin typeface="Times New Roman"/>
              </a:rPr>
              <a:t>36.380</a:t>
            </a:r>
          </a:p>
        </p:txBody>
      </p:sp>
      <p:pic>
        <p:nvPicPr>
          <p:cNvPr id="10" name="Picture 9">
            <a:extLst>
              <a:ext uri="{FF2B5EF4-FFF2-40B4-BE49-F238E27FC236}">
                <a16:creationId xmlns:a16="http://schemas.microsoft.com/office/drawing/2014/main" id="{76A029B2-3D84-4F2E-9C1A-B981018D6CE8}"/>
              </a:ext>
            </a:extLst>
          </p:cNvPr>
          <p:cNvPicPr>
            <a:picLocks noChangeAspect="1"/>
          </p:cNvPicPr>
          <p:nvPr/>
        </p:nvPicPr>
        <p:blipFill>
          <a:blip r:embed="rId3"/>
          <a:stretch>
            <a:fillRect/>
          </a:stretch>
        </p:blipFill>
        <p:spPr>
          <a:xfrm>
            <a:off x="0" y="-1"/>
            <a:ext cx="914400" cy="5111751"/>
          </a:xfrm>
          <a:prstGeom prst="rect">
            <a:avLst/>
          </a:prstGeom>
        </p:spPr>
      </p:pic>
      <p:sp>
        <p:nvSpPr>
          <p:cNvPr id="12" name="TextBox 11">
            <a:extLst>
              <a:ext uri="{FF2B5EF4-FFF2-40B4-BE49-F238E27FC236}">
                <a16:creationId xmlns:a16="http://schemas.microsoft.com/office/drawing/2014/main" id="{79D79B1C-C7FC-48A2-8404-056C54D2DE83}"/>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4" name="TextBox 13">
            <a:extLst>
              <a:ext uri="{FF2B5EF4-FFF2-40B4-BE49-F238E27FC236}">
                <a16:creationId xmlns:a16="http://schemas.microsoft.com/office/drawing/2014/main" id="{3E30547D-FAB7-4C8C-8E46-2BA27476C2CA}"/>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D6DB556-408F-4499-8694-B43A74380EAF}"/>
              </a:ext>
            </a:extLst>
          </p:cNvPr>
          <p:cNvPicPr>
            <a:picLocks noChangeAspect="1"/>
          </p:cNvPicPr>
          <p:nvPr/>
        </p:nvPicPr>
        <p:blipFill>
          <a:blip r:embed="rId2"/>
          <a:stretch>
            <a:fillRect/>
          </a:stretch>
        </p:blipFill>
        <p:spPr>
          <a:xfrm>
            <a:off x="0" y="-1"/>
            <a:ext cx="7616825" cy="707886"/>
          </a:xfrm>
          <a:prstGeom prst="rect">
            <a:avLst/>
          </a:prstGeom>
        </p:spPr>
      </p:pic>
      <p:sp>
        <p:nvSpPr>
          <p:cNvPr id="5" name="TextBox 4">
            <a:extLst>
              <a:ext uri="{FF2B5EF4-FFF2-40B4-BE49-F238E27FC236}">
                <a16:creationId xmlns:a16="http://schemas.microsoft.com/office/drawing/2014/main" id="{3A728EC9-7491-43C2-AC31-8E073D879C51}"/>
              </a:ext>
            </a:extLst>
          </p:cNvPr>
          <p:cNvSpPr txBox="1"/>
          <p:nvPr/>
        </p:nvSpPr>
        <p:spPr>
          <a:xfrm>
            <a:off x="1950720" y="169276"/>
            <a:ext cx="4518908" cy="369332"/>
          </a:xfrm>
          <a:prstGeom prst="rect">
            <a:avLst/>
          </a:prstGeom>
          <a:noFill/>
        </p:spPr>
        <p:txBody>
          <a:bodyPr wrap="square">
            <a:spAutoFit/>
          </a:bodyPr>
          <a:lstStyle/>
          <a:p>
            <a:pPr algn="ctr" rtl="0"/>
            <a:r>
              <a:rPr lang="en-US" b="1" dirty="0">
                <a:solidFill>
                  <a:schemeClr val="bg1"/>
                </a:solidFill>
                <a:latin typeface="Calibri,Bold"/>
              </a:rPr>
              <a:t>Thank you very much</a:t>
            </a:r>
            <a:endParaRPr lang="en" dirty="0">
              <a:solidFill>
                <a:schemeClr val="bg1"/>
              </a:solidFill>
            </a:endParaRPr>
          </a:p>
        </p:txBody>
      </p:sp>
      <p:sp>
        <p:nvSpPr>
          <p:cNvPr id="7" name="Rectangle 6">
            <a:extLst>
              <a:ext uri="{FF2B5EF4-FFF2-40B4-BE49-F238E27FC236}">
                <a16:creationId xmlns:a16="http://schemas.microsoft.com/office/drawing/2014/main" id="{D5A1B420-0612-4D19-A452-5373B1329B29}"/>
              </a:ext>
            </a:extLst>
          </p:cNvPr>
          <p:cNvSpPr/>
          <p:nvPr/>
        </p:nvSpPr>
        <p:spPr>
          <a:xfrm>
            <a:off x="330925" y="4924697"/>
            <a:ext cx="448492" cy="165463"/>
          </a:xfrm>
          <a:prstGeom prst="rect">
            <a:avLst/>
          </a:prstGeom>
        </p:spPr>
        <p:txBody>
          <a:bodyPr wrap="none" lIns="0" tIns="0" rIns="0" bIns="0">
            <a:noAutofit/>
          </a:bodyPr>
          <a:lstStyle/>
          <a:p>
            <a:pPr indent="0" algn="r" rtl="0"/>
            <a:r>
              <a:rPr lang="en" sz="1100" b="0" i="0" u="none" baseline="0">
                <a:solidFill>
                  <a:srgbClr val="0866B9"/>
                </a:solidFill>
                <a:latin typeface="Times New Roman"/>
              </a:rPr>
              <a:t>36.380</a:t>
            </a:r>
          </a:p>
        </p:txBody>
      </p:sp>
      <p:pic>
        <p:nvPicPr>
          <p:cNvPr id="9" name="Picture 8">
            <a:extLst>
              <a:ext uri="{FF2B5EF4-FFF2-40B4-BE49-F238E27FC236}">
                <a16:creationId xmlns:a16="http://schemas.microsoft.com/office/drawing/2014/main" id="{90C5F5D2-D9FB-4283-AB0A-5A61084F2F98}"/>
              </a:ext>
            </a:extLst>
          </p:cNvPr>
          <p:cNvPicPr>
            <a:picLocks noChangeAspect="1"/>
          </p:cNvPicPr>
          <p:nvPr/>
        </p:nvPicPr>
        <p:blipFill>
          <a:blip r:embed="rId3"/>
          <a:stretch>
            <a:fillRect/>
          </a:stretch>
        </p:blipFill>
        <p:spPr>
          <a:xfrm>
            <a:off x="0" y="-1"/>
            <a:ext cx="914400" cy="5111751"/>
          </a:xfrm>
          <a:prstGeom prst="rect">
            <a:avLst/>
          </a:prstGeom>
        </p:spPr>
      </p:pic>
      <p:sp>
        <p:nvSpPr>
          <p:cNvPr id="11" name="TextBox 10">
            <a:extLst>
              <a:ext uri="{FF2B5EF4-FFF2-40B4-BE49-F238E27FC236}">
                <a16:creationId xmlns:a16="http://schemas.microsoft.com/office/drawing/2014/main" id="{CF98AF02-26A9-48C4-A068-C3321F663DA5}"/>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3" name="TextBox 12">
            <a:extLst>
              <a:ext uri="{FF2B5EF4-FFF2-40B4-BE49-F238E27FC236}">
                <a16:creationId xmlns:a16="http://schemas.microsoft.com/office/drawing/2014/main" id="{E482CD05-A682-4DD8-A276-BD31DDBE68C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pic>
        <p:nvPicPr>
          <p:cNvPr id="15" name="Picture 14">
            <a:extLst>
              <a:ext uri="{FF2B5EF4-FFF2-40B4-BE49-F238E27FC236}">
                <a16:creationId xmlns:a16="http://schemas.microsoft.com/office/drawing/2014/main" id="{B99B581A-B222-4188-8897-629D48E011E5}"/>
              </a:ext>
            </a:extLst>
          </p:cNvPr>
          <p:cNvPicPr>
            <a:picLocks noChangeAspect="1"/>
          </p:cNvPicPr>
          <p:nvPr/>
        </p:nvPicPr>
        <p:blipFill>
          <a:blip r:embed="rId4"/>
          <a:stretch>
            <a:fillRect/>
          </a:stretch>
        </p:blipFill>
        <p:spPr>
          <a:xfrm>
            <a:off x="1950720" y="948957"/>
            <a:ext cx="4134941" cy="3266505"/>
          </a:xfrm>
          <a:prstGeom prst="rect">
            <a:avLst/>
          </a:prstGeom>
        </p:spPr>
      </p:pic>
      <p:sp>
        <p:nvSpPr>
          <p:cNvPr id="17" name="TextBox 16">
            <a:extLst>
              <a:ext uri="{FF2B5EF4-FFF2-40B4-BE49-F238E27FC236}">
                <a16:creationId xmlns:a16="http://schemas.microsoft.com/office/drawing/2014/main" id="{A06BE3CB-9D0A-41C7-AE69-0B40A0AE8326}"/>
              </a:ext>
            </a:extLst>
          </p:cNvPr>
          <p:cNvSpPr txBox="1"/>
          <p:nvPr/>
        </p:nvSpPr>
        <p:spPr>
          <a:xfrm>
            <a:off x="2275661" y="4332873"/>
            <a:ext cx="4277360" cy="646331"/>
          </a:xfrm>
          <a:prstGeom prst="rect">
            <a:avLst/>
          </a:prstGeom>
          <a:solidFill>
            <a:schemeClr val="bg1"/>
          </a:solidFill>
        </p:spPr>
        <p:txBody>
          <a:bodyPr wrap="square">
            <a:spAutoFit/>
          </a:bodyPr>
          <a:lstStyle/>
          <a:p>
            <a:pPr algn="ctr" rtl="0"/>
            <a:r>
              <a:rPr lang="en-US" sz="3600" b="1" dirty="0">
                <a:solidFill>
                  <a:srgbClr val="05062D"/>
                </a:solidFill>
                <a:latin typeface="Calibri,Bold"/>
              </a:rPr>
              <a:t>The City </a:t>
            </a:r>
            <a:r>
              <a:rPr lang="en-US" sz="3600" b="1" dirty="0">
                <a:solidFill>
                  <a:srgbClr val="060634"/>
                </a:solidFill>
                <a:latin typeface="Calibri,Bold"/>
              </a:rPr>
              <a:t>Reawakens</a:t>
            </a:r>
            <a:endParaRPr lang="en" sz="2000" b="1" dirty="0">
              <a:solidFill>
                <a:srgbClr val="060634"/>
              </a:solidFill>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26AE8-1048-429E-8DB5-F26B4FE3FAFD}"/>
              </a:ext>
            </a:extLst>
          </p:cNvPr>
          <p:cNvPicPr>
            <a:picLocks noChangeAspect="1"/>
          </p:cNvPicPr>
          <p:nvPr/>
        </p:nvPicPr>
        <p:blipFill>
          <a:blip r:embed="rId2"/>
          <a:stretch>
            <a:fillRect/>
          </a:stretch>
        </p:blipFill>
        <p:spPr>
          <a:xfrm>
            <a:off x="0" y="-1"/>
            <a:ext cx="7616825" cy="494479"/>
          </a:xfrm>
          <a:prstGeom prst="rect">
            <a:avLst/>
          </a:prstGeom>
        </p:spPr>
      </p:pic>
      <p:sp>
        <p:nvSpPr>
          <p:cNvPr id="3" name="TextBox 2">
            <a:extLst>
              <a:ext uri="{FF2B5EF4-FFF2-40B4-BE49-F238E27FC236}">
                <a16:creationId xmlns:a16="http://schemas.microsoft.com/office/drawing/2014/main" id="{88E63A1B-592F-479B-8539-4CC91D89B8DD}"/>
              </a:ext>
            </a:extLst>
          </p:cNvPr>
          <p:cNvSpPr txBox="1"/>
          <p:nvPr/>
        </p:nvSpPr>
        <p:spPr>
          <a:xfrm>
            <a:off x="1118240" y="47183"/>
            <a:ext cx="3419884" cy="400110"/>
          </a:xfrm>
          <a:prstGeom prst="rect">
            <a:avLst/>
          </a:prstGeom>
          <a:noFill/>
        </p:spPr>
        <p:txBody>
          <a:bodyPr wrap="square">
            <a:spAutoFit/>
          </a:bodyPr>
          <a:lstStyle/>
          <a:p>
            <a:pPr rtl="0"/>
            <a:r>
              <a:rPr lang="en-US" sz="2000" b="1" dirty="0">
                <a:solidFill>
                  <a:schemeClr val="bg1"/>
                </a:solidFill>
                <a:latin typeface="Calibri,Bold"/>
              </a:rPr>
              <a:t>DISCLAIMER (</a:t>
            </a:r>
            <a:r>
              <a:rPr lang="en-US" sz="2000" b="1" dirty="0" err="1">
                <a:solidFill>
                  <a:schemeClr val="bg1"/>
                </a:solidFill>
                <a:latin typeface="Calibri,Bold"/>
              </a:rPr>
              <a:t>cont</a:t>
            </a:r>
            <a:r>
              <a:rPr lang="en-US" sz="2000" b="1" dirty="0">
                <a:solidFill>
                  <a:schemeClr val="bg1"/>
                </a:solidFill>
                <a:latin typeface="Calibri,Bold"/>
              </a:rPr>
              <a:t>)</a:t>
            </a:r>
            <a:endParaRPr lang="en" sz="2000" dirty="0">
              <a:solidFill>
                <a:schemeClr val="bg1"/>
              </a:solidFill>
            </a:endParaRPr>
          </a:p>
        </p:txBody>
      </p:sp>
      <p:sp>
        <p:nvSpPr>
          <p:cNvPr id="5" name="TextBox 4">
            <a:extLst>
              <a:ext uri="{FF2B5EF4-FFF2-40B4-BE49-F238E27FC236}">
                <a16:creationId xmlns:a16="http://schemas.microsoft.com/office/drawing/2014/main" id="{483ABBE7-9334-471B-BE9D-321CE102C7F5}"/>
              </a:ext>
            </a:extLst>
          </p:cNvPr>
          <p:cNvSpPr txBox="1"/>
          <p:nvPr/>
        </p:nvSpPr>
        <p:spPr>
          <a:xfrm>
            <a:off x="1118240" y="711066"/>
            <a:ext cx="6224669" cy="1785104"/>
          </a:xfrm>
          <a:prstGeom prst="rect">
            <a:avLst/>
          </a:prstGeom>
          <a:noFill/>
        </p:spPr>
        <p:txBody>
          <a:bodyPr wrap="square">
            <a:spAutoFit/>
          </a:bodyPr>
          <a:lstStyle/>
          <a:p>
            <a:pPr algn="l" rtl="0"/>
            <a:r>
              <a:rPr lang="en" sz="1100" b="0" i="0" u="none" baseline="0" dirty="0">
                <a:latin typeface="Arial" panose="020B0604020202020204" pitchFamily="34" charset="0"/>
                <a:cs typeface="Arial" panose="020B0604020202020204" pitchFamily="34" charset="0"/>
              </a:rPr>
              <a:t> (4) If any of the risk factors the Company is exposed to materializes, as specified in the company overview section in the periodic statement for the year 2019.</a:t>
            </a:r>
          </a:p>
          <a:p>
            <a:pPr algn="l" rtl="0"/>
            <a:r>
              <a:rPr lang="en" sz="1100" b="0" i="0" u="none" baseline="0" dirty="0">
                <a:latin typeface="Arial" panose="020B0604020202020204" pitchFamily="34" charset="0"/>
                <a:cs typeface="Arial" panose="020B0604020202020204" pitchFamily="34" charset="0"/>
              </a:rPr>
              <a:t>The company has no assurance that its expectations, assessments and plans will materialize.  Hence, the outcomes of its activities may differ substantially from projected outcomes or from outcomes implied by this presentation.</a:t>
            </a:r>
          </a:p>
          <a:p>
            <a:pPr algn="l" rtl="0"/>
            <a:r>
              <a:rPr lang="en" sz="1100" b="0" i="0" u="none" baseline="0" dirty="0">
                <a:latin typeface="Arial" panose="020B0604020202020204" pitchFamily="34" charset="0"/>
                <a:cs typeface="Arial" panose="020B0604020202020204" pitchFamily="34" charset="0"/>
              </a:rPr>
              <a:t>• With regard to urban renewal projects, the number of housing units is subject to the final approval of the competent authorities.</a:t>
            </a:r>
          </a:p>
          <a:p>
            <a:pPr algn="l" rtl="0"/>
            <a:r>
              <a:rPr lang="en" sz="1100" b="0" i="0" u="none" baseline="0" dirty="0">
                <a:latin typeface="Arial" panose="020B0604020202020204" pitchFamily="34" charset="0"/>
                <a:cs typeface="Arial" panose="020B0604020202020204" pitchFamily="34" charset="0"/>
              </a:rPr>
              <a:t>• For projects regarding which the company is requesting an easing of the provisions of the city building plan (CBP), the Company presents the number of housing units, based on the number of applications submitted to the committee.</a:t>
            </a:r>
            <a:endParaRPr lang="en" sz="1100" dirty="0">
              <a:solidFill>
                <a:srgbClr val="FF0000"/>
              </a:solidFill>
            </a:endParaRPr>
          </a:p>
        </p:txBody>
      </p:sp>
      <p:pic>
        <p:nvPicPr>
          <p:cNvPr id="11" name="Picture 10">
            <a:extLst>
              <a:ext uri="{FF2B5EF4-FFF2-40B4-BE49-F238E27FC236}">
                <a16:creationId xmlns:a16="http://schemas.microsoft.com/office/drawing/2014/main" id="{6779D1A3-1705-4F80-84D5-13122C823612}"/>
              </a:ext>
            </a:extLst>
          </p:cNvPr>
          <p:cNvPicPr>
            <a:picLocks noChangeAspect="1"/>
          </p:cNvPicPr>
          <p:nvPr/>
        </p:nvPicPr>
        <p:blipFill>
          <a:blip r:embed="rId3"/>
          <a:stretch>
            <a:fillRect/>
          </a:stretch>
        </p:blipFill>
        <p:spPr>
          <a:xfrm>
            <a:off x="0" y="-1"/>
            <a:ext cx="914400" cy="5111751"/>
          </a:xfrm>
          <a:prstGeom prst="rect">
            <a:avLst/>
          </a:prstGeom>
        </p:spPr>
      </p:pic>
      <p:sp>
        <p:nvSpPr>
          <p:cNvPr id="12" name="TextBox 11">
            <a:extLst>
              <a:ext uri="{FF2B5EF4-FFF2-40B4-BE49-F238E27FC236}">
                <a16:creationId xmlns:a16="http://schemas.microsoft.com/office/drawing/2014/main" id="{9E32E3F2-94AB-4964-82A5-77B0754466A8}"/>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3" name="TextBox 12">
            <a:extLst>
              <a:ext uri="{FF2B5EF4-FFF2-40B4-BE49-F238E27FC236}">
                <a16:creationId xmlns:a16="http://schemas.microsoft.com/office/drawing/2014/main" id="{329388C9-DB62-4F67-9566-8847A504938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extLst>
      <p:ext uri="{BB962C8B-B14F-4D97-AF65-F5344CB8AC3E}">
        <p14:creationId xmlns:p14="http://schemas.microsoft.com/office/powerpoint/2010/main" val="265503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3251E56-2F98-4A63-B85A-73EF808C3A90}"/>
              </a:ext>
            </a:extLst>
          </p:cNvPr>
          <p:cNvPicPr>
            <a:picLocks noChangeAspect="1"/>
          </p:cNvPicPr>
          <p:nvPr/>
        </p:nvPicPr>
        <p:blipFill>
          <a:blip r:embed="rId2"/>
          <a:stretch>
            <a:fillRect/>
          </a:stretch>
        </p:blipFill>
        <p:spPr>
          <a:xfrm>
            <a:off x="0" y="-1"/>
            <a:ext cx="7616825" cy="494479"/>
          </a:xfrm>
          <a:prstGeom prst="rect">
            <a:avLst/>
          </a:prstGeom>
        </p:spPr>
      </p:pic>
      <p:sp>
        <p:nvSpPr>
          <p:cNvPr id="5" name="TextBox 4">
            <a:extLst>
              <a:ext uri="{FF2B5EF4-FFF2-40B4-BE49-F238E27FC236}">
                <a16:creationId xmlns:a16="http://schemas.microsoft.com/office/drawing/2014/main" id="{9C9C87A9-EB9B-4F03-83C5-5E2876FA86A7}"/>
              </a:ext>
            </a:extLst>
          </p:cNvPr>
          <p:cNvSpPr txBox="1"/>
          <p:nvPr/>
        </p:nvSpPr>
        <p:spPr>
          <a:xfrm>
            <a:off x="914400" y="647454"/>
            <a:ext cx="6511636" cy="3477875"/>
          </a:xfrm>
          <a:prstGeom prst="rect">
            <a:avLst/>
          </a:prstGeom>
          <a:noFill/>
        </p:spPr>
        <p:txBody>
          <a:bodyPr wrap="square">
            <a:spAutoFit/>
          </a:bodyPr>
          <a:lstStyle/>
          <a:p>
            <a:pPr algn="l" rtl="0"/>
            <a:r>
              <a:rPr lang="en" sz="1100" b="0" i="0" u="none" baseline="0" dirty="0">
                <a:latin typeface="Arial" panose="020B0604020202020204" pitchFamily="34" charset="0"/>
                <a:cs typeface="Arial" panose="020B0604020202020204" pitchFamily="34" charset="0"/>
              </a:rPr>
              <a:t>• </a:t>
            </a:r>
            <a:r>
              <a:rPr lang="en" sz="1100" b="1" i="0" u="none" baseline="0" dirty="0">
                <a:latin typeface="Arial,Bold"/>
              </a:rPr>
              <a:t>Aura is a leading Israeli company in the development and establishment of urban renewal projects.</a:t>
            </a:r>
          </a:p>
          <a:p>
            <a:pPr algn="l" rtl="0"/>
            <a:r>
              <a:rPr lang="en" sz="1100" b="0" i="0" u="none" baseline="0" dirty="0">
                <a:latin typeface="Arial" panose="020B0604020202020204" pitchFamily="34" charset="0"/>
                <a:cs typeface="Arial" panose="020B0604020202020204" pitchFamily="34" charset="0"/>
              </a:rPr>
              <a:t>• </a:t>
            </a:r>
            <a:r>
              <a:rPr lang="en" sz="1100" b="1" i="0" u="none" baseline="0" dirty="0">
                <a:latin typeface="Arial,Bold"/>
                <a:cs typeface="Arial" panose="020B0604020202020204" pitchFamily="34" charset="0"/>
              </a:rPr>
              <a:t>The Company builds residential neighborhoods with no less than 200 housing units through both urban renewal projects ("evacuation and construction") and traditional projects.</a:t>
            </a:r>
          </a:p>
          <a:p>
            <a:pPr algn="l" rtl="0"/>
            <a:r>
              <a:rPr lang="en" sz="1100" b="0" i="0" u="none" baseline="0" dirty="0">
                <a:latin typeface="Arial" panose="020B0604020202020204" pitchFamily="34" charset="0"/>
                <a:cs typeface="Arial" panose="020B0604020202020204" pitchFamily="34" charset="0"/>
              </a:rPr>
              <a:t>•</a:t>
            </a:r>
            <a:r>
              <a:rPr lang="en" sz="1100" b="1" i="0" u="none" baseline="0" dirty="0">
                <a:latin typeface="Arial,Bold"/>
                <a:cs typeface="Arial" panose="020B0604020202020204" pitchFamily="34" charset="0"/>
              </a:rPr>
              <a:t> The Company specializes in projects located mainly in central Israel and high-demand areas.</a:t>
            </a:r>
          </a:p>
          <a:p>
            <a:r>
              <a:rPr lang="en" sz="1100" b="0" i="0" u="none" baseline="0" dirty="0">
                <a:latin typeface="Arial" panose="020B0604020202020204" pitchFamily="34" charset="0"/>
                <a:cs typeface="Arial" panose="020B0604020202020204" pitchFamily="34" charset="0"/>
              </a:rPr>
              <a:t>•  </a:t>
            </a:r>
            <a:r>
              <a:rPr lang="en" sz="1100" b="1" dirty="0">
                <a:latin typeface="Arial" panose="020B0604020202020204" pitchFamily="34" charset="0"/>
                <a:cs typeface="Arial" panose="020B0604020202020204" pitchFamily="34" charset="0"/>
              </a:rPr>
              <a:t>39 projects (some of which have a number of execution </a:t>
            </a:r>
            <a:r>
              <a:rPr lang="en-NZ" sz="1100" b="1" dirty="0">
                <a:latin typeface="Arial" panose="020B0604020202020204" pitchFamily="34" charset="0"/>
                <a:cs typeface="Arial" panose="020B0604020202020204" pitchFamily="34" charset="0"/>
              </a:rPr>
              <a:t>stages</a:t>
            </a:r>
            <a:r>
              <a:rPr lang="en" sz="1100" b="1" dirty="0">
                <a:latin typeface="Arial" panose="020B0604020202020204" pitchFamily="34" charset="0"/>
                <a:cs typeface="Arial" panose="020B0604020202020204" pitchFamily="34" charset="0"/>
              </a:rPr>
              <a:t>) including approximately 15,000 residential housing units (the Company's effective share is about 11,200 housing units).</a:t>
            </a:r>
          </a:p>
          <a:p>
            <a:pPr algn="l" rtl="0"/>
            <a:r>
              <a:rPr lang="en" sz="1100" b="1" i="0" u="none" baseline="0" dirty="0">
                <a:latin typeface="Arial,Bold"/>
              </a:rPr>
              <a:t>Of all these projects, 30 are urban renewal projects, in which the Company will build about approximately 13,400 housing units (the Company's effective share is about 9,900 housing units).</a:t>
            </a:r>
          </a:p>
          <a:p>
            <a:r>
              <a:rPr lang="en" sz="1100" b="0" i="0" u="none" baseline="0" dirty="0">
                <a:latin typeface="Arial" panose="020B0604020202020204" pitchFamily="34" charset="0"/>
                <a:cs typeface="Arial" panose="020B0604020202020204" pitchFamily="34" charset="0"/>
              </a:rPr>
              <a:t>• </a:t>
            </a:r>
            <a:r>
              <a:rPr lang="en" sz="1100" b="1" dirty="0">
                <a:latin typeface="Arial,Bold"/>
              </a:rPr>
              <a:t>7 projects (some of which have a number of execution </a:t>
            </a:r>
            <a:r>
              <a:rPr lang="en-NZ" sz="1100" b="1" dirty="0">
                <a:latin typeface="Arial,Bold"/>
              </a:rPr>
              <a:t>stages</a:t>
            </a:r>
            <a:r>
              <a:rPr lang="en" sz="1100" b="1" dirty="0">
                <a:latin typeface="Arial,Bold"/>
              </a:rPr>
              <a:t>) are in the construction and execution stage. These projects include 2,151 housing units (the Company's effective share is 1,701 housing units), and as at May 31st, 2020, binding sales contracts were signed regarding 1,039 housing units.</a:t>
            </a:r>
          </a:p>
          <a:p>
            <a:r>
              <a:rPr lang="en" sz="1100" b="1" dirty="0">
                <a:latin typeface="Arial" panose="020B0604020202020204" pitchFamily="34" charset="0"/>
                <a:cs typeface="Arial" panose="020B0604020202020204" pitchFamily="34" charset="0"/>
              </a:rPr>
              <a:t>• 2019 was a record year for sales: 476 binding sales contracts were signed, compared to 283 in 2018, and 277 in 2017.</a:t>
            </a:r>
          </a:p>
          <a:p>
            <a:r>
              <a:rPr lang="en" sz="1100" b="1" dirty="0">
                <a:latin typeface="Arial" panose="020B0604020202020204" pitchFamily="34" charset="0"/>
                <a:cs typeface="Arial" panose="020B0604020202020204" pitchFamily="34" charset="0"/>
              </a:rPr>
              <a:t>• Equity of 284 million ILS. This number is expected to increase, following a rights issue in the amount of 44 million ILS.</a:t>
            </a:r>
          </a:p>
          <a:p>
            <a:r>
              <a:rPr lang="en" sz="1100" b="1" dirty="0">
                <a:latin typeface="Arial" panose="020B0604020202020204" pitchFamily="34" charset="0"/>
                <a:cs typeface="Arial" panose="020B0604020202020204" pitchFamily="34" charset="0"/>
              </a:rPr>
              <a:t>• Controlling shareholder: Yaakov Atrakchi (53.8%)</a:t>
            </a:r>
          </a:p>
          <a:p>
            <a:r>
              <a:rPr lang="en" sz="1100" b="1" dirty="0">
                <a:latin typeface="Arial" panose="020B0604020202020204" pitchFamily="34" charset="0"/>
                <a:cs typeface="Arial" panose="020B0604020202020204" pitchFamily="34" charset="0"/>
              </a:rPr>
              <a:t>• Major stakeholders: Menorah Mivtachim Insurance Ltd. (12.2%) and Leumi Partners (6.7%)</a:t>
            </a:r>
          </a:p>
        </p:txBody>
      </p:sp>
      <p:sp>
        <p:nvSpPr>
          <p:cNvPr id="7" name="TextBox 6">
            <a:extLst>
              <a:ext uri="{FF2B5EF4-FFF2-40B4-BE49-F238E27FC236}">
                <a16:creationId xmlns:a16="http://schemas.microsoft.com/office/drawing/2014/main" id="{A5E6BDC6-531F-4D45-ACB7-425A1842478B}"/>
              </a:ext>
            </a:extLst>
          </p:cNvPr>
          <p:cNvSpPr txBox="1"/>
          <p:nvPr/>
        </p:nvSpPr>
        <p:spPr>
          <a:xfrm>
            <a:off x="3584809" y="179778"/>
            <a:ext cx="3419884" cy="297133"/>
          </a:xfrm>
          <a:prstGeom prst="rect">
            <a:avLst/>
          </a:prstGeom>
          <a:noFill/>
        </p:spPr>
        <p:txBody>
          <a:bodyPr wrap="square">
            <a:spAutoFit/>
          </a:bodyPr>
          <a:lstStyle/>
          <a:p>
            <a:pPr algn="l" rtl="0"/>
            <a:endParaRPr lang="en" sz="1331" dirty="0">
              <a:solidFill>
                <a:srgbClr val="FF0000"/>
              </a:solidFill>
            </a:endParaRPr>
          </a:p>
        </p:txBody>
      </p:sp>
      <p:pic>
        <p:nvPicPr>
          <p:cNvPr id="2" name="Picture 1">
            <a:extLst>
              <a:ext uri="{FF2B5EF4-FFF2-40B4-BE49-F238E27FC236}">
                <a16:creationId xmlns:a16="http://schemas.microsoft.com/office/drawing/2014/main" id="{13C8C6AC-1B57-432A-86F4-03DB45EC5241}"/>
              </a:ext>
            </a:extLst>
          </p:cNvPr>
          <p:cNvPicPr>
            <a:picLocks noChangeAspect="1"/>
          </p:cNvPicPr>
          <p:nvPr/>
        </p:nvPicPr>
        <p:blipFill>
          <a:blip r:embed="rId3"/>
          <a:stretch>
            <a:fillRect/>
          </a:stretch>
        </p:blipFill>
        <p:spPr>
          <a:xfrm>
            <a:off x="0" y="-1"/>
            <a:ext cx="914400" cy="5111751"/>
          </a:xfrm>
          <a:prstGeom prst="rect">
            <a:avLst/>
          </a:prstGeom>
        </p:spPr>
      </p:pic>
      <p:sp>
        <p:nvSpPr>
          <p:cNvPr id="3" name="TextBox 2">
            <a:extLst>
              <a:ext uri="{FF2B5EF4-FFF2-40B4-BE49-F238E27FC236}">
                <a16:creationId xmlns:a16="http://schemas.microsoft.com/office/drawing/2014/main" id="{4DC37684-160A-4146-B466-E82AC7FB2131}"/>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9" name="TextBox 8">
            <a:extLst>
              <a:ext uri="{FF2B5EF4-FFF2-40B4-BE49-F238E27FC236}">
                <a16:creationId xmlns:a16="http://schemas.microsoft.com/office/drawing/2014/main" id="{3920F712-33BE-4CA1-A1A9-B358A39D1675}"/>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9DFC45D4-1D00-4FC2-B46B-30D8C4B51404}"/>
              </a:ext>
            </a:extLst>
          </p:cNvPr>
          <p:cNvSpPr txBox="1"/>
          <p:nvPr/>
        </p:nvSpPr>
        <p:spPr>
          <a:xfrm>
            <a:off x="951985" y="47183"/>
            <a:ext cx="3419884" cy="400110"/>
          </a:xfrm>
          <a:prstGeom prst="rect">
            <a:avLst/>
          </a:prstGeom>
          <a:noFill/>
        </p:spPr>
        <p:txBody>
          <a:bodyPr wrap="square">
            <a:spAutoFit/>
          </a:bodyPr>
          <a:lstStyle/>
          <a:p>
            <a:pPr rtl="0"/>
            <a:r>
              <a:rPr lang="en-US" sz="2000" b="1" dirty="0">
                <a:solidFill>
                  <a:schemeClr val="bg1"/>
                </a:solidFill>
                <a:latin typeface="Calibri,Bold"/>
              </a:rPr>
              <a:t>OVERVIEW</a:t>
            </a:r>
            <a:endParaRPr lang="en" sz="2000" dirty="0">
              <a:solidFill>
                <a:schemeClr val="bg1"/>
              </a:solidFill>
            </a:endParaRPr>
          </a:p>
        </p:txBody>
      </p:sp>
    </p:spTree>
    <p:extLst>
      <p:ext uri="{BB962C8B-B14F-4D97-AF65-F5344CB8AC3E}">
        <p14:creationId xmlns:p14="http://schemas.microsoft.com/office/powerpoint/2010/main" val="1844780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030A74A-AF0D-44FB-960A-65BDE40148E1}"/>
              </a:ext>
            </a:extLst>
          </p:cNvPr>
          <p:cNvPicPr>
            <a:picLocks noChangeAspect="1"/>
          </p:cNvPicPr>
          <p:nvPr/>
        </p:nvPicPr>
        <p:blipFill>
          <a:blip r:embed="rId2"/>
          <a:stretch>
            <a:fillRect/>
          </a:stretch>
        </p:blipFill>
        <p:spPr>
          <a:xfrm>
            <a:off x="0" y="-1"/>
            <a:ext cx="7616825" cy="494479"/>
          </a:xfrm>
          <a:prstGeom prst="rect">
            <a:avLst/>
          </a:prstGeom>
        </p:spPr>
      </p:pic>
      <p:sp>
        <p:nvSpPr>
          <p:cNvPr id="5" name="TextBox 4">
            <a:extLst>
              <a:ext uri="{FF2B5EF4-FFF2-40B4-BE49-F238E27FC236}">
                <a16:creationId xmlns:a16="http://schemas.microsoft.com/office/drawing/2014/main" id="{0EE2E3B8-1C25-447F-AEF8-90A76C787418}"/>
              </a:ext>
            </a:extLst>
          </p:cNvPr>
          <p:cNvSpPr txBox="1"/>
          <p:nvPr/>
        </p:nvSpPr>
        <p:spPr>
          <a:xfrm>
            <a:off x="895687" y="575754"/>
            <a:ext cx="6771937" cy="2560573"/>
          </a:xfrm>
          <a:prstGeom prst="rect">
            <a:avLst/>
          </a:prstGeom>
          <a:noFill/>
        </p:spPr>
        <p:txBody>
          <a:bodyPr wrap="square">
            <a:spAutoFit/>
          </a:bodyPr>
          <a:lstStyle/>
          <a:p>
            <a:pPr algn="l" rtl="0"/>
            <a:r>
              <a:rPr lang="en" sz="1400" b="0" i="0" u="none" baseline="0" dirty="0"/>
              <a:t>•</a:t>
            </a:r>
            <a:r>
              <a:rPr lang="en" sz="1400" b="0" i="0" u="none" baseline="0" dirty="0">
                <a:latin typeface="Arial" panose="020B0604020202020204" pitchFamily="34" charset="0"/>
                <a:cs typeface="Arial" panose="020B0604020202020204" pitchFamily="34" charset="0"/>
              </a:rPr>
              <a:t> </a:t>
            </a:r>
            <a:r>
              <a:rPr lang="en" sz="1331" b="1" i="0" u="none" baseline="0" dirty="0"/>
              <a:t>The following projects will be completed in 2020-2021: Holon 300, "Ono Valley" in Kiryat Ono, Stage D of "The Hanging Gardens" in Yehud-Monosson, "Aura Bamoshav" in the Gani Ayalon neighborhood of Ahisamach - Lod.</a:t>
            </a:r>
          </a:p>
          <a:p>
            <a:pPr algn="l" rtl="0"/>
            <a:r>
              <a:rPr lang="en" sz="1331" b="0" i="0" u="none" baseline="0" dirty="0"/>
              <a:t>• </a:t>
            </a:r>
            <a:r>
              <a:rPr lang="en" sz="1331" b="1" i="0" u="none" baseline="0" dirty="0"/>
              <a:t>Expected retained earnings from this project are 422 million ILS.</a:t>
            </a:r>
          </a:p>
          <a:p>
            <a:pPr algn="l" rtl="0"/>
            <a:r>
              <a:rPr lang="en" sz="1400" b="0" i="0" u="none" baseline="0" dirty="0"/>
              <a:t>•</a:t>
            </a:r>
            <a:r>
              <a:rPr lang="en" sz="1400" b="0" i="0" u="none" baseline="0" dirty="0">
                <a:latin typeface="Arial" panose="020B0604020202020204" pitchFamily="34" charset="0"/>
                <a:cs typeface="Arial" panose="020B0604020202020204" pitchFamily="34" charset="0"/>
              </a:rPr>
              <a:t> </a:t>
            </a:r>
            <a:r>
              <a:rPr lang="en" sz="1331" b="1" i="0" u="none" baseline="0" dirty="0"/>
              <a:t>The balance of retained earnings from the Aura Prime project (109 H') that has not yet been withdrawn is 32 million ILS.</a:t>
            </a:r>
          </a:p>
          <a:p>
            <a:pPr algn="l" rtl="0"/>
            <a:r>
              <a:rPr lang="en" sz="1331" b="0" i="0" u="none" baseline="0" dirty="0"/>
              <a:t>• </a:t>
            </a:r>
            <a:r>
              <a:rPr lang="en" sz="1331" b="1" i="0" u="none" baseline="0" dirty="0"/>
              <a:t>The sales rate for each of these projects is very high.</a:t>
            </a:r>
          </a:p>
          <a:p>
            <a:pPr algn="l" rtl="0"/>
            <a:r>
              <a:rPr lang="en" sz="1331" b="0" i="0" u="none" baseline="0" dirty="0"/>
              <a:t>• </a:t>
            </a:r>
            <a:r>
              <a:rPr lang="en" sz="1331" b="1" i="0" u="none" baseline="0" dirty="0"/>
              <a:t>The company will repay its debt in 2020-2021 using self-financing, and will not depend on debt raising.</a:t>
            </a:r>
          </a:p>
          <a:p>
            <a:pPr algn="l" rtl="0"/>
            <a:r>
              <a:rPr lang="en" sz="1331" b="0" i="0" u="none" baseline="0" dirty="0"/>
              <a:t>• </a:t>
            </a:r>
            <a:r>
              <a:rPr lang="en" sz="1331" b="1" i="0" u="none" baseline="0" dirty="0"/>
              <a:t>If possible, under favorable conditions, the Company will issue bonds in 2021 in order to begin additional projects.</a:t>
            </a:r>
          </a:p>
          <a:p>
            <a:pPr algn="l" rtl="0"/>
            <a:r>
              <a:rPr lang="en" sz="1331" b="0" i="0" u="none" baseline="0" dirty="0"/>
              <a:t>• </a:t>
            </a:r>
            <a:r>
              <a:rPr lang="en" sz="1331" b="1" i="0" u="none" baseline="0" dirty="0"/>
              <a:t>The COVID-19 crisis:</a:t>
            </a:r>
          </a:p>
        </p:txBody>
      </p:sp>
      <p:pic>
        <p:nvPicPr>
          <p:cNvPr id="2" name="Picture 1">
            <a:extLst>
              <a:ext uri="{FF2B5EF4-FFF2-40B4-BE49-F238E27FC236}">
                <a16:creationId xmlns:a16="http://schemas.microsoft.com/office/drawing/2014/main" id="{66B43285-5D2A-46BD-9D82-BD38909E0395}"/>
              </a:ext>
            </a:extLst>
          </p:cNvPr>
          <p:cNvPicPr>
            <a:picLocks noChangeAspect="1"/>
          </p:cNvPicPr>
          <p:nvPr/>
        </p:nvPicPr>
        <p:blipFill>
          <a:blip r:embed="rId3"/>
          <a:stretch>
            <a:fillRect/>
          </a:stretch>
        </p:blipFill>
        <p:spPr>
          <a:xfrm>
            <a:off x="0" y="-1"/>
            <a:ext cx="914400" cy="5111751"/>
          </a:xfrm>
          <a:prstGeom prst="rect">
            <a:avLst/>
          </a:prstGeom>
        </p:spPr>
      </p:pic>
      <p:sp>
        <p:nvSpPr>
          <p:cNvPr id="4" name="TextBox 3">
            <a:extLst>
              <a:ext uri="{FF2B5EF4-FFF2-40B4-BE49-F238E27FC236}">
                <a16:creationId xmlns:a16="http://schemas.microsoft.com/office/drawing/2014/main" id="{56055D93-FDBA-4547-94F9-12A214286413}"/>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8" name="TextBox 7">
            <a:extLst>
              <a:ext uri="{FF2B5EF4-FFF2-40B4-BE49-F238E27FC236}">
                <a16:creationId xmlns:a16="http://schemas.microsoft.com/office/drawing/2014/main" id="{1528FFF9-32DE-44CF-9AAC-BB17DAC0BB8D}"/>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66023279-EE02-4E84-939F-ACD7D65E5F9D}"/>
              </a:ext>
            </a:extLst>
          </p:cNvPr>
          <p:cNvSpPr txBox="1"/>
          <p:nvPr/>
        </p:nvSpPr>
        <p:spPr>
          <a:xfrm>
            <a:off x="3584809" y="179778"/>
            <a:ext cx="3419884" cy="297133"/>
          </a:xfrm>
          <a:prstGeom prst="rect">
            <a:avLst/>
          </a:prstGeom>
          <a:noFill/>
        </p:spPr>
        <p:txBody>
          <a:bodyPr wrap="square">
            <a:spAutoFit/>
          </a:bodyPr>
          <a:lstStyle/>
          <a:p>
            <a:pPr algn="l" rtl="0"/>
            <a:endParaRPr lang="en" sz="1331" dirty="0">
              <a:solidFill>
                <a:srgbClr val="FF0000"/>
              </a:solidFill>
            </a:endParaRPr>
          </a:p>
        </p:txBody>
      </p:sp>
      <p:sp>
        <p:nvSpPr>
          <p:cNvPr id="14" name="TextBox 13">
            <a:extLst>
              <a:ext uri="{FF2B5EF4-FFF2-40B4-BE49-F238E27FC236}">
                <a16:creationId xmlns:a16="http://schemas.microsoft.com/office/drawing/2014/main" id="{41431DBC-A786-4AC7-A8E7-470B35B867A3}"/>
              </a:ext>
            </a:extLst>
          </p:cNvPr>
          <p:cNvSpPr txBox="1"/>
          <p:nvPr/>
        </p:nvSpPr>
        <p:spPr>
          <a:xfrm>
            <a:off x="951985" y="47183"/>
            <a:ext cx="3419884" cy="400110"/>
          </a:xfrm>
          <a:prstGeom prst="rect">
            <a:avLst/>
          </a:prstGeom>
          <a:noFill/>
        </p:spPr>
        <p:txBody>
          <a:bodyPr wrap="square">
            <a:spAutoFit/>
          </a:bodyPr>
          <a:lstStyle/>
          <a:p>
            <a:pPr rtl="0"/>
            <a:r>
              <a:rPr lang="en-US" sz="2000" b="1" dirty="0">
                <a:solidFill>
                  <a:schemeClr val="bg1"/>
                </a:solidFill>
                <a:latin typeface="Calibri,Bold"/>
              </a:rPr>
              <a:t>OVERVIEW</a:t>
            </a:r>
            <a:endParaRPr lang="en" sz="2000" dirty="0">
              <a:solidFill>
                <a:schemeClr val="bg1"/>
              </a:solidFill>
            </a:endParaRPr>
          </a:p>
        </p:txBody>
      </p:sp>
      <p:sp>
        <p:nvSpPr>
          <p:cNvPr id="16" name="TextBox 15">
            <a:extLst>
              <a:ext uri="{FF2B5EF4-FFF2-40B4-BE49-F238E27FC236}">
                <a16:creationId xmlns:a16="http://schemas.microsoft.com/office/drawing/2014/main" id="{3CF8816F-7B0A-42A2-9754-F9B398AD7BE8}"/>
              </a:ext>
            </a:extLst>
          </p:cNvPr>
          <p:cNvSpPr txBox="1"/>
          <p:nvPr/>
        </p:nvSpPr>
        <p:spPr>
          <a:xfrm>
            <a:off x="1175735" y="3136327"/>
            <a:ext cx="6179754" cy="1723549"/>
          </a:xfrm>
          <a:prstGeom prst="rect">
            <a:avLst/>
          </a:prstGeom>
          <a:noFill/>
        </p:spPr>
        <p:txBody>
          <a:bodyPr wrap="square">
            <a:spAutoFit/>
          </a:bodyPr>
          <a:lstStyle/>
          <a:p>
            <a:pPr algn="l" rtl="0"/>
            <a:r>
              <a:rPr lang="en" sz="1200" b="0" i="0" u="none" baseline="0" dirty="0"/>
              <a:t>• </a:t>
            </a:r>
            <a:r>
              <a:rPr lang="en" sz="1200" b="1" i="0" u="none" baseline="0" dirty="0"/>
              <a:t>On-site execution has continued as planned.</a:t>
            </a:r>
          </a:p>
          <a:p>
            <a:pPr algn="l" rtl="0"/>
            <a:r>
              <a:rPr lang="en" sz="1200" b="0" i="0" u="none" baseline="0" dirty="0"/>
              <a:t>• </a:t>
            </a:r>
            <a:r>
              <a:rPr lang="en" sz="1200" b="1" i="0" u="none" baseline="0" dirty="0"/>
              <a:t>The sales rate decreased during March and April.</a:t>
            </a:r>
          </a:p>
          <a:p>
            <a:pPr algn="l" rtl="0"/>
            <a:r>
              <a:rPr lang="en" sz="1200" b="0" i="0" u="none" baseline="0" dirty="0"/>
              <a:t>• </a:t>
            </a:r>
            <a:r>
              <a:rPr lang="en" sz="1200" b="1" i="0" u="none" baseline="0" dirty="0"/>
              <a:t>In May, the regular sales rate was about 38 housing units.</a:t>
            </a:r>
          </a:p>
          <a:p>
            <a:pPr algn="l" rtl="0"/>
            <a:r>
              <a:rPr lang="en" sz="1200" b="0" i="0" u="none" baseline="0" dirty="0"/>
              <a:t>• </a:t>
            </a:r>
            <a:r>
              <a:rPr lang="en" sz="1200" b="1" i="0" u="none" baseline="0" dirty="0"/>
              <a:t>In June, the return-to-normal trend continued</a:t>
            </a:r>
            <a:r>
              <a:rPr lang="en" sz="1200" b="0" i="0" u="none" baseline="0" dirty="0"/>
              <a:t>.</a:t>
            </a:r>
          </a:p>
          <a:p>
            <a:pPr algn="l" rtl="0"/>
            <a:r>
              <a:rPr lang="en" sz="1200" b="0" i="0" u="none" baseline="0" dirty="0"/>
              <a:t>• </a:t>
            </a:r>
            <a:r>
              <a:rPr lang="en" sz="1200" b="1" i="0" u="none" baseline="0" dirty="0"/>
              <a:t>Reduction of costs of about 30% (beginning in April): overhead, administration, general expenses and advertising.</a:t>
            </a:r>
          </a:p>
          <a:p>
            <a:pPr algn="l" rtl="0"/>
            <a:r>
              <a:rPr lang="en" sz="1100" b="0" i="0" u="none" baseline="0" dirty="0"/>
              <a:t>• </a:t>
            </a:r>
            <a:r>
              <a:rPr lang="en" sz="1050" b="1" i="0" u="none" baseline="0" dirty="0">
                <a:latin typeface="Arial,Bold"/>
              </a:rPr>
              <a:t>A decision was made regarding delaying the marketing and execution of new projects, in order to meet commitments, without having to raise additional debt.</a:t>
            </a:r>
            <a:r>
              <a:rPr lang="en" sz="1050" b="0" i="0" u="none" baseline="0" dirty="0">
                <a:latin typeface="Arial,Bold"/>
              </a:rPr>
              <a:t> </a:t>
            </a:r>
            <a:r>
              <a:rPr lang="en" sz="1050" b="1" i="0" u="none" baseline="0" dirty="0">
                <a:latin typeface="Arial,Bold"/>
              </a:rPr>
              <a:t>A reassessment will be performed toward 2021, based on the state of the market.</a:t>
            </a:r>
            <a:endParaRPr lang="en" sz="1050" dirty="0"/>
          </a:p>
        </p:txBody>
      </p:sp>
    </p:spTree>
    <p:extLst>
      <p:ext uri="{BB962C8B-B14F-4D97-AF65-F5344CB8AC3E}">
        <p14:creationId xmlns:p14="http://schemas.microsoft.com/office/powerpoint/2010/main" val="334715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6B6EFE-0C23-4C7F-A5A2-FCBAF1CD33DA}"/>
              </a:ext>
            </a:extLst>
          </p:cNvPr>
          <p:cNvPicPr>
            <a:picLocks noChangeAspect="1"/>
          </p:cNvPicPr>
          <p:nvPr/>
        </p:nvPicPr>
        <p:blipFill>
          <a:blip r:embed="rId2"/>
          <a:stretch>
            <a:fillRect/>
          </a:stretch>
        </p:blipFill>
        <p:spPr>
          <a:xfrm>
            <a:off x="0" y="-1"/>
            <a:ext cx="7616825" cy="494479"/>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986751770"/>
              </p:ext>
            </p:extLst>
          </p:nvPr>
        </p:nvGraphicFramePr>
        <p:xfrm>
          <a:off x="1118860" y="673291"/>
          <a:ext cx="3531968" cy="2805308"/>
        </p:xfrm>
        <a:graphic>
          <a:graphicData uri="http://schemas.openxmlformats.org/drawingml/2006/table">
            <a:tbl>
              <a:tblPr>
                <a:effectLst>
                  <a:outerShdw blurRad="50800" dist="38100" dir="2700000" algn="tl" rotWithShape="0">
                    <a:prstClr val="black">
                      <a:alpha val="40000"/>
                    </a:prstClr>
                  </a:outerShdw>
                </a:effectLst>
              </a:tblPr>
              <a:tblGrid>
                <a:gridCol w="2404733">
                  <a:extLst>
                    <a:ext uri="{9D8B030D-6E8A-4147-A177-3AD203B41FA5}">
                      <a16:colId xmlns:a16="http://schemas.microsoft.com/office/drawing/2014/main" val="20001"/>
                    </a:ext>
                  </a:extLst>
                </a:gridCol>
                <a:gridCol w="1127235">
                  <a:extLst>
                    <a:ext uri="{9D8B030D-6E8A-4147-A177-3AD203B41FA5}">
                      <a16:colId xmlns:a16="http://schemas.microsoft.com/office/drawing/2014/main" val="2219363824"/>
                    </a:ext>
                  </a:extLst>
                </a:gridCol>
              </a:tblGrid>
              <a:tr h="196032">
                <a:tc>
                  <a:txBody>
                    <a:bodyPr/>
                    <a:lstStyle/>
                    <a:p>
                      <a:pPr marL="55563" indent="0" algn="l" rtl="0"/>
                      <a:r>
                        <a:rPr lang="en" sz="1100" b="1" i="0" u="none" baseline="0" dirty="0">
                          <a:latin typeface="Times New Roman"/>
                        </a:rPr>
                        <a:t>• No. of buildings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rtl="0"/>
                      <a:r>
                        <a:rPr lang="en" sz="1100" b="1" i="0" u="none" baseline="0" dirty="0">
                          <a:latin typeface="Times New Roman"/>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50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19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31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28</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84673">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97%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13853">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96%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July</a:t>
                      </a:r>
                      <a:r>
                        <a:rPr lang="he-IL" sz="1100" b="1" i="0" u="none" kern="1200" baseline="0" dirty="0">
                          <a:solidFill>
                            <a:schemeClr val="tx1"/>
                          </a:solidFill>
                          <a:latin typeface="Times New Roman"/>
                          <a:ea typeface="+mn-ea"/>
                          <a:cs typeface="+mn-cs"/>
                        </a:rPr>
                        <a:t> </a:t>
                      </a:r>
                      <a:r>
                        <a:rPr lang="en" sz="1100" b="1" i="0" u="none" kern="1200" baseline="0" dirty="0">
                          <a:solidFill>
                            <a:schemeClr val="tx1"/>
                          </a:solidFill>
                          <a:latin typeface="Times New Roman"/>
                          <a:ea typeface="+mn-ea"/>
                          <a:cs typeface="+mn-cs"/>
                        </a:rPr>
                        <a:t>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millions of ILS</a:t>
                      </a: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27</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24547">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- 2020 (in millions of ILS)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bl>
          </a:graphicData>
        </a:graphic>
      </p:graphicFrame>
      <p:graphicFrame>
        <p:nvGraphicFramePr>
          <p:cNvPr id="3" name="Table 2">
            <a:extLst>
              <a:ext uri="{FF2B5EF4-FFF2-40B4-BE49-F238E27FC236}">
                <a16:creationId xmlns:a16="http://schemas.microsoft.com/office/drawing/2014/main" id="{88FE428A-7017-4EDF-809C-7B7593818AA5}"/>
              </a:ext>
            </a:extLst>
          </p:cNvPr>
          <p:cNvGraphicFramePr>
            <a:graphicFrameLocks noGrp="1"/>
          </p:cNvGraphicFramePr>
          <p:nvPr/>
        </p:nvGraphicFramePr>
        <p:xfrm>
          <a:off x="7315200" y="690880"/>
          <a:ext cx="208280" cy="3139440"/>
        </p:xfrm>
        <a:graphic>
          <a:graphicData uri="http://schemas.openxmlformats.org/drawingml/2006/table">
            <a:tbl>
              <a:tblPr/>
              <a:tblGrid>
                <a:gridCol w="208280">
                  <a:extLst>
                    <a:ext uri="{9D8B030D-6E8A-4147-A177-3AD203B41FA5}">
                      <a16:colId xmlns:a16="http://schemas.microsoft.com/office/drawing/2014/main" val="1901493796"/>
                    </a:ext>
                  </a:extLst>
                </a:gridCol>
              </a:tblGrid>
              <a:tr h="3139440">
                <a:tc>
                  <a:txBody>
                    <a:bodyPr/>
                    <a:lstStyle/>
                    <a:p>
                      <a:endParaRPr lang="en-N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1551679957"/>
                  </a:ext>
                </a:extLst>
              </a:tr>
            </a:tbl>
          </a:graphicData>
        </a:graphic>
      </p:graphicFrame>
      <p:pic>
        <p:nvPicPr>
          <p:cNvPr id="5" name="Picture 4">
            <a:extLst>
              <a:ext uri="{FF2B5EF4-FFF2-40B4-BE49-F238E27FC236}">
                <a16:creationId xmlns:a16="http://schemas.microsoft.com/office/drawing/2014/main" id="{77547EF0-1DEC-44ED-8D8D-0DEAFAD7A8A5}"/>
              </a:ext>
            </a:extLst>
          </p:cNvPr>
          <p:cNvPicPr>
            <a:picLocks noChangeAspect="1"/>
          </p:cNvPicPr>
          <p:nvPr/>
        </p:nvPicPr>
        <p:blipFill>
          <a:blip r:embed="rId3"/>
          <a:stretch>
            <a:fillRect/>
          </a:stretch>
        </p:blipFill>
        <p:spPr>
          <a:xfrm>
            <a:off x="0" y="-1"/>
            <a:ext cx="914400" cy="5111751"/>
          </a:xfrm>
          <a:prstGeom prst="rect">
            <a:avLst/>
          </a:prstGeom>
        </p:spPr>
      </p:pic>
      <p:sp>
        <p:nvSpPr>
          <p:cNvPr id="7" name="TextBox 6">
            <a:extLst>
              <a:ext uri="{FF2B5EF4-FFF2-40B4-BE49-F238E27FC236}">
                <a16:creationId xmlns:a16="http://schemas.microsoft.com/office/drawing/2014/main" id="{10A2A7C5-870E-4C02-B523-343EA65AE16B}"/>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9" name="TextBox 8">
            <a:extLst>
              <a:ext uri="{FF2B5EF4-FFF2-40B4-BE49-F238E27FC236}">
                <a16:creationId xmlns:a16="http://schemas.microsoft.com/office/drawing/2014/main" id="{70C7F3BD-35E8-46DA-8764-306F7E9E5D1B}"/>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08669505-8D0D-4DBD-94C5-96823BB0459D}"/>
              </a:ext>
            </a:extLst>
          </p:cNvPr>
          <p:cNvSpPr txBox="1"/>
          <p:nvPr/>
        </p:nvSpPr>
        <p:spPr>
          <a:xfrm>
            <a:off x="3584809" y="179778"/>
            <a:ext cx="3419884" cy="297133"/>
          </a:xfrm>
          <a:prstGeom prst="rect">
            <a:avLst/>
          </a:prstGeom>
          <a:noFill/>
        </p:spPr>
        <p:txBody>
          <a:bodyPr wrap="square">
            <a:spAutoFit/>
          </a:bodyPr>
          <a:lstStyle/>
          <a:p>
            <a:pPr algn="l" rtl="0"/>
            <a:endParaRPr lang="en" sz="1331" dirty="0">
              <a:solidFill>
                <a:srgbClr val="FF0000"/>
              </a:solidFill>
            </a:endParaRPr>
          </a:p>
        </p:txBody>
      </p:sp>
      <p:sp>
        <p:nvSpPr>
          <p:cNvPr id="15" name="TextBox 14">
            <a:extLst>
              <a:ext uri="{FF2B5EF4-FFF2-40B4-BE49-F238E27FC236}">
                <a16:creationId xmlns:a16="http://schemas.microsoft.com/office/drawing/2014/main" id="{F847190D-820F-4BB9-807F-428CFD84428B}"/>
              </a:ext>
            </a:extLst>
          </p:cNvPr>
          <p:cNvSpPr txBox="1"/>
          <p:nvPr/>
        </p:nvSpPr>
        <p:spPr>
          <a:xfrm>
            <a:off x="951984" y="47183"/>
            <a:ext cx="5154175" cy="400110"/>
          </a:xfrm>
          <a:prstGeom prst="rect">
            <a:avLst/>
          </a:prstGeom>
          <a:noFill/>
        </p:spPr>
        <p:txBody>
          <a:bodyPr wrap="square">
            <a:spAutoFit/>
          </a:bodyPr>
          <a:lstStyle/>
          <a:p>
            <a:pPr rtl="0"/>
            <a:r>
              <a:rPr lang="en-US" sz="20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HOLON 300</a:t>
            </a:r>
            <a:endParaRPr lang="en" sz="20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91739039"/>
              </p:ext>
            </p:extLst>
          </p:nvPr>
        </p:nvGraphicFramePr>
        <p:xfrm>
          <a:off x="1168100" y="689552"/>
          <a:ext cx="3987224" cy="2866033"/>
        </p:xfrm>
        <a:graphic>
          <a:graphicData uri="http://schemas.openxmlformats.org/drawingml/2006/table">
            <a:tbl>
              <a:tblPr>
                <a:effectLst>
                  <a:outerShdw blurRad="50800" dist="38100" dir="2700000" algn="tl" rotWithShape="0">
                    <a:prstClr val="black">
                      <a:alpha val="40000"/>
                    </a:prstClr>
                  </a:outerShdw>
                </a:effectLst>
              </a:tblPr>
              <a:tblGrid>
                <a:gridCol w="2836341">
                  <a:extLst>
                    <a:ext uri="{9D8B030D-6E8A-4147-A177-3AD203B41FA5}">
                      <a16:colId xmlns:a16="http://schemas.microsoft.com/office/drawing/2014/main" val="20001"/>
                    </a:ext>
                  </a:extLst>
                </a:gridCol>
                <a:gridCol w="1150883">
                  <a:extLst>
                    <a:ext uri="{9D8B030D-6E8A-4147-A177-3AD203B41FA5}">
                      <a16:colId xmlns:a16="http://schemas.microsoft.com/office/drawing/2014/main" val="851613009"/>
                    </a:ext>
                  </a:extLst>
                </a:gridCol>
              </a:tblGrid>
              <a:tr h="162511">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156707">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built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330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183793">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designated for landowners or apartment owners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15670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marketed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226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150903">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sold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207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15670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15670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Commercial space – GLA in sqm.</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672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15090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92%</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15670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18379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Oct.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18379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millions of ILS</a:t>
                      </a: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147</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18379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- 2020 (in millions of ILS)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18379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(in millions of ILS)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25907204-CE8C-45C3-A223-0AD010039560}"/>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4E979B84-CEE5-4FA7-9F1B-D9A32B1B8545}"/>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EE64F6D1-DDA3-4924-B904-B5BC95B9C76A}"/>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3A2E9D78-9129-422B-B3B0-707D342FDE5A}"/>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8767C541-0D83-4BA9-92F4-F82C84A2EBE7}"/>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a:t>
            </a:r>
            <a:r>
              <a:rPr lang="en-US" sz="1400" b="1" dirty="0">
                <a:solidFill>
                  <a:schemeClr val="bg1"/>
                </a:solidFill>
                <a:latin typeface="Calibri,Bold"/>
              </a:rPr>
              <a:t>KIRYAT ONO</a:t>
            </a:r>
            <a:r>
              <a:rPr lang="he-IL" sz="1400" b="1" dirty="0">
                <a:solidFill>
                  <a:schemeClr val="bg1"/>
                </a:solidFill>
                <a:latin typeface="Calibri,Bold"/>
              </a:rPr>
              <a:t> </a:t>
            </a:r>
            <a:r>
              <a:rPr lang="en-US" sz="1400" b="1" dirty="0">
                <a:solidFill>
                  <a:srgbClr val="D9E5ED"/>
                </a:solidFill>
                <a:latin typeface="Calibri,Bold"/>
              </a:rPr>
              <a:t>|</a:t>
            </a:r>
            <a:r>
              <a:rPr lang="he-IL" sz="1400" b="1" dirty="0">
                <a:solidFill>
                  <a:srgbClr val="D9E5ED"/>
                </a:solidFill>
                <a:latin typeface="Calibri,Bold"/>
              </a:rPr>
              <a:t> </a:t>
            </a:r>
            <a:r>
              <a:rPr lang="en-US" sz="1400" b="1" dirty="0">
                <a:solidFill>
                  <a:srgbClr val="D9E5ED"/>
                </a:solidFill>
                <a:latin typeface="Calibri,Bold"/>
              </a:rPr>
              <a:t>ONO VALLEY – STAGE A</a:t>
            </a:r>
            <a:r>
              <a:rPr lang="he-IL" sz="1400" b="1" dirty="0">
                <a:solidFill>
                  <a:schemeClr val="bg1"/>
                </a:solidFill>
                <a:latin typeface="Calibri,Bold"/>
              </a:rPr>
              <a:t> </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3830244"/>
              </p:ext>
            </p:extLst>
          </p:nvPr>
        </p:nvGraphicFramePr>
        <p:xfrm>
          <a:off x="1099934" y="663395"/>
          <a:ext cx="3737014" cy="3456363"/>
        </p:xfrm>
        <a:graphic>
          <a:graphicData uri="http://schemas.openxmlformats.org/drawingml/2006/table">
            <a:tbl>
              <a:tblPr>
                <a:effectLst>
                  <a:outerShdw blurRad="50800" dist="38100" dir="2700000" algn="tl" rotWithShape="0">
                    <a:prstClr val="black">
                      <a:alpha val="40000"/>
                    </a:prstClr>
                  </a:outerShdw>
                </a:effectLst>
              </a:tblPr>
              <a:tblGrid>
                <a:gridCol w="2802032">
                  <a:extLst>
                    <a:ext uri="{9D8B030D-6E8A-4147-A177-3AD203B41FA5}">
                      <a16:colId xmlns:a16="http://schemas.microsoft.com/office/drawing/2014/main" val="20001"/>
                    </a:ext>
                  </a:extLst>
                </a:gridCol>
                <a:gridCol w="934982">
                  <a:extLst>
                    <a:ext uri="{9D8B030D-6E8A-4147-A177-3AD203B41FA5}">
                      <a16:colId xmlns:a16="http://schemas.microsoft.com/office/drawing/2014/main" val="1992815809"/>
                    </a:ext>
                  </a:extLst>
                </a:gridCol>
              </a:tblGrid>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8939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193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158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125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9543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Dec.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7913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- 2020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50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9838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0D2C1705-FA9D-4E24-9028-59E9DD13E052}"/>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1527E1F4-C66B-40D2-85A6-6B8367C1C454}"/>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8654D26D-86F0-4682-930D-3A0415CA0A01}"/>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5EB5F24C-42D2-4496-A179-2E970FD3334B}"/>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4" name="TextBox 13">
            <a:extLst>
              <a:ext uri="{FF2B5EF4-FFF2-40B4-BE49-F238E27FC236}">
                <a16:creationId xmlns:a16="http://schemas.microsoft.com/office/drawing/2014/main" id="{30BF0C70-8B6E-4270-B578-8C5F474FF045}"/>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a:t>
            </a:r>
            <a:r>
              <a:rPr lang="en-US" sz="1400" b="1" dirty="0">
                <a:solidFill>
                  <a:schemeClr val="bg1"/>
                </a:solidFill>
                <a:latin typeface="Calibri,Bold"/>
              </a:rPr>
              <a:t>“HANGING GARDENS” STAGE D</a:t>
            </a:r>
            <a:endParaRPr lang="en" sz="2000" dirty="0">
              <a:solidFill>
                <a:schemeClr val="bg1"/>
              </a:solidFill>
            </a:endParaRPr>
          </a:p>
        </p:txBody>
      </p:sp>
      <p:sp>
        <p:nvSpPr>
          <p:cNvPr id="15" name="TextBox 14">
            <a:extLst>
              <a:ext uri="{FF2B5EF4-FFF2-40B4-BE49-F238E27FC236}">
                <a16:creationId xmlns:a16="http://schemas.microsoft.com/office/drawing/2014/main" id="{2D57D32A-5141-4AA7-B92B-72CD0777842E}"/>
              </a:ext>
            </a:extLst>
          </p:cNvPr>
          <p:cNvSpPr txBox="1"/>
          <p:nvPr/>
        </p:nvSpPr>
        <p:spPr>
          <a:xfrm>
            <a:off x="4836948" y="645494"/>
            <a:ext cx="3359885" cy="707886"/>
          </a:xfrm>
          <a:prstGeom prst="rect">
            <a:avLst/>
          </a:prstGeom>
          <a:noFill/>
        </p:spPr>
        <p:txBody>
          <a:bodyPr wrap="square">
            <a:spAutoFit/>
          </a:bodyPr>
          <a:lstStyle/>
          <a:p>
            <a:pPr rtl="0"/>
            <a:r>
              <a:rPr lang="en-US" sz="2000" b="1" dirty="0">
                <a:solidFill>
                  <a:schemeClr val="tx2"/>
                </a:solidFill>
                <a:latin typeface="Calibri,Bold"/>
              </a:rPr>
              <a:t>YEHUD-MONOSSON –</a:t>
            </a:r>
            <a:br>
              <a:rPr lang="en-US" sz="2000" b="1" dirty="0">
                <a:solidFill>
                  <a:schemeClr val="tx2"/>
                </a:solidFill>
                <a:latin typeface="Calibri,Bold"/>
              </a:rPr>
            </a:br>
            <a:r>
              <a:rPr lang="en-US" sz="2000" b="1" dirty="0">
                <a:solidFill>
                  <a:schemeClr val="tx2"/>
                </a:solidFill>
                <a:latin typeface="Calibri,Bold"/>
              </a:rPr>
              <a:t>LOT 5</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23308332"/>
              </p:ext>
            </p:extLst>
          </p:nvPr>
        </p:nvGraphicFramePr>
        <p:xfrm>
          <a:off x="1111386" y="624480"/>
          <a:ext cx="3610386" cy="2730416"/>
        </p:xfrm>
        <a:graphic>
          <a:graphicData uri="http://schemas.openxmlformats.org/drawingml/2006/table">
            <a:tbl>
              <a:tblPr>
                <a:effectLst>
                  <a:outerShdw blurRad="50800" dist="38100" dir="2700000" algn="tl" rotWithShape="0">
                    <a:prstClr val="black">
                      <a:alpha val="40000"/>
                    </a:prstClr>
                  </a:outerShdw>
                </a:effectLst>
              </a:tblPr>
              <a:tblGrid>
                <a:gridCol w="2818731">
                  <a:extLst>
                    <a:ext uri="{9D8B030D-6E8A-4147-A177-3AD203B41FA5}">
                      <a16:colId xmlns:a16="http://schemas.microsoft.com/office/drawing/2014/main" val="20001"/>
                    </a:ext>
                  </a:extLst>
                </a:gridCol>
                <a:gridCol w="791655">
                  <a:extLst>
                    <a:ext uri="{9D8B030D-6E8A-4147-A177-3AD203B41FA5}">
                      <a16:colId xmlns:a16="http://schemas.microsoft.com/office/drawing/2014/main" val="931927673"/>
                    </a:ext>
                  </a:extLst>
                </a:gridCol>
              </a:tblGrid>
              <a:tr h="244171">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9300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housing units to be built and marketed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217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9300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201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82153">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9300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9300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31923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June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32646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32646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(millions of ILS)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BEE0DC78-A462-409F-A36B-31DF5232B27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9226E5DE-D6F2-4507-9979-4D607E22E68A}"/>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A266498A-D11F-4A27-A3A8-76800E24DC80}"/>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CC917B8D-7409-4662-919E-5276CF9ADF38}"/>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2507E0F8-E0E7-4A73-922A-0D64CDBE841D}"/>
              </a:ext>
            </a:extLst>
          </p:cNvPr>
          <p:cNvSpPr txBox="1"/>
          <p:nvPr/>
        </p:nvSpPr>
        <p:spPr>
          <a:xfrm>
            <a:off x="951984" y="47183"/>
            <a:ext cx="6410513" cy="400110"/>
          </a:xfrm>
          <a:prstGeom prst="rect">
            <a:avLst/>
          </a:prstGeom>
          <a:noFill/>
        </p:spPr>
        <p:txBody>
          <a:bodyPr wrap="square">
            <a:spAutoFit/>
          </a:bodyPr>
          <a:lstStyle/>
          <a:p>
            <a:pPr rtl="0"/>
            <a:r>
              <a:rPr lang="en-US" sz="2000" b="1" dirty="0">
                <a:solidFill>
                  <a:schemeClr val="bg1"/>
                </a:solidFill>
                <a:latin typeface="Calibri,Bold"/>
              </a:rPr>
              <a:t>PROJECTS TO BE COMPLETED IN 2021</a:t>
            </a:r>
            <a:r>
              <a:rPr lang="en-US" sz="2000" b="1" dirty="0">
                <a:solidFill>
                  <a:srgbClr val="D9E5ED"/>
                </a:solidFill>
                <a:latin typeface="Calibri,Bold"/>
              </a:rPr>
              <a:t>|</a:t>
            </a:r>
            <a:r>
              <a:rPr lang="en-US" sz="2000" b="1" dirty="0">
                <a:solidFill>
                  <a:schemeClr val="bg1"/>
                </a:solidFill>
                <a:latin typeface="Calibri,Bold"/>
              </a:rPr>
              <a:t> AURA BAMOSHAV</a:t>
            </a:r>
            <a:endParaRPr lang="en" sz="2000" dirty="0">
              <a:solidFill>
                <a:schemeClr val="bg1"/>
              </a:solidFill>
            </a:endParaRPr>
          </a:p>
        </p:txBody>
      </p:sp>
      <p:sp>
        <p:nvSpPr>
          <p:cNvPr id="14" name="TextBox 13">
            <a:extLst>
              <a:ext uri="{FF2B5EF4-FFF2-40B4-BE49-F238E27FC236}">
                <a16:creationId xmlns:a16="http://schemas.microsoft.com/office/drawing/2014/main" id="{D16D8F0F-9B17-422E-9D5E-4994DC9E6BBB}"/>
              </a:ext>
            </a:extLst>
          </p:cNvPr>
          <p:cNvSpPr txBox="1"/>
          <p:nvPr/>
        </p:nvSpPr>
        <p:spPr>
          <a:xfrm>
            <a:off x="4836948" y="645494"/>
            <a:ext cx="3359885" cy="1015663"/>
          </a:xfrm>
          <a:prstGeom prst="rect">
            <a:avLst/>
          </a:prstGeom>
          <a:noFill/>
        </p:spPr>
        <p:txBody>
          <a:bodyPr wrap="square">
            <a:spAutoFit/>
          </a:bodyPr>
          <a:lstStyle/>
          <a:p>
            <a:pPr rtl="0"/>
            <a:r>
              <a:rPr lang="en-US" sz="2000" b="1" dirty="0">
                <a:solidFill>
                  <a:schemeClr val="tx2"/>
                </a:solidFill>
                <a:latin typeface="Calibri,Bold"/>
              </a:rPr>
              <a:t>GANEI ALON NEIGHBORHOOD (AHISAMACH), LOD</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4435</Words>
  <Application>Microsoft Office PowerPoint</Application>
  <PresentationFormat>Custom</PresentationFormat>
  <Paragraphs>933</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Arial,Bold</vt:lpstr>
      <vt:lpstr>Calibri,Bold</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Ilan Yavor</cp:lastModifiedBy>
  <cp:revision>3</cp:revision>
  <dcterms:modified xsi:type="dcterms:W3CDTF">2020-11-08T13:53:52Z</dcterms:modified>
</cp:coreProperties>
</file>